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4" r:id="rId2"/>
  </p:sldMasterIdLst>
  <p:notesMasterIdLst>
    <p:notesMasterId r:id="rId35"/>
  </p:notesMasterIdLst>
  <p:sldIdLst>
    <p:sldId id="458" r:id="rId3"/>
    <p:sldId id="459" r:id="rId4"/>
    <p:sldId id="421" r:id="rId5"/>
    <p:sldId id="413" r:id="rId6"/>
    <p:sldId id="420" r:id="rId7"/>
    <p:sldId id="455" r:id="rId8"/>
    <p:sldId id="426" r:id="rId9"/>
    <p:sldId id="438" r:id="rId10"/>
    <p:sldId id="452" r:id="rId11"/>
    <p:sldId id="453" r:id="rId12"/>
    <p:sldId id="422" r:id="rId13"/>
    <p:sldId id="423" r:id="rId14"/>
    <p:sldId id="434" r:id="rId15"/>
    <p:sldId id="454" r:id="rId16"/>
    <p:sldId id="402" r:id="rId17"/>
    <p:sldId id="433" r:id="rId18"/>
    <p:sldId id="417" r:id="rId19"/>
    <p:sldId id="432" r:id="rId20"/>
    <p:sldId id="397" r:id="rId21"/>
    <p:sldId id="456" r:id="rId22"/>
    <p:sldId id="457" r:id="rId23"/>
    <p:sldId id="436" r:id="rId24"/>
    <p:sldId id="446" r:id="rId25"/>
    <p:sldId id="447" r:id="rId26"/>
    <p:sldId id="451" r:id="rId27"/>
    <p:sldId id="448" r:id="rId28"/>
    <p:sldId id="439" r:id="rId29"/>
    <p:sldId id="440" r:id="rId30"/>
    <p:sldId id="441" r:id="rId31"/>
    <p:sldId id="301" r:id="rId32"/>
    <p:sldId id="303" r:id="rId33"/>
    <p:sldId id="304" r:id="rId34"/>
  </p:sldIdLst>
  <p:sldSz cx="12192000" cy="6858000"/>
  <p:notesSz cx="6858000" cy="9144000"/>
  <p:embeddedFontLst>
    <p:embeddedFont>
      <p:font typeface="Consolas" panose="020B0609020204030204" pitchFamily="49" charset="0"/>
      <p:regular r:id="rId36"/>
      <p:bold r:id="rId37"/>
      <p:italic r:id="rId38"/>
      <p:boldItalic r:id="rId39"/>
    </p:embeddedFont>
    <p:embeddedFont>
      <p:font typeface="Impact" panose="020B0806030902050204" pitchFamily="34" charset="0"/>
      <p:regular r:id="rId40"/>
    </p:embeddedFont>
    <p:embeddedFont>
      <p:font typeface="等线" panose="02010600030101010101" pitchFamily="2" charset="-122"/>
      <p:regular r:id="rId41"/>
      <p:bold r:id="rId42"/>
    </p:embeddedFont>
    <p:embeddedFont>
      <p:font typeface="等线 Light" panose="02010600030101010101" pitchFamily="2" charset="-122"/>
      <p:regular r:id="rId43"/>
    </p:embeddedFont>
    <p:embeddedFont>
      <p:font typeface="黑体" panose="02010609060101010101" pitchFamily="49" charset="-122"/>
      <p:regular r:id="rId44"/>
    </p:embeddedFont>
    <p:embeddedFont>
      <p:font typeface="锐字真言体免费商用" panose="02010600030101010101" pitchFamily="50" charset="-122"/>
      <p:regular r:id="rId45"/>
    </p:embeddedFont>
    <p:embeddedFont>
      <p:font typeface="微软雅黑" panose="020B0503020204020204" pitchFamily="34" charset="-122"/>
      <p:regular r:id="rId46"/>
      <p:bold r:id="rId47"/>
    </p:embeddedFont>
    <p:embeddedFont>
      <p:font typeface="微软雅黑 Light" panose="020B0502040204020203" pitchFamily="34" charset="-122"/>
      <p:regular r:id="rId48"/>
    </p:embeddedFont>
    <p:embeddedFont>
      <p:font typeface="字酷堂清楷体" panose="02010601030101010101" pitchFamily="2" charset="-122"/>
      <p:regular r:id="rId4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大赛介绍" id="{CFFF3AF5-1F18-4F90-B9B8-235A2BA90B0A}">
          <p14:sldIdLst>
            <p14:sldId id="458"/>
            <p14:sldId id="459"/>
          </p14:sldIdLst>
        </p14:section>
        <p14:section name="封面" id="{473E2223-EC19-420C-BB94-B279E03C8EA5}">
          <p14:sldIdLst>
            <p14:sldId id="421"/>
            <p14:sldId id="413"/>
            <p14:sldId id="420"/>
          </p14:sldIdLst>
        </p14:section>
        <p14:section name="目录1" id="{3BD7F90E-603B-4E85-A572-6F82669A798D}">
          <p14:sldIdLst>
            <p14:sldId id="455"/>
            <p14:sldId id="426"/>
            <p14:sldId id="438"/>
          </p14:sldIdLst>
        </p14:section>
        <p14:section name="过渡页" id="{7DB65C31-5CEF-4823-A80F-BE519B793938}">
          <p14:sldIdLst>
            <p14:sldId id="452"/>
            <p14:sldId id="453"/>
            <p14:sldId id="422"/>
            <p14:sldId id="423"/>
          </p14:sldIdLst>
        </p14:section>
        <p14:section name="正文" id="{696643E0-0FBC-4E9E-AD2A-93B14DEB3DBF}">
          <p14:sldIdLst>
            <p14:sldId id="434"/>
            <p14:sldId id="454"/>
            <p14:sldId id="402"/>
            <p14:sldId id="433"/>
            <p14:sldId id="417"/>
            <p14:sldId id="432"/>
            <p14:sldId id="397"/>
            <p14:sldId id="456"/>
            <p14:sldId id="457"/>
            <p14:sldId id="436"/>
            <p14:sldId id="446"/>
            <p14:sldId id="447"/>
            <p14:sldId id="451"/>
            <p14:sldId id="448"/>
          </p14:sldIdLst>
        </p14:section>
        <p14:section name="结尾页" id="{773CD1AC-3036-4AA9-829B-793B48FFA450}">
          <p14:sldIdLst>
            <p14:sldId id="439"/>
            <p14:sldId id="440"/>
            <p14:sldId id="441"/>
          </p14:sldIdLst>
        </p14:section>
        <p14:section name="封底页" id="{C9F98EA8-CC56-4BDD-8136-66E0D13112CE}">
          <p14:sldIdLst>
            <p14:sldId id="301"/>
            <p14:sldId id="303"/>
            <p14:sldId id="30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5086"/>
    <a:srgbClr val="3D548D"/>
    <a:srgbClr val="4A66AC"/>
    <a:srgbClr val="629DD1"/>
    <a:srgbClr val="547CBB"/>
    <a:srgbClr val="297FD5"/>
    <a:srgbClr val="78B6BA"/>
    <a:srgbClr val="526EC9"/>
    <a:srgbClr val="CCD0D6"/>
    <a:srgbClr val="5074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9" autoAdjust="0"/>
    <p:restoredTop sz="94660"/>
  </p:normalViewPr>
  <p:slideViewPr>
    <p:cSldViewPr snapToGrid="0">
      <p:cViewPr varScale="1">
        <p:scale>
          <a:sx n="65" d="100"/>
          <a:sy n="65" d="100"/>
        </p:scale>
        <p:origin x="52" y="4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0" d="100"/>
          <a:sy n="50" d="100"/>
        </p:scale>
        <p:origin x="1888"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font" Target="fonts/font14.fntdata"/></Relationships>
</file>

<file path=ppt/charts/_rels/chart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blipFill>
                <a:blip xmlns:r="http://schemas.openxmlformats.org/officeDocument/2006/relationships" r:embed="rId3"/>
                <a:stretch>
                  <a:fillRect/>
                </a:stretch>
              </a:blipFill>
              <a:ln>
                <a:noFill/>
              </a:ln>
              <a:effectLst/>
            </c:spPr>
            <c:extLst>
              <c:ext xmlns:c16="http://schemas.microsoft.com/office/drawing/2014/chart" uri="{C3380CC4-5D6E-409C-BE32-E72D297353CC}">
                <c16:uniqueId val="{00000001-5652-4C2E-A7D7-339C75D22F2E}"/>
              </c:ext>
            </c:extLst>
          </c:dPt>
          <c:cat>
            <c:strRef>
              <c:f>Sheet1!$A$2</c:f>
              <c:strCache>
                <c:ptCount val="1"/>
                <c:pt idx="0">
                  <c:v>Category 1</c:v>
                </c:pt>
              </c:strCache>
            </c:strRef>
          </c:cat>
          <c:val>
            <c:numRef>
              <c:f>Sheet1!$B$2</c:f>
              <c:numCache>
                <c:formatCode>General</c:formatCode>
                <c:ptCount val="1"/>
                <c:pt idx="0">
                  <c:v>4.3</c:v>
                </c:pt>
              </c:numCache>
            </c:numRef>
          </c:val>
          <c:extLst>
            <c:ext xmlns:c16="http://schemas.microsoft.com/office/drawing/2014/chart" uri="{C3380CC4-5D6E-409C-BE32-E72D297353CC}">
              <c16:uniqueId val="{00000002-5652-4C2E-A7D7-339C75D22F2E}"/>
            </c:ext>
          </c:extLst>
        </c:ser>
        <c:ser>
          <c:idx val="1"/>
          <c:order val="1"/>
          <c:tx>
            <c:strRef>
              <c:f>Sheet1!$C$1</c:f>
              <c:strCache>
                <c:ptCount val="1"/>
                <c:pt idx="0">
                  <c:v>Series 2</c:v>
                </c:pt>
              </c:strCache>
            </c:strRef>
          </c:tx>
          <c:spPr>
            <a:blipFill>
              <a:blip xmlns:r="http://schemas.openxmlformats.org/officeDocument/2006/relationships" r:embed="rId4"/>
              <a:stretch>
                <a:fillRect/>
              </a:stretch>
            </a:blipFill>
            <a:ln>
              <a:noFill/>
            </a:ln>
            <a:effectLst/>
          </c:spPr>
          <c:invertIfNegative val="0"/>
          <c:cat>
            <c:strRef>
              <c:f>Sheet1!$A$2</c:f>
              <c:strCache>
                <c:ptCount val="1"/>
                <c:pt idx="0">
                  <c:v>Category 1</c:v>
                </c:pt>
              </c:strCache>
            </c:strRef>
          </c:cat>
          <c:val>
            <c:numRef>
              <c:f>Sheet1!$C$2</c:f>
              <c:numCache>
                <c:formatCode>General</c:formatCode>
                <c:ptCount val="1"/>
                <c:pt idx="0">
                  <c:v>2.7</c:v>
                </c:pt>
              </c:numCache>
            </c:numRef>
          </c:val>
          <c:extLst>
            <c:ext xmlns:c16="http://schemas.microsoft.com/office/drawing/2014/chart" uri="{C3380CC4-5D6E-409C-BE32-E72D297353CC}">
              <c16:uniqueId val="{00000003-5652-4C2E-A7D7-339C75D22F2E}"/>
            </c:ext>
          </c:extLst>
        </c:ser>
        <c:ser>
          <c:idx val="2"/>
          <c:order val="2"/>
          <c:tx>
            <c:strRef>
              <c:f>Sheet1!$D$1</c:f>
              <c:strCache>
                <c:ptCount val="1"/>
                <c:pt idx="0">
                  <c:v>Series 3</c:v>
                </c:pt>
              </c:strCache>
            </c:strRef>
          </c:tx>
          <c:spPr>
            <a:blipFill>
              <a:blip xmlns:r="http://schemas.openxmlformats.org/officeDocument/2006/relationships" r:embed="rId5"/>
              <a:stretch>
                <a:fillRect/>
              </a:stretch>
            </a:blipFill>
            <a:ln>
              <a:noFill/>
            </a:ln>
            <a:effectLst/>
          </c:spPr>
          <c:invertIfNegative val="0"/>
          <c:cat>
            <c:strRef>
              <c:f>Sheet1!$A$2</c:f>
              <c:strCache>
                <c:ptCount val="1"/>
                <c:pt idx="0">
                  <c:v>Category 1</c:v>
                </c:pt>
              </c:strCache>
            </c:strRef>
          </c:cat>
          <c:val>
            <c:numRef>
              <c:f>Sheet1!$D$2</c:f>
              <c:numCache>
                <c:formatCode>General</c:formatCode>
                <c:ptCount val="1"/>
                <c:pt idx="0">
                  <c:v>3</c:v>
                </c:pt>
              </c:numCache>
            </c:numRef>
          </c:val>
          <c:extLst>
            <c:ext xmlns:c16="http://schemas.microsoft.com/office/drawing/2014/chart" uri="{C3380CC4-5D6E-409C-BE32-E72D297353CC}">
              <c16:uniqueId val="{00000004-5652-4C2E-A7D7-339C75D22F2E}"/>
            </c:ext>
          </c:extLst>
        </c:ser>
        <c:ser>
          <c:idx val="3"/>
          <c:order val="3"/>
          <c:tx>
            <c:strRef>
              <c:f>Sheet1!$E$1</c:f>
              <c:strCache>
                <c:ptCount val="1"/>
                <c:pt idx="0">
                  <c:v>Series 4</c:v>
                </c:pt>
              </c:strCache>
            </c:strRef>
          </c:tx>
          <c:spPr>
            <a:blipFill>
              <a:blip xmlns:r="http://schemas.openxmlformats.org/officeDocument/2006/relationships" r:embed="rId6"/>
              <a:stretch>
                <a:fillRect/>
              </a:stretch>
            </a:blipFill>
            <a:ln>
              <a:noFill/>
            </a:ln>
            <a:effectLst/>
          </c:spPr>
          <c:invertIfNegative val="0"/>
          <c:cat>
            <c:strRef>
              <c:f>Sheet1!$A$2</c:f>
              <c:strCache>
                <c:ptCount val="1"/>
                <c:pt idx="0">
                  <c:v>Category 1</c:v>
                </c:pt>
              </c:strCache>
            </c:strRef>
          </c:cat>
          <c:val>
            <c:numRef>
              <c:f>Sheet1!$E$2</c:f>
              <c:numCache>
                <c:formatCode>General</c:formatCode>
                <c:ptCount val="1"/>
                <c:pt idx="0">
                  <c:v>2.2000000000000002</c:v>
                </c:pt>
              </c:numCache>
            </c:numRef>
          </c:val>
          <c:extLst>
            <c:ext xmlns:c16="http://schemas.microsoft.com/office/drawing/2014/chart" uri="{C3380CC4-5D6E-409C-BE32-E72D297353CC}">
              <c16:uniqueId val="{00000005-5652-4C2E-A7D7-339C75D22F2E}"/>
            </c:ext>
          </c:extLst>
        </c:ser>
        <c:dLbls>
          <c:showLegendKey val="0"/>
          <c:showVal val="0"/>
          <c:showCatName val="0"/>
          <c:showSerName val="0"/>
          <c:showPercent val="0"/>
          <c:showBubbleSize val="0"/>
        </c:dLbls>
        <c:gapWidth val="219"/>
        <c:overlap val="-27"/>
        <c:axId val="-65076784"/>
        <c:axId val="-65076240"/>
      </c:barChart>
      <c:catAx>
        <c:axId val="-65076784"/>
        <c:scaling>
          <c:orientation val="minMax"/>
        </c:scaling>
        <c:delete val="1"/>
        <c:axPos val="b"/>
        <c:numFmt formatCode="General" sourceLinked="1"/>
        <c:majorTickMark val="none"/>
        <c:minorTickMark val="none"/>
        <c:tickLblPos val="nextTo"/>
        <c:crossAx val="-65076240"/>
        <c:crosses val="autoZero"/>
        <c:auto val="1"/>
        <c:lblAlgn val="ctr"/>
        <c:lblOffset val="100"/>
        <c:noMultiLvlLbl val="0"/>
      </c:catAx>
      <c:valAx>
        <c:axId val="-6507624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微软雅黑 Light" panose="020B0502040204020203" pitchFamily="34" charset="-122"/>
                <a:ea typeface="微软雅黑 Light" panose="020B0502040204020203" pitchFamily="34" charset="-122"/>
                <a:cs typeface="Poppins Light" charset="0"/>
              </a:defRPr>
            </a:pPr>
            <a:endParaRPr lang="zh-CN"/>
          </a:p>
        </c:txPr>
        <c:crossAx val="-65076784"/>
        <c:crosses val="autoZero"/>
        <c:crossBetween val="between"/>
      </c:valAx>
      <c:spPr>
        <a:noFill/>
        <a:ln>
          <a:noFill/>
        </a:ln>
        <a:effectLst/>
      </c:spPr>
    </c:plotArea>
    <c:plotVisOnly val="1"/>
    <c:dispBlanksAs val="gap"/>
    <c:showDLblsOverMax val="0"/>
  </c:chart>
  <c:spPr>
    <a:noFill/>
    <a:ln>
      <a:noFill/>
    </a:ln>
    <a:effectLst/>
  </c:spPr>
  <c:txPr>
    <a:bodyPr/>
    <a:lstStyle/>
    <a:p>
      <a:pPr>
        <a:defRPr sz="2000" b="0" i="0">
          <a:latin typeface="微软雅黑 Light" panose="020B0502040204020203" pitchFamily="34" charset="-122"/>
          <a:ea typeface="微软雅黑 Light" panose="020B0502040204020203" pitchFamily="34" charset="-122"/>
          <a:cs typeface="Poppins Light" charset="0"/>
        </a:defRPr>
      </a:pPr>
      <a:endParaRPr lang="zh-CN"/>
    </a:p>
  </c:txPr>
  <c:externalData r:id="rId7">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31F58B-51D6-457F-97C3-DAFDF11C84D7}" type="datetimeFigureOut">
              <a:rPr lang="zh-CN" altLang="en-US" smtClean="0"/>
              <a:t>2020/4/24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5047C7-FF28-4B71-A224-CCFA890FE347}" type="slidenum">
              <a:rPr lang="zh-CN" altLang="en-US" smtClean="0"/>
              <a:t>‹#›</a:t>
            </a:fld>
            <a:endParaRPr lang="zh-CN" altLang="en-US"/>
          </a:p>
        </p:txBody>
      </p:sp>
    </p:spTree>
    <p:extLst>
      <p:ext uri="{BB962C8B-B14F-4D97-AF65-F5344CB8AC3E}">
        <p14:creationId xmlns:p14="http://schemas.microsoft.com/office/powerpoint/2010/main" val="1043789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05047C7-FF28-4B71-A224-CCFA890FE347}" type="slidenum">
              <a:rPr lang="zh-CN" altLang="en-US" smtClean="0"/>
              <a:t>19</a:t>
            </a:fld>
            <a:endParaRPr lang="zh-CN" altLang="en-US"/>
          </a:p>
        </p:txBody>
      </p:sp>
    </p:spTree>
    <p:extLst>
      <p:ext uri="{BB962C8B-B14F-4D97-AF65-F5344CB8AC3E}">
        <p14:creationId xmlns:p14="http://schemas.microsoft.com/office/powerpoint/2010/main" val="3925103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3B5EA4-B822-4E78-8F7C-C3AFF1246F3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6D0E8FB-BFB3-488D-AB1E-13DC7B847E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F3F32A6-5646-4920-8829-74309271BF25}"/>
              </a:ext>
            </a:extLst>
          </p:cNvPr>
          <p:cNvSpPr>
            <a:spLocks noGrp="1"/>
          </p:cNvSpPr>
          <p:nvPr>
            <p:ph type="dt" sz="half" idx="10"/>
          </p:nvPr>
        </p:nvSpPr>
        <p:spPr/>
        <p:txBody>
          <a:bodyPr/>
          <a:lstStyle/>
          <a:p>
            <a:fld id="{5D2787B6-8DC2-4434-A558-AA117EFD39F0}" type="datetimeFigureOut">
              <a:rPr lang="zh-CN" altLang="en-US" smtClean="0"/>
              <a:t>2020/4/24</a:t>
            </a:fld>
            <a:endParaRPr lang="zh-CN" altLang="en-US"/>
          </a:p>
        </p:txBody>
      </p:sp>
      <p:sp>
        <p:nvSpPr>
          <p:cNvPr id="5" name="页脚占位符 4">
            <a:extLst>
              <a:ext uri="{FF2B5EF4-FFF2-40B4-BE49-F238E27FC236}">
                <a16:creationId xmlns:a16="http://schemas.microsoft.com/office/drawing/2014/main" id="{476CAE29-EC3C-4466-8F55-BE46A65CACE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B7A0905-C9DD-43A7-9022-0892EB76D55A}"/>
              </a:ext>
            </a:extLst>
          </p:cNvPr>
          <p:cNvSpPr>
            <a:spLocks noGrp="1"/>
          </p:cNvSpPr>
          <p:nvPr>
            <p:ph type="sldNum" sz="quarter" idx="12"/>
          </p:nvPr>
        </p:nvSpPr>
        <p:spPr/>
        <p:txBody>
          <a:bodyPr/>
          <a:lstStyle/>
          <a:p>
            <a:fld id="{C420F669-F83C-4F30-B5C6-2C27C4588FA7}" type="slidenum">
              <a:rPr lang="zh-CN" altLang="en-US" smtClean="0"/>
              <a:t>‹#›</a:t>
            </a:fld>
            <a:endParaRPr lang="zh-CN" altLang="en-US"/>
          </a:p>
        </p:txBody>
      </p:sp>
    </p:spTree>
    <p:extLst>
      <p:ext uri="{BB962C8B-B14F-4D97-AF65-F5344CB8AC3E}">
        <p14:creationId xmlns:p14="http://schemas.microsoft.com/office/powerpoint/2010/main" val="2236922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553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A46EB6-442C-4874-8246-99A160B3C033}"/>
              </a:ext>
            </a:extLst>
          </p:cNvPr>
          <p:cNvSpPr>
            <a:spLocks noGrp="1"/>
          </p:cNvSpPr>
          <p:nvPr>
            <p:ph type="title"/>
          </p:nvPr>
        </p:nvSpPr>
        <p:spPr/>
        <p:txBody>
          <a:bodyPr/>
          <a:lstStyle/>
          <a:p>
            <a:r>
              <a:rPr lang="zh-CN" altLang="en-US"/>
              <a:t>单击此处编辑母版标题样式</a:t>
            </a:r>
          </a:p>
        </p:txBody>
      </p:sp>
      <p:pic>
        <p:nvPicPr>
          <p:cNvPr id="6" name="图片 5">
            <a:extLst>
              <a:ext uri="{FF2B5EF4-FFF2-40B4-BE49-F238E27FC236}">
                <a16:creationId xmlns:a16="http://schemas.microsoft.com/office/drawing/2014/main" id="{A0EACB31-9292-4605-9557-12099FC956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76552" y="226149"/>
            <a:ext cx="671802" cy="671801"/>
          </a:xfrm>
          <a:prstGeom prst="rect">
            <a:avLst/>
          </a:prstGeom>
        </p:spPr>
      </p:pic>
      <p:sp>
        <p:nvSpPr>
          <p:cNvPr id="7" name="文本框 6">
            <a:extLst>
              <a:ext uri="{FF2B5EF4-FFF2-40B4-BE49-F238E27FC236}">
                <a16:creationId xmlns:a16="http://schemas.microsoft.com/office/drawing/2014/main" id="{9DF91D67-5D62-4D8E-91F0-C19E85AA1FAA}"/>
              </a:ext>
            </a:extLst>
          </p:cNvPr>
          <p:cNvSpPr txBox="1"/>
          <p:nvPr userDrawn="1"/>
        </p:nvSpPr>
        <p:spPr>
          <a:xfrm>
            <a:off x="0" y="6338857"/>
            <a:ext cx="12192000" cy="400110"/>
          </a:xfrm>
          <a:prstGeom prst="rect">
            <a:avLst/>
          </a:prstGeom>
          <a:noFill/>
        </p:spPr>
        <p:txBody>
          <a:bodyPr wrap="square" rtlCol="0">
            <a:spAutoFit/>
          </a:bodyPr>
          <a:lstStyle/>
          <a:p>
            <a:pPr algn="ctr"/>
            <a:r>
              <a:rPr lang="zh-CN" altLang="en-US" sz="2000" dirty="0">
                <a:solidFill>
                  <a:schemeClr val="bg1">
                    <a:lumMod val="50000"/>
                  </a:schemeClr>
                </a:solidFill>
                <a:latin typeface="字酷堂清楷体" panose="02010601030101010101" pitchFamily="2" charset="-122"/>
                <a:ea typeface="字酷堂清楷体" panose="02010601030101010101" pitchFamily="2" charset="-122"/>
              </a:rPr>
              <a:t>经世济民 孜孜以求</a:t>
            </a:r>
          </a:p>
        </p:txBody>
      </p:sp>
    </p:spTree>
    <p:extLst>
      <p:ext uri="{BB962C8B-B14F-4D97-AF65-F5344CB8AC3E}">
        <p14:creationId xmlns:p14="http://schemas.microsoft.com/office/powerpoint/2010/main" val="2587602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862C374-5849-4EBB-927B-BCB9CCE47B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76552" y="226149"/>
            <a:ext cx="671802" cy="671801"/>
          </a:xfrm>
          <a:prstGeom prst="rect">
            <a:avLst/>
          </a:prstGeom>
        </p:spPr>
      </p:pic>
      <p:pic>
        <p:nvPicPr>
          <p:cNvPr id="9" name="图片 8">
            <a:extLst>
              <a:ext uri="{FF2B5EF4-FFF2-40B4-BE49-F238E27FC236}">
                <a16:creationId xmlns:a16="http://schemas.microsoft.com/office/drawing/2014/main" id="{F4820C70-2E32-4B9C-8F63-C809E781EF2E}"/>
              </a:ext>
            </a:extLst>
          </p:cNvPr>
          <p:cNvPicPr>
            <a:picLocks noChangeAspect="1"/>
          </p:cNvPicPr>
          <p:nvPr userDrawn="1"/>
        </p:nvPicPr>
        <p:blipFill>
          <a:blip r:embed="rId3"/>
          <a:stretch>
            <a:fillRect/>
          </a:stretch>
        </p:blipFill>
        <p:spPr>
          <a:xfrm>
            <a:off x="0" y="1466434"/>
            <a:ext cx="12192000" cy="4596384"/>
          </a:xfrm>
          <a:prstGeom prst="rect">
            <a:avLst/>
          </a:prstGeom>
        </p:spPr>
      </p:pic>
      <p:sp>
        <p:nvSpPr>
          <p:cNvPr id="10" name="矩形 9">
            <a:extLst>
              <a:ext uri="{FF2B5EF4-FFF2-40B4-BE49-F238E27FC236}">
                <a16:creationId xmlns:a16="http://schemas.microsoft.com/office/drawing/2014/main" id="{01D0840B-4FDF-4998-B92F-DF8FBE1B9A90}"/>
              </a:ext>
            </a:extLst>
          </p:cNvPr>
          <p:cNvSpPr/>
          <p:nvPr userDrawn="1"/>
        </p:nvSpPr>
        <p:spPr>
          <a:xfrm>
            <a:off x="503434" y="380042"/>
            <a:ext cx="45719" cy="54453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D3CB8829-E9C5-4D3C-8EB3-2B892A24692A}"/>
              </a:ext>
            </a:extLst>
          </p:cNvPr>
          <p:cNvSpPr txBox="1"/>
          <p:nvPr userDrawn="1"/>
        </p:nvSpPr>
        <p:spPr>
          <a:xfrm>
            <a:off x="0" y="6338857"/>
            <a:ext cx="12192000" cy="400110"/>
          </a:xfrm>
          <a:prstGeom prst="rect">
            <a:avLst/>
          </a:prstGeom>
          <a:noFill/>
        </p:spPr>
        <p:txBody>
          <a:bodyPr wrap="square" rtlCol="0">
            <a:spAutoFit/>
          </a:bodyPr>
          <a:lstStyle/>
          <a:p>
            <a:pPr algn="ctr"/>
            <a:r>
              <a:rPr lang="zh-CN" altLang="en-US" sz="2000" dirty="0">
                <a:solidFill>
                  <a:schemeClr val="bg1">
                    <a:lumMod val="50000"/>
                  </a:schemeClr>
                </a:solidFill>
                <a:latin typeface="字酷堂清楷体" panose="02010601030101010101" pitchFamily="2" charset="-122"/>
                <a:ea typeface="字酷堂清楷体" panose="02010601030101010101" pitchFamily="2" charset="-122"/>
              </a:rPr>
              <a:t>经世济民 孜孜以求</a:t>
            </a:r>
          </a:p>
        </p:txBody>
      </p:sp>
    </p:spTree>
    <p:extLst>
      <p:ext uri="{BB962C8B-B14F-4D97-AF65-F5344CB8AC3E}">
        <p14:creationId xmlns:p14="http://schemas.microsoft.com/office/powerpoint/2010/main" val="2731401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862C374-5849-4EBB-927B-BCB9CCE47B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76552" y="226149"/>
            <a:ext cx="671802" cy="671801"/>
          </a:xfrm>
          <a:prstGeom prst="rect">
            <a:avLst/>
          </a:prstGeom>
        </p:spPr>
      </p:pic>
      <p:pic>
        <p:nvPicPr>
          <p:cNvPr id="9" name="图片 8">
            <a:extLst>
              <a:ext uri="{FF2B5EF4-FFF2-40B4-BE49-F238E27FC236}">
                <a16:creationId xmlns:a16="http://schemas.microsoft.com/office/drawing/2014/main" id="{F4820C70-2E32-4B9C-8F63-C809E781EF2E}"/>
              </a:ext>
            </a:extLst>
          </p:cNvPr>
          <p:cNvPicPr>
            <a:picLocks noChangeAspect="1"/>
          </p:cNvPicPr>
          <p:nvPr userDrawn="1"/>
        </p:nvPicPr>
        <p:blipFill>
          <a:blip r:embed="rId3"/>
          <a:stretch>
            <a:fillRect/>
          </a:stretch>
        </p:blipFill>
        <p:spPr>
          <a:xfrm>
            <a:off x="0" y="1466434"/>
            <a:ext cx="12192000" cy="4596384"/>
          </a:xfrm>
          <a:prstGeom prst="rect">
            <a:avLst/>
          </a:prstGeom>
        </p:spPr>
      </p:pic>
      <p:sp>
        <p:nvSpPr>
          <p:cNvPr id="11" name="文本框 10">
            <a:extLst>
              <a:ext uri="{FF2B5EF4-FFF2-40B4-BE49-F238E27FC236}">
                <a16:creationId xmlns:a16="http://schemas.microsoft.com/office/drawing/2014/main" id="{D3CB8829-E9C5-4D3C-8EB3-2B892A24692A}"/>
              </a:ext>
            </a:extLst>
          </p:cNvPr>
          <p:cNvSpPr txBox="1"/>
          <p:nvPr userDrawn="1"/>
        </p:nvSpPr>
        <p:spPr>
          <a:xfrm>
            <a:off x="0" y="6338857"/>
            <a:ext cx="12192000" cy="400110"/>
          </a:xfrm>
          <a:prstGeom prst="rect">
            <a:avLst/>
          </a:prstGeom>
          <a:noFill/>
        </p:spPr>
        <p:txBody>
          <a:bodyPr wrap="square" rtlCol="0">
            <a:spAutoFit/>
          </a:bodyPr>
          <a:lstStyle/>
          <a:p>
            <a:pPr algn="ctr"/>
            <a:r>
              <a:rPr lang="zh-CN" altLang="en-US" sz="2000" dirty="0">
                <a:solidFill>
                  <a:schemeClr val="bg1">
                    <a:lumMod val="50000"/>
                  </a:schemeClr>
                </a:solidFill>
                <a:latin typeface="字酷堂清楷体" panose="02010601030101010101" pitchFamily="2" charset="-122"/>
                <a:ea typeface="字酷堂清楷体" panose="02010601030101010101" pitchFamily="2" charset="-122"/>
              </a:rPr>
              <a:t>经世济民 孜孜以求</a:t>
            </a:r>
          </a:p>
        </p:txBody>
      </p:sp>
    </p:spTree>
    <p:extLst>
      <p:ext uri="{BB962C8B-B14F-4D97-AF65-F5344CB8AC3E}">
        <p14:creationId xmlns:p14="http://schemas.microsoft.com/office/powerpoint/2010/main" val="4111841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B803C43C-9C7A-4ABA-95FA-2CC77490D73C}"/>
              </a:ext>
            </a:extLst>
          </p:cNvPr>
          <p:cNvSpPr txBox="1"/>
          <p:nvPr userDrawn="1"/>
        </p:nvSpPr>
        <p:spPr>
          <a:xfrm>
            <a:off x="0" y="6338857"/>
            <a:ext cx="12192000" cy="400110"/>
          </a:xfrm>
          <a:prstGeom prst="rect">
            <a:avLst/>
          </a:prstGeom>
          <a:noFill/>
        </p:spPr>
        <p:txBody>
          <a:bodyPr wrap="square" rtlCol="0">
            <a:spAutoFit/>
          </a:bodyPr>
          <a:lstStyle/>
          <a:p>
            <a:pPr algn="ctr"/>
            <a:r>
              <a:rPr lang="zh-CN" altLang="en-US" sz="2000" dirty="0">
                <a:solidFill>
                  <a:schemeClr val="bg1">
                    <a:lumMod val="50000"/>
                  </a:schemeClr>
                </a:solidFill>
                <a:latin typeface="字酷堂清楷体" panose="02010601030101010101" pitchFamily="2" charset="-122"/>
                <a:ea typeface="字酷堂清楷体" panose="02010601030101010101" pitchFamily="2" charset="-122"/>
              </a:rPr>
              <a:t>经世济民 孜孜以求</a:t>
            </a:r>
          </a:p>
        </p:txBody>
      </p:sp>
    </p:spTree>
    <p:extLst>
      <p:ext uri="{BB962C8B-B14F-4D97-AF65-F5344CB8AC3E}">
        <p14:creationId xmlns:p14="http://schemas.microsoft.com/office/powerpoint/2010/main" val="210209897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过渡页-01">
    <p:bg>
      <p:bgPr>
        <a:gradFill>
          <a:gsLst>
            <a:gs pos="100000">
              <a:schemeClr val="accent2"/>
            </a:gs>
            <a:gs pos="20000">
              <a:schemeClr val="accent1"/>
            </a:gs>
          </a:gsLst>
          <a:lin ang="18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856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716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456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240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92A3207-6A83-4990-A4AA-4F76AEBEDD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713F3619-A1EE-4C07-95E6-7C6E2EF8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AA9D278-7F67-492C-A586-083762BA4B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2787B6-8DC2-4434-A558-AA117EFD39F0}" type="datetimeFigureOut">
              <a:rPr lang="zh-CN" altLang="en-US" smtClean="0"/>
              <a:t>2020/4/24</a:t>
            </a:fld>
            <a:endParaRPr lang="zh-CN" altLang="en-US"/>
          </a:p>
        </p:txBody>
      </p:sp>
      <p:sp>
        <p:nvSpPr>
          <p:cNvPr id="5" name="页脚占位符 4">
            <a:extLst>
              <a:ext uri="{FF2B5EF4-FFF2-40B4-BE49-F238E27FC236}">
                <a16:creationId xmlns:a16="http://schemas.microsoft.com/office/drawing/2014/main" id="{DCD3CCCA-9F76-4FCC-9B40-9C9A259EF0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E9245B9-B2FE-443D-9290-060D8D6DC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20F669-F83C-4F30-B5C6-2C27C4588FA7}" type="slidenum">
              <a:rPr lang="zh-CN" altLang="en-US" smtClean="0"/>
              <a:t>‹#›</a:t>
            </a:fld>
            <a:endParaRPr lang="zh-CN" altLang="en-US"/>
          </a:p>
        </p:txBody>
      </p:sp>
    </p:spTree>
    <p:extLst>
      <p:ext uri="{BB962C8B-B14F-4D97-AF65-F5344CB8AC3E}">
        <p14:creationId xmlns:p14="http://schemas.microsoft.com/office/powerpoint/2010/main" val="2751144464"/>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1" r:id="rId4"/>
    <p:sldLayoutId id="2147483660" r:id="rId5"/>
    <p:sldLayoutId id="2147483663" r:id="rId6"/>
    <p:sldLayoutId id="214748366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1150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4">
          <p15:clr>
            <a:srgbClr val="F26B43"/>
          </p15:clr>
        </p15:guide>
        <p15:guide id="2" pos="3840">
          <p15:clr>
            <a:srgbClr val="F26B43"/>
          </p15:clr>
        </p15:guide>
        <p15:guide id="3" pos="192">
          <p15:clr>
            <a:srgbClr val="F26B43"/>
          </p15:clr>
        </p15:guide>
        <p15:guide id="4" pos="7488">
          <p15:clr>
            <a:srgbClr val="F26B43"/>
          </p15:clr>
        </p15:guide>
        <p15:guide id="5" orient="horz" pos="432">
          <p15:clr>
            <a:srgbClr val="F26B43"/>
          </p15:clr>
        </p15:guide>
        <p15:guide id="6" orient="horz" pos="472">
          <p15:clr>
            <a:srgbClr val="F26B43"/>
          </p15:clr>
        </p15:guide>
        <p15:guide id="7" orient="horz" pos="4104">
          <p15:clr>
            <a:srgbClr val="F26B43"/>
          </p15:clr>
        </p15:guide>
        <p15:guide id="8" orient="horz" pos="40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hyperlink" Target="https://baike.so.com/doc/2453672-2593720.html"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baike.so.com/doc/2453672-2593720.html" TargetMode="Externa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2" Type="http://schemas.openxmlformats.org/officeDocument/2006/relationships/hyperlink" Target="https://baike.so.com/doc/2453672-2593720.html"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s://baike.so.com/doc/2453672-2593720.html" TargetMode="External"/><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baike.so.com/doc/2453672-2593720.html" TargetMode="External"/><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5.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F1DD349-5083-4A07-A705-EADDAF61D9FF}"/>
              </a:ext>
            </a:extLst>
          </p:cNvPr>
          <p:cNvPicPr>
            <a:picLocks noChangeAspect="1"/>
          </p:cNvPicPr>
          <p:nvPr/>
        </p:nvPicPr>
        <p:blipFill>
          <a:blip r:embed="rId2"/>
          <a:stretch>
            <a:fillRect/>
          </a:stretch>
        </p:blipFill>
        <p:spPr>
          <a:xfrm>
            <a:off x="0" y="0"/>
            <a:ext cx="12192000" cy="6858000"/>
          </a:xfrm>
          <a:prstGeom prst="rect">
            <a:avLst/>
          </a:prstGeom>
        </p:spPr>
      </p:pic>
      <p:sp>
        <p:nvSpPr>
          <p:cNvPr id="3" name="文本框 2">
            <a:extLst>
              <a:ext uri="{FF2B5EF4-FFF2-40B4-BE49-F238E27FC236}">
                <a16:creationId xmlns:a16="http://schemas.microsoft.com/office/drawing/2014/main" id="{D26EA0F4-67A5-45CF-9665-49DC21B8E8AC}"/>
              </a:ext>
            </a:extLst>
          </p:cNvPr>
          <p:cNvSpPr txBox="1"/>
          <p:nvPr/>
        </p:nvSpPr>
        <p:spPr>
          <a:xfrm>
            <a:off x="2062480" y="5743642"/>
            <a:ext cx="329184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lumMod val="75000"/>
                    <a:lumOff val="25000"/>
                  </a:prstClr>
                </a:solidFill>
                <a:effectLst/>
                <a:uLnTx/>
                <a:uFillTx/>
                <a:latin typeface="黑体" panose="02010609060101010101" pitchFamily="49" charset="-122"/>
                <a:ea typeface="黑体" panose="02010609060101010101" pitchFamily="49" charset="-122"/>
                <a:cs typeface="+mn-cs"/>
              </a:rPr>
              <a:t>Maggie</a:t>
            </a:r>
            <a:endParaRPr kumimoji="0" lang="zh-CN" altLang="en-US" sz="2000" b="0" i="0" u="none" strike="noStrike" kern="1200" cap="none" spc="0" normalizeH="0" baseline="0" noProof="0" dirty="0">
              <a:ln>
                <a:noFill/>
              </a:ln>
              <a:solidFill>
                <a:prstClr val="black">
                  <a:lumMod val="75000"/>
                  <a:lumOff val="25000"/>
                </a:prstClr>
              </a:solidFill>
              <a:effectLst/>
              <a:uLnTx/>
              <a:uFillTx/>
              <a:latin typeface="黑体" panose="02010609060101010101" pitchFamily="49" charset="-122"/>
              <a:ea typeface="黑体" panose="02010609060101010101" pitchFamily="49" charset="-122"/>
              <a:cs typeface="+mn-cs"/>
            </a:endParaRPr>
          </a:p>
        </p:txBody>
      </p:sp>
      <p:sp>
        <p:nvSpPr>
          <p:cNvPr id="4" name="文本框 3">
            <a:extLst>
              <a:ext uri="{FF2B5EF4-FFF2-40B4-BE49-F238E27FC236}">
                <a16:creationId xmlns:a16="http://schemas.microsoft.com/office/drawing/2014/main" id="{78548914-3E4E-4257-834D-9CB015A0D895}"/>
              </a:ext>
            </a:extLst>
          </p:cNvPr>
          <p:cNvSpPr txBox="1"/>
          <p:nvPr/>
        </p:nvSpPr>
        <p:spPr>
          <a:xfrm>
            <a:off x="7894320" y="5743642"/>
            <a:ext cx="3291840" cy="400110"/>
          </a:xfrm>
          <a:prstGeom prst="rect">
            <a:avLst/>
          </a:prstGeom>
          <a:noFill/>
        </p:spPr>
        <p:txBody>
          <a:bodyPr wrap="square" rtlCol="0">
            <a:spAutoFit/>
          </a:bodyPr>
          <a:lstStyle>
            <a:defPPr>
              <a:defRPr lang="en-US"/>
            </a:defPPr>
            <a:lvl1pPr>
              <a:defRPr sz="20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黑体" panose="02010609060101010101" pitchFamily="49" charset="-122"/>
                <a:ea typeface="黑体" panose="02010609060101010101" pitchFamily="49" charset="-122"/>
                <a:cs typeface="+mn-cs"/>
              </a:rPr>
              <a:t>西南财经大学</a:t>
            </a:r>
          </a:p>
        </p:txBody>
      </p:sp>
    </p:spTree>
    <p:extLst>
      <p:ext uri="{BB962C8B-B14F-4D97-AF65-F5344CB8AC3E}">
        <p14:creationId xmlns:p14="http://schemas.microsoft.com/office/powerpoint/2010/main" val="872257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BEF215D-26C9-4CBD-88DF-5D0008E707DC}"/>
              </a:ext>
            </a:extLst>
          </p:cNvPr>
          <p:cNvGrpSpPr/>
          <p:nvPr/>
        </p:nvGrpSpPr>
        <p:grpSpPr>
          <a:xfrm rot="16200000" flipH="1">
            <a:off x="5736973" y="2036502"/>
            <a:ext cx="210264" cy="3936831"/>
            <a:chOff x="4399082" y="1624876"/>
            <a:chExt cx="231871" cy="3276600"/>
          </a:xfrm>
        </p:grpSpPr>
        <p:cxnSp>
          <p:nvCxnSpPr>
            <p:cNvPr id="3" name="直接连接符 2">
              <a:extLst>
                <a:ext uri="{FF2B5EF4-FFF2-40B4-BE49-F238E27FC236}">
                  <a16:creationId xmlns:a16="http://schemas.microsoft.com/office/drawing/2014/main" id="{47090EF2-F8D8-4EAD-AC66-779F99DF5943}"/>
                </a:ext>
              </a:extLst>
            </p:cNvPr>
            <p:cNvCxnSpPr>
              <a:cxnSpLocks/>
            </p:cNvCxnSpPr>
            <p:nvPr/>
          </p:nvCxnSpPr>
          <p:spPr>
            <a:xfrm rot="5400000" flipV="1">
              <a:off x="2992653" y="3263176"/>
              <a:ext cx="3276600" cy="0"/>
            </a:xfrm>
            <a:prstGeom prst="line">
              <a:avLst/>
            </a:prstGeom>
            <a:ln w="38100">
              <a:gradFill flip="none" rotWithShape="1">
                <a:gsLst>
                  <a:gs pos="2900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 name="直接连接符 3">
              <a:extLst>
                <a:ext uri="{FF2B5EF4-FFF2-40B4-BE49-F238E27FC236}">
                  <a16:creationId xmlns:a16="http://schemas.microsoft.com/office/drawing/2014/main" id="{008FF9DC-A530-48FE-AD9A-F0257D4CE71D}"/>
                </a:ext>
              </a:extLst>
            </p:cNvPr>
            <p:cNvCxnSpPr>
              <a:cxnSpLocks/>
            </p:cNvCxnSpPr>
            <p:nvPr/>
          </p:nvCxnSpPr>
          <p:spPr>
            <a:xfrm rot="5400000" flipV="1">
              <a:off x="3608507" y="2415451"/>
              <a:ext cx="1581150" cy="0"/>
            </a:xfrm>
            <a:prstGeom prst="line">
              <a:avLst/>
            </a:prstGeom>
            <a:ln w="38100">
              <a:gradFill flip="none" rotWithShape="1">
                <a:gsLst>
                  <a:gs pos="2900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5" name="组合 4">
            <a:extLst>
              <a:ext uri="{FF2B5EF4-FFF2-40B4-BE49-F238E27FC236}">
                <a16:creationId xmlns:a16="http://schemas.microsoft.com/office/drawing/2014/main" id="{55B6E29D-4D12-4C26-823B-EC070D8DC77A}"/>
              </a:ext>
            </a:extLst>
          </p:cNvPr>
          <p:cNvGrpSpPr/>
          <p:nvPr/>
        </p:nvGrpSpPr>
        <p:grpSpPr>
          <a:xfrm rot="5400000" flipH="1">
            <a:off x="6425779" y="530120"/>
            <a:ext cx="210135" cy="4269987"/>
            <a:chOff x="4399082" y="1624876"/>
            <a:chExt cx="231871" cy="3276600"/>
          </a:xfrm>
        </p:grpSpPr>
        <p:cxnSp>
          <p:nvCxnSpPr>
            <p:cNvPr id="6" name="直接连接符 5">
              <a:extLst>
                <a:ext uri="{FF2B5EF4-FFF2-40B4-BE49-F238E27FC236}">
                  <a16:creationId xmlns:a16="http://schemas.microsoft.com/office/drawing/2014/main" id="{E371C683-6ECA-4463-8DD4-2E09985ABD42}"/>
                </a:ext>
              </a:extLst>
            </p:cNvPr>
            <p:cNvCxnSpPr>
              <a:cxnSpLocks/>
            </p:cNvCxnSpPr>
            <p:nvPr/>
          </p:nvCxnSpPr>
          <p:spPr>
            <a:xfrm rot="5400000" flipV="1">
              <a:off x="2992653" y="3263176"/>
              <a:ext cx="3276600" cy="0"/>
            </a:xfrm>
            <a:prstGeom prst="line">
              <a:avLst/>
            </a:prstGeom>
            <a:ln w="38100">
              <a:gradFill flip="none" rotWithShape="1">
                <a:gsLst>
                  <a:gs pos="2900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51493A6D-31F2-4620-B6DB-CAFE6C8EE0B4}"/>
                </a:ext>
              </a:extLst>
            </p:cNvPr>
            <p:cNvCxnSpPr>
              <a:cxnSpLocks/>
            </p:cNvCxnSpPr>
            <p:nvPr/>
          </p:nvCxnSpPr>
          <p:spPr>
            <a:xfrm rot="5400000" flipV="1">
              <a:off x="3608507" y="2415451"/>
              <a:ext cx="1581150" cy="0"/>
            </a:xfrm>
            <a:prstGeom prst="line">
              <a:avLst/>
            </a:prstGeom>
            <a:ln w="38100">
              <a:gradFill flip="none" rotWithShape="1">
                <a:gsLst>
                  <a:gs pos="2900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8" name="文本框 7">
            <a:extLst>
              <a:ext uri="{FF2B5EF4-FFF2-40B4-BE49-F238E27FC236}">
                <a16:creationId xmlns:a16="http://schemas.microsoft.com/office/drawing/2014/main" id="{E9877E76-FAA8-41E0-901A-4D3C37B0C9D7}"/>
              </a:ext>
            </a:extLst>
          </p:cNvPr>
          <p:cNvSpPr txBox="1"/>
          <p:nvPr/>
        </p:nvSpPr>
        <p:spPr>
          <a:xfrm>
            <a:off x="3235121" y="-2735715"/>
            <a:ext cx="3298637" cy="115723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4600" b="0" i="1" u="none" strike="noStrike" kern="1200" cap="none" spc="0" normalizeH="0" baseline="0" noProof="0" dirty="0">
                <a:ln>
                  <a:noFill/>
                </a:ln>
                <a:solidFill>
                  <a:prstClr val="black">
                    <a:alpha val="8000"/>
                  </a:prstClr>
                </a:solidFill>
                <a:effectLst/>
                <a:uLnTx/>
                <a:uFillTx/>
                <a:latin typeface="Consolas" panose="020B0609020204030204" pitchFamily="49" charset="0"/>
                <a:ea typeface="Roboto Medium" panose="02000000000000000000" pitchFamily="2" charset="0"/>
                <a:cs typeface="+mn-cs"/>
              </a:rPr>
              <a:t>1</a:t>
            </a:r>
            <a:endParaRPr kumimoji="0" lang="en-US" sz="74600" b="0" i="1" u="none" strike="noStrike" kern="1200" cap="none" spc="0" normalizeH="0" baseline="0" noProof="0" dirty="0">
              <a:ln>
                <a:noFill/>
              </a:ln>
              <a:solidFill>
                <a:prstClr val="black">
                  <a:alpha val="8000"/>
                </a:prstClr>
              </a:solidFill>
              <a:effectLst/>
              <a:uLnTx/>
              <a:uFillTx/>
              <a:latin typeface="Consolas" panose="020B0609020204030204" pitchFamily="49" charset="0"/>
              <a:ea typeface="Roboto Medium" panose="02000000000000000000" pitchFamily="2" charset="0"/>
              <a:cs typeface="+mn-cs"/>
            </a:endParaRPr>
          </a:p>
        </p:txBody>
      </p:sp>
      <p:sp>
        <p:nvSpPr>
          <p:cNvPr id="9" name="文本框 8">
            <a:extLst>
              <a:ext uri="{FF2B5EF4-FFF2-40B4-BE49-F238E27FC236}">
                <a16:creationId xmlns:a16="http://schemas.microsoft.com/office/drawing/2014/main" id="{491E560B-1BE7-4298-B57D-A858AA2CEF41}"/>
              </a:ext>
            </a:extLst>
          </p:cNvPr>
          <p:cNvSpPr txBox="1"/>
          <p:nvPr/>
        </p:nvSpPr>
        <p:spPr>
          <a:xfrm>
            <a:off x="0" y="2822055"/>
            <a:ext cx="121920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6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Roboto" pitchFamily="2" charset="0"/>
              </a:rPr>
              <a:t>点击输入标题</a:t>
            </a:r>
            <a:endParaRPr kumimoji="0" lang="en-US" sz="6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Roboto" pitchFamily="2" charset="0"/>
            </a:endParaRPr>
          </a:p>
        </p:txBody>
      </p:sp>
      <p:pic>
        <p:nvPicPr>
          <p:cNvPr id="10" name="图片 9">
            <a:extLst>
              <a:ext uri="{FF2B5EF4-FFF2-40B4-BE49-F238E27FC236}">
                <a16:creationId xmlns:a16="http://schemas.microsoft.com/office/drawing/2014/main" id="{A2DA7B00-1908-48C0-9376-CBC51E86A8EC}"/>
              </a:ext>
            </a:extLst>
          </p:cNvPr>
          <p:cNvPicPr>
            <a:picLocks noChangeAspect="1"/>
          </p:cNvPicPr>
          <p:nvPr/>
        </p:nvPicPr>
        <p:blipFill>
          <a:blip r:embed="rId2">
            <a:biLevel thresh="25000"/>
            <a:alphaModFix amt="6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867898" y="949874"/>
            <a:ext cx="4648203" cy="4648200"/>
          </a:xfrm>
          <a:prstGeom prst="rect">
            <a:avLst/>
          </a:prstGeom>
        </p:spPr>
      </p:pic>
      <p:pic>
        <p:nvPicPr>
          <p:cNvPr id="11" name="图片 10">
            <a:extLst>
              <a:ext uri="{FF2B5EF4-FFF2-40B4-BE49-F238E27FC236}">
                <a16:creationId xmlns:a16="http://schemas.microsoft.com/office/drawing/2014/main" id="{A922F421-265B-4056-B8D0-5924477EA107}"/>
              </a:ext>
            </a:extLst>
          </p:cNvPr>
          <p:cNvPicPr>
            <a:picLocks noChangeAspect="1"/>
          </p:cNvPicPr>
          <p:nvPr/>
        </p:nvPicPr>
        <p:blipFill>
          <a:blip r:embed="rId2">
            <a:biLevel thresh="25000"/>
            <a:alphaModFix amt="6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324102" y="949874"/>
            <a:ext cx="4648203" cy="4648200"/>
          </a:xfrm>
          <a:prstGeom prst="rect">
            <a:avLst/>
          </a:prstGeom>
        </p:spPr>
      </p:pic>
    </p:spTree>
    <p:extLst>
      <p:ext uri="{BB962C8B-B14F-4D97-AF65-F5344CB8AC3E}">
        <p14:creationId xmlns:p14="http://schemas.microsoft.com/office/powerpoint/2010/main" val="1751042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04D5A683-4C96-4A3A-9E21-510EA616BAFF}"/>
              </a:ext>
            </a:extLst>
          </p:cNvPr>
          <p:cNvSpPr/>
          <p:nvPr/>
        </p:nvSpPr>
        <p:spPr>
          <a:xfrm>
            <a:off x="-6683" y="1160994"/>
            <a:ext cx="12198684" cy="4526947"/>
          </a:xfrm>
          <a:prstGeom prst="roundRect">
            <a:avLst>
              <a:gd name="adj" fmla="val 0"/>
            </a:avLst>
          </a:prstGeom>
          <a:solidFill>
            <a:srgbClr val="395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00B6A314-BC66-4453-A07F-A7F58839BA5D}"/>
              </a:ext>
            </a:extLst>
          </p:cNvPr>
          <p:cNvGrpSpPr/>
          <p:nvPr/>
        </p:nvGrpSpPr>
        <p:grpSpPr>
          <a:xfrm>
            <a:off x="2109960" y="2384633"/>
            <a:ext cx="1991170" cy="1991168"/>
            <a:chOff x="1028471" y="3039247"/>
            <a:chExt cx="1715655" cy="1715653"/>
          </a:xfrm>
        </p:grpSpPr>
        <p:grpSp>
          <p:nvGrpSpPr>
            <p:cNvPr id="55" name="组合 54">
              <a:extLst>
                <a:ext uri="{FF2B5EF4-FFF2-40B4-BE49-F238E27FC236}">
                  <a16:creationId xmlns:a16="http://schemas.microsoft.com/office/drawing/2014/main" id="{2462D32C-5726-4A73-A3C2-6C6510810FB8}"/>
                </a:ext>
              </a:extLst>
            </p:cNvPr>
            <p:cNvGrpSpPr/>
            <p:nvPr/>
          </p:nvGrpSpPr>
          <p:grpSpPr>
            <a:xfrm>
              <a:off x="1028471" y="3039247"/>
              <a:ext cx="1715655" cy="1715653"/>
              <a:chOff x="735380" y="3129896"/>
              <a:chExt cx="1715654" cy="1715653"/>
            </a:xfrm>
          </p:grpSpPr>
          <p:sp>
            <p:nvSpPr>
              <p:cNvPr id="56" name="泪滴形 55">
                <a:extLst>
                  <a:ext uri="{FF2B5EF4-FFF2-40B4-BE49-F238E27FC236}">
                    <a16:creationId xmlns:a16="http://schemas.microsoft.com/office/drawing/2014/main" id="{4AEACE62-B793-4993-94CE-3056CC269447}"/>
                  </a:ext>
                </a:extLst>
              </p:cNvPr>
              <p:cNvSpPr/>
              <p:nvPr/>
            </p:nvSpPr>
            <p:spPr>
              <a:xfrm rot="8190870">
                <a:off x="735380" y="3129896"/>
                <a:ext cx="1715654" cy="1715653"/>
              </a:xfrm>
              <a:prstGeom prst="teardrop">
                <a:avLst/>
              </a:prstGeom>
              <a:solidFill>
                <a:srgbClr val="526E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dirty="0"/>
              </a:p>
            </p:txBody>
          </p:sp>
          <p:sp>
            <p:nvSpPr>
              <p:cNvPr id="57" name="椭圆 56">
                <a:extLst>
                  <a:ext uri="{FF2B5EF4-FFF2-40B4-BE49-F238E27FC236}">
                    <a16:creationId xmlns:a16="http://schemas.microsoft.com/office/drawing/2014/main" id="{EBD28BDE-B847-42A2-BB2C-7F98A19A1846}"/>
                  </a:ext>
                </a:extLst>
              </p:cNvPr>
              <p:cNvSpPr/>
              <p:nvPr/>
            </p:nvSpPr>
            <p:spPr>
              <a:xfrm>
                <a:off x="923157" y="3317670"/>
                <a:ext cx="1340099" cy="1340099"/>
              </a:xfrm>
              <a:prstGeom prst="ellipse">
                <a:avLst/>
              </a:prstGeom>
              <a:solidFill>
                <a:schemeClr val="bg1"/>
              </a:solidFill>
              <a:ln>
                <a:solidFill>
                  <a:srgbClr val="1DB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grpSp>
        <p:pic>
          <p:nvPicPr>
            <p:cNvPr id="58" name="图形 57" descr="靶心">
              <a:extLst>
                <a:ext uri="{FF2B5EF4-FFF2-40B4-BE49-F238E27FC236}">
                  <a16:creationId xmlns:a16="http://schemas.microsoft.com/office/drawing/2014/main" id="{59E49F40-D75D-40F1-8316-5EF60DE9B9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9322" y="3447385"/>
              <a:ext cx="914401" cy="914400"/>
            </a:xfrm>
            <a:prstGeom prst="rect">
              <a:avLst/>
            </a:prstGeom>
          </p:spPr>
        </p:pic>
      </p:grpSp>
      <p:pic>
        <p:nvPicPr>
          <p:cNvPr id="2" name="图片 1">
            <a:extLst>
              <a:ext uri="{FF2B5EF4-FFF2-40B4-BE49-F238E27FC236}">
                <a16:creationId xmlns:a16="http://schemas.microsoft.com/office/drawing/2014/main" id="{20FE0AD2-9970-41F4-8EDA-BD2D534A64E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40662" t="21984" r="41166"/>
          <a:stretch/>
        </p:blipFill>
        <p:spPr>
          <a:xfrm>
            <a:off x="802784" y="0"/>
            <a:ext cx="4183483" cy="6847399"/>
          </a:xfrm>
          <a:prstGeom prst="rect">
            <a:avLst/>
          </a:prstGeom>
          <a:effectLst>
            <a:outerShdw blurRad="50800" dist="38100" dir="8100000" algn="tr" rotWithShape="0">
              <a:prstClr val="black">
                <a:alpha val="40000"/>
              </a:prstClr>
            </a:outerShdw>
          </a:effectLst>
        </p:spPr>
      </p:pic>
      <p:sp>
        <p:nvSpPr>
          <p:cNvPr id="5" name="文本框 4">
            <a:extLst>
              <a:ext uri="{FF2B5EF4-FFF2-40B4-BE49-F238E27FC236}">
                <a16:creationId xmlns:a16="http://schemas.microsoft.com/office/drawing/2014/main" id="{E7A0D483-8F2C-41A6-BFE4-E2711E7125FD}"/>
              </a:ext>
            </a:extLst>
          </p:cNvPr>
          <p:cNvSpPr txBox="1"/>
          <p:nvPr/>
        </p:nvSpPr>
        <p:spPr>
          <a:xfrm>
            <a:off x="6513928" y="3560407"/>
            <a:ext cx="3848100" cy="391133"/>
          </a:xfrm>
          <a:prstGeom prst="rect">
            <a:avLst/>
          </a:prstGeom>
          <a:noFill/>
        </p:spPr>
        <p:txBody>
          <a:bodyPr wrap="square" rtlCol="0" anchor="ctr">
            <a:spAutoFit/>
          </a:bodyPr>
          <a:lstStyle/>
          <a:p>
            <a:pPr algn="ctr">
              <a:lnSpc>
                <a:spcPct val="150000"/>
              </a:lnSpc>
            </a:pPr>
            <a:r>
              <a:rPr lang="en-US" altLang="zh-CN" sz="1467" dirty="0">
                <a:solidFill>
                  <a:schemeClr val="bg1">
                    <a:lumMod val="95000"/>
                  </a:schemeClr>
                </a:solidFill>
                <a:latin typeface="微软雅黑" panose="020B0503020204020204" pitchFamily="34" charset="-122"/>
                <a:ea typeface="微软雅黑" panose="020B0503020204020204" pitchFamily="34" charset="-122"/>
              </a:rPr>
              <a:t>Background</a:t>
            </a:r>
          </a:p>
        </p:txBody>
      </p:sp>
      <p:sp>
        <p:nvSpPr>
          <p:cNvPr id="6" name="矩形 5">
            <a:extLst>
              <a:ext uri="{FF2B5EF4-FFF2-40B4-BE49-F238E27FC236}">
                <a16:creationId xmlns:a16="http://schemas.microsoft.com/office/drawing/2014/main" id="{F2DB8AE7-718A-4E26-8305-2812D36E315E}"/>
              </a:ext>
            </a:extLst>
          </p:cNvPr>
          <p:cNvSpPr/>
          <p:nvPr/>
        </p:nvSpPr>
        <p:spPr>
          <a:xfrm>
            <a:off x="1502808" y="1504366"/>
            <a:ext cx="1617559" cy="666786"/>
          </a:xfrm>
          <a:prstGeom prst="rect">
            <a:avLst/>
          </a:prstGeom>
        </p:spPr>
        <p:txBody>
          <a:bodyPr wrap="none">
            <a:spAutoFit/>
          </a:bodyPr>
          <a:lstStyle/>
          <a:p>
            <a:pPr algn="ctr"/>
            <a:r>
              <a:rPr lang="en-US" altLang="zh-CN" sz="3733" b="1" dirty="0">
                <a:solidFill>
                  <a:schemeClr val="bg1"/>
                </a:solidFill>
                <a:latin typeface="微软雅黑" panose="020B0503020204020204" pitchFamily="34" charset="-122"/>
                <a:ea typeface="微软雅黑" panose="020B0503020204020204" pitchFamily="34" charset="-122"/>
              </a:rPr>
              <a:t>Part 1</a:t>
            </a:r>
          </a:p>
        </p:txBody>
      </p:sp>
      <p:sp>
        <p:nvSpPr>
          <p:cNvPr id="7" name="矩形 6">
            <a:extLst>
              <a:ext uri="{FF2B5EF4-FFF2-40B4-BE49-F238E27FC236}">
                <a16:creationId xmlns:a16="http://schemas.microsoft.com/office/drawing/2014/main" id="{47AD3285-BBD8-4565-BCB7-54CF28307DA9}"/>
              </a:ext>
            </a:extLst>
          </p:cNvPr>
          <p:cNvSpPr/>
          <p:nvPr/>
        </p:nvSpPr>
        <p:spPr>
          <a:xfrm>
            <a:off x="1524887" y="2234998"/>
            <a:ext cx="1103956" cy="297454"/>
          </a:xfrm>
          <a:prstGeom prst="rect">
            <a:avLst/>
          </a:prstGeom>
        </p:spPr>
        <p:txBody>
          <a:bodyPr wrap="none">
            <a:spAutoFit/>
          </a:bodyPr>
          <a:lstStyle/>
          <a:p>
            <a:pPr algn="ctr"/>
            <a:r>
              <a:rPr lang="en-US" altLang="zh-CN" sz="1333"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CONTENTS</a:t>
            </a:r>
            <a:endParaRPr lang="zh-CN" altLang="en-US" sz="1333"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8" name="直接连接符 7">
            <a:extLst>
              <a:ext uri="{FF2B5EF4-FFF2-40B4-BE49-F238E27FC236}">
                <a16:creationId xmlns:a16="http://schemas.microsoft.com/office/drawing/2014/main" id="{15CDB0A1-813E-421A-BE29-DA27BE64D4D6}"/>
              </a:ext>
            </a:extLst>
          </p:cNvPr>
          <p:cNvCxnSpPr>
            <a:cxnSpLocks/>
          </p:cNvCxnSpPr>
          <p:nvPr/>
        </p:nvCxnSpPr>
        <p:spPr>
          <a:xfrm>
            <a:off x="1675287" y="2736142"/>
            <a:ext cx="35600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AEF076FD-1A13-405D-B699-BB13AEE67D2D}"/>
              </a:ext>
            </a:extLst>
          </p:cNvPr>
          <p:cNvCxnSpPr>
            <a:cxnSpLocks/>
          </p:cNvCxnSpPr>
          <p:nvPr/>
        </p:nvCxnSpPr>
        <p:spPr>
          <a:xfrm flipV="1">
            <a:off x="4724499" y="9063"/>
            <a:ext cx="1091380" cy="75631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B2B7305B-3D72-49A5-A5A4-D9A404233F2D}"/>
              </a:ext>
            </a:extLst>
          </p:cNvPr>
          <p:cNvCxnSpPr>
            <a:cxnSpLocks/>
          </p:cNvCxnSpPr>
          <p:nvPr/>
        </p:nvCxnSpPr>
        <p:spPr>
          <a:xfrm flipV="1">
            <a:off x="4497741" y="629265"/>
            <a:ext cx="644391" cy="42876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4BBCB432-AF5C-4606-A4B4-26045B06178C}"/>
              </a:ext>
            </a:extLst>
          </p:cNvPr>
          <p:cNvCxnSpPr>
            <a:cxnSpLocks/>
          </p:cNvCxnSpPr>
          <p:nvPr/>
        </p:nvCxnSpPr>
        <p:spPr>
          <a:xfrm flipV="1">
            <a:off x="433507" y="6192929"/>
            <a:ext cx="1091380" cy="75631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EA60D04E-6D5A-4496-B521-5AF2CEF80033}"/>
              </a:ext>
            </a:extLst>
          </p:cNvPr>
          <p:cNvCxnSpPr>
            <a:cxnSpLocks/>
          </p:cNvCxnSpPr>
          <p:nvPr/>
        </p:nvCxnSpPr>
        <p:spPr>
          <a:xfrm flipV="1">
            <a:off x="542905" y="6599589"/>
            <a:ext cx="644391" cy="42876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FB156A0B-17F3-421E-ABFE-538C4481604E}"/>
              </a:ext>
            </a:extLst>
          </p:cNvPr>
          <p:cNvSpPr txBox="1"/>
          <p:nvPr/>
        </p:nvSpPr>
        <p:spPr>
          <a:xfrm>
            <a:off x="6875967" y="4443482"/>
            <a:ext cx="1333676" cy="369332"/>
          </a:xfrm>
          <a:prstGeom prst="rect">
            <a:avLst/>
          </a:prstGeom>
          <a:noFill/>
        </p:spPr>
        <p:txBody>
          <a:bodyPr wrap="square" rtlCol="0">
            <a:spAutoFit/>
          </a:bodyPr>
          <a:lstStyle/>
          <a:p>
            <a:r>
              <a:rPr lang="zh-CN" altLang="en-US" dirty="0">
                <a:solidFill>
                  <a:schemeClr val="bg1">
                    <a:lumMod val="95000"/>
                  </a:schemeClr>
                </a:solidFill>
              </a:rPr>
              <a:t>输入关键词</a:t>
            </a:r>
          </a:p>
        </p:txBody>
      </p:sp>
      <p:sp>
        <p:nvSpPr>
          <p:cNvPr id="27" name="文本框 26">
            <a:extLst>
              <a:ext uri="{FF2B5EF4-FFF2-40B4-BE49-F238E27FC236}">
                <a16:creationId xmlns:a16="http://schemas.microsoft.com/office/drawing/2014/main" id="{96D7607C-AB89-42C0-A8C3-EED54CAEB3A9}"/>
              </a:ext>
            </a:extLst>
          </p:cNvPr>
          <p:cNvSpPr txBox="1"/>
          <p:nvPr/>
        </p:nvSpPr>
        <p:spPr>
          <a:xfrm>
            <a:off x="8634396" y="4443482"/>
            <a:ext cx="1333676" cy="369332"/>
          </a:xfrm>
          <a:prstGeom prst="rect">
            <a:avLst/>
          </a:prstGeom>
          <a:noFill/>
        </p:spPr>
        <p:txBody>
          <a:bodyPr wrap="square" rtlCol="0">
            <a:spAutoFit/>
          </a:bodyPr>
          <a:lstStyle/>
          <a:p>
            <a:r>
              <a:rPr lang="zh-CN" altLang="en-US" dirty="0">
                <a:solidFill>
                  <a:schemeClr val="bg1">
                    <a:lumMod val="95000"/>
                  </a:schemeClr>
                </a:solidFill>
              </a:rPr>
              <a:t>输入关键词</a:t>
            </a:r>
          </a:p>
        </p:txBody>
      </p:sp>
      <p:sp>
        <p:nvSpPr>
          <p:cNvPr id="28" name="文本框 27">
            <a:extLst>
              <a:ext uri="{FF2B5EF4-FFF2-40B4-BE49-F238E27FC236}">
                <a16:creationId xmlns:a16="http://schemas.microsoft.com/office/drawing/2014/main" id="{F9B57DC0-2936-4A28-A348-C79A59F36715}"/>
              </a:ext>
            </a:extLst>
          </p:cNvPr>
          <p:cNvSpPr txBox="1"/>
          <p:nvPr/>
        </p:nvSpPr>
        <p:spPr>
          <a:xfrm>
            <a:off x="8634396" y="4922454"/>
            <a:ext cx="1333676" cy="369332"/>
          </a:xfrm>
          <a:prstGeom prst="rect">
            <a:avLst/>
          </a:prstGeom>
          <a:noFill/>
        </p:spPr>
        <p:txBody>
          <a:bodyPr wrap="square" rtlCol="0">
            <a:spAutoFit/>
          </a:bodyPr>
          <a:lstStyle/>
          <a:p>
            <a:r>
              <a:rPr lang="zh-CN" altLang="en-US" dirty="0">
                <a:solidFill>
                  <a:schemeClr val="bg1">
                    <a:lumMod val="95000"/>
                  </a:schemeClr>
                </a:solidFill>
              </a:rPr>
              <a:t>输入关键词</a:t>
            </a:r>
          </a:p>
        </p:txBody>
      </p:sp>
      <p:sp>
        <p:nvSpPr>
          <p:cNvPr id="29" name="文本框 28">
            <a:extLst>
              <a:ext uri="{FF2B5EF4-FFF2-40B4-BE49-F238E27FC236}">
                <a16:creationId xmlns:a16="http://schemas.microsoft.com/office/drawing/2014/main" id="{9F0F068F-FEA3-4C2D-91C9-B73501FB2FF4}"/>
              </a:ext>
            </a:extLst>
          </p:cNvPr>
          <p:cNvSpPr txBox="1"/>
          <p:nvPr/>
        </p:nvSpPr>
        <p:spPr>
          <a:xfrm>
            <a:off x="6875967" y="4922454"/>
            <a:ext cx="1333676" cy="369332"/>
          </a:xfrm>
          <a:prstGeom prst="rect">
            <a:avLst/>
          </a:prstGeom>
          <a:noFill/>
        </p:spPr>
        <p:txBody>
          <a:bodyPr wrap="square" rtlCol="0">
            <a:spAutoFit/>
          </a:bodyPr>
          <a:lstStyle/>
          <a:p>
            <a:r>
              <a:rPr lang="zh-CN" altLang="en-US" dirty="0">
                <a:solidFill>
                  <a:schemeClr val="bg1">
                    <a:lumMod val="95000"/>
                  </a:schemeClr>
                </a:solidFill>
              </a:rPr>
              <a:t>输入关键词</a:t>
            </a:r>
          </a:p>
        </p:txBody>
      </p:sp>
      <p:sp>
        <p:nvSpPr>
          <p:cNvPr id="51" name="文本框 50">
            <a:extLst>
              <a:ext uri="{FF2B5EF4-FFF2-40B4-BE49-F238E27FC236}">
                <a16:creationId xmlns:a16="http://schemas.microsoft.com/office/drawing/2014/main" id="{6303950B-92FC-428E-9549-DBE85E6B10CF}"/>
              </a:ext>
            </a:extLst>
          </p:cNvPr>
          <p:cNvSpPr txBox="1"/>
          <p:nvPr/>
        </p:nvSpPr>
        <p:spPr>
          <a:xfrm>
            <a:off x="6221015" y="2532452"/>
            <a:ext cx="4433926" cy="988347"/>
          </a:xfrm>
          <a:prstGeom prst="rect">
            <a:avLst/>
          </a:prstGeom>
          <a:noFill/>
        </p:spPr>
        <p:txBody>
          <a:bodyPr wrap="square" rtlCol="0" anchor="ctr">
            <a:spAutoFit/>
          </a:bodyPr>
          <a:lstStyle/>
          <a:p>
            <a:pPr algn="ctr">
              <a:lnSpc>
                <a:spcPct val="150000"/>
              </a:lnSpc>
            </a:pPr>
            <a:r>
              <a:rPr lang="zh-CN" altLang="en-US" sz="4400" b="1" dirty="0">
                <a:solidFill>
                  <a:schemeClr val="bg1"/>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研究背景与目的</a:t>
            </a:r>
          </a:p>
        </p:txBody>
      </p:sp>
    </p:spTree>
    <p:extLst>
      <p:ext uri="{BB962C8B-B14F-4D97-AF65-F5344CB8AC3E}">
        <p14:creationId xmlns:p14="http://schemas.microsoft.com/office/powerpoint/2010/main" val="393984299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0FE0AD2-9970-41F4-8EDA-BD2D534A64E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40662" t="21984" r="41166"/>
          <a:stretch/>
        </p:blipFill>
        <p:spPr>
          <a:xfrm>
            <a:off x="-6684" y="769"/>
            <a:ext cx="4254360" cy="6847399"/>
          </a:xfrm>
          <a:prstGeom prst="rect">
            <a:avLst/>
          </a:prstGeom>
        </p:spPr>
      </p:pic>
      <p:pic>
        <p:nvPicPr>
          <p:cNvPr id="21" name="图片 20">
            <a:extLst>
              <a:ext uri="{FF2B5EF4-FFF2-40B4-BE49-F238E27FC236}">
                <a16:creationId xmlns:a16="http://schemas.microsoft.com/office/drawing/2014/main" id="{1FA57C5F-B288-4991-B497-25BA444323B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11525" t="183" r="67016" b="-1"/>
          <a:stretch/>
        </p:blipFill>
        <p:spPr>
          <a:xfrm flipH="1">
            <a:off x="-7054" y="9833"/>
            <a:ext cx="4254358" cy="6838336"/>
          </a:xfrm>
          <a:prstGeom prst="rect">
            <a:avLst/>
          </a:prstGeom>
        </p:spPr>
      </p:pic>
      <p:sp>
        <p:nvSpPr>
          <p:cNvPr id="4" name="文本框 3">
            <a:extLst>
              <a:ext uri="{FF2B5EF4-FFF2-40B4-BE49-F238E27FC236}">
                <a16:creationId xmlns:a16="http://schemas.microsoft.com/office/drawing/2014/main" id="{87E7B85B-48D6-41D4-B4DF-35A0456A729A}"/>
              </a:ext>
            </a:extLst>
          </p:cNvPr>
          <p:cNvSpPr txBox="1"/>
          <p:nvPr/>
        </p:nvSpPr>
        <p:spPr>
          <a:xfrm>
            <a:off x="6326523" y="2405916"/>
            <a:ext cx="4433926" cy="988347"/>
          </a:xfrm>
          <a:prstGeom prst="rect">
            <a:avLst/>
          </a:prstGeom>
          <a:noFill/>
        </p:spPr>
        <p:txBody>
          <a:bodyPr wrap="square" rtlCol="0" anchor="ctr">
            <a:spAutoFit/>
          </a:bodyPr>
          <a:lstStyle/>
          <a:p>
            <a:pPr algn="ctr">
              <a:lnSpc>
                <a:spcPct val="150000"/>
              </a:lnSpc>
            </a:pPr>
            <a:r>
              <a:rPr lang="zh-CN" altLang="en-US" sz="4400" b="1" dirty="0">
                <a:solidFill>
                  <a:srgbClr val="526EC9"/>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研究材料与方法</a:t>
            </a:r>
          </a:p>
        </p:txBody>
      </p:sp>
      <p:sp>
        <p:nvSpPr>
          <p:cNvPr id="5" name="文本框 4">
            <a:extLst>
              <a:ext uri="{FF2B5EF4-FFF2-40B4-BE49-F238E27FC236}">
                <a16:creationId xmlns:a16="http://schemas.microsoft.com/office/drawing/2014/main" id="{E7A0D483-8F2C-41A6-BFE4-E2711E7125FD}"/>
              </a:ext>
            </a:extLst>
          </p:cNvPr>
          <p:cNvSpPr txBox="1"/>
          <p:nvPr/>
        </p:nvSpPr>
        <p:spPr>
          <a:xfrm>
            <a:off x="6711253" y="3394263"/>
            <a:ext cx="3820885" cy="391133"/>
          </a:xfrm>
          <a:prstGeom prst="rect">
            <a:avLst/>
          </a:prstGeom>
          <a:noFill/>
        </p:spPr>
        <p:txBody>
          <a:bodyPr wrap="square" rtlCol="0" anchor="ctr">
            <a:spAutoFit/>
          </a:bodyPr>
          <a:lstStyle/>
          <a:p>
            <a:pPr algn="ctr">
              <a:lnSpc>
                <a:spcPct val="150000"/>
              </a:lnSpc>
            </a:pPr>
            <a:r>
              <a:rPr lang="en-US" altLang="zh-CN" sz="1467" dirty="0">
                <a:solidFill>
                  <a:schemeClr val="bg1">
                    <a:lumMod val="50000"/>
                  </a:schemeClr>
                </a:solidFill>
                <a:latin typeface="微软雅黑" panose="020B0503020204020204" pitchFamily="34" charset="-122"/>
                <a:ea typeface="微软雅黑" panose="020B0503020204020204" pitchFamily="34" charset="-122"/>
              </a:rPr>
              <a:t>Method</a:t>
            </a:r>
          </a:p>
        </p:txBody>
      </p:sp>
      <p:sp>
        <p:nvSpPr>
          <p:cNvPr id="6" name="矩形 5">
            <a:extLst>
              <a:ext uri="{FF2B5EF4-FFF2-40B4-BE49-F238E27FC236}">
                <a16:creationId xmlns:a16="http://schemas.microsoft.com/office/drawing/2014/main" id="{F2DB8AE7-718A-4E26-8305-2812D36E315E}"/>
              </a:ext>
            </a:extLst>
          </p:cNvPr>
          <p:cNvSpPr/>
          <p:nvPr/>
        </p:nvSpPr>
        <p:spPr>
          <a:xfrm>
            <a:off x="637707" y="1505135"/>
            <a:ext cx="1617559" cy="666786"/>
          </a:xfrm>
          <a:prstGeom prst="rect">
            <a:avLst/>
          </a:prstGeom>
        </p:spPr>
        <p:txBody>
          <a:bodyPr wrap="none">
            <a:spAutoFit/>
          </a:bodyPr>
          <a:lstStyle/>
          <a:p>
            <a:pPr algn="ctr"/>
            <a:r>
              <a:rPr lang="en-US" altLang="zh-CN" sz="3733" b="1" dirty="0">
                <a:solidFill>
                  <a:schemeClr val="bg1"/>
                </a:solidFill>
                <a:latin typeface="微软雅黑" panose="020B0503020204020204" pitchFamily="34" charset="-122"/>
                <a:ea typeface="微软雅黑" panose="020B0503020204020204" pitchFamily="34" charset="-122"/>
              </a:rPr>
              <a:t>Part 2</a:t>
            </a:r>
          </a:p>
        </p:txBody>
      </p:sp>
      <p:sp>
        <p:nvSpPr>
          <p:cNvPr id="7" name="矩形 6">
            <a:extLst>
              <a:ext uri="{FF2B5EF4-FFF2-40B4-BE49-F238E27FC236}">
                <a16:creationId xmlns:a16="http://schemas.microsoft.com/office/drawing/2014/main" id="{47AD3285-BBD8-4565-BCB7-54CF28307DA9}"/>
              </a:ext>
            </a:extLst>
          </p:cNvPr>
          <p:cNvSpPr/>
          <p:nvPr/>
        </p:nvSpPr>
        <p:spPr>
          <a:xfrm>
            <a:off x="659786" y="2235767"/>
            <a:ext cx="1103956" cy="297454"/>
          </a:xfrm>
          <a:prstGeom prst="rect">
            <a:avLst/>
          </a:prstGeom>
        </p:spPr>
        <p:txBody>
          <a:bodyPr wrap="none">
            <a:spAutoFit/>
          </a:bodyPr>
          <a:lstStyle/>
          <a:p>
            <a:pPr algn="ctr"/>
            <a:r>
              <a:rPr lang="en-US" altLang="zh-CN" sz="1333"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rPr>
              <a:t>CONTENTS</a:t>
            </a:r>
            <a:endParaRPr lang="zh-CN" altLang="en-US" sz="1333" dirty="0">
              <a:solidFill>
                <a:schemeClr val="bg1">
                  <a:lumMod val="9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8" name="直接连接符 7">
            <a:extLst>
              <a:ext uri="{FF2B5EF4-FFF2-40B4-BE49-F238E27FC236}">
                <a16:creationId xmlns:a16="http://schemas.microsoft.com/office/drawing/2014/main" id="{15CDB0A1-813E-421A-BE29-DA27BE64D4D6}"/>
              </a:ext>
            </a:extLst>
          </p:cNvPr>
          <p:cNvCxnSpPr>
            <a:cxnSpLocks/>
          </p:cNvCxnSpPr>
          <p:nvPr/>
        </p:nvCxnSpPr>
        <p:spPr>
          <a:xfrm>
            <a:off x="810186" y="2736911"/>
            <a:ext cx="35600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AEF076FD-1A13-405D-B699-BB13AEE67D2D}"/>
              </a:ext>
            </a:extLst>
          </p:cNvPr>
          <p:cNvCxnSpPr>
            <a:cxnSpLocks/>
          </p:cNvCxnSpPr>
          <p:nvPr/>
        </p:nvCxnSpPr>
        <p:spPr>
          <a:xfrm flipV="1">
            <a:off x="3859398" y="9832"/>
            <a:ext cx="1091380" cy="75631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B2B7305B-3D72-49A5-A5A4-D9A404233F2D}"/>
              </a:ext>
            </a:extLst>
          </p:cNvPr>
          <p:cNvCxnSpPr>
            <a:cxnSpLocks/>
          </p:cNvCxnSpPr>
          <p:nvPr/>
        </p:nvCxnSpPr>
        <p:spPr>
          <a:xfrm flipV="1">
            <a:off x="3632640" y="630034"/>
            <a:ext cx="644391" cy="42876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4BBCB432-AF5C-4606-A4B4-26045B06178C}"/>
              </a:ext>
            </a:extLst>
          </p:cNvPr>
          <p:cNvCxnSpPr>
            <a:cxnSpLocks/>
          </p:cNvCxnSpPr>
          <p:nvPr/>
        </p:nvCxnSpPr>
        <p:spPr>
          <a:xfrm flipV="1">
            <a:off x="-431594" y="6193698"/>
            <a:ext cx="1091380" cy="75631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EA60D04E-6D5A-4496-B521-5AF2CEF80033}"/>
              </a:ext>
            </a:extLst>
          </p:cNvPr>
          <p:cNvCxnSpPr>
            <a:cxnSpLocks/>
          </p:cNvCxnSpPr>
          <p:nvPr/>
        </p:nvCxnSpPr>
        <p:spPr>
          <a:xfrm flipV="1">
            <a:off x="-322196" y="6600358"/>
            <a:ext cx="644391" cy="42876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895A399C-4B01-4323-80DF-0D9F5C5BF693}"/>
              </a:ext>
            </a:extLst>
          </p:cNvPr>
          <p:cNvSpPr txBox="1"/>
          <p:nvPr/>
        </p:nvSpPr>
        <p:spPr>
          <a:xfrm>
            <a:off x="6863267" y="4288972"/>
            <a:ext cx="1333676" cy="369332"/>
          </a:xfrm>
          <a:prstGeom prst="rect">
            <a:avLst/>
          </a:prstGeom>
          <a:noFill/>
        </p:spPr>
        <p:txBody>
          <a:bodyPr wrap="square" rtlCol="0">
            <a:spAutoFit/>
          </a:bodyPr>
          <a:lstStyle/>
          <a:p>
            <a:r>
              <a:rPr lang="zh-CN" altLang="en-US" dirty="0"/>
              <a:t>输入关键词</a:t>
            </a:r>
          </a:p>
        </p:txBody>
      </p:sp>
      <p:sp>
        <p:nvSpPr>
          <p:cNvPr id="40" name="文本框 39">
            <a:extLst>
              <a:ext uri="{FF2B5EF4-FFF2-40B4-BE49-F238E27FC236}">
                <a16:creationId xmlns:a16="http://schemas.microsoft.com/office/drawing/2014/main" id="{4ACACAA7-9857-46DF-9CE8-99745D30A70A}"/>
              </a:ext>
            </a:extLst>
          </p:cNvPr>
          <p:cNvSpPr txBox="1"/>
          <p:nvPr/>
        </p:nvSpPr>
        <p:spPr>
          <a:xfrm>
            <a:off x="8621696" y="4288972"/>
            <a:ext cx="1333676" cy="369332"/>
          </a:xfrm>
          <a:prstGeom prst="rect">
            <a:avLst/>
          </a:prstGeom>
          <a:noFill/>
        </p:spPr>
        <p:txBody>
          <a:bodyPr wrap="square" rtlCol="0">
            <a:spAutoFit/>
          </a:bodyPr>
          <a:lstStyle/>
          <a:p>
            <a:r>
              <a:rPr lang="zh-CN" altLang="en-US" dirty="0"/>
              <a:t>输入关键词</a:t>
            </a:r>
          </a:p>
        </p:txBody>
      </p:sp>
      <p:sp>
        <p:nvSpPr>
          <p:cNvPr id="41" name="文本框 40">
            <a:extLst>
              <a:ext uri="{FF2B5EF4-FFF2-40B4-BE49-F238E27FC236}">
                <a16:creationId xmlns:a16="http://schemas.microsoft.com/office/drawing/2014/main" id="{2A78F5AE-CA9A-4317-9324-D2CBFF52F977}"/>
              </a:ext>
            </a:extLst>
          </p:cNvPr>
          <p:cNvSpPr txBox="1"/>
          <p:nvPr/>
        </p:nvSpPr>
        <p:spPr>
          <a:xfrm>
            <a:off x="8621696" y="4767944"/>
            <a:ext cx="1333676" cy="369332"/>
          </a:xfrm>
          <a:prstGeom prst="rect">
            <a:avLst/>
          </a:prstGeom>
          <a:noFill/>
        </p:spPr>
        <p:txBody>
          <a:bodyPr wrap="square" rtlCol="0">
            <a:spAutoFit/>
          </a:bodyPr>
          <a:lstStyle/>
          <a:p>
            <a:r>
              <a:rPr lang="zh-CN" altLang="en-US" dirty="0"/>
              <a:t>输入关键词</a:t>
            </a:r>
          </a:p>
        </p:txBody>
      </p:sp>
      <p:sp>
        <p:nvSpPr>
          <p:cNvPr id="44" name="文本框 43">
            <a:extLst>
              <a:ext uri="{FF2B5EF4-FFF2-40B4-BE49-F238E27FC236}">
                <a16:creationId xmlns:a16="http://schemas.microsoft.com/office/drawing/2014/main" id="{199A44FE-86EF-4D4B-9AA4-5CF5756C3CD0}"/>
              </a:ext>
            </a:extLst>
          </p:cNvPr>
          <p:cNvSpPr txBox="1"/>
          <p:nvPr/>
        </p:nvSpPr>
        <p:spPr>
          <a:xfrm>
            <a:off x="6863267" y="4767944"/>
            <a:ext cx="1333676" cy="369332"/>
          </a:xfrm>
          <a:prstGeom prst="rect">
            <a:avLst/>
          </a:prstGeom>
          <a:noFill/>
        </p:spPr>
        <p:txBody>
          <a:bodyPr wrap="square" rtlCol="0">
            <a:spAutoFit/>
          </a:bodyPr>
          <a:lstStyle/>
          <a:p>
            <a:r>
              <a:rPr lang="zh-CN" altLang="en-US" dirty="0"/>
              <a:t>输入关键词</a:t>
            </a:r>
          </a:p>
        </p:txBody>
      </p:sp>
    </p:spTree>
    <p:extLst>
      <p:ext uri="{BB962C8B-B14F-4D97-AF65-F5344CB8AC3E}">
        <p14:creationId xmlns:p14="http://schemas.microsoft.com/office/powerpoint/2010/main" val="119195759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F4DFF22-AA8A-4A7E-AE10-86B547095978}"/>
              </a:ext>
            </a:extLst>
          </p:cNvPr>
          <p:cNvSpPr txBox="1"/>
          <p:nvPr/>
        </p:nvSpPr>
        <p:spPr>
          <a:xfrm>
            <a:off x="725556" y="443632"/>
            <a:ext cx="3833744" cy="461665"/>
          </a:xfrm>
          <a:prstGeom prst="rect">
            <a:avLst/>
          </a:prstGeom>
          <a:noFill/>
        </p:spPr>
        <p:txBody>
          <a:bodyPr wrap="square" rtlCol="0">
            <a:spAutoFit/>
          </a:bodyPr>
          <a:lstStyle/>
          <a:p>
            <a:r>
              <a:rPr lang="zh-CN" altLang="en-US" sz="2400" b="1" dirty="0">
                <a:solidFill>
                  <a:schemeClr val="accent1">
                    <a:lumMod val="75000"/>
                  </a:schemeClr>
                </a:solidFill>
                <a:latin typeface="微软雅黑" panose="020B0503020204020204" pitchFamily="34" charset="-122"/>
                <a:ea typeface="微软雅黑" panose="020B0503020204020204" pitchFamily="34" charset="-122"/>
              </a:rPr>
              <a:t>点击输入标题纯文字内容</a:t>
            </a:r>
          </a:p>
        </p:txBody>
      </p:sp>
      <p:sp>
        <p:nvSpPr>
          <p:cNvPr id="4" name="矩形: 圆角 3">
            <a:extLst>
              <a:ext uri="{FF2B5EF4-FFF2-40B4-BE49-F238E27FC236}">
                <a16:creationId xmlns:a16="http://schemas.microsoft.com/office/drawing/2014/main" id="{3A339472-8DBB-4606-A4F1-A07401155444}"/>
              </a:ext>
            </a:extLst>
          </p:cNvPr>
          <p:cNvSpPr/>
          <p:nvPr/>
        </p:nvSpPr>
        <p:spPr>
          <a:xfrm>
            <a:off x="769562" y="1712716"/>
            <a:ext cx="10652873" cy="4281683"/>
          </a:xfrm>
          <a:prstGeom prst="roundRect">
            <a:avLst>
              <a:gd name="adj" fmla="val 3147"/>
            </a:avLst>
          </a:prstGeom>
          <a:solidFill>
            <a:schemeClr val="bg1"/>
          </a:solidFill>
          <a:ln>
            <a:noFill/>
          </a:ln>
          <a:effectLst>
            <a:outerShdw blurRad="254000" sx="102000" sy="102000" algn="ctr" rotWithShape="0">
              <a:schemeClr val="tx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schemeClr val="tx1">
                    <a:alpha val="40000"/>
                  </a:schemeClr>
                </a:outerShdw>
              </a:effectLst>
            </a:endParaRPr>
          </a:p>
        </p:txBody>
      </p:sp>
      <p:sp>
        <p:nvSpPr>
          <p:cNvPr id="5" name="矩形 4">
            <a:extLst>
              <a:ext uri="{FF2B5EF4-FFF2-40B4-BE49-F238E27FC236}">
                <a16:creationId xmlns:a16="http://schemas.microsoft.com/office/drawing/2014/main" id="{8C031DFB-420F-4A95-8033-1B68D032C2FF}"/>
              </a:ext>
            </a:extLst>
          </p:cNvPr>
          <p:cNvSpPr/>
          <p:nvPr/>
        </p:nvSpPr>
        <p:spPr>
          <a:xfrm>
            <a:off x="1232553" y="2067996"/>
            <a:ext cx="9850050" cy="3784690"/>
          </a:xfrm>
          <a:prstGeom prst="rect">
            <a:avLst/>
          </a:prstGeom>
          <a:noFill/>
        </p:spPr>
        <p:txBody>
          <a:bodyPr wrap="square">
            <a:spAutoFit/>
          </a:bodyPr>
          <a:lstStyle/>
          <a:p>
            <a:pPr algn="just">
              <a:lnSpc>
                <a:spcPct val="150000"/>
              </a:lnSpc>
            </a:pPr>
            <a:r>
              <a:rPr lang="zh-CN" altLang="en-US" dirty="0">
                <a:solidFill>
                  <a:schemeClr val="tx1">
                    <a:lumMod val="85000"/>
                    <a:lumOff val="15000"/>
                  </a:schemeClr>
                </a:solidFill>
                <a:latin typeface="微软雅黑 Light" panose="020B0502040204020203" pitchFamily="34" charset="-122"/>
                <a:ea typeface="微软雅黑 Light" panose="020B0502040204020203" pitchFamily="34" charset="-122"/>
              </a:rPr>
              <a:t>西南财经大学</a:t>
            </a:r>
            <a:r>
              <a:rPr lang="en-US" altLang="zh-CN" dirty="0">
                <a:solidFill>
                  <a:schemeClr val="tx1">
                    <a:lumMod val="85000"/>
                    <a:lumOff val="15000"/>
                  </a:schemeClr>
                </a:solidFill>
                <a:latin typeface="微软雅黑 Light" panose="020B0502040204020203" pitchFamily="34" charset="-122"/>
                <a:ea typeface="微软雅黑 Light" panose="020B0502040204020203" pitchFamily="34" charset="-122"/>
              </a:rPr>
              <a:t>(Southwestern University of Finance and Economics)</a:t>
            </a:r>
            <a:r>
              <a:rPr lang="zh-CN" altLang="en-US" dirty="0">
                <a:solidFill>
                  <a:schemeClr val="tx1">
                    <a:lumMod val="85000"/>
                    <a:lumOff val="15000"/>
                  </a:schemeClr>
                </a:solidFill>
                <a:latin typeface="微软雅黑 Light" panose="020B0502040204020203" pitchFamily="34" charset="-122"/>
                <a:ea typeface="微软雅黑 Light" panose="020B0502040204020203" pitchFamily="34" charset="-122"/>
              </a:rPr>
              <a:t>，简称</a:t>
            </a:r>
            <a:r>
              <a:rPr lang="en-US" altLang="zh-CN" dirty="0">
                <a:solidFill>
                  <a:schemeClr val="tx1">
                    <a:lumMod val="85000"/>
                    <a:lumOff val="15000"/>
                  </a:schemeClr>
                </a:solidFill>
                <a:latin typeface="微软雅黑 Light" panose="020B0502040204020203" pitchFamily="34" charset="-122"/>
                <a:ea typeface="微软雅黑 Light" panose="020B0502040204020203" pitchFamily="34" charset="-122"/>
              </a:rPr>
              <a:t>“</a:t>
            </a:r>
            <a:r>
              <a:rPr lang="zh-CN" altLang="en-US" dirty="0">
                <a:solidFill>
                  <a:schemeClr val="tx1">
                    <a:lumMod val="85000"/>
                    <a:lumOff val="15000"/>
                  </a:schemeClr>
                </a:solidFill>
                <a:latin typeface="微软雅黑 Light" panose="020B0502040204020203" pitchFamily="34" charset="-122"/>
                <a:ea typeface="微软雅黑 Light" panose="020B0502040204020203" pitchFamily="34" charset="-122"/>
              </a:rPr>
              <a:t>西财或西南财大</a:t>
            </a:r>
            <a:r>
              <a:rPr lang="en-US" altLang="zh-CN" dirty="0">
                <a:solidFill>
                  <a:schemeClr val="tx1">
                    <a:lumMod val="85000"/>
                    <a:lumOff val="15000"/>
                  </a:schemeClr>
                </a:solidFill>
                <a:latin typeface="微软雅黑 Light" panose="020B0502040204020203" pitchFamily="34" charset="-122"/>
                <a:ea typeface="微软雅黑 Light" panose="020B0502040204020203" pitchFamily="34" charset="-122"/>
              </a:rPr>
              <a:t>(SWUFE)”</a:t>
            </a:r>
            <a:r>
              <a:rPr lang="zh-CN" altLang="en-US" dirty="0">
                <a:solidFill>
                  <a:schemeClr val="tx1">
                    <a:lumMod val="85000"/>
                    <a:lumOff val="15000"/>
                  </a:schemeClr>
                </a:solidFill>
                <a:latin typeface="微软雅黑 Light" panose="020B0502040204020203" pitchFamily="34" charset="-122"/>
                <a:ea typeface="微软雅黑 Light" panose="020B0502040204020203" pitchFamily="34" charset="-122"/>
              </a:rPr>
              <a:t>，位于四川省</a:t>
            </a:r>
            <a:r>
              <a:rPr lang="zh-CN" altLang="en-US" dirty="0">
                <a:solidFill>
                  <a:schemeClr val="tx1">
                    <a:lumMod val="85000"/>
                    <a:lumOff val="15000"/>
                  </a:schemeClr>
                </a:solidFill>
                <a:latin typeface="微软雅黑 Light" panose="020B0502040204020203" pitchFamily="34" charset="-122"/>
                <a:ea typeface="微软雅黑 Light" panose="020B0502040204020203" pitchFamily="34" charset="-122"/>
                <a:hlinkClick r:id="rId2">
                  <a:extLst>
                    <a:ext uri="{A12FA001-AC4F-418D-AE19-62706E023703}">
                      <ahyp:hlinkClr xmlns:ahyp="http://schemas.microsoft.com/office/drawing/2018/hyperlinkcolor" val="tx"/>
                    </a:ext>
                  </a:extLst>
                </a:hlinkClick>
              </a:rPr>
              <a:t>成都市</a:t>
            </a:r>
            <a:r>
              <a:rPr lang="zh-CN" altLang="en-US" dirty="0">
                <a:solidFill>
                  <a:schemeClr val="tx1">
                    <a:lumMod val="85000"/>
                    <a:lumOff val="15000"/>
                  </a:schemeClr>
                </a:solidFill>
                <a:latin typeface="微软雅黑 Light" panose="020B0502040204020203" pitchFamily="34" charset="-122"/>
                <a:ea typeface="微软雅黑 Light" panose="020B0502040204020203" pitchFamily="34" charset="-122"/>
              </a:rPr>
              <a:t>，是教育部直属的全国重点大学，国家首批</a:t>
            </a:r>
            <a:r>
              <a:rPr lang="en-US" altLang="zh-CN" dirty="0">
                <a:solidFill>
                  <a:schemeClr val="tx1">
                    <a:lumMod val="85000"/>
                    <a:lumOff val="15000"/>
                  </a:schemeClr>
                </a:solidFill>
                <a:latin typeface="微软雅黑 Light" panose="020B0502040204020203" pitchFamily="34" charset="-122"/>
                <a:ea typeface="微软雅黑 Light" panose="020B0502040204020203" pitchFamily="34" charset="-122"/>
              </a:rPr>
              <a:t>“211</a:t>
            </a:r>
            <a:r>
              <a:rPr lang="zh-CN" altLang="en-US" dirty="0">
                <a:solidFill>
                  <a:schemeClr val="tx1">
                    <a:lumMod val="85000"/>
                    <a:lumOff val="15000"/>
                  </a:schemeClr>
                </a:solidFill>
                <a:latin typeface="微软雅黑 Light" panose="020B0502040204020203" pitchFamily="34" charset="-122"/>
                <a:ea typeface="微软雅黑 Light" panose="020B0502040204020203" pitchFamily="34" charset="-122"/>
              </a:rPr>
              <a:t>工程</a:t>
            </a:r>
            <a:r>
              <a:rPr lang="en-US" altLang="zh-CN" dirty="0">
                <a:solidFill>
                  <a:schemeClr val="tx1">
                    <a:lumMod val="85000"/>
                    <a:lumOff val="15000"/>
                  </a:schemeClr>
                </a:solidFill>
                <a:latin typeface="微软雅黑 Light" panose="020B0502040204020203" pitchFamily="34" charset="-122"/>
                <a:ea typeface="微软雅黑 Light" panose="020B0502040204020203" pitchFamily="34" charset="-122"/>
              </a:rPr>
              <a:t>”</a:t>
            </a:r>
            <a:r>
              <a:rPr lang="zh-CN" altLang="en-US" dirty="0">
                <a:solidFill>
                  <a:schemeClr val="tx1">
                    <a:lumMod val="85000"/>
                    <a:lumOff val="15000"/>
                  </a:schemeClr>
                </a:solidFill>
                <a:latin typeface="微软雅黑 Light" panose="020B0502040204020203" pitchFamily="34" charset="-122"/>
                <a:ea typeface="微软雅黑 Light" panose="020B0502040204020203" pitchFamily="34" charset="-122"/>
              </a:rPr>
              <a:t>大学之一，国家</a:t>
            </a:r>
            <a:r>
              <a:rPr lang="en-US" altLang="zh-CN" dirty="0">
                <a:solidFill>
                  <a:schemeClr val="tx1">
                    <a:lumMod val="85000"/>
                    <a:lumOff val="15000"/>
                  </a:schemeClr>
                </a:solidFill>
                <a:latin typeface="微软雅黑 Light" panose="020B0502040204020203" pitchFamily="34" charset="-122"/>
                <a:ea typeface="微软雅黑 Light" panose="020B0502040204020203" pitchFamily="34" charset="-122"/>
              </a:rPr>
              <a:t>“985</a:t>
            </a:r>
            <a:r>
              <a:rPr lang="zh-CN" altLang="en-US" dirty="0">
                <a:solidFill>
                  <a:schemeClr val="tx1">
                    <a:lumMod val="85000"/>
                    <a:lumOff val="15000"/>
                  </a:schemeClr>
                </a:solidFill>
                <a:latin typeface="微软雅黑 Light" panose="020B0502040204020203" pitchFamily="34" charset="-122"/>
                <a:ea typeface="微软雅黑 Light" panose="020B0502040204020203" pitchFamily="34" charset="-122"/>
              </a:rPr>
              <a:t>优势学科创新平台</a:t>
            </a:r>
            <a:r>
              <a:rPr lang="en-US" altLang="zh-CN" dirty="0">
                <a:solidFill>
                  <a:schemeClr val="tx1">
                    <a:lumMod val="85000"/>
                    <a:lumOff val="15000"/>
                  </a:schemeClr>
                </a:solidFill>
                <a:latin typeface="微软雅黑 Light" panose="020B0502040204020203" pitchFamily="34" charset="-122"/>
                <a:ea typeface="微软雅黑 Light" panose="020B0502040204020203" pitchFamily="34" charset="-122"/>
              </a:rPr>
              <a:t>"</a:t>
            </a:r>
            <a:r>
              <a:rPr lang="zh-CN" altLang="en-US" dirty="0">
                <a:solidFill>
                  <a:schemeClr val="tx1">
                    <a:lumMod val="85000"/>
                    <a:lumOff val="15000"/>
                  </a:schemeClr>
                </a:solidFill>
                <a:latin typeface="微软雅黑 Light" panose="020B0502040204020203" pitchFamily="34" charset="-122"/>
                <a:ea typeface="微软雅黑 Light" panose="020B0502040204020203" pitchFamily="34" charset="-122"/>
              </a:rPr>
              <a:t>重点建设高校。</a:t>
            </a:r>
            <a:endParaRPr lang="en-US" altLang="zh-CN" dirty="0">
              <a:solidFill>
                <a:schemeClr val="tx1">
                  <a:lumMod val="85000"/>
                  <a:lumOff val="15000"/>
                </a:schemeClr>
              </a:solidFill>
              <a:latin typeface="微软雅黑 Light" panose="020B0502040204020203" pitchFamily="34" charset="-122"/>
              <a:ea typeface="微软雅黑 Light" panose="020B0502040204020203" pitchFamily="34" charset="-122"/>
            </a:endParaRPr>
          </a:p>
          <a:p>
            <a:pPr algn="just">
              <a:lnSpc>
                <a:spcPct val="150000"/>
              </a:lnSpc>
            </a:pPr>
            <a:endParaRPr lang="zh-CN" altLang="en-US" dirty="0">
              <a:solidFill>
                <a:schemeClr val="tx1">
                  <a:lumMod val="85000"/>
                  <a:lumOff val="15000"/>
                </a:schemeClr>
              </a:solidFill>
              <a:latin typeface="微软雅黑 Light" panose="020B0502040204020203" pitchFamily="34" charset="-122"/>
              <a:ea typeface="微软雅黑 Light" panose="020B0502040204020203" pitchFamily="34" charset="-122"/>
            </a:endParaRPr>
          </a:p>
          <a:p>
            <a:pPr algn="just">
              <a:lnSpc>
                <a:spcPct val="150000"/>
              </a:lnSpc>
            </a:pPr>
            <a:r>
              <a:rPr lang="zh-CN" altLang="en-US" dirty="0">
                <a:solidFill>
                  <a:schemeClr val="tx1">
                    <a:lumMod val="85000"/>
                    <a:lumOff val="15000"/>
                  </a:schemeClr>
                </a:solidFill>
                <a:latin typeface="微软雅黑 Light" panose="020B0502040204020203" pitchFamily="34" charset="-122"/>
                <a:ea typeface="微软雅黑 Light" panose="020B0502040204020203" pitchFamily="34" charset="-122"/>
              </a:rPr>
              <a:t>西南财经大学始于</a:t>
            </a:r>
            <a:r>
              <a:rPr lang="en-US" altLang="zh-CN" dirty="0">
                <a:solidFill>
                  <a:schemeClr val="tx1">
                    <a:lumMod val="85000"/>
                    <a:lumOff val="15000"/>
                  </a:schemeClr>
                </a:solidFill>
                <a:latin typeface="微软雅黑 Light" panose="020B0502040204020203" pitchFamily="34" charset="-122"/>
                <a:ea typeface="微软雅黑 Light" panose="020B0502040204020203" pitchFamily="34" charset="-122"/>
              </a:rPr>
              <a:t>1925</a:t>
            </a:r>
            <a:r>
              <a:rPr lang="zh-CN" altLang="en-US" dirty="0">
                <a:solidFill>
                  <a:schemeClr val="tx1">
                    <a:lumMod val="85000"/>
                    <a:lumOff val="15000"/>
                  </a:schemeClr>
                </a:solidFill>
                <a:latin typeface="微软雅黑 Light" panose="020B0502040204020203" pitchFamily="34" charset="-122"/>
                <a:ea typeface="微软雅黑 Light" panose="020B0502040204020203" pitchFamily="34" charset="-122"/>
              </a:rPr>
              <a:t>年创建的上海光华大学。</a:t>
            </a:r>
            <a:r>
              <a:rPr lang="en-US" altLang="zh-CN" dirty="0">
                <a:solidFill>
                  <a:schemeClr val="tx1">
                    <a:lumMod val="85000"/>
                    <a:lumOff val="15000"/>
                  </a:schemeClr>
                </a:solidFill>
                <a:latin typeface="微软雅黑 Light" panose="020B0502040204020203" pitchFamily="34" charset="-122"/>
                <a:ea typeface="微软雅黑 Light" panose="020B0502040204020203" pitchFamily="34" charset="-122"/>
              </a:rPr>
              <a:t>1938</a:t>
            </a:r>
            <a:r>
              <a:rPr lang="zh-CN" altLang="en-US" dirty="0">
                <a:solidFill>
                  <a:schemeClr val="tx1">
                    <a:lumMod val="85000"/>
                    <a:lumOff val="15000"/>
                  </a:schemeClr>
                </a:solidFill>
                <a:latin typeface="微软雅黑 Light" panose="020B0502040204020203" pitchFamily="34" charset="-122"/>
                <a:ea typeface="微软雅黑 Light" panose="020B0502040204020203" pitchFamily="34" charset="-122"/>
              </a:rPr>
              <a:t>年，光华大学在抗战烽火中由上海内迁成都，成立光华大学成都分部。</a:t>
            </a:r>
            <a:r>
              <a:rPr lang="en-US" altLang="zh-CN" dirty="0">
                <a:solidFill>
                  <a:schemeClr val="tx1">
                    <a:lumMod val="85000"/>
                    <a:lumOff val="15000"/>
                  </a:schemeClr>
                </a:solidFill>
                <a:latin typeface="微软雅黑 Light" panose="020B0502040204020203" pitchFamily="34" charset="-122"/>
                <a:ea typeface="微软雅黑 Light" panose="020B0502040204020203" pitchFamily="34" charset="-122"/>
              </a:rPr>
              <a:t>1946</a:t>
            </a:r>
            <a:r>
              <a:rPr lang="zh-CN" altLang="en-US" dirty="0">
                <a:solidFill>
                  <a:schemeClr val="tx1">
                    <a:lumMod val="85000"/>
                    <a:lumOff val="15000"/>
                  </a:schemeClr>
                </a:solidFill>
                <a:latin typeface="微软雅黑 Light" panose="020B0502040204020203" pitchFamily="34" charset="-122"/>
                <a:ea typeface="微软雅黑 Light" panose="020B0502040204020203" pitchFamily="34" charset="-122"/>
              </a:rPr>
              <a:t>年更名为私立成华大学。</a:t>
            </a:r>
            <a:r>
              <a:rPr lang="en-US" altLang="zh-CN" dirty="0">
                <a:solidFill>
                  <a:schemeClr val="tx1">
                    <a:lumMod val="85000"/>
                    <a:lumOff val="15000"/>
                  </a:schemeClr>
                </a:solidFill>
                <a:latin typeface="微软雅黑 Light" panose="020B0502040204020203" pitchFamily="34" charset="-122"/>
                <a:ea typeface="微软雅黑 Light" panose="020B0502040204020203" pitchFamily="34" charset="-122"/>
              </a:rPr>
              <a:t>1952</a:t>
            </a:r>
            <a:r>
              <a:rPr lang="zh-CN" altLang="en-US" dirty="0">
                <a:solidFill>
                  <a:schemeClr val="tx1">
                    <a:lumMod val="85000"/>
                    <a:lumOff val="15000"/>
                  </a:schemeClr>
                </a:solidFill>
                <a:latin typeface="微软雅黑 Light" panose="020B0502040204020203" pitchFamily="34" charset="-122"/>
                <a:ea typeface="微软雅黑 Light" panose="020B0502040204020203" pitchFamily="34" charset="-122"/>
              </a:rPr>
              <a:t>年私立成华大学改为公立，调入部分院校或系科组建四川财经学院。</a:t>
            </a:r>
            <a:r>
              <a:rPr lang="en-US" altLang="zh-CN" dirty="0">
                <a:solidFill>
                  <a:schemeClr val="tx1">
                    <a:lumMod val="85000"/>
                    <a:lumOff val="15000"/>
                  </a:schemeClr>
                </a:solidFill>
                <a:latin typeface="微软雅黑 Light" panose="020B0502040204020203" pitchFamily="34" charset="-122"/>
                <a:ea typeface="微软雅黑 Light" panose="020B0502040204020203" pitchFamily="34" charset="-122"/>
              </a:rPr>
              <a:t>1960</a:t>
            </a:r>
            <a:r>
              <a:rPr lang="zh-CN" altLang="en-US" dirty="0">
                <a:solidFill>
                  <a:schemeClr val="tx1">
                    <a:lumMod val="85000"/>
                    <a:lumOff val="15000"/>
                  </a:schemeClr>
                </a:solidFill>
                <a:latin typeface="微软雅黑 Light" panose="020B0502040204020203" pitchFamily="34" charset="-122"/>
                <a:ea typeface="微软雅黑 Light" panose="020B0502040204020203" pitchFamily="34" charset="-122"/>
              </a:rPr>
              <a:t>年分设四川财经学院和四川科学技术学院，</a:t>
            </a:r>
            <a:r>
              <a:rPr lang="en-US" altLang="zh-CN" dirty="0">
                <a:solidFill>
                  <a:schemeClr val="tx1">
                    <a:lumMod val="85000"/>
                    <a:lumOff val="15000"/>
                  </a:schemeClr>
                </a:solidFill>
                <a:latin typeface="微软雅黑 Light" panose="020B0502040204020203" pitchFamily="34" charset="-122"/>
                <a:ea typeface="微软雅黑 Light" panose="020B0502040204020203" pitchFamily="34" charset="-122"/>
              </a:rPr>
              <a:t>1961</a:t>
            </a:r>
            <a:r>
              <a:rPr lang="zh-CN" altLang="en-US" dirty="0">
                <a:solidFill>
                  <a:schemeClr val="tx1">
                    <a:lumMod val="85000"/>
                    <a:lumOff val="15000"/>
                  </a:schemeClr>
                </a:solidFill>
                <a:latin typeface="微软雅黑 Light" panose="020B0502040204020203" pitchFamily="34" charset="-122"/>
                <a:ea typeface="微软雅黑 Light" panose="020B0502040204020203" pitchFamily="34" charset="-122"/>
              </a:rPr>
              <a:t>年合并更名为成都大学。</a:t>
            </a:r>
            <a:r>
              <a:rPr lang="en-US" altLang="zh-CN" dirty="0">
                <a:solidFill>
                  <a:schemeClr val="tx1">
                    <a:lumMod val="85000"/>
                    <a:lumOff val="15000"/>
                  </a:schemeClr>
                </a:solidFill>
                <a:latin typeface="微软雅黑 Light" panose="020B0502040204020203" pitchFamily="34" charset="-122"/>
                <a:ea typeface="微软雅黑 Light" panose="020B0502040204020203" pitchFamily="34" charset="-122"/>
              </a:rPr>
              <a:t>1978</a:t>
            </a:r>
            <a:r>
              <a:rPr lang="zh-CN" altLang="en-US" dirty="0">
                <a:solidFill>
                  <a:schemeClr val="tx1">
                    <a:lumMod val="85000"/>
                    <a:lumOff val="15000"/>
                  </a:schemeClr>
                </a:solidFill>
                <a:latin typeface="微软雅黑 Light" panose="020B0502040204020203" pitchFamily="34" charset="-122"/>
                <a:ea typeface="微软雅黑 Light" panose="020B0502040204020203" pitchFamily="34" charset="-122"/>
              </a:rPr>
              <a:t>年恢复为四川财经学院。</a:t>
            </a:r>
            <a:r>
              <a:rPr lang="en-US" altLang="zh-CN" dirty="0">
                <a:solidFill>
                  <a:schemeClr val="tx1">
                    <a:lumMod val="85000"/>
                    <a:lumOff val="15000"/>
                  </a:schemeClr>
                </a:solidFill>
                <a:latin typeface="微软雅黑 Light" panose="020B0502040204020203" pitchFamily="34" charset="-122"/>
                <a:ea typeface="微软雅黑 Light" panose="020B0502040204020203" pitchFamily="34" charset="-122"/>
              </a:rPr>
              <a:t>1979</a:t>
            </a:r>
            <a:r>
              <a:rPr lang="zh-CN" altLang="en-US" dirty="0">
                <a:solidFill>
                  <a:schemeClr val="tx1">
                    <a:lumMod val="85000"/>
                    <a:lumOff val="15000"/>
                  </a:schemeClr>
                </a:solidFill>
                <a:latin typeface="微软雅黑 Light" panose="020B0502040204020203" pitchFamily="34" charset="-122"/>
                <a:ea typeface="微软雅黑 Light" panose="020B0502040204020203" pitchFamily="34" charset="-122"/>
              </a:rPr>
              <a:t>年由四川省划归中国人民银行主管。</a:t>
            </a:r>
            <a:r>
              <a:rPr lang="en-US" altLang="zh-CN" dirty="0">
                <a:solidFill>
                  <a:schemeClr val="tx1">
                    <a:lumMod val="85000"/>
                    <a:lumOff val="15000"/>
                  </a:schemeClr>
                </a:solidFill>
                <a:latin typeface="微软雅黑 Light" panose="020B0502040204020203" pitchFamily="34" charset="-122"/>
                <a:ea typeface="微软雅黑 Light" panose="020B0502040204020203" pitchFamily="34" charset="-122"/>
              </a:rPr>
              <a:t> 1985</a:t>
            </a:r>
            <a:r>
              <a:rPr lang="zh-CN" altLang="en-US" dirty="0">
                <a:solidFill>
                  <a:schemeClr val="tx1">
                    <a:lumMod val="85000"/>
                    <a:lumOff val="15000"/>
                  </a:schemeClr>
                </a:solidFill>
                <a:latin typeface="微软雅黑 Light" panose="020B0502040204020203" pitchFamily="34" charset="-122"/>
                <a:ea typeface="微软雅黑 Light" panose="020B0502040204020203" pitchFamily="34" charset="-122"/>
              </a:rPr>
              <a:t>年更名为西南财经大学。</a:t>
            </a:r>
          </a:p>
        </p:txBody>
      </p:sp>
      <p:sp>
        <p:nvSpPr>
          <p:cNvPr id="8" name="矩形 7">
            <a:extLst>
              <a:ext uri="{FF2B5EF4-FFF2-40B4-BE49-F238E27FC236}">
                <a16:creationId xmlns:a16="http://schemas.microsoft.com/office/drawing/2014/main" id="{44274E59-C95D-4875-A268-3C86FB74BFB4}"/>
              </a:ext>
            </a:extLst>
          </p:cNvPr>
          <p:cNvSpPr/>
          <p:nvPr/>
        </p:nvSpPr>
        <p:spPr>
          <a:xfrm>
            <a:off x="523765" y="2507504"/>
            <a:ext cx="708788" cy="581017"/>
          </a:xfrm>
          <a:prstGeom prst="rect">
            <a:avLst/>
          </a:prstGeom>
          <a:gradFill>
            <a:gsLst>
              <a:gs pos="100000">
                <a:schemeClr val="accent2">
                  <a:alpha val="0"/>
                </a:schemeClr>
              </a:gs>
              <a:gs pos="0">
                <a:schemeClr val="accent1">
                  <a:alpha val="60000"/>
                </a:schemeClr>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white"/>
                </a:solidFill>
              </a:ln>
              <a:solidFill>
                <a:srgbClr val="82318E"/>
              </a:solidFill>
              <a:effectLst/>
              <a:uLnTx/>
              <a:uFillTx/>
              <a:latin typeface="等线" panose="020F0502020204030204"/>
              <a:ea typeface="等线" panose="02010600030101010101" pitchFamily="2" charset="-122"/>
              <a:cs typeface="+mn-cs"/>
            </a:endParaRPr>
          </a:p>
        </p:txBody>
      </p:sp>
      <p:sp>
        <p:nvSpPr>
          <p:cNvPr id="10" name="矩形 9">
            <a:extLst>
              <a:ext uri="{FF2B5EF4-FFF2-40B4-BE49-F238E27FC236}">
                <a16:creationId xmlns:a16="http://schemas.microsoft.com/office/drawing/2014/main" id="{92D6AA4D-F2B3-4BBC-8CB3-8CBC6069CDFE}"/>
              </a:ext>
            </a:extLst>
          </p:cNvPr>
          <p:cNvSpPr/>
          <p:nvPr/>
        </p:nvSpPr>
        <p:spPr>
          <a:xfrm>
            <a:off x="523765" y="4691904"/>
            <a:ext cx="708788" cy="581017"/>
          </a:xfrm>
          <a:prstGeom prst="rect">
            <a:avLst/>
          </a:prstGeom>
          <a:gradFill>
            <a:gsLst>
              <a:gs pos="100000">
                <a:schemeClr val="accent2">
                  <a:alpha val="0"/>
                </a:schemeClr>
              </a:gs>
              <a:gs pos="0">
                <a:schemeClr val="accent1">
                  <a:alpha val="60000"/>
                </a:schemeClr>
              </a:gs>
            </a:gsLst>
            <a:lin ang="0" scaled="1"/>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white"/>
                </a:solidFill>
              </a:ln>
              <a:solidFill>
                <a:srgbClr val="82318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4501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18A41909-9F28-4C1D-9AFF-E067C33A12DE}"/>
              </a:ext>
            </a:extLst>
          </p:cNvPr>
          <p:cNvSpPr/>
          <p:nvPr/>
        </p:nvSpPr>
        <p:spPr>
          <a:xfrm>
            <a:off x="392020" y="1478483"/>
            <a:ext cx="11339446" cy="4830466"/>
          </a:xfrm>
          <a:prstGeom prst="roundRect">
            <a:avLst>
              <a:gd name="adj" fmla="val 3657"/>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13" name="文本框 12">
            <a:extLst>
              <a:ext uri="{FF2B5EF4-FFF2-40B4-BE49-F238E27FC236}">
                <a16:creationId xmlns:a16="http://schemas.microsoft.com/office/drawing/2014/main" id="{2DFF7B63-E1F5-499E-9130-4D8C3C5E7CB0}"/>
              </a:ext>
            </a:extLst>
          </p:cNvPr>
          <p:cNvSpPr txBox="1"/>
          <p:nvPr/>
        </p:nvSpPr>
        <p:spPr>
          <a:xfrm>
            <a:off x="725555" y="443632"/>
            <a:ext cx="3376539" cy="461665"/>
          </a:xfrm>
          <a:prstGeom prst="rect">
            <a:avLst/>
          </a:prstGeom>
          <a:noFill/>
        </p:spPr>
        <p:txBody>
          <a:bodyPr wrap="square" rtlCol="0">
            <a:spAutoFit/>
          </a:bodyPr>
          <a:lstStyle/>
          <a:p>
            <a:r>
              <a:rPr lang="zh-CN" altLang="en-US" sz="2400" b="1" dirty="0">
                <a:solidFill>
                  <a:schemeClr val="accent1">
                    <a:lumMod val="75000"/>
                  </a:schemeClr>
                </a:solidFill>
                <a:latin typeface="微软雅黑" panose="020B0503020204020204" pitchFamily="34" charset="-122"/>
                <a:ea typeface="微软雅黑" panose="020B0503020204020204" pitchFamily="34" charset="-122"/>
              </a:rPr>
              <a:t>流程模板</a:t>
            </a:r>
          </a:p>
        </p:txBody>
      </p:sp>
      <p:sp>
        <p:nvSpPr>
          <p:cNvPr id="87" name="îṣḻîďe">
            <a:extLst>
              <a:ext uri="{FF2B5EF4-FFF2-40B4-BE49-F238E27FC236}">
                <a16:creationId xmlns:a16="http://schemas.microsoft.com/office/drawing/2014/main" id="{7C71CE13-5DCD-47FD-92AB-834CEC846452}"/>
              </a:ext>
            </a:extLst>
          </p:cNvPr>
          <p:cNvSpPr/>
          <p:nvPr/>
        </p:nvSpPr>
        <p:spPr bwMode="auto">
          <a:xfrm>
            <a:off x="666750" y="3631008"/>
            <a:ext cx="10858500" cy="351688"/>
          </a:xfrm>
          <a:prstGeom prst="rect">
            <a:avLst/>
          </a:prstGeom>
          <a:solidFill>
            <a:schemeClr val="bg1">
              <a:lumMod val="95000"/>
            </a:schemeClr>
          </a:solidFill>
          <a:ln w="9525">
            <a:noFill/>
            <a:miter lim="800000"/>
            <a:headEnd/>
            <a:tailEnd/>
          </a:ln>
        </p:spPr>
        <p:txBody>
          <a:bodyPr vert="horz" wrap="square" lIns="91440" tIns="45720" rIns="91440" bIns="45720" numCol="1" anchor="t" anchorCtr="0" compatLnSpc="1">
            <a:prstTxWarp prst="textNoShape">
              <a:avLst/>
            </a:prstTxWarp>
            <a:normAutofit/>
          </a:bodyPr>
          <a:lstStyle>
            <a:defPPr>
              <a:defRPr lang="id-ID"/>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sz="1400">
              <a:latin typeface="微软雅黑" panose="020B0503020204020204" pitchFamily="34" charset="-122"/>
              <a:ea typeface="微软雅黑" panose="020B0503020204020204" pitchFamily="34" charset="-122"/>
            </a:endParaRPr>
          </a:p>
        </p:txBody>
      </p:sp>
      <p:grpSp>
        <p:nvGrpSpPr>
          <p:cNvPr id="94" name="îsľiḍé">
            <a:extLst>
              <a:ext uri="{FF2B5EF4-FFF2-40B4-BE49-F238E27FC236}">
                <a16:creationId xmlns:a16="http://schemas.microsoft.com/office/drawing/2014/main" id="{2C231FDC-7E3E-45D9-B39E-7682C5B17FB8}"/>
              </a:ext>
            </a:extLst>
          </p:cNvPr>
          <p:cNvGrpSpPr/>
          <p:nvPr/>
        </p:nvGrpSpPr>
        <p:grpSpPr>
          <a:xfrm>
            <a:off x="2319068" y="1925991"/>
            <a:ext cx="1647676" cy="1609640"/>
            <a:chOff x="2312718" y="1798171"/>
            <a:chExt cx="1647676" cy="1609640"/>
          </a:xfrm>
        </p:grpSpPr>
        <p:grpSp>
          <p:nvGrpSpPr>
            <p:cNvPr id="120" name="íŝlíďè">
              <a:extLst>
                <a:ext uri="{FF2B5EF4-FFF2-40B4-BE49-F238E27FC236}">
                  <a16:creationId xmlns:a16="http://schemas.microsoft.com/office/drawing/2014/main" id="{09EA9EEB-1F33-4042-9982-E900B4CF798A}"/>
                </a:ext>
              </a:extLst>
            </p:cNvPr>
            <p:cNvGrpSpPr/>
            <p:nvPr/>
          </p:nvGrpSpPr>
          <p:grpSpPr>
            <a:xfrm>
              <a:off x="2490819" y="1798171"/>
              <a:ext cx="1469575" cy="1212885"/>
              <a:chOff x="2490819" y="2004537"/>
              <a:chExt cx="1469575" cy="1212885"/>
            </a:xfrm>
          </p:grpSpPr>
          <p:sp>
            <p:nvSpPr>
              <p:cNvPr id="122" name="îšḻiḍe">
                <a:extLst>
                  <a:ext uri="{FF2B5EF4-FFF2-40B4-BE49-F238E27FC236}">
                    <a16:creationId xmlns:a16="http://schemas.microsoft.com/office/drawing/2014/main" id="{02D1AD96-7A69-46F6-B160-093521071B02}"/>
                  </a:ext>
                </a:extLst>
              </p:cNvPr>
              <p:cNvSpPr/>
              <p:nvPr/>
            </p:nvSpPr>
            <p:spPr>
              <a:xfrm>
                <a:off x="2490821" y="2004537"/>
                <a:ext cx="1469573" cy="47368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en-US"/>
                </a:defPPr>
                <a:lvl1pPr marL="0" algn="l" defTabSz="609585" rtl="0" eaLnBrk="1" latinLnBrk="0" hangingPunct="1">
                  <a:defRPr sz="2400" kern="1200">
                    <a:solidFill>
                      <a:schemeClr val="lt1"/>
                    </a:solidFill>
                  </a:defRPr>
                </a:lvl1pPr>
                <a:lvl2pPr marL="609585" algn="l" defTabSz="609585" rtl="0" eaLnBrk="1" latinLnBrk="0" hangingPunct="1">
                  <a:defRPr sz="2400" kern="1200">
                    <a:solidFill>
                      <a:schemeClr val="lt1"/>
                    </a:solidFill>
                  </a:defRPr>
                </a:lvl2pPr>
                <a:lvl3pPr marL="1219170" algn="l" defTabSz="609585" rtl="0" eaLnBrk="1" latinLnBrk="0" hangingPunct="1">
                  <a:defRPr sz="2400" kern="1200">
                    <a:solidFill>
                      <a:schemeClr val="lt1"/>
                    </a:solidFill>
                  </a:defRPr>
                </a:lvl3pPr>
                <a:lvl4pPr marL="1828754" algn="l" defTabSz="609585" rtl="0" eaLnBrk="1" latinLnBrk="0" hangingPunct="1">
                  <a:defRPr sz="2400" kern="1200">
                    <a:solidFill>
                      <a:schemeClr val="lt1"/>
                    </a:solidFill>
                  </a:defRPr>
                </a:lvl4pPr>
                <a:lvl5pPr marL="2438339" algn="l" defTabSz="609585" rtl="0" eaLnBrk="1" latinLnBrk="0" hangingPunct="1">
                  <a:defRPr sz="2400" kern="1200">
                    <a:solidFill>
                      <a:schemeClr val="lt1"/>
                    </a:solidFill>
                  </a:defRPr>
                </a:lvl5pPr>
                <a:lvl6pPr marL="3047924" algn="l" defTabSz="609585" rtl="0" eaLnBrk="1" latinLnBrk="0" hangingPunct="1">
                  <a:defRPr sz="2400" kern="1200">
                    <a:solidFill>
                      <a:schemeClr val="lt1"/>
                    </a:solidFill>
                  </a:defRPr>
                </a:lvl6pPr>
                <a:lvl7pPr marL="3657509" algn="l" defTabSz="609585" rtl="0" eaLnBrk="1" latinLnBrk="0" hangingPunct="1">
                  <a:defRPr sz="2400" kern="1200">
                    <a:solidFill>
                      <a:schemeClr val="lt1"/>
                    </a:solidFill>
                  </a:defRPr>
                </a:lvl7pPr>
                <a:lvl8pPr marL="4267093" algn="l" defTabSz="609585" rtl="0" eaLnBrk="1" latinLnBrk="0" hangingPunct="1">
                  <a:defRPr sz="2400" kern="1200">
                    <a:solidFill>
                      <a:schemeClr val="lt1"/>
                    </a:solidFill>
                  </a:defRPr>
                </a:lvl8pPr>
                <a:lvl9pPr marL="4876678" algn="l" defTabSz="609585" rtl="0" eaLnBrk="1" latinLnBrk="0" hangingPunct="1">
                  <a:defRPr sz="2400" kern="1200">
                    <a:solidFill>
                      <a:schemeClr val="lt1"/>
                    </a:solidFill>
                  </a:defRPr>
                </a:lvl9pPr>
              </a:lstStyle>
              <a:p>
                <a:pPr lvl="0">
                  <a:lnSpc>
                    <a:spcPct val="120000"/>
                  </a:lnSpc>
                </a:pPr>
                <a:r>
                  <a:rPr lang="zh-CN" altLang="en-US" sz="1600" b="1" dirty="0">
                    <a:solidFill>
                      <a:schemeClr val="tx1"/>
                    </a:solidFill>
                    <a:latin typeface="微软雅黑" panose="020B0503020204020204" pitchFamily="34" charset="-122"/>
                    <a:ea typeface="微软雅黑" panose="020B0503020204020204" pitchFamily="34" charset="-122"/>
                  </a:rPr>
                  <a:t>输入标题</a:t>
                </a:r>
              </a:p>
            </p:txBody>
          </p:sp>
          <p:sp>
            <p:nvSpPr>
              <p:cNvPr id="123" name="íṥ1iḓe">
                <a:extLst>
                  <a:ext uri="{FF2B5EF4-FFF2-40B4-BE49-F238E27FC236}">
                    <a16:creationId xmlns:a16="http://schemas.microsoft.com/office/drawing/2014/main" id="{BB831516-43DC-416B-A366-D77B0C03D681}"/>
                  </a:ext>
                </a:extLst>
              </p:cNvPr>
              <p:cNvSpPr txBox="1"/>
              <p:nvPr/>
            </p:nvSpPr>
            <p:spPr>
              <a:xfrm>
                <a:off x="2490819" y="2369564"/>
                <a:ext cx="1469575" cy="847858"/>
              </a:xfrm>
              <a:prstGeom prst="rect">
                <a:avLst/>
              </a:prstGeom>
              <a:noFill/>
              <a:ln w="3175">
                <a:noFill/>
              </a:ln>
            </p:spPr>
            <p:txBody>
              <a:bodyPr wrap="square" lIns="91440" tIns="45720" rIns="91440" bIns="45720" anchor="t" anchorCtr="0">
                <a:noAutofit/>
              </a:bodyPr>
              <a:lstStyle>
                <a:defPPr>
                  <a:defRPr lang="zh-CN"/>
                </a:defPPr>
                <a:lvl1pPr algn="ctr" defTabSz="609585">
                  <a:lnSpc>
                    <a:spcPct val="150000"/>
                  </a:lnSpc>
                  <a:spcBef>
                    <a:spcPct val="0"/>
                  </a:spcBef>
                  <a:defRPr sz="1100"/>
                </a:lvl1pPr>
                <a:lvl2pPr marL="609585" defTabSz="609585">
                  <a:defRPr sz="2400"/>
                </a:lvl2pPr>
                <a:lvl3pPr marL="1219170" defTabSz="609585">
                  <a:defRPr sz="2400"/>
                </a:lvl3pPr>
                <a:lvl4pPr marL="1828754" defTabSz="609585">
                  <a:defRPr sz="2400"/>
                </a:lvl4pPr>
                <a:lvl5pPr marL="2438339" defTabSz="609585">
                  <a:defRPr sz="2400"/>
                </a:lvl5pPr>
                <a:lvl6pPr marL="3047924" defTabSz="609585">
                  <a:defRPr sz="2400"/>
                </a:lvl6pPr>
                <a:lvl7pPr marL="3657509" defTabSz="609585">
                  <a:defRPr sz="2400"/>
                </a:lvl7pPr>
                <a:lvl8pPr marL="4267093" defTabSz="609585">
                  <a:defRPr sz="2400"/>
                </a:lvl8pPr>
                <a:lvl9pPr marL="4876678" defTabSz="609585">
                  <a:defRPr sz="2400"/>
                </a:lvl9pPr>
              </a:lstStyle>
              <a:p>
                <a:pPr algn="l"/>
                <a:r>
                  <a:rPr lang="zh-CN" altLang="en-US" sz="1400" dirty="0">
                    <a:latin typeface="微软雅黑" panose="020B0503020204020204" pitchFamily="34" charset="-122"/>
                    <a:ea typeface="微软雅黑" panose="020B0503020204020204" pitchFamily="34" charset="-122"/>
                  </a:rPr>
                  <a:t>输入主要内容</a:t>
                </a:r>
                <a:endParaRPr lang="en-US" altLang="zh-CN" sz="1400" dirty="0">
                  <a:latin typeface="微软雅黑" panose="020B0503020204020204" pitchFamily="34" charset="-122"/>
                  <a:ea typeface="微软雅黑" panose="020B0503020204020204" pitchFamily="34" charset="-122"/>
                </a:endParaRPr>
              </a:p>
              <a:p>
                <a:pPr algn="l"/>
                <a:r>
                  <a:rPr lang="zh-CN" altLang="en-US" sz="1400" dirty="0">
                    <a:latin typeface="微软雅黑" panose="020B0503020204020204" pitchFamily="34" charset="-122"/>
                    <a:ea typeface="微软雅黑" panose="020B0503020204020204" pitchFamily="34" charset="-122"/>
                  </a:rPr>
                  <a:t>输入主要内容</a:t>
                </a:r>
                <a:endParaRPr lang="en-US" altLang="zh-CN" sz="1400" dirty="0">
                  <a:latin typeface="微软雅黑" panose="020B0503020204020204" pitchFamily="34" charset="-122"/>
                  <a:ea typeface="微软雅黑" panose="020B0503020204020204" pitchFamily="34" charset="-122"/>
                </a:endParaRPr>
              </a:p>
              <a:p>
                <a:pPr algn="l"/>
                <a:r>
                  <a:rPr lang="en-US" altLang="zh-CN" sz="1400" dirty="0">
                    <a:latin typeface="微软雅黑" panose="020B0503020204020204" pitchFamily="34" charset="-122"/>
                    <a:ea typeface="微软雅黑" panose="020B0503020204020204" pitchFamily="34" charset="-122"/>
                  </a:rPr>
                  <a:t>……</a:t>
                </a:r>
              </a:p>
            </p:txBody>
          </p:sp>
        </p:grpSp>
        <p:cxnSp>
          <p:nvCxnSpPr>
            <p:cNvPr id="121" name="直接连接符 120">
              <a:extLst>
                <a:ext uri="{FF2B5EF4-FFF2-40B4-BE49-F238E27FC236}">
                  <a16:creationId xmlns:a16="http://schemas.microsoft.com/office/drawing/2014/main" id="{67A443F3-189E-4295-9151-C162DF914FED}"/>
                </a:ext>
              </a:extLst>
            </p:cNvPr>
            <p:cNvCxnSpPr/>
            <p:nvPr/>
          </p:nvCxnSpPr>
          <p:spPr>
            <a:xfrm flipV="1">
              <a:off x="2312718" y="2035015"/>
              <a:ext cx="0" cy="1372796"/>
            </a:xfrm>
            <a:prstGeom prst="line">
              <a:avLst/>
            </a:prstGeom>
            <a:ln w="3175" cap="rnd">
              <a:solidFill>
                <a:schemeClr val="bg1">
                  <a:lumMod val="75000"/>
                </a:schemeClr>
              </a:solidFill>
              <a:round/>
              <a:tailEnd type="oval"/>
            </a:ln>
          </p:spPr>
          <p:style>
            <a:lnRef idx="1">
              <a:schemeClr val="accent1"/>
            </a:lnRef>
            <a:fillRef idx="0">
              <a:schemeClr val="accent1"/>
            </a:fillRef>
            <a:effectRef idx="0">
              <a:schemeClr val="accent1"/>
            </a:effectRef>
            <a:fontRef idx="minor">
              <a:schemeClr val="tx1"/>
            </a:fontRef>
          </p:style>
        </p:cxnSp>
      </p:grpSp>
      <p:cxnSp>
        <p:nvCxnSpPr>
          <p:cNvPr id="109" name="直接连接符 108">
            <a:extLst>
              <a:ext uri="{FF2B5EF4-FFF2-40B4-BE49-F238E27FC236}">
                <a16:creationId xmlns:a16="http://schemas.microsoft.com/office/drawing/2014/main" id="{008E96C9-DC59-4F51-BF5E-F5C1AD03C0AD}"/>
              </a:ext>
            </a:extLst>
          </p:cNvPr>
          <p:cNvCxnSpPr/>
          <p:nvPr/>
        </p:nvCxnSpPr>
        <p:spPr>
          <a:xfrm flipV="1">
            <a:off x="9872931" y="3984409"/>
            <a:ext cx="0" cy="1372796"/>
          </a:xfrm>
          <a:prstGeom prst="line">
            <a:avLst/>
          </a:prstGeom>
          <a:ln w="3175" cap="rnd">
            <a:solidFill>
              <a:schemeClr val="bg1">
                <a:lumMod val="75000"/>
              </a:schemeClr>
            </a:solidFill>
            <a:round/>
            <a:headEnd type="oval"/>
            <a:tailEnd type="none"/>
          </a:ln>
        </p:spPr>
        <p:style>
          <a:lnRef idx="1">
            <a:schemeClr val="accent1"/>
          </a:lnRef>
          <a:fillRef idx="0">
            <a:schemeClr val="accent1"/>
          </a:fillRef>
          <a:effectRef idx="0">
            <a:schemeClr val="accent1"/>
          </a:effectRef>
          <a:fontRef idx="minor">
            <a:schemeClr val="tx1"/>
          </a:fontRef>
        </p:style>
      </p:cxnSp>
      <p:cxnSp>
        <p:nvCxnSpPr>
          <p:cNvPr id="105" name="直接连接符 104">
            <a:extLst>
              <a:ext uri="{FF2B5EF4-FFF2-40B4-BE49-F238E27FC236}">
                <a16:creationId xmlns:a16="http://schemas.microsoft.com/office/drawing/2014/main" id="{F444E4F9-A926-49D1-A367-566AF1BCC31A}"/>
              </a:ext>
            </a:extLst>
          </p:cNvPr>
          <p:cNvCxnSpPr/>
          <p:nvPr/>
        </p:nvCxnSpPr>
        <p:spPr>
          <a:xfrm flipV="1">
            <a:off x="6851387" y="3984409"/>
            <a:ext cx="0" cy="1372796"/>
          </a:xfrm>
          <a:prstGeom prst="line">
            <a:avLst/>
          </a:prstGeom>
          <a:ln w="3175" cap="rnd">
            <a:solidFill>
              <a:schemeClr val="bg1">
                <a:lumMod val="75000"/>
              </a:schemeClr>
            </a:solidFill>
            <a:round/>
            <a:headEnd type="oval"/>
            <a:tailEnd type="none"/>
          </a:ln>
        </p:spPr>
        <p:style>
          <a:lnRef idx="1">
            <a:schemeClr val="accent1"/>
          </a:lnRef>
          <a:fillRef idx="0">
            <a:schemeClr val="accent1"/>
          </a:fillRef>
          <a:effectRef idx="0">
            <a:schemeClr val="accent1"/>
          </a:effectRef>
          <a:fontRef idx="minor">
            <a:schemeClr val="tx1"/>
          </a:fontRef>
        </p:style>
      </p:cxnSp>
      <p:sp>
        <p:nvSpPr>
          <p:cNvPr id="129" name="箭头: V 形 128">
            <a:extLst>
              <a:ext uri="{FF2B5EF4-FFF2-40B4-BE49-F238E27FC236}">
                <a16:creationId xmlns:a16="http://schemas.microsoft.com/office/drawing/2014/main" id="{44731F7D-5300-4D9B-817F-6FF12D0A12A1}"/>
              </a:ext>
            </a:extLst>
          </p:cNvPr>
          <p:cNvSpPr/>
          <p:nvPr/>
        </p:nvSpPr>
        <p:spPr>
          <a:xfrm>
            <a:off x="1403166" y="3546016"/>
            <a:ext cx="1469573" cy="473688"/>
          </a:xfrm>
          <a:prstGeom prst="chevron">
            <a:avLst/>
          </a:prstGeom>
          <a:solidFill>
            <a:srgbClr val="629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0" name="箭头: V 形 129">
            <a:extLst>
              <a:ext uri="{FF2B5EF4-FFF2-40B4-BE49-F238E27FC236}">
                <a16:creationId xmlns:a16="http://schemas.microsoft.com/office/drawing/2014/main" id="{E3D5B301-6AD7-4BBD-BBC3-3F5E863DA375}"/>
              </a:ext>
            </a:extLst>
          </p:cNvPr>
          <p:cNvSpPr/>
          <p:nvPr/>
        </p:nvSpPr>
        <p:spPr>
          <a:xfrm>
            <a:off x="2942823" y="3546016"/>
            <a:ext cx="1469573" cy="473688"/>
          </a:xfrm>
          <a:prstGeom prst="chevron">
            <a:avLst/>
          </a:prstGeom>
          <a:solidFill>
            <a:srgbClr val="4A66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1" name="箭头: V 形 130">
            <a:extLst>
              <a:ext uri="{FF2B5EF4-FFF2-40B4-BE49-F238E27FC236}">
                <a16:creationId xmlns:a16="http://schemas.microsoft.com/office/drawing/2014/main" id="{AC5EDC86-212C-4CCC-860B-ABB82C90B0D7}"/>
              </a:ext>
            </a:extLst>
          </p:cNvPr>
          <p:cNvSpPr/>
          <p:nvPr/>
        </p:nvSpPr>
        <p:spPr>
          <a:xfrm>
            <a:off x="4482480" y="3546016"/>
            <a:ext cx="1469573" cy="473688"/>
          </a:xfrm>
          <a:prstGeom prst="chevron">
            <a:avLst/>
          </a:prstGeom>
          <a:solidFill>
            <a:srgbClr val="629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2" name="箭头: V 形 131">
            <a:extLst>
              <a:ext uri="{FF2B5EF4-FFF2-40B4-BE49-F238E27FC236}">
                <a16:creationId xmlns:a16="http://schemas.microsoft.com/office/drawing/2014/main" id="{392265A8-0C9B-403C-B67E-E58D1A59393C}"/>
              </a:ext>
            </a:extLst>
          </p:cNvPr>
          <p:cNvSpPr/>
          <p:nvPr/>
        </p:nvSpPr>
        <p:spPr>
          <a:xfrm>
            <a:off x="6022137" y="3546016"/>
            <a:ext cx="1469573" cy="473688"/>
          </a:xfrm>
          <a:prstGeom prst="chevron">
            <a:avLst/>
          </a:prstGeom>
          <a:solidFill>
            <a:srgbClr val="4A66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3" name="箭头: V 形 132">
            <a:extLst>
              <a:ext uri="{FF2B5EF4-FFF2-40B4-BE49-F238E27FC236}">
                <a16:creationId xmlns:a16="http://schemas.microsoft.com/office/drawing/2014/main" id="{1CA241B0-8EAA-49E4-A6AC-B84F8D51DDF4}"/>
              </a:ext>
            </a:extLst>
          </p:cNvPr>
          <p:cNvSpPr/>
          <p:nvPr/>
        </p:nvSpPr>
        <p:spPr>
          <a:xfrm>
            <a:off x="7561794" y="3546016"/>
            <a:ext cx="1469573" cy="473688"/>
          </a:xfrm>
          <a:prstGeom prst="chevron">
            <a:avLst/>
          </a:prstGeom>
          <a:solidFill>
            <a:srgbClr val="629D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4" name="箭头: V 形 133">
            <a:extLst>
              <a:ext uri="{FF2B5EF4-FFF2-40B4-BE49-F238E27FC236}">
                <a16:creationId xmlns:a16="http://schemas.microsoft.com/office/drawing/2014/main" id="{07714971-A8C7-4A0F-B546-79DB4D36E5CF}"/>
              </a:ext>
            </a:extLst>
          </p:cNvPr>
          <p:cNvSpPr/>
          <p:nvPr/>
        </p:nvSpPr>
        <p:spPr>
          <a:xfrm>
            <a:off x="9101452" y="3546016"/>
            <a:ext cx="1469573" cy="473688"/>
          </a:xfrm>
          <a:prstGeom prst="chevron">
            <a:avLst/>
          </a:prstGeom>
          <a:solidFill>
            <a:srgbClr val="4A66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椭圆 4">
            <a:extLst>
              <a:ext uri="{FF2B5EF4-FFF2-40B4-BE49-F238E27FC236}">
                <a16:creationId xmlns:a16="http://schemas.microsoft.com/office/drawing/2014/main" id="{DEEBE9ED-4BBD-4760-B354-738E3A58ECAE}"/>
              </a:ext>
            </a:extLst>
          </p:cNvPr>
          <p:cNvSpPr/>
          <p:nvPr/>
        </p:nvSpPr>
        <p:spPr>
          <a:xfrm>
            <a:off x="2558933" y="3680961"/>
            <a:ext cx="198962" cy="1989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椭圆 134">
            <a:extLst>
              <a:ext uri="{FF2B5EF4-FFF2-40B4-BE49-F238E27FC236}">
                <a16:creationId xmlns:a16="http://schemas.microsoft.com/office/drawing/2014/main" id="{66148E99-2CA3-460D-AFA3-FC7BD4F5DF3A}"/>
              </a:ext>
            </a:extLst>
          </p:cNvPr>
          <p:cNvSpPr/>
          <p:nvPr/>
        </p:nvSpPr>
        <p:spPr>
          <a:xfrm>
            <a:off x="4091448" y="3682226"/>
            <a:ext cx="198962" cy="1989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椭圆 135">
            <a:extLst>
              <a:ext uri="{FF2B5EF4-FFF2-40B4-BE49-F238E27FC236}">
                <a16:creationId xmlns:a16="http://schemas.microsoft.com/office/drawing/2014/main" id="{F01CB6E6-9EBE-4452-AA61-216A3682FAF8}"/>
              </a:ext>
            </a:extLst>
          </p:cNvPr>
          <p:cNvSpPr/>
          <p:nvPr/>
        </p:nvSpPr>
        <p:spPr>
          <a:xfrm>
            <a:off x="5623963" y="3683491"/>
            <a:ext cx="198962" cy="1989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椭圆 136">
            <a:extLst>
              <a:ext uri="{FF2B5EF4-FFF2-40B4-BE49-F238E27FC236}">
                <a16:creationId xmlns:a16="http://schemas.microsoft.com/office/drawing/2014/main" id="{C9F757EC-02F7-4835-9A94-7AA413FC27A2}"/>
              </a:ext>
            </a:extLst>
          </p:cNvPr>
          <p:cNvSpPr/>
          <p:nvPr/>
        </p:nvSpPr>
        <p:spPr>
          <a:xfrm>
            <a:off x="7156478" y="3684756"/>
            <a:ext cx="198962" cy="1989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椭圆 137">
            <a:extLst>
              <a:ext uri="{FF2B5EF4-FFF2-40B4-BE49-F238E27FC236}">
                <a16:creationId xmlns:a16="http://schemas.microsoft.com/office/drawing/2014/main" id="{7E886F72-FB62-4843-94B7-8F587AA14D6C}"/>
              </a:ext>
            </a:extLst>
          </p:cNvPr>
          <p:cNvSpPr/>
          <p:nvPr/>
        </p:nvSpPr>
        <p:spPr>
          <a:xfrm>
            <a:off x="8688993" y="3686020"/>
            <a:ext cx="198962" cy="1989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a:extLst>
              <a:ext uri="{FF2B5EF4-FFF2-40B4-BE49-F238E27FC236}">
                <a16:creationId xmlns:a16="http://schemas.microsoft.com/office/drawing/2014/main" id="{A890943A-7B95-4567-9261-C5D1A5491E49}"/>
              </a:ext>
            </a:extLst>
          </p:cNvPr>
          <p:cNvSpPr/>
          <p:nvPr/>
        </p:nvSpPr>
        <p:spPr>
          <a:xfrm>
            <a:off x="10221506" y="3679696"/>
            <a:ext cx="198962" cy="1989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27E0D6C2-A60C-48E8-BDB0-EE4202427643}"/>
              </a:ext>
            </a:extLst>
          </p:cNvPr>
          <p:cNvSpPr txBox="1"/>
          <p:nvPr/>
        </p:nvSpPr>
        <p:spPr>
          <a:xfrm>
            <a:off x="1781252" y="3625462"/>
            <a:ext cx="740789" cy="369332"/>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标题</a:t>
            </a:r>
          </a:p>
        </p:txBody>
      </p:sp>
      <p:sp>
        <p:nvSpPr>
          <p:cNvPr id="140" name="文本框 139">
            <a:extLst>
              <a:ext uri="{FF2B5EF4-FFF2-40B4-BE49-F238E27FC236}">
                <a16:creationId xmlns:a16="http://schemas.microsoft.com/office/drawing/2014/main" id="{BF8207E3-79A5-4B43-8A41-053F24590EDC}"/>
              </a:ext>
            </a:extLst>
          </p:cNvPr>
          <p:cNvSpPr txBox="1"/>
          <p:nvPr/>
        </p:nvSpPr>
        <p:spPr>
          <a:xfrm>
            <a:off x="3327066" y="3625462"/>
            <a:ext cx="740789" cy="369332"/>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标题</a:t>
            </a:r>
          </a:p>
        </p:txBody>
      </p:sp>
      <p:sp>
        <p:nvSpPr>
          <p:cNvPr id="147" name="文本框 146">
            <a:extLst>
              <a:ext uri="{FF2B5EF4-FFF2-40B4-BE49-F238E27FC236}">
                <a16:creationId xmlns:a16="http://schemas.microsoft.com/office/drawing/2014/main" id="{1543557B-C0C6-4F29-BD19-AE9DB5C51216}"/>
              </a:ext>
            </a:extLst>
          </p:cNvPr>
          <p:cNvSpPr txBox="1"/>
          <p:nvPr/>
        </p:nvSpPr>
        <p:spPr>
          <a:xfrm>
            <a:off x="4851606" y="3625462"/>
            <a:ext cx="740789" cy="369332"/>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标题</a:t>
            </a:r>
          </a:p>
        </p:txBody>
      </p:sp>
      <p:sp>
        <p:nvSpPr>
          <p:cNvPr id="148" name="文本框 147">
            <a:extLst>
              <a:ext uri="{FF2B5EF4-FFF2-40B4-BE49-F238E27FC236}">
                <a16:creationId xmlns:a16="http://schemas.microsoft.com/office/drawing/2014/main" id="{7E30AA87-6649-4069-989C-7F41F8A48239}"/>
              </a:ext>
            </a:extLst>
          </p:cNvPr>
          <p:cNvSpPr txBox="1"/>
          <p:nvPr/>
        </p:nvSpPr>
        <p:spPr>
          <a:xfrm>
            <a:off x="6397420" y="3625462"/>
            <a:ext cx="740789" cy="369332"/>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标题</a:t>
            </a:r>
          </a:p>
        </p:txBody>
      </p:sp>
      <p:sp>
        <p:nvSpPr>
          <p:cNvPr id="149" name="文本框 148">
            <a:extLst>
              <a:ext uri="{FF2B5EF4-FFF2-40B4-BE49-F238E27FC236}">
                <a16:creationId xmlns:a16="http://schemas.microsoft.com/office/drawing/2014/main" id="{CCBD13C2-186E-40ED-B295-D0EBB14EAD07}"/>
              </a:ext>
            </a:extLst>
          </p:cNvPr>
          <p:cNvSpPr txBox="1"/>
          <p:nvPr/>
        </p:nvSpPr>
        <p:spPr>
          <a:xfrm>
            <a:off x="7948204" y="3625462"/>
            <a:ext cx="740789" cy="369332"/>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标题</a:t>
            </a:r>
          </a:p>
        </p:txBody>
      </p:sp>
      <p:sp>
        <p:nvSpPr>
          <p:cNvPr id="150" name="文本框 149">
            <a:extLst>
              <a:ext uri="{FF2B5EF4-FFF2-40B4-BE49-F238E27FC236}">
                <a16:creationId xmlns:a16="http://schemas.microsoft.com/office/drawing/2014/main" id="{CBD53339-77C5-4EE7-AA86-FFA96776E5C6}"/>
              </a:ext>
            </a:extLst>
          </p:cNvPr>
          <p:cNvSpPr txBox="1"/>
          <p:nvPr/>
        </p:nvSpPr>
        <p:spPr>
          <a:xfrm>
            <a:off x="9494018" y="3625462"/>
            <a:ext cx="740789" cy="369332"/>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标题</a:t>
            </a:r>
          </a:p>
        </p:txBody>
      </p:sp>
      <p:grpSp>
        <p:nvGrpSpPr>
          <p:cNvPr id="151" name="îsľiḍé">
            <a:extLst>
              <a:ext uri="{FF2B5EF4-FFF2-40B4-BE49-F238E27FC236}">
                <a16:creationId xmlns:a16="http://schemas.microsoft.com/office/drawing/2014/main" id="{743B4646-2890-4733-9209-857A96FA07F6}"/>
              </a:ext>
            </a:extLst>
          </p:cNvPr>
          <p:cNvGrpSpPr/>
          <p:nvPr/>
        </p:nvGrpSpPr>
        <p:grpSpPr>
          <a:xfrm>
            <a:off x="5389652" y="1925991"/>
            <a:ext cx="1647676" cy="1609640"/>
            <a:chOff x="2312718" y="1798171"/>
            <a:chExt cx="1647676" cy="1609640"/>
          </a:xfrm>
        </p:grpSpPr>
        <p:grpSp>
          <p:nvGrpSpPr>
            <p:cNvPr id="152" name="íŝlíďè">
              <a:extLst>
                <a:ext uri="{FF2B5EF4-FFF2-40B4-BE49-F238E27FC236}">
                  <a16:creationId xmlns:a16="http://schemas.microsoft.com/office/drawing/2014/main" id="{FDFFBEB0-1707-40CE-9E15-026A05921305}"/>
                </a:ext>
              </a:extLst>
            </p:cNvPr>
            <p:cNvGrpSpPr/>
            <p:nvPr/>
          </p:nvGrpSpPr>
          <p:grpSpPr>
            <a:xfrm>
              <a:off x="2490819" y="1798171"/>
              <a:ext cx="1469575" cy="1212885"/>
              <a:chOff x="2490819" y="2004537"/>
              <a:chExt cx="1469575" cy="1212885"/>
            </a:xfrm>
          </p:grpSpPr>
          <p:sp>
            <p:nvSpPr>
              <p:cNvPr id="154" name="îšḻiḍe">
                <a:extLst>
                  <a:ext uri="{FF2B5EF4-FFF2-40B4-BE49-F238E27FC236}">
                    <a16:creationId xmlns:a16="http://schemas.microsoft.com/office/drawing/2014/main" id="{2086B381-464D-4C93-AE38-775D1A2B58CD}"/>
                  </a:ext>
                </a:extLst>
              </p:cNvPr>
              <p:cNvSpPr/>
              <p:nvPr/>
            </p:nvSpPr>
            <p:spPr>
              <a:xfrm>
                <a:off x="2490821" y="2004537"/>
                <a:ext cx="1469573" cy="47368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en-US"/>
                </a:defPPr>
                <a:lvl1pPr marL="0" algn="l" defTabSz="609585" rtl="0" eaLnBrk="1" latinLnBrk="0" hangingPunct="1">
                  <a:defRPr sz="2400" kern="1200">
                    <a:solidFill>
                      <a:schemeClr val="lt1"/>
                    </a:solidFill>
                  </a:defRPr>
                </a:lvl1pPr>
                <a:lvl2pPr marL="609585" algn="l" defTabSz="609585" rtl="0" eaLnBrk="1" latinLnBrk="0" hangingPunct="1">
                  <a:defRPr sz="2400" kern="1200">
                    <a:solidFill>
                      <a:schemeClr val="lt1"/>
                    </a:solidFill>
                  </a:defRPr>
                </a:lvl2pPr>
                <a:lvl3pPr marL="1219170" algn="l" defTabSz="609585" rtl="0" eaLnBrk="1" latinLnBrk="0" hangingPunct="1">
                  <a:defRPr sz="2400" kern="1200">
                    <a:solidFill>
                      <a:schemeClr val="lt1"/>
                    </a:solidFill>
                  </a:defRPr>
                </a:lvl3pPr>
                <a:lvl4pPr marL="1828754" algn="l" defTabSz="609585" rtl="0" eaLnBrk="1" latinLnBrk="0" hangingPunct="1">
                  <a:defRPr sz="2400" kern="1200">
                    <a:solidFill>
                      <a:schemeClr val="lt1"/>
                    </a:solidFill>
                  </a:defRPr>
                </a:lvl4pPr>
                <a:lvl5pPr marL="2438339" algn="l" defTabSz="609585" rtl="0" eaLnBrk="1" latinLnBrk="0" hangingPunct="1">
                  <a:defRPr sz="2400" kern="1200">
                    <a:solidFill>
                      <a:schemeClr val="lt1"/>
                    </a:solidFill>
                  </a:defRPr>
                </a:lvl5pPr>
                <a:lvl6pPr marL="3047924" algn="l" defTabSz="609585" rtl="0" eaLnBrk="1" latinLnBrk="0" hangingPunct="1">
                  <a:defRPr sz="2400" kern="1200">
                    <a:solidFill>
                      <a:schemeClr val="lt1"/>
                    </a:solidFill>
                  </a:defRPr>
                </a:lvl6pPr>
                <a:lvl7pPr marL="3657509" algn="l" defTabSz="609585" rtl="0" eaLnBrk="1" latinLnBrk="0" hangingPunct="1">
                  <a:defRPr sz="2400" kern="1200">
                    <a:solidFill>
                      <a:schemeClr val="lt1"/>
                    </a:solidFill>
                  </a:defRPr>
                </a:lvl7pPr>
                <a:lvl8pPr marL="4267093" algn="l" defTabSz="609585" rtl="0" eaLnBrk="1" latinLnBrk="0" hangingPunct="1">
                  <a:defRPr sz="2400" kern="1200">
                    <a:solidFill>
                      <a:schemeClr val="lt1"/>
                    </a:solidFill>
                  </a:defRPr>
                </a:lvl8pPr>
                <a:lvl9pPr marL="4876678" algn="l" defTabSz="609585" rtl="0" eaLnBrk="1" latinLnBrk="0" hangingPunct="1">
                  <a:defRPr sz="2400" kern="1200">
                    <a:solidFill>
                      <a:schemeClr val="lt1"/>
                    </a:solidFill>
                  </a:defRPr>
                </a:lvl9pPr>
              </a:lstStyle>
              <a:p>
                <a:pPr lvl="0">
                  <a:lnSpc>
                    <a:spcPct val="120000"/>
                  </a:lnSpc>
                </a:pPr>
                <a:r>
                  <a:rPr lang="zh-CN" altLang="en-US" sz="1600" b="1" dirty="0">
                    <a:solidFill>
                      <a:schemeClr val="tx1"/>
                    </a:solidFill>
                    <a:latin typeface="微软雅黑" panose="020B0503020204020204" pitchFamily="34" charset="-122"/>
                    <a:ea typeface="微软雅黑" panose="020B0503020204020204" pitchFamily="34" charset="-122"/>
                  </a:rPr>
                  <a:t>输入标题</a:t>
                </a:r>
              </a:p>
            </p:txBody>
          </p:sp>
          <p:sp>
            <p:nvSpPr>
              <p:cNvPr id="155" name="íṥ1iḓe">
                <a:extLst>
                  <a:ext uri="{FF2B5EF4-FFF2-40B4-BE49-F238E27FC236}">
                    <a16:creationId xmlns:a16="http://schemas.microsoft.com/office/drawing/2014/main" id="{919141E0-68CC-4E40-B7E2-0E1E729DDB7E}"/>
                  </a:ext>
                </a:extLst>
              </p:cNvPr>
              <p:cNvSpPr txBox="1"/>
              <p:nvPr/>
            </p:nvSpPr>
            <p:spPr>
              <a:xfrm>
                <a:off x="2490819" y="2369564"/>
                <a:ext cx="1469575" cy="847858"/>
              </a:xfrm>
              <a:prstGeom prst="rect">
                <a:avLst/>
              </a:prstGeom>
              <a:noFill/>
              <a:ln w="3175">
                <a:noFill/>
              </a:ln>
            </p:spPr>
            <p:txBody>
              <a:bodyPr wrap="square" lIns="91440" tIns="45720" rIns="91440" bIns="45720" anchor="t" anchorCtr="0">
                <a:noAutofit/>
              </a:bodyPr>
              <a:lstStyle>
                <a:defPPr>
                  <a:defRPr lang="zh-CN"/>
                </a:defPPr>
                <a:lvl1pPr algn="ctr" defTabSz="609585">
                  <a:lnSpc>
                    <a:spcPct val="150000"/>
                  </a:lnSpc>
                  <a:spcBef>
                    <a:spcPct val="0"/>
                  </a:spcBef>
                  <a:defRPr sz="1100"/>
                </a:lvl1pPr>
                <a:lvl2pPr marL="609585" defTabSz="609585">
                  <a:defRPr sz="2400"/>
                </a:lvl2pPr>
                <a:lvl3pPr marL="1219170" defTabSz="609585">
                  <a:defRPr sz="2400"/>
                </a:lvl3pPr>
                <a:lvl4pPr marL="1828754" defTabSz="609585">
                  <a:defRPr sz="2400"/>
                </a:lvl4pPr>
                <a:lvl5pPr marL="2438339" defTabSz="609585">
                  <a:defRPr sz="2400"/>
                </a:lvl5pPr>
                <a:lvl6pPr marL="3047924" defTabSz="609585">
                  <a:defRPr sz="2400"/>
                </a:lvl6pPr>
                <a:lvl7pPr marL="3657509" defTabSz="609585">
                  <a:defRPr sz="2400"/>
                </a:lvl7pPr>
                <a:lvl8pPr marL="4267093" defTabSz="609585">
                  <a:defRPr sz="2400"/>
                </a:lvl8pPr>
                <a:lvl9pPr marL="4876678" defTabSz="609585">
                  <a:defRPr sz="2400"/>
                </a:lvl9pPr>
              </a:lstStyle>
              <a:p>
                <a:pPr algn="l"/>
                <a:r>
                  <a:rPr lang="zh-CN" altLang="en-US" sz="1400" dirty="0">
                    <a:latin typeface="微软雅黑" panose="020B0503020204020204" pitchFamily="34" charset="-122"/>
                    <a:ea typeface="微软雅黑" panose="020B0503020204020204" pitchFamily="34" charset="-122"/>
                  </a:rPr>
                  <a:t>输入主要内容</a:t>
                </a:r>
                <a:endParaRPr lang="en-US" altLang="zh-CN" sz="1400" dirty="0">
                  <a:latin typeface="微软雅黑" panose="020B0503020204020204" pitchFamily="34" charset="-122"/>
                  <a:ea typeface="微软雅黑" panose="020B0503020204020204" pitchFamily="34" charset="-122"/>
                </a:endParaRPr>
              </a:p>
              <a:p>
                <a:pPr algn="l"/>
                <a:r>
                  <a:rPr lang="zh-CN" altLang="en-US" sz="1400" dirty="0">
                    <a:latin typeface="微软雅黑" panose="020B0503020204020204" pitchFamily="34" charset="-122"/>
                    <a:ea typeface="微软雅黑" panose="020B0503020204020204" pitchFamily="34" charset="-122"/>
                  </a:rPr>
                  <a:t>输入主要内容</a:t>
                </a:r>
                <a:endParaRPr lang="en-US" altLang="zh-CN" sz="1400" dirty="0">
                  <a:latin typeface="微软雅黑" panose="020B0503020204020204" pitchFamily="34" charset="-122"/>
                  <a:ea typeface="微软雅黑" panose="020B0503020204020204" pitchFamily="34" charset="-122"/>
                </a:endParaRPr>
              </a:p>
              <a:p>
                <a:pPr algn="l"/>
                <a:r>
                  <a:rPr lang="en-US" altLang="zh-CN" sz="1400" dirty="0">
                    <a:latin typeface="微软雅黑" panose="020B0503020204020204" pitchFamily="34" charset="-122"/>
                    <a:ea typeface="微软雅黑" panose="020B0503020204020204" pitchFamily="34" charset="-122"/>
                  </a:rPr>
                  <a:t>……</a:t>
                </a:r>
              </a:p>
            </p:txBody>
          </p:sp>
        </p:grpSp>
        <p:cxnSp>
          <p:nvCxnSpPr>
            <p:cNvPr id="153" name="直接连接符 152">
              <a:extLst>
                <a:ext uri="{FF2B5EF4-FFF2-40B4-BE49-F238E27FC236}">
                  <a16:creationId xmlns:a16="http://schemas.microsoft.com/office/drawing/2014/main" id="{DFEB1467-2DD5-4489-95F0-CBB146E9C32C}"/>
                </a:ext>
              </a:extLst>
            </p:cNvPr>
            <p:cNvCxnSpPr/>
            <p:nvPr/>
          </p:nvCxnSpPr>
          <p:spPr>
            <a:xfrm flipV="1">
              <a:off x="2312718" y="2035015"/>
              <a:ext cx="0" cy="1372796"/>
            </a:xfrm>
            <a:prstGeom prst="line">
              <a:avLst/>
            </a:prstGeom>
            <a:ln w="3175" cap="rnd">
              <a:solidFill>
                <a:schemeClr val="bg1">
                  <a:lumMod val="75000"/>
                </a:schemeClr>
              </a:solidFill>
              <a:round/>
              <a:tailEnd type="oval"/>
            </a:ln>
          </p:spPr>
          <p:style>
            <a:lnRef idx="1">
              <a:schemeClr val="accent1"/>
            </a:lnRef>
            <a:fillRef idx="0">
              <a:schemeClr val="accent1"/>
            </a:fillRef>
            <a:effectRef idx="0">
              <a:schemeClr val="accent1"/>
            </a:effectRef>
            <a:fontRef idx="minor">
              <a:schemeClr val="tx1"/>
            </a:fontRef>
          </p:style>
        </p:cxnSp>
      </p:grpSp>
      <p:grpSp>
        <p:nvGrpSpPr>
          <p:cNvPr id="156" name="îsľiḍé">
            <a:extLst>
              <a:ext uri="{FF2B5EF4-FFF2-40B4-BE49-F238E27FC236}">
                <a16:creationId xmlns:a16="http://schemas.microsoft.com/office/drawing/2014/main" id="{8C084A10-46F9-43A8-9D47-3020D127C1C1}"/>
              </a:ext>
            </a:extLst>
          </p:cNvPr>
          <p:cNvGrpSpPr/>
          <p:nvPr/>
        </p:nvGrpSpPr>
        <p:grpSpPr>
          <a:xfrm>
            <a:off x="8610654" y="1925991"/>
            <a:ext cx="1647676" cy="1609640"/>
            <a:chOff x="2312718" y="1798171"/>
            <a:chExt cx="1647676" cy="1609640"/>
          </a:xfrm>
        </p:grpSpPr>
        <p:grpSp>
          <p:nvGrpSpPr>
            <p:cNvPr id="157" name="íŝlíďè">
              <a:extLst>
                <a:ext uri="{FF2B5EF4-FFF2-40B4-BE49-F238E27FC236}">
                  <a16:creationId xmlns:a16="http://schemas.microsoft.com/office/drawing/2014/main" id="{C31BFCA8-33A3-4845-B023-0D489F7EB20A}"/>
                </a:ext>
              </a:extLst>
            </p:cNvPr>
            <p:cNvGrpSpPr/>
            <p:nvPr/>
          </p:nvGrpSpPr>
          <p:grpSpPr>
            <a:xfrm>
              <a:off x="2490819" y="1798171"/>
              <a:ext cx="1469575" cy="1212885"/>
              <a:chOff x="2490819" y="2004537"/>
              <a:chExt cx="1469575" cy="1212885"/>
            </a:xfrm>
          </p:grpSpPr>
          <p:sp>
            <p:nvSpPr>
              <p:cNvPr id="159" name="îšḻiḍe">
                <a:extLst>
                  <a:ext uri="{FF2B5EF4-FFF2-40B4-BE49-F238E27FC236}">
                    <a16:creationId xmlns:a16="http://schemas.microsoft.com/office/drawing/2014/main" id="{2E8D5DDF-C3AF-46D9-95B4-75A63DFA041E}"/>
                  </a:ext>
                </a:extLst>
              </p:cNvPr>
              <p:cNvSpPr/>
              <p:nvPr/>
            </p:nvSpPr>
            <p:spPr>
              <a:xfrm>
                <a:off x="2490821" y="2004537"/>
                <a:ext cx="1469573" cy="47368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en-US"/>
                </a:defPPr>
                <a:lvl1pPr marL="0" algn="l" defTabSz="609585" rtl="0" eaLnBrk="1" latinLnBrk="0" hangingPunct="1">
                  <a:defRPr sz="2400" kern="1200">
                    <a:solidFill>
                      <a:schemeClr val="lt1"/>
                    </a:solidFill>
                  </a:defRPr>
                </a:lvl1pPr>
                <a:lvl2pPr marL="609585" algn="l" defTabSz="609585" rtl="0" eaLnBrk="1" latinLnBrk="0" hangingPunct="1">
                  <a:defRPr sz="2400" kern="1200">
                    <a:solidFill>
                      <a:schemeClr val="lt1"/>
                    </a:solidFill>
                  </a:defRPr>
                </a:lvl2pPr>
                <a:lvl3pPr marL="1219170" algn="l" defTabSz="609585" rtl="0" eaLnBrk="1" latinLnBrk="0" hangingPunct="1">
                  <a:defRPr sz="2400" kern="1200">
                    <a:solidFill>
                      <a:schemeClr val="lt1"/>
                    </a:solidFill>
                  </a:defRPr>
                </a:lvl3pPr>
                <a:lvl4pPr marL="1828754" algn="l" defTabSz="609585" rtl="0" eaLnBrk="1" latinLnBrk="0" hangingPunct="1">
                  <a:defRPr sz="2400" kern="1200">
                    <a:solidFill>
                      <a:schemeClr val="lt1"/>
                    </a:solidFill>
                  </a:defRPr>
                </a:lvl4pPr>
                <a:lvl5pPr marL="2438339" algn="l" defTabSz="609585" rtl="0" eaLnBrk="1" latinLnBrk="0" hangingPunct="1">
                  <a:defRPr sz="2400" kern="1200">
                    <a:solidFill>
                      <a:schemeClr val="lt1"/>
                    </a:solidFill>
                  </a:defRPr>
                </a:lvl5pPr>
                <a:lvl6pPr marL="3047924" algn="l" defTabSz="609585" rtl="0" eaLnBrk="1" latinLnBrk="0" hangingPunct="1">
                  <a:defRPr sz="2400" kern="1200">
                    <a:solidFill>
                      <a:schemeClr val="lt1"/>
                    </a:solidFill>
                  </a:defRPr>
                </a:lvl6pPr>
                <a:lvl7pPr marL="3657509" algn="l" defTabSz="609585" rtl="0" eaLnBrk="1" latinLnBrk="0" hangingPunct="1">
                  <a:defRPr sz="2400" kern="1200">
                    <a:solidFill>
                      <a:schemeClr val="lt1"/>
                    </a:solidFill>
                  </a:defRPr>
                </a:lvl7pPr>
                <a:lvl8pPr marL="4267093" algn="l" defTabSz="609585" rtl="0" eaLnBrk="1" latinLnBrk="0" hangingPunct="1">
                  <a:defRPr sz="2400" kern="1200">
                    <a:solidFill>
                      <a:schemeClr val="lt1"/>
                    </a:solidFill>
                  </a:defRPr>
                </a:lvl8pPr>
                <a:lvl9pPr marL="4876678" algn="l" defTabSz="609585" rtl="0" eaLnBrk="1" latinLnBrk="0" hangingPunct="1">
                  <a:defRPr sz="2400" kern="1200">
                    <a:solidFill>
                      <a:schemeClr val="lt1"/>
                    </a:solidFill>
                  </a:defRPr>
                </a:lvl9pPr>
              </a:lstStyle>
              <a:p>
                <a:pPr lvl="0">
                  <a:lnSpc>
                    <a:spcPct val="120000"/>
                  </a:lnSpc>
                </a:pPr>
                <a:r>
                  <a:rPr lang="zh-CN" altLang="en-US" sz="1600" b="1" dirty="0">
                    <a:solidFill>
                      <a:schemeClr val="tx1"/>
                    </a:solidFill>
                    <a:latin typeface="微软雅黑" panose="020B0503020204020204" pitchFamily="34" charset="-122"/>
                    <a:ea typeface="微软雅黑" panose="020B0503020204020204" pitchFamily="34" charset="-122"/>
                  </a:rPr>
                  <a:t>输入标题</a:t>
                </a:r>
              </a:p>
            </p:txBody>
          </p:sp>
          <p:sp>
            <p:nvSpPr>
              <p:cNvPr id="160" name="íṥ1iḓe">
                <a:extLst>
                  <a:ext uri="{FF2B5EF4-FFF2-40B4-BE49-F238E27FC236}">
                    <a16:creationId xmlns:a16="http://schemas.microsoft.com/office/drawing/2014/main" id="{282D23BF-9DEF-463A-ABB7-CC6BA7400AB4}"/>
                  </a:ext>
                </a:extLst>
              </p:cNvPr>
              <p:cNvSpPr txBox="1"/>
              <p:nvPr/>
            </p:nvSpPr>
            <p:spPr>
              <a:xfrm>
                <a:off x="2490819" y="2369564"/>
                <a:ext cx="1469575" cy="847858"/>
              </a:xfrm>
              <a:prstGeom prst="rect">
                <a:avLst/>
              </a:prstGeom>
              <a:noFill/>
              <a:ln w="3175">
                <a:noFill/>
              </a:ln>
            </p:spPr>
            <p:txBody>
              <a:bodyPr wrap="square" lIns="91440" tIns="45720" rIns="91440" bIns="45720" anchor="t" anchorCtr="0">
                <a:noAutofit/>
              </a:bodyPr>
              <a:lstStyle>
                <a:defPPr>
                  <a:defRPr lang="zh-CN"/>
                </a:defPPr>
                <a:lvl1pPr algn="ctr" defTabSz="609585">
                  <a:lnSpc>
                    <a:spcPct val="150000"/>
                  </a:lnSpc>
                  <a:spcBef>
                    <a:spcPct val="0"/>
                  </a:spcBef>
                  <a:defRPr sz="1100"/>
                </a:lvl1pPr>
                <a:lvl2pPr marL="609585" defTabSz="609585">
                  <a:defRPr sz="2400"/>
                </a:lvl2pPr>
                <a:lvl3pPr marL="1219170" defTabSz="609585">
                  <a:defRPr sz="2400"/>
                </a:lvl3pPr>
                <a:lvl4pPr marL="1828754" defTabSz="609585">
                  <a:defRPr sz="2400"/>
                </a:lvl4pPr>
                <a:lvl5pPr marL="2438339" defTabSz="609585">
                  <a:defRPr sz="2400"/>
                </a:lvl5pPr>
                <a:lvl6pPr marL="3047924" defTabSz="609585">
                  <a:defRPr sz="2400"/>
                </a:lvl6pPr>
                <a:lvl7pPr marL="3657509" defTabSz="609585">
                  <a:defRPr sz="2400"/>
                </a:lvl7pPr>
                <a:lvl8pPr marL="4267093" defTabSz="609585">
                  <a:defRPr sz="2400"/>
                </a:lvl8pPr>
                <a:lvl9pPr marL="4876678" defTabSz="609585">
                  <a:defRPr sz="2400"/>
                </a:lvl9pPr>
              </a:lstStyle>
              <a:p>
                <a:pPr algn="l"/>
                <a:r>
                  <a:rPr lang="zh-CN" altLang="en-US" sz="1400" dirty="0">
                    <a:latin typeface="微软雅黑" panose="020B0503020204020204" pitchFamily="34" charset="-122"/>
                    <a:ea typeface="微软雅黑" panose="020B0503020204020204" pitchFamily="34" charset="-122"/>
                  </a:rPr>
                  <a:t>输入主要内容</a:t>
                </a:r>
                <a:endParaRPr lang="en-US" altLang="zh-CN" sz="1400" dirty="0">
                  <a:latin typeface="微软雅黑" panose="020B0503020204020204" pitchFamily="34" charset="-122"/>
                  <a:ea typeface="微软雅黑" panose="020B0503020204020204" pitchFamily="34" charset="-122"/>
                </a:endParaRPr>
              </a:p>
              <a:p>
                <a:pPr algn="l"/>
                <a:r>
                  <a:rPr lang="zh-CN" altLang="en-US" sz="1400" dirty="0">
                    <a:latin typeface="微软雅黑" panose="020B0503020204020204" pitchFamily="34" charset="-122"/>
                    <a:ea typeface="微软雅黑" panose="020B0503020204020204" pitchFamily="34" charset="-122"/>
                  </a:rPr>
                  <a:t>输入主要内容</a:t>
                </a:r>
                <a:endParaRPr lang="en-US" altLang="zh-CN" sz="1400" dirty="0">
                  <a:latin typeface="微软雅黑" panose="020B0503020204020204" pitchFamily="34" charset="-122"/>
                  <a:ea typeface="微软雅黑" panose="020B0503020204020204" pitchFamily="34" charset="-122"/>
                </a:endParaRPr>
              </a:p>
              <a:p>
                <a:pPr algn="l"/>
                <a:r>
                  <a:rPr lang="en-US" altLang="zh-CN" sz="1400" dirty="0">
                    <a:latin typeface="微软雅黑" panose="020B0503020204020204" pitchFamily="34" charset="-122"/>
                    <a:ea typeface="微软雅黑" panose="020B0503020204020204" pitchFamily="34" charset="-122"/>
                  </a:rPr>
                  <a:t>……</a:t>
                </a:r>
              </a:p>
            </p:txBody>
          </p:sp>
        </p:grpSp>
        <p:cxnSp>
          <p:nvCxnSpPr>
            <p:cNvPr id="158" name="直接连接符 157">
              <a:extLst>
                <a:ext uri="{FF2B5EF4-FFF2-40B4-BE49-F238E27FC236}">
                  <a16:creationId xmlns:a16="http://schemas.microsoft.com/office/drawing/2014/main" id="{CBDE5E04-D0DA-43B1-B730-7560653D55FA}"/>
                </a:ext>
              </a:extLst>
            </p:cNvPr>
            <p:cNvCxnSpPr/>
            <p:nvPr/>
          </p:nvCxnSpPr>
          <p:spPr>
            <a:xfrm flipV="1">
              <a:off x="2312718" y="2035015"/>
              <a:ext cx="0" cy="1372796"/>
            </a:xfrm>
            <a:prstGeom prst="line">
              <a:avLst/>
            </a:prstGeom>
            <a:ln w="3175" cap="rnd">
              <a:solidFill>
                <a:schemeClr val="bg1">
                  <a:lumMod val="75000"/>
                </a:schemeClr>
              </a:solidFill>
              <a:round/>
              <a:tailEnd type="oval"/>
            </a:ln>
          </p:spPr>
          <p:style>
            <a:lnRef idx="1">
              <a:schemeClr val="accent1"/>
            </a:lnRef>
            <a:fillRef idx="0">
              <a:schemeClr val="accent1"/>
            </a:fillRef>
            <a:effectRef idx="0">
              <a:schemeClr val="accent1"/>
            </a:effectRef>
            <a:fontRef idx="minor">
              <a:schemeClr val="tx1"/>
            </a:fontRef>
          </p:style>
        </p:cxnSp>
      </p:grpSp>
      <p:sp>
        <p:nvSpPr>
          <p:cNvPr id="161" name="îšḻiḍe">
            <a:extLst>
              <a:ext uri="{FF2B5EF4-FFF2-40B4-BE49-F238E27FC236}">
                <a16:creationId xmlns:a16="http://schemas.microsoft.com/office/drawing/2014/main" id="{C0008C88-DB64-43DF-83B2-31F5776D2D26}"/>
              </a:ext>
            </a:extLst>
          </p:cNvPr>
          <p:cNvSpPr/>
          <p:nvPr/>
        </p:nvSpPr>
        <p:spPr>
          <a:xfrm>
            <a:off x="7057919" y="4568249"/>
            <a:ext cx="1469573" cy="47368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en-US"/>
            </a:defPPr>
            <a:lvl1pPr marL="0" algn="l" defTabSz="609585" rtl="0" eaLnBrk="1" latinLnBrk="0" hangingPunct="1">
              <a:defRPr sz="2400" kern="1200">
                <a:solidFill>
                  <a:schemeClr val="lt1"/>
                </a:solidFill>
              </a:defRPr>
            </a:lvl1pPr>
            <a:lvl2pPr marL="609585" algn="l" defTabSz="609585" rtl="0" eaLnBrk="1" latinLnBrk="0" hangingPunct="1">
              <a:defRPr sz="2400" kern="1200">
                <a:solidFill>
                  <a:schemeClr val="lt1"/>
                </a:solidFill>
              </a:defRPr>
            </a:lvl2pPr>
            <a:lvl3pPr marL="1219170" algn="l" defTabSz="609585" rtl="0" eaLnBrk="1" latinLnBrk="0" hangingPunct="1">
              <a:defRPr sz="2400" kern="1200">
                <a:solidFill>
                  <a:schemeClr val="lt1"/>
                </a:solidFill>
              </a:defRPr>
            </a:lvl3pPr>
            <a:lvl4pPr marL="1828754" algn="l" defTabSz="609585" rtl="0" eaLnBrk="1" latinLnBrk="0" hangingPunct="1">
              <a:defRPr sz="2400" kern="1200">
                <a:solidFill>
                  <a:schemeClr val="lt1"/>
                </a:solidFill>
              </a:defRPr>
            </a:lvl4pPr>
            <a:lvl5pPr marL="2438339" algn="l" defTabSz="609585" rtl="0" eaLnBrk="1" latinLnBrk="0" hangingPunct="1">
              <a:defRPr sz="2400" kern="1200">
                <a:solidFill>
                  <a:schemeClr val="lt1"/>
                </a:solidFill>
              </a:defRPr>
            </a:lvl5pPr>
            <a:lvl6pPr marL="3047924" algn="l" defTabSz="609585" rtl="0" eaLnBrk="1" latinLnBrk="0" hangingPunct="1">
              <a:defRPr sz="2400" kern="1200">
                <a:solidFill>
                  <a:schemeClr val="lt1"/>
                </a:solidFill>
              </a:defRPr>
            </a:lvl6pPr>
            <a:lvl7pPr marL="3657509" algn="l" defTabSz="609585" rtl="0" eaLnBrk="1" latinLnBrk="0" hangingPunct="1">
              <a:defRPr sz="2400" kern="1200">
                <a:solidFill>
                  <a:schemeClr val="lt1"/>
                </a:solidFill>
              </a:defRPr>
            </a:lvl7pPr>
            <a:lvl8pPr marL="4267093" algn="l" defTabSz="609585" rtl="0" eaLnBrk="1" latinLnBrk="0" hangingPunct="1">
              <a:defRPr sz="2400" kern="1200">
                <a:solidFill>
                  <a:schemeClr val="lt1"/>
                </a:solidFill>
              </a:defRPr>
            </a:lvl8pPr>
            <a:lvl9pPr marL="4876678" algn="l" defTabSz="609585" rtl="0" eaLnBrk="1" latinLnBrk="0" hangingPunct="1">
              <a:defRPr sz="2400" kern="1200">
                <a:solidFill>
                  <a:schemeClr val="lt1"/>
                </a:solidFill>
              </a:defRPr>
            </a:lvl9pPr>
          </a:lstStyle>
          <a:p>
            <a:pPr lvl="0">
              <a:lnSpc>
                <a:spcPct val="120000"/>
              </a:lnSpc>
            </a:pPr>
            <a:r>
              <a:rPr lang="zh-CN" altLang="en-US" sz="1600" b="1" dirty="0">
                <a:solidFill>
                  <a:schemeClr val="tx1"/>
                </a:solidFill>
                <a:latin typeface="微软雅黑" panose="020B0503020204020204" pitchFamily="34" charset="-122"/>
                <a:ea typeface="微软雅黑" panose="020B0503020204020204" pitchFamily="34" charset="-122"/>
              </a:rPr>
              <a:t>输入标题</a:t>
            </a:r>
          </a:p>
        </p:txBody>
      </p:sp>
      <p:sp>
        <p:nvSpPr>
          <p:cNvPr id="162" name="íṥ1iḓe">
            <a:extLst>
              <a:ext uri="{FF2B5EF4-FFF2-40B4-BE49-F238E27FC236}">
                <a16:creationId xmlns:a16="http://schemas.microsoft.com/office/drawing/2014/main" id="{FDDD3AEB-FB08-4D98-988E-A23610D95849}"/>
              </a:ext>
            </a:extLst>
          </p:cNvPr>
          <p:cNvSpPr txBox="1"/>
          <p:nvPr/>
        </p:nvSpPr>
        <p:spPr>
          <a:xfrm>
            <a:off x="7057917" y="4933276"/>
            <a:ext cx="1469575" cy="847858"/>
          </a:xfrm>
          <a:prstGeom prst="rect">
            <a:avLst/>
          </a:prstGeom>
          <a:noFill/>
          <a:ln w="3175">
            <a:noFill/>
          </a:ln>
        </p:spPr>
        <p:txBody>
          <a:bodyPr wrap="square" lIns="91440" tIns="45720" rIns="91440" bIns="45720" anchor="t" anchorCtr="0">
            <a:noAutofit/>
          </a:bodyPr>
          <a:lstStyle>
            <a:defPPr>
              <a:defRPr lang="zh-CN"/>
            </a:defPPr>
            <a:lvl1pPr algn="ctr" defTabSz="609585">
              <a:lnSpc>
                <a:spcPct val="150000"/>
              </a:lnSpc>
              <a:spcBef>
                <a:spcPct val="0"/>
              </a:spcBef>
              <a:defRPr sz="1100"/>
            </a:lvl1pPr>
            <a:lvl2pPr marL="609585" defTabSz="609585">
              <a:defRPr sz="2400"/>
            </a:lvl2pPr>
            <a:lvl3pPr marL="1219170" defTabSz="609585">
              <a:defRPr sz="2400"/>
            </a:lvl3pPr>
            <a:lvl4pPr marL="1828754" defTabSz="609585">
              <a:defRPr sz="2400"/>
            </a:lvl4pPr>
            <a:lvl5pPr marL="2438339" defTabSz="609585">
              <a:defRPr sz="2400"/>
            </a:lvl5pPr>
            <a:lvl6pPr marL="3047924" defTabSz="609585">
              <a:defRPr sz="2400"/>
            </a:lvl6pPr>
            <a:lvl7pPr marL="3657509" defTabSz="609585">
              <a:defRPr sz="2400"/>
            </a:lvl7pPr>
            <a:lvl8pPr marL="4267093" defTabSz="609585">
              <a:defRPr sz="2400"/>
            </a:lvl8pPr>
            <a:lvl9pPr marL="4876678" defTabSz="609585">
              <a:defRPr sz="2400"/>
            </a:lvl9pPr>
          </a:lstStyle>
          <a:p>
            <a:pPr algn="l"/>
            <a:r>
              <a:rPr lang="zh-CN" altLang="en-US" sz="1400" dirty="0">
                <a:latin typeface="微软雅黑" panose="020B0503020204020204" pitchFamily="34" charset="-122"/>
                <a:ea typeface="微软雅黑" panose="020B0503020204020204" pitchFamily="34" charset="-122"/>
              </a:rPr>
              <a:t>输入主要内容</a:t>
            </a:r>
            <a:endParaRPr lang="en-US" altLang="zh-CN" sz="1400" dirty="0">
              <a:latin typeface="微软雅黑" panose="020B0503020204020204" pitchFamily="34" charset="-122"/>
              <a:ea typeface="微软雅黑" panose="020B0503020204020204" pitchFamily="34" charset="-122"/>
            </a:endParaRPr>
          </a:p>
          <a:p>
            <a:pPr algn="l"/>
            <a:r>
              <a:rPr lang="zh-CN" altLang="en-US" sz="1400" dirty="0">
                <a:latin typeface="微软雅黑" panose="020B0503020204020204" pitchFamily="34" charset="-122"/>
                <a:ea typeface="微软雅黑" panose="020B0503020204020204" pitchFamily="34" charset="-122"/>
              </a:rPr>
              <a:t>输入主要内容</a:t>
            </a:r>
            <a:endParaRPr lang="en-US" altLang="zh-CN" sz="1400" dirty="0">
              <a:latin typeface="微软雅黑" panose="020B0503020204020204" pitchFamily="34" charset="-122"/>
              <a:ea typeface="微软雅黑" panose="020B0503020204020204" pitchFamily="34" charset="-122"/>
            </a:endParaRPr>
          </a:p>
          <a:p>
            <a:pPr algn="l"/>
            <a:r>
              <a:rPr lang="en-US" altLang="zh-CN" sz="1400" dirty="0">
                <a:latin typeface="微软雅黑" panose="020B0503020204020204" pitchFamily="34" charset="-122"/>
                <a:ea typeface="微软雅黑" panose="020B0503020204020204" pitchFamily="34" charset="-122"/>
              </a:rPr>
              <a:t>……</a:t>
            </a:r>
          </a:p>
        </p:txBody>
      </p:sp>
      <p:sp>
        <p:nvSpPr>
          <p:cNvPr id="163" name="îšḻiḍe">
            <a:extLst>
              <a:ext uri="{FF2B5EF4-FFF2-40B4-BE49-F238E27FC236}">
                <a16:creationId xmlns:a16="http://schemas.microsoft.com/office/drawing/2014/main" id="{2B4C88AD-42C3-4F30-9708-C6CEB368162E}"/>
              </a:ext>
            </a:extLst>
          </p:cNvPr>
          <p:cNvSpPr/>
          <p:nvPr/>
        </p:nvSpPr>
        <p:spPr>
          <a:xfrm>
            <a:off x="10055677" y="4568249"/>
            <a:ext cx="1469573" cy="47368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en-US"/>
            </a:defPPr>
            <a:lvl1pPr marL="0" algn="l" defTabSz="609585" rtl="0" eaLnBrk="1" latinLnBrk="0" hangingPunct="1">
              <a:defRPr sz="2400" kern="1200">
                <a:solidFill>
                  <a:schemeClr val="lt1"/>
                </a:solidFill>
              </a:defRPr>
            </a:lvl1pPr>
            <a:lvl2pPr marL="609585" algn="l" defTabSz="609585" rtl="0" eaLnBrk="1" latinLnBrk="0" hangingPunct="1">
              <a:defRPr sz="2400" kern="1200">
                <a:solidFill>
                  <a:schemeClr val="lt1"/>
                </a:solidFill>
              </a:defRPr>
            </a:lvl2pPr>
            <a:lvl3pPr marL="1219170" algn="l" defTabSz="609585" rtl="0" eaLnBrk="1" latinLnBrk="0" hangingPunct="1">
              <a:defRPr sz="2400" kern="1200">
                <a:solidFill>
                  <a:schemeClr val="lt1"/>
                </a:solidFill>
              </a:defRPr>
            </a:lvl3pPr>
            <a:lvl4pPr marL="1828754" algn="l" defTabSz="609585" rtl="0" eaLnBrk="1" latinLnBrk="0" hangingPunct="1">
              <a:defRPr sz="2400" kern="1200">
                <a:solidFill>
                  <a:schemeClr val="lt1"/>
                </a:solidFill>
              </a:defRPr>
            </a:lvl4pPr>
            <a:lvl5pPr marL="2438339" algn="l" defTabSz="609585" rtl="0" eaLnBrk="1" latinLnBrk="0" hangingPunct="1">
              <a:defRPr sz="2400" kern="1200">
                <a:solidFill>
                  <a:schemeClr val="lt1"/>
                </a:solidFill>
              </a:defRPr>
            </a:lvl5pPr>
            <a:lvl6pPr marL="3047924" algn="l" defTabSz="609585" rtl="0" eaLnBrk="1" latinLnBrk="0" hangingPunct="1">
              <a:defRPr sz="2400" kern="1200">
                <a:solidFill>
                  <a:schemeClr val="lt1"/>
                </a:solidFill>
              </a:defRPr>
            </a:lvl6pPr>
            <a:lvl7pPr marL="3657509" algn="l" defTabSz="609585" rtl="0" eaLnBrk="1" latinLnBrk="0" hangingPunct="1">
              <a:defRPr sz="2400" kern="1200">
                <a:solidFill>
                  <a:schemeClr val="lt1"/>
                </a:solidFill>
              </a:defRPr>
            </a:lvl7pPr>
            <a:lvl8pPr marL="4267093" algn="l" defTabSz="609585" rtl="0" eaLnBrk="1" latinLnBrk="0" hangingPunct="1">
              <a:defRPr sz="2400" kern="1200">
                <a:solidFill>
                  <a:schemeClr val="lt1"/>
                </a:solidFill>
              </a:defRPr>
            </a:lvl8pPr>
            <a:lvl9pPr marL="4876678" algn="l" defTabSz="609585" rtl="0" eaLnBrk="1" latinLnBrk="0" hangingPunct="1">
              <a:defRPr sz="2400" kern="1200">
                <a:solidFill>
                  <a:schemeClr val="lt1"/>
                </a:solidFill>
              </a:defRPr>
            </a:lvl9pPr>
          </a:lstStyle>
          <a:p>
            <a:pPr lvl="0">
              <a:lnSpc>
                <a:spcPct val="120000"/>
              </a:lnSpc>
            </a:pPr>
            <a:r>
              <a:rPr lang="zh-CN" altLang="en-US" sz="1600" b="1" dirty="0">
                <a:solidFill>
                  <a:schemeClr val="tx1"/>
                </a:solidFill>
                <a:latin typeface="微软雅黑" panose="020B0503020204020204" pitchFamily="34" charset="-122"/>
                <a:ea typeface="微软雅黑" panose="020B0503020204020204" pitchFamily="34" charset="-122"/>
              </a:rPr>
              <a:t>输入标题</a:t>
            </a:r>
          </a:p>
        </p:txBody>
      </p:sp>
      <p:sp>
        <p:nvSpPr>
          <p:cNvPr id="164" name="íṥ1iḓe">
            <a:extLst>
              <a:ext uri="{FF2B5EF4-FFF2-40B4-BE49-F238E27FC236}">
                <a16:creationId xmlns:a16="http://schemas.microsoft.com/office/drawing/2014/main" id="{AAF456DB-5229-4085-85A7-EFB9DC141FD3}"/>
              </a:ext>
            </a:extLst>
          </p:cNvPr>
          <p:cNvSpPr txBox="1"/>
          <p:nvPr/>
        </p:nvSpPr>
        <p:spPr>
          <a:xfrm>
            <a:off x="10055675" y="4933276"/>
            <a:ext cx="1469575" cy="847858"/>
          </a:xfrm>
          <a:prstGeom prst="rect">
            <a:avLst/>
          </a:prstGeom>
          <a:noFill/>
          <a:ln w="3175">
            <a:noFill/>
          </a:ln>
        </p:spPr>
        <p:txBody>
          <a:bodyPr wrap="square" lIns="91440" tIns="45720" rIns="91440" bIns="45720" anchor="t" anchorCtr="0">
            <a:noAutofit/>
          </a:bodyPr>
          <a:lstStyle>
            <a:defPPr>
              <a:defRPr lang="zh-CN"/>
            </a:defPPr>
            <a:lvl1pPr algn="ctr" defTabSz="609585">
              <a:lnSpc>
                <a:spcPct val="150000"/>
              </a:lnSpc>
              <a:spcBef>
                <a:spcPct val="0"/>
              </a:spcBef>
              <a:defRPr sz="1100"/>
            </a:lvl1pPr>
            <a:lvl2pPr marL="609585" defTabSz="609585">
              <a:defRPr sz="2400"/>
            </a:lvl2pPr>
            <a:lvl3pPr marL="1219170" defTabSz="609585">
              <a:defRPr sz="2400"/>
            </a:lvl3pPr>
            <a:lvl4pPr marL="1828754" defTabSz="609585">
              <a:defRPr sz="2400"/>
            </a:lvl4pPr>
            <a:lvl5pPr marL="2438339" defTabSz="609585">
              <a:defRPr sz="2400"/>
            </a:lvl5pPr>
            <a:lvl6pPr marL="3047924" defTabSz="609585">
              <a:defRPr sz="2400"/>
            </a:lvl6pPr>
            <a:lvl7pPr marL="3657509" defTabSz="609585">
              <a:defRPr sz="2400"/>
            </a:lvl7pPr>
            <a:lvl8pPr marL="4267093" defTabSz="609585">
              <a:defRPr sz="2400"/>
            </a:lvl8pPr>
            <a:lvl9pPr marL="4876678" defTabSz="609585">
              <a:defRPr sz="2400"/>
            </a:lvl9pPr>
          </a:lstStyle>
          <a:p>
            <a:pPr algn="l"/>
            <a:r>
              <a:rPr lang="zh-CN" altLang="en-US" sz="1400" dirty="0">
                <a:latin typeface="微软雅黑" panose="020B0503020204020204" pitchFamily="34" charset="-122"/>
                <a:ea typeface="微软雅黑" panose="020B0503020204020204" pitchFamily="34" charset="-122"/>
              </a:rPr>
              <a:t>输入主要内容</a:t>
            </a:r>
            <a:endParaRPr lang="en-US" altLang="zh-CN" sz="1400" dirty="0">
              <a:latin typeface="微软雅黑" panose="020B0503020204020204" pitchFamily="34" charset="-122"/>
              <a:ea typeface="微软雅黑" panose="020B0503020204020204" pitchFamily="34" charset="-122"/>
            </a:endParaRPr>
          </a:p>
          <a:p>
            <a:pPr algn="l"/>
            <a:r>
              <a:rPr lang="zh-CN" altLang="en-US" sz="1400" dirty="0">
                <a:latin typeface="微软雅黑" panose="020B0503020204020204" pitchFamily="34" charset="-122"/>
                <a:ea typeface="微软雅黑" panose="020B0503020204020204" pitchFamily="34" charset="-122"/>
              </a:rPr>
              <a:t>输入主要内容</a:t>
            </a:r>
            <a:endParaRPr lang="en-US" altLang="zh-CN" sz="1400" dirty="0">
              <a:latin typeface="微软雅黑" panose="020B0503020204020204" pitchFamily="34" charset="-122"/>
              <a:ea typeface="微软雅黑" panose="020B0503020204020204" pitchFamily="34" charset="-122"/>
            </a:endParaRPr>
          </a:p>
          <a:p>
            <a:pPr algn="l"/>
            <a:r>
              <a:rPr lang="en-US" altLang="zh-CN" sz="1400" dirty="0">
                <a:latin typeface="微软雅黑" panose="020B0503020204020204" pitchFamily="34" charset="-122"/>
                <a:ea typeface="微软雅黑" panose="020B0503020204020204" pitchFamily="34" charset="-122"/>
              </a:rPr>
              <a:t>……</a:t>
            </a:r>
          </a:p>
        </p:txBody>
      </p:sp>
      <p:cxnSp>
        <p:nvCxnSpPr>
          <p:cNvPr id="165" name="直接连接符 164">
            <a:extLst>
              <a:ext uri="{FF2B5EF4-FFF2-40B4-BE49-F238E27FC236}">
                <a16:creationId xmlns:a16="http://schemas.microsoft.com/office/drawing/2014/main" id="{170220E8-937D-4775-B6F6-BF42DF26D034}"/>
              </a:ext>
            </a:extLst>
          </p:cNvPr>
          <p:cNvCxnSpPr/>
          <p:nvPr/>
        </p:nvCxnSpPr>
        <p:spPr>
          <a:xfrm flipV="1">
            <a:off x="4009267" y="3984409"/>
            <a:ext cx="0" cy="1372796"/>
          </a:xfrm>
          <a:prstGeom prst="line">
            <a:avLst/>
          </a:prstGeom>
          <a:ln w="3175" cap="rnd">
            <a:solidFill>
              <a:schemeClr val="bg1">
                <a:lumMod val="75000"/>
              </a:schemeClr>
            </a:solidFill>
            <a:round/>
            <a:headEnd type="oval"/>
            <a:tailEnd type="none"/>
          </a:ln>
        </p:spPr>
        <p:style>
          <a:lnRef idx="1">
            <a:schemeClr val="accent1"/>
          </a:lnRef>
          <a:fillRef idx="0">
            <a:schemeClr val="accent1"/>
          </a:fillRef>
          <a:effectRef idx="0">
            <a:schemeClr val="accent1"/>
          </a:effectRef>
          <a:fontRef idx="minor">
            <a:schemeClr val="tx1"/>
          </a:fontRef>
        </p:style>
      </p:cxnSp>
      <p:sp>
        <p:nvSpPr>
          <p:cNvPr id="166" name="îšḻiḍe">
            <a:extLst>
              <a:ext uri="{FF2B5EF4-FFF2-40B4-BE49-F238E27FC236}">
                <a16:creationId xmlns:a16="http://schemas.microsoft.com/office/drawing/2014/main" id="{399C0F33-2D67-4D56-A7B2-81A793FD5F22}"/>
              </a:ext>
            </a:extLst>
          </p:cNvPr>
          <p:cNvSpPr/>
          <p:nvPr/>
        </p:nvSpPr>
        <p:spPr>
          <a:xfrm>
            <a:off x="4192013" y="4568249"/>
            <a:ext cx="1469573" cy="47368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en-US"/>
            </a:defPPr>
            <a:lvl1pPr marL="0" algn="l" defTabSz="609585" rtl="0" eaLnBrk="1" latinLnBrk="0" hangingPunct="1">
              <a:defRPr sz="2400" kern="1200">
                <a:solidFill>
                  <a:schemeClr val="lt1"/>
                </a:solidFill>
              </a:defRPr>
            </a:lvl1pPr>
            <a:lvl2pPr marL="609585" algn="l" defTabSz="609585" rtl="0" eaLnBrk="1" latinLnBrk="0" hangingPunct="1">
              <a:defRPr sz="2400" kern="1200">
                <a:solidFill>
                  <a:schemeClr val="lt1"/>
                </a:solidFill>
              </a:defRPr>
            </a:lvl2pPr>
            <a:lvl3pPr marL="1219170" algn="l" defTabSz="609585" rtl="0" eaLnBrk="1" latinLnBrk="0" hangingPunct="1">
              <a:defRPr sz="2400" kern="1200">
                <a:solidFill>
                  <a:schemeClr val="lt1"/>
                </a:solidFill>
              </a:defRPr>
            </a:lvl3pPr>
            <a:lvl4pPr marL="1828754" algn="l" defTabSz="609585" rtl="0" eaLnBrk="1" latinLnBrk="0" hangingPunct="1">
              <a:defRPr sz="2400" kern="1200">
                <a:solidFill>
                  <a:schemeClr val="lt1"/>
                </a:solidFill>
              </a:defRPr>
            </a:lvl4pPr>
            <a:lvl5pPr marL="2438339" algn="l" defTabSz="609585" rtl="0" eaLnBrk="1" latinLnBrk="0" hangingPunct="1">
              <a:defRPr sz="2400" kern="1200">
                <a:solidFill>
                  <a:schemeClr val="lt1"/>
                </a:solidFill>
              </a:defRPr>
            </a:lvl5pPr>
            <a:lvl6pPr marL="3047924" algn="l" defTabSz="609585" rtl="0" eaLnBrk="1" latinLnBrk="0" hangingPunct="1">
              <a:defRPr sz="2400" kern="1200">
                <a:solidFill>
                  <a:schemeClr val="lt1"/>
                </a:solidFill>
              </a:defRPr>
            </a:lvl6pPr>
            <a:lvl7pPr marL="3657509" algn="l" defTabSz="609585" rtl="0" eaLnBrk="1" latinLnBrk="0" hangingPunct="1">
              <a:defRPr sz="2400" kern="1200">
                <a:solidFill>
                  <a:schemeClr val="lt1"/>
                </a:solidFill>
              </a:defRPr>
            </a:lvl7pPr>
            <a:lvl8pPr marL="4267093" algn="l" defTabSz="609585" rtl="0" eaLnBrk="1" latinLnBrk="0" hangingPunct="1">
              <a:defRPr sz="2400" kern="1200">
                <a:solidFill>
                  <a:schemeClr val="lt1"/>
                </a:solidFill>
              </a:defRPr>
            </a:lvl8pPr>
            <a:lvl9pPr marL="4876678" algn="l" defTabSz="609585" rtl="0" eaLnBrk="1" latinLnBrk="0" hangingPunct="1">
              <a:defRPr sz="2400" kern="1200">
                <a:solidFill>
                  <a:schemeClr val="lt1"/>
                </a:solidFill>
              </a:defRPr>
            </a:lvl9pPr>
          </a:lstStyle>
          <a:p>
            <a:pPr lvl="0">
              <a:lnSpc>
                <a:spcPct val="120000"/>
              </a:lnSpc>
            </a:pPr>
            <a:r>
              <a:rPr lang="zh-CN" altLang="en-US" sz="1600" b="1" dirty="0">
                <a:solidFill>
                  <a:schemeClr val="tx1"/>
                </a:solidFill>
                <a:latin typeface="微软雅黑" panose="020B0503020204020204" pitchFamily="34" charset="-122"/>
                <a:ea typeface="微软雅黑" panose="020B0503020204020204" pitchFamily="34" charset="-122"/>
              </a:rPr>
              <a:t>输入标题</a:t>
            </a:r>
          </a:p>
        </p:txBody>
      </p:sp>
      <p:sp>
        <p:nvSpPr>
          <p:cNvPr id="167" name="íṥ1iḓe">
            <a:extLst>
              <a:ext uri="{FF2B5EF4-FFF2-40B4-BE49-F238E27FC236}">
                <a16:creationId xmlns:a16="http://schemas.microsoft.com/office/drawing/2014/main" id="{254C228B-7CBF-4587-8F7C-C3D49079EC38}"/>
              </a:ext>
            </a:extLst>
          </p:cNvPr>
          <p:cNvSpPr txBox="1"/>
          <p:nvPr/>
        </p:nvSpPr>
        <p:spPr>
          <a:xfrm>
            <a:off x="4192011" y="4933276"/>
            <a:ext cx="1469575" cy="847858"/>
          </a:xfrm>
          <a:prstGeom prst="rect">
            <a:avLst/>
          </a:prstGeom>
          <a:noFill/>
          <a:ln w="3175">
            <a:noFill/>
          </a:ln>
        </p:spPr>
        <p:txBody>
          <a:bodyPr wrap="square" lIns="91440" tIns="45720" rIns="91440" bIns="45720" anchor="t" anchorCtr="0">
            <a:noAutofit/>
          </a:bodyPr>
          <a:lstStyle>
            <a:defPPr>
              <a:defRPr lang="zh-CN"/>
            </a:defPPr>
            <a:lvl1pPr algn="ctr" defTabSz="609585">
              <a:lnSpc>
                <a:spcPct val="150000"/>
              </a:lnSpc>
              <a:spcBef>
                <a:spcPct val="0"/>
              </a:spcBef>
              <a:defRPr sz="1100"/>
            </a:lvl1pPr>
            <a:lvl2pPr marL="609585" defTabSz="609585">
              <a:defRPr sz="2400"/>
            </a:lvl2pPr>
            <a:lvl3pPr marL="1219170" defTabSz="609585">
              <a:defRPr sz="2400"/>
            </a:lvl3pPr>
            <a:lvl4pPr marL="1828754" defTabSz="609585">
              <a:defRPr sz="2400"/>
            </a:lvl4pPr>
            <a:lvl5pPr marL="2438339" defTabSz="609585">
              <a:defRPr sz="2400"/>
            </a:lvl5pPr>
            <a:lvl6pPr marL="3047924" defTabSz="609585">
              <a:defRPr sz="2400"/>
            </a:lvl6pPr>
            <a:lvl7pPr marL="3657509" defTabSz="609585">
              <a:defRPr sz="2400"/>
            </a:lvl7pPr>
            <a:lvl8pPr marL="4267093" defTabSz="609585">
              <a:defRPr sz="2400"/>
            </a:lvl8pPr>
            <a:lvl9pPr marL="4876678" defTabSz="609585">
              <a:defRPr sz="2400"/>
            </a:lvl9pPr>
          </a:lstStyle>
          <a:p>
            <a:pPr algn="l"/>
            <a:r>
              <a:rPr lang="zh-CN" altLang="en-US" sz="1400" dirty="0">
                <a:latin typeface="微软雅黑" panose="020B0503020204020204" pitchFamily="34" charset="-122"/>
                <a:ea typeface="微软雅黑" panose="020B0503020204020204" pitchFamily="34" charset="-122"/>
              </a:rPr>
              <a:t>输入主要内容</a:t>
            </a:r>
            <a:endParaRPr lang="en-US" altLang="zh-CN" sz="1400" dirty="0">
              <a:latin typeface="微软雅黑" panose="020B0503020204020204" pitchFamily="34" charset="-122"/>
              <a:ea typeface="微软雅黑" panose="020B0503020204020204" pitchFamily="34" charset="-122"/>
            </a:endParaRPr>
          </a:p>
          <a:p>
            <a:pPr algn="l"/>
            <a:r>
              <a:rPr lang="zh-CN" altLang="en-US" sz="1400" dirty="0">
                <a:latin typeface="微软雅黑" panose="020B0503020204020204" pitchFamily="34" charset="-122"/>
                <a:ea typeface="微软雅黑" panose="020B0503020204020204" pitchFamily="34" charset="-122"/>
              </a:rPr>
              <a:t>输入主要内容</a:t>
            </a:r>
            <a:endParaRPr lang="en-US" altLang="zh-CN" sz="1400" dirty="0">
              <a:latin typeface="微软雅黑" panose="020B0503020204020204" pitchFamily="34" charset="-122"/>
              <a:ea typeface="微软雅黑" panose="020B0503020204020204" pitchFamily="34" charset="-122"/>
            </a:endParaRPr>
          </a:p>
          <a:p>
            <a:pPr algn="l"/>
            <a:r>
              <a:rPr lang="en-US" altLang="zh-CN" sz="1400" dirty="0">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4156478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D288B3E-C979-4203-87B6-6E2C0E4630E2}"/>
              </a:ext>
            </a:extLst>
          </p:cNvPr>
          <p:cNvSpPr txBox="1"/>
          <p:nvPr/>
        </p:nvSpPr>
        <p:spPr>
          <a:xfrm>
            <a:off x="5777958" y="1803797"/>
            <a:ext cx="2519680" cy="852606"/>
          </a:xfrm>
          <a:prstGeom prst="rect">
            <a:avLst/>
          </a:prstGeom>
          <a:noFill/>
        </p:spPr>
        <p:txBody>
          <a:bodyPr wrap="square" rtlCol="0" anchor="t">
            <a:spAutoFit/>
          </a:bodyPr>
          <a:lstStyle/>
          <a:p>
            <a:pPr>
              <a:lnSpc>
                <a:spcPct val="150000"/>
              </a:lnSpc>
            </a:pPr>
            <a:r>
              <a:rPr lang="zh-CN" altLang="en-US" sz="3733" b="1" dirty="0">
                <a:latin typeface="微软雅黑" panose="020B0503020204020204" pitchFamily="34" charset="-122"/>
                <a:ea typeface="微软雅黑" panose="020B0503020204020204" pitchFamily="34" charset="-122"/>
              </a:rPr>
              <a:t>主标题</a:t>
            </a:r>
          </a:p>
        </p:txBody>
      </p:sp>
      <p:sp>
        <p:nvSpPr>
          <p:cNvPr id="5" name="文本框 4">
            <a:extLst>
              <a:ext uri="{FF2B5EF4-FFF2-40B4-BE49-F238E27FC236}">
                <a16:creationId xmlns:a16="http://schemas.microsoft.com/office/drawing/2014/main" id="{75E7F81B-B97B-4766-8F40-9F17164D6089}"/>
              </a:ext>
            </a:extLst>
          </p:cNvPr>
          <p:cNvSpPr txBox="1"/>
          <p:nvPr/>
        </p:nvSpPr>
        <p:spPr>
          <a:xfrm>
            <a:off x="5814857" y="2778925"/>
            <a:ext cx="4886960" cy="526747"/>
          </a:xfrm>
          <a:prstGeom prst="rect">
            <a:avLst/>
          </a:prstGeom>
          <a:noFill/>
        </p:spPr>
        <p:txBody>
          <a:bodyPr wrap="square" rtlCol="0" anchor="ctr">
            <a:spAutoFit/>
          </a:bodyPr>
          <a:lstStyle/>
          <a:p>
            <a:pPr algn="l">
              <a:lnSpc>
                <a:spcPct val="150000"/>
              </a:lnSpc>
            </a:pPr>
            <a:r>
              <a:rPr lang="zh-CN" altLang="en-US" sz="2133" dirty="0">
                <a:latin typeface="微软雅黑" panose="020B0503020204020204" pitchFamily="34" charset="-122"/>
                <a:ea typeface="微软雅黑" panose="020B0503020204020204" pitchFamily="34" charset="-122"/>
              </a:rPr>
              <a:t>副标题</a:t>
            </a:r>
          </a:p>
        </p:txBody>
      </p:sp>
      <p:sp>
        <p:nvSpPr>
          <p:cNvPr id="6" name="文本框 5">
            <a:extLst>
              <a:ext uri="{FF2B5EF4-FFF2-40B4-BE49-F238E27FC236}">
                <a16:creationId xmlns:a16="http://schemas.microsoft.com/office/drawing/2014/main" id="{96F15A5A-3D4A-4E04-94ED-E97AF9BBC3A0}"/>
              </a:ext>
            </a:extLst>
          </p:cNvPr>
          <p:cNvSpPr txBox="1"/>
          <p:nvPr/>
        </p:nvSpPr>
        <p:spPr>
          <a:xfrm>
            <a:off x="5814857" y="3448067"/>
            <a:ext cx="5913120" cy="2307363"/>
          </a:xfrm>
          <a:prstGeom prst="rect">
            <a:avLst/>
          </a:prstGeom>
          <a:noFill/>
        </p:spPr>
        <p:txBody>
          <a:bodyPr wrap="square" rtlCol="0" anchor="t">
            <a:spAutoFit/>
          </a:bodyPr>
          <a:lstStyle/>
          <a:p>
            <a:pPr>
              <a:lnSpc>
                <a:spcPct val="150000"/>
              </a:lnSpc>
            </a:pPr>
            <a:r>
              <a:rPr lang="zh-CN" altLang="en-US" sz="1600" dirty="0">
                <a:latin typeface="微软雅黑 Light" panose="020B0502040204020203" pitchFamily="34" charset="-122"/>
                <a:ea typeface="微软雅黑 Light" panose="020B0502040204020203" pitchFamily="34" charset="-122"/>
              </a:rPr>
              <a:t>点击输入正文内容点击输入正文内容点击输入正文内容</a:t>
            </a:r>
          </a:p>
          <a:p>
            <a:pPr>
              <a:lnSpc>
                <a:spcPct val="150000"/>
              </a:lnSpc>
            </a:pPr>
            <a:r>
              <a:rPr lang="zh-CN" altLang="en-US" sz="1600" dirty="0">
                <a:latin typeface="微软雅黑 Light" panose="020B0502040204020203" pitchFamily="34" charset="-122"/>
                <a:ea typeface="微软雅黑 Light" panose="020B0502040204020203" pitchFamily="34" charset="-122"/>
              </a:rPr>
              <a:t>点击输入正文内容点击输入正文内容</a:t>
            </a:r>
            <a:endParaRPr lang="en-US" altLang="zh-CN" sz="1600" dirty="0">
              <a:latin typeface="微软雅黑 Light" panose="020B0502040204020203" pitchFamily="34" charset="-122"/>
              <a:ea typeface="微软雅黑 Light" panose="020B0502040204020203" pitchFamily="34" charset="-122"/>
            </a:endParaRPr>
          </a:p>
          <a:p>
            <a:pPr>
              <a:lnSpc>
                <a:spcPct val="150000"/>
              </a:lnSpc>
            </a:pPr>
            <a:endParaRPr lang="zh-CN" altLang="en-US" sz="1600" dirty="0">
              <a:latin typeface="微软雅黑 Light" panose="020B0502040204020203" pitchFamily="34" charset="-122"/>
              <a:ea typeface="微软雅黑 Light" panose="020B0502040204020203" pitchFamily="34" charset="-122"/>
            </a:endParaRPr>
          </a:p>
          <a:p>
            <a:pPr>
              <a:lnSpc>
                <a:spcPct val="150000"/>
              </a:lnSpc>
            </a:pPr>
            <a:r>
              <a:rPr lang="zh-CN" altLang="en-US" sz="1600" dirty="0">
                <a:latin typeface="微软雅黑 Light" panose="020B0502040204020203" pitchFamily="34" charset="-122"/>
                <a:ea typeface="微软雅黑 Light" panose="020B0502040204020203" pitchFamily="34" charset="-122"/>
              </a:rPr>
              <a:t>点击输入正文内容点击输入正文内容点击输入正文内容</a:t>
            </a:r>
          </a:p>
          <a:p>
            <a:pPr>
              <a:lnSpc>
                <a:spcPct val="150000"/>
              </a:lnSpc>
            </a:pPr>
            <a:r>
              <a:rPr lang="zh-CN" altLang="en-US" sz="1600" dirty="0">
                <a:latin typeface="微软雅黑 Light" panose="020B0502040204020203" pitchFamily="34" charset="-122"/>
                <a:ea typeface="微软雅黑 Light" panose="020B0502040204020203" pitchFamily="34" charset="-122"/>
              </a:rPr>
              <a:t>点击输入正文内容点击输入正文内容</a:t>
            </a:r>
          </a:p>
          <a:p>
            <a:pPr>
              <a:lnSpc>
                <a:spcPct val="150000"/>
              </a:lnSpc>
            </a:pPr>
            <a:endParaRPr lang="zh-CN" altLang="en-US" sz="1600" dirty="0">
              <a:latin typeface="微软雅黑 Light" panose="020B0502040204020203" pitchFamily="34" charset="-122"/>
              <a:ea typeface="微软雅黑 Light" panose="020B0502040204020203" pitchFamily="34" charset="-122"/>
            </a:endParaRPr>
          </a:p>
        </p:txBody>
      </p:sp>
      <p:sp>
        <p:nvSpPr>
          <p:cNvPr id="7" name="文本框 6">
            <a:extLst>
              <a:ext uri="{FF2B5EF4-FFF2-40B4-BE49-F238E27FC236}">
                <a16:creationId xmlns:a16="http://schemas.microsoft.com/office/drawing/2014/main" id="{211925B2-476D-44A2-BBD4-1A44CABEDADA}"/>
              </a:ext>
            </a:extLst>
          </p:cNvPr>
          <p:cNvSpPr txBox="1"/>
          <p:nvPr/>
        </p:nvSpPr>
        <p:spPr>
          <a:xfrm>
            <a:off x="725556" y="443632"/>
            <a:ext cx="3528944" cy="461665"/>
          </a:xfrm>
          <a:prstGeom prst="rect">
            <a:avLst/>
          </a:prstGeom>
          <a:noFill/>
        </p:spPr>
        <p:txBody>
          <a:bodyPr wrap="square" rtlCol="0">
            <a:spAutoFit/>
          </a:bodyPr>
          <a:lstStyle/>
          <a:p>
            <a:r>
              <a:rPr lang="zh-CN" altLang="en-US" sz="2400" b="1" dirty="0">
                <a:solidFill>
                  <a:schemeClr val="accent1">
                    <a:lumMod val="75000"/>
                  </a:schemeClr>
                </a:solidFill>
                <a:latin typeface="微软雅黑" panose="020B0503020204020204" pitchFamily="34" charset="-122"/>
                <a:ea typeface="微软雅黑" panose="020B0503020204020204" pitchFamily="34" charset="-122"/>
              </a:rPr>
              <a:t>点击输入标题</a:t>
            </a:r>
            <a:r>
              <a:rPr lang="en-US" altLang="zh-CN" sz="2400" b="1" dirty="0">
                <a:solidFill>
                  <a:schemeClr val="accent1">
                    <a:lumMod val="75000"/>
                  </a:schemeClr>
                </a:solidFill>
                <a:latin typeface="微软雅黑" panose="020B0503020204020204" pitchFamily="34" charset="-122"/>
                <a:ea typeface="微软雅黑" panose="020B0503020204020204" pitchFamily="34" charset="-122"/>
              </a:rPr>
              <a:t>1</a:t>
            </a:r>
            <a:r>
              <a:rPr lang="zh-CN" altLang="en-US" sz="2400" b="1" dirty="0">
                <a:solidFill>
                  <a:schemeClr val="accent1">
                    <a:lumMod val="75000"/>
                  </a:schemeClr>
                </a:solidFill>
                <a:latin typeface="微软雅黑" panose="020B0503020204020204" pitchFamily="34" charset="-122"/>
                <a:ea typeface="微软雅黑" panose="020B0503020204020204" pitchFamily="34" charset="-122"/>
              </a:rPr>
              <a:t>项内容</a:t>
            </a:r>
          </a:p>
        </p:txBody>
      </p:sp>
      <p:sp>
        <p:nvSpPr>
          <p:cNvPr id="12" name="矩形: 圆角 11">
            <a:extLst>
              <a:ext uri="{FF2B5EF4-FFF2-40B4-BE49-F238E27FC236}">
                <a16:creationId xmlns:a16="http://schemas.microsoft.com/office/drawing/2014/main" id="{17A8017B-34E3-4F9F-AEA1-B56453FD6814}"/>
              </a:ext>
            </a:extLst>
          </p:cNvPr>
          <p:cNvSpPr/>
          <p:nvPr/>
        </p:nvSpPr>
        <p:spPr>
          <a:xfrm>
            <a:off x="883779" y="1908160"/>
            <a:ext cx="3721100" cy="3900083"/>
          </a:xfrm>
          <a:prstGeom prst="roundRect">
            <a:avLst>
              <a:gd name="adj" fmla="val 9841"/>
            </a:avLst>
          </a:prstGeom>
          <a:gradFill>
            <a:gsLst>
              <a:gs pos="30000">
                <a:schemeClr val="accent1"/>
              </a:gs>
              <a:gs pos="100000">
                <a:schemeClr val="accent2"/>
              </a:gs>
            </a:gsLst>
            <a:lin ang="0" scaled="0"/>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DCC78C5F-D112-42AD-8515-82A890DCA9B1}"/>
              </a:ext>
            </a:extLst>
          </p:cNvPr>
          <p:cNvPicPr>
            <a:picLocks noChangeAspect="1"/>
          </p:cNvPicPr>
          <p:nvPr/>
        </p:nvPicPr>
        <p:blipFill rotWithShape="1">
          <a:blip r:embed="rId2">
            <a:extLst>
              <a:ext uri="{28A0092B-C50C-407E-A947-70E740481C1C}">
                <a14:useLocalDpi xmlns:a14="http://schemas.microsoft.com/office/drawing/2010/main" val="0"/>
              </a:ext>
            </a:extLst>
          </a:blip>
          <a:srcRect l="29766" r="29766"/>
          <a:stretch/>
        </p:blipFill>
        <p:spPr>
          <a:xfrm>
            <a:off x="1086821" y="2142106"/>
            <a:ext cx="3315015" cy="3432190"/>
          </a:xfrm>
          <a:prstGeom prst="roundRect">
            <a:avLst>
              <a:gd name="adj" fmla="val 8800"/>
            </a:avLst>
          </a:prstGeom>
        </p:spPr>
      </p:pic>
      <p:grpSp>
        <p:nvGrpSpPr>
          <p:cNvPr id="8" name="组合 7">
            <a:extLst>
              <a:ext uri="{FF2B5EF4-FFF2-40B4-BE49-F238E27FC236}">
                <a16:creationId xmlns:a16="http://schemas.microsoft.com/office/drawing/2014/main" id="{8BB484A4-E34B-4AE9-AA21-80A8AA36759F}"/>
              </a:ext>
            </a:extLst>
          </p:cNvPr>
          <p:cNvGrpSpPr/>
          <p:nvPr/>
        </p:nvGrpSpPr>
        <p:grpSpPr>
          <a:xfrm>
            <a:off x="5889269" y="2757155"/>
            <a:ext cx="1476000" cy="10885"/>
            <a:chOff x="1274932" y="2467554"/>
            <a:chExt cx="1476000" cy="10885"/>
          </a:xfrm>
        </p:grpSpPr>
        <p:cxnSp>
          <p:nvCxnSpPr>
            <p:cNvPr id="9" name="直接连接符 8">
              <a:extLst>
                <a:ext uri="{FF2B5EF4-FFF2-40B4-BE49-F238E27FC236}">
                  <a16:creationId xmlns:a16="http://schemas.microsoft.com/office/drawing/2014/main" id="{F1DA1989-A325-4938-9ABE-F497039A8515}"/>
                </a:ext>
              </a:extLst>
            </p:cNvPr>
            <p:cNvCxnSpPr>
              <a:cxnSpLocks/>
            </p:cNvCxnSpPr>
            <p:nvPr/>
          </p:nvCxnSpPr>
          <p:spPr>
            <a:xfrm>
              <a:off x="1274932" y="2467554"/>
              <a:ext cx="1476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4E9C2F1F-86C0-4870-AEDB-EBF94DAA2A9A}"/>
                </a:ext>
              </a:extLst>
            </p:cNvPr>
            <p:cNvCxnSpPr>
              <a:cxnSpLocks/>
            </p:cNvCxnSpPr>
            <p:nvPr/>
          </p:nvCxnSpPr>
          <p:spPr>
            <a:xfrm>
              <a:off x="1274932" y="2478439"/>
              <a:ext cx="46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1983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a:extLst>
              <a:ext uri="{FF2B5EF4-FFF2-40B4-BE49-F238E27FC236}">
                <a16:creationId xmlns:a16="http://schemas.microsoft.com/office/drawing/2014/main" id="{F641088A-17B3-4180-B756-E13356C6A8EC}"/>
              </a:ext>
            </a:extLst>
          </p:cNvPr>
          <p:cNvCxnSpPr>
            <a:cxnSpLocks/>
          </p:cNvCxnSpPr>
          <p:nvPr/>
        </p:nvCxnSpPr>
        <p:spPr>
          <a:xfrm>
            <a:off x="9134168" y="1839795"/>
            <a:ext cx="3057832" cy="0"/>
          </a:xfrm>
          <a:prstGeom prst="line">
            <a:avLst/>
          </a:prstGeom>
          <a:ln w="25400">
            <a:gradFill flip="none" rotWithShape="1">
              <a:gsLst>
                <a:gs pos="50000">
                  <a:schemeClr val="accent1"/>
                </a:gs>
                <a:gs pos="0">
                  <a:schemeClr val="accent2">
                    <a:alpha val="0"/>
                  </a:schemeClr>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801CEADF-8D47-4EFC-AAC2-1ADBA3E08817}"/>
              </a:ext>
            </a:extLst>
          </p:cNvPr>
          <p:cNvSpPr txBox="1"/>
          <p:nvPr/>
        </p:nvSpPr>
        <p:spPr>
          <a:xfrm>
            <a:off x="725556" y="443632"/>
            <a:ext cx="3528944" cy="461665"/>
          </a:xfrm>
          <a:prstGeom prst="rect">
            <a:avLst/>
          </a:prstGeom>
          <a:noFill/>
        </p:spPr>
        <p:txBody>
          <a:bodyPr wrap="square" rtlCol="0">
            <a:spAutoFit/>
          </a:bodyPr>
          <a:lstStyle/>
          <a:p>
            <a:r>
              <a:rPr lang="zh-CN" altLang="en-US" sz="2400" b="1" dirty="0">
                <a:solidFill>
                  <a:schemeClr val="accent1">
                    <a:lumMod val="75000"/>
                  </a:schemeClr>
                </a:solidFill>
                <a:latin typeface="微软雅黑" panose="020B0503020204020204" pitchFamily="34" charset="-122"/>
                <a:ea typeface="微软雅黑" panose="020B0503020204020204" pitchFamily="34" charset="-122"/>
              </a:rPr>
              <a:t>点击输入标题</a:t>
            </a:r>
            <a:r>
              <a:rPr lang="en-US" altLang="zh-CN" sz="2400" b="1" dirty="0">
                <a:solidFill>
                  <a:schemeClr val="accent1">
                    <a:lumMod val="75000"/>
                  </a:schemeClr>
                </a:solidFill>
                <a:latin typeface="微软雅黑" panose="020B0503020204020204" pitchFamily="34" charset="-122"/>
                <a:ea typeface="微软雅黑" panose="020B0503020204020204" pitchFamily="34" charset="-122"/>
              </a:rPr>
              <a:t>2</a:t>
            </a:r>
            <a:r>
              <a:rPr lang="zh-CN" altLang="en-US" sz="2400" b="1" dirty="0">
                <a:solidFill>
                  <a:schemeClr val="accent1">
                    <a:lumMod val="75000"/>
                  </a:schemeClr>
                </a:solidFill>
                <a:latin typeface="微软雅黑" panose="020B0503020204020204" pitchFamily="34" charset="-122"/>
                <a:ea typeface="微软雅黑" panose="020B0503020204020204" pitchFamily="34" charset="-122"/>
              </a:rPr>
              <a:t>项内容</a:t>
            </a:r>
          </a:p>
        </p:txBody>
      </p:sp>
      <p:sp>
        <p:nvSpPr>
          <p:cNvPr id="3" name="矩形 2">
            <a:extLst>
              <a:ext uri="{FF2B5EF4-FFF2-40B4-BE49-F238E27FC236}">
                <a16:creationId xmlns:a16="http://schemas.microsoft.com/office/drawing/2014/main" id="{914B8531-6EA1-414B-9180-B9503BF2F4DE}"/>
              </a:ext>
            </a:extLst>
          </p:cNvPr>
          <p:cNvSpPr/>
          <p:nvPr/>
        </p:nvSpPr>
        <p:spPr>
          <a:xfrm>
            <a:off x="725556" y="1416096"/>
            <a:ext cx="3797072" cy="2196000"/>
          </a:xfrm>
          <a:prstGeom prst="rect">
            <a:avLst/>
          </a:prstGeom>
          <a:gradFill>
            <a:gsLst>
              <a:gs pos="3000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p>
        </p:txBody>
      </p:sp>
      <p:sp>
        <p:nvSpPr>
          <p:cNvPr id="4" name="矩形 3">
            <a:extLst>
              <a:ext uri="{FF2B5EF4-FFF2-40B4-BE49-F238E27FC236}">
                <a16:creationId xmlns:a16="http://schemas.microsoft.com/office/drawing/2014/main" id="{03E9CE96-9460-4497-A30F-727D63BAFE46}"/>
              </a:ext>
            </a:extLst>
          </p:cNvPr>
          <p:cNvSpPr/>
          <p:nvPr/>
        </p:nvSpPr>
        <p:spPr>
          <a:xfrm rot="10800000">
            <a:off x="7736115" y="4162964"/>
            <a:ext cx="3797072" cy="2196000"/>
          </a:xfrm>
          <a:prstGeom prst="rect">
            <a:avLst/>
          </a:prstGeom>
          <a:gradFill>
            <a:gsLst>
              <a:gs pos="3000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cxnSp>
        <p:nvCxnSpPr>
          <p:cNvPr id="6" name="直接连接符 5">
            <a:extLst>
              <a:ext uri="{FF2B5EF4-FFF2-40B4-BE49-F238E27FC236}">
                <a16:creationId xmlns:a16="http://schemas.microsoft.com/office/drawing/2014/main" id="{B20638E2-03A6-43C3-9645-C976310C9DC4}"/>
              </a:ext>
            </a:extLst>
          </p:cNvPr>
          <p:cNvCxnSpPr>
            <a:cxnSpLocks/>
          </p:cNvCxnSpPr>
          <p:nvPr/>
        </p:nvCxnSpPr>
        <p:spPr>
          <a:xfrm>
            <a:off x="725556" y="3612096"/>
            <a:ext cx="0" cy="2655398"/>
          </a:xfrm>
          <a:prstGeom prst="line">
            <a:avLst/>
          </a:prstGeom>
          <a:ln w="25400">
            <a:gradFill flip="none" rotWithShape="1">
              <a:gsLst>
                <a:gs pos="50000">
                  <a:schemeClr val="accent1"/>
                </a:gs>
                <a:gs pos="0">
                  <a:schemeClr val="accent2">
                    <a:alpha val="0"/>
                  </a:schemeClr>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DED3C57E-F5E3-4955-A72B-41FF8EF5BEF6}"/>
              </a:ext>
            </a:extLst>
          </p:cNvPr>
          <p:cNvSpPr/>
          <p:nvPr/>
        </p:nvSpPr>
        <p:spPr>
          <a:xfrm>
            <a:off x="725556" y="4739703"/>
            <a:ext cx="6684533" cy="1527791"/>
          </a:xfrm>
          <a:prstGeom prst="rect">
            <a:avLst/>
          </a:prstGeom>
          <a:noFill/>
        </p:spPr>
        <p:txBody>
          <a:bodyPr wrap="square" anchor="t" anchorCtr="0">
            <a:spAutoFit/>
          </a:bodyPr>
          <a:lstStyle/>
          <a:p>
            <a:pPr algn="just">
              <a:lnSpc>
                <a:spcPct val="150000"/>
              </a:lnSpc>
            </a:pP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西南财经大学</a:t>
            </a:r>
            <a:r>
              <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rPr>
              <a:t>(Southwestern University of Finance and Economics)</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，简称</a:t>
            </a:r>
            <a:r>
              <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rPr>
              <a:t>“</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西财或西南财大</a:t>
            </a:r>
            <a:r>
              <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rPr>
              <a:t>(SWUFE)”</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，位于四川省</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hlinkClick r:id="rId2">
                  <a:extLst>
                    <a:ext uri="{A12FA001-AC4F-418D-AE19-62706E023703}">
                      <ahyp:hlinkClr xmlns:ahyp="http://schemas.microsoft.com/office/drawing/2018/hyperlinkcolor" val="tx"/>
                    </a:ext>
                  </a:extLst>
                </a:hlinkClick>
              </a:rPr>
              <a:t>成都市</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，是教育部直属的全国重点大学，国家首批</a:t>
            </a:r>
            <a:r>
              <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rPr>
              <a:t>“211</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工程</a:t>
            </a:r>
            <a:r>
              <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rPr>
              <a:t>”</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大学之一，国家</a:t>
            </a:r>
            <a:r>
              <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rPr>
              <a:t>“985</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优势学科创新平台</a:t>
            </a:r>
            <a:r>
              <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rPr>
              <a:t>"</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重点建设高校。</a:t>
            </a:r>
            <a:endPar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8" name="矩形 7">
            <a:extLst>
              <a:ext uri="{FF2B5EF4-FFF2-40B4-BE49-F238E27FC236}">
                <a16:creationId xmlns:a16="http://schemas.microsoft.com/office/drawing/2014/main" id="{D7C95D28-4486-4AC9-B4FD-5A694FB437CD}"/>
              </a:ext>
            </a:extLst>
          </p:cNvPr>
          <p:cNvSpPr/>
          <p:nvPr/>
        </p:nvSpPr>
        <p:spPr>
          <a:xfrm>
            <a:off x="8067700" y="1314138"/>
            <a:ext cx="3407814" cy="525657"/>
          </a:xfrm>
          <a:prstGeom prst="rect">
            <a:avLst/>
          </a:prstGeom>
        </p:spPr>
        <p:txBody>
          <a:bodyPr wrap="square" anchor="ctr">
            <a:spAutoFit/>
          </a:bodyPr>
          <a:lstStyle/>
          <a:p>
            <a:pPr algn="r">
              <a:lnSpc>
                <a:spcPct val="130000"/>
              </a:lnSpc>
            </a:pPr>
            <a:r>
              <a:rPr lang="zh-CN" altLang="en-US" sz="2400" b="1" dirty="0">
                <a:gradFill>
                  <a:gsLst>
                    <a:gs pos="30000">
                      <a:schemeClr val="accent1"/>
                    </a:gs>
                    <a:gs pos="100000">
                      <a:schemeClr val="accent2"/>
                    </a:gs>
                  </a:gsLst>
                  <a:lin ang="0" scaled="0"/>
                </a:gradFill>
                <a:latin typeface="微软雅黑" panose="020B0503020204020204" pitchFamily="34" charset="-122"/>
                <a:ea typeface="微软雅黑" panose="020B0503020204020204" pitchFamily="34" charset="-122"/>
              </a:rPr>
              <a:t>请输入您的标题</a:t>
            </a:r>
          </a:p>
        </p:txBody>
      </p:sp>
      <p:sp>
        <p:nvSpPr>
          <p:cNvPr id="12" name="矩形 11">
            <a:extLst>
              <a:ext uri="{FF2B5EF4-FFF2-40B4-BE49-F238E27FC236}">
                <a16:creationId xmlns:a16="http://schemas.microsoft.com/office/drawing/2014/main" id="{B1621E41-7A20-4B5E-B79F-ABF01FCE00C9}"/>
              </a:ext>
            </a:extLst>
          </p:cNvPr>
          <p:cNvSpPr/>
          <p:nvPr/>
        </p:nvSpPr>
        <p:spPr>
          <a:xfrm>
            <a:off x="785428" y="4122895"/>
            <a:ext cx="3409200" cy="525657"/>
          </a:xfrm>
          <a:prstGeom prst="rect">
            <a:avLst/>
          </a:prstGeom>
        </p:spPr>
        <p:txBody>
          <a:bodyPr wrap="square" anchor="ctr">
            <a:spAutoFit/>
          </a:bodyPr>
          <a:lstStyle/>
          <a:p>
            <a:pPr>
              <a:lnSpc>
                <a:spcPct val="130000"/>
              </a:lnSpc>
            </a:pPr>
            <a:r>
              <a:rPr lang="zh-CN" altLang="en-US" sz="2400" b="1" dirty="0">
                <a:gradFill>
                  <a:gsLst>
                    <a:gs pos="30000">
                      <a:schemeClr val="accent1"/>
                    </a:gs>
                    <a:gs pos="100000">
                      <a:schemeClr val="accent2"/>
                    </a:gs>
                  </a:gsLst>
                  <a:lin ang="10800000" scaled="0"/>
                </a:gradFill>
                <a:latin typeface="微软雅黑" panose="020B0503020204020204" pitchFamily="34" charset="-122"/>
                <a:ea typeface="微软雅黑" panose="020B0503020204020204" pitchFamily="34" charset="-122"/>
              </a:rPr>
              <a:t>请输入您的标题</a:t>
            </a:r>
          </a:p>
        </p:txBody>
      </p:sp>
      <p:sp>
        <p:nvSpPr>
          <p:cNvPr id="15" name="矩形 14">
            <a:extLst>
              <a:ext uri="{FF2B5EF4-FFF2-40B4-BE49-F238E27FC236}">
                <a16:creationId xmlns:a16="http://schemas.microsoft.com/office/drawing/2014/main" id="{B4DDB4AE-D226-41D6-AB84-6E6BFD691AC4}"/>
              </a:ext>
            </a:extLst>
          </p:cNvPr>
          <p:cNvSpPr/>
          <p:nvPr/>
        </p:nvSpPr>
        <p:spPr>
          <a:xfrm>
            <a:off x="5295902" y="1810297"/>
            <a:ext cx="6208448" cy="1527791"/>
          </a:xfrm>
          <a:prstGeom prst="rect">
            <a:avLst/>
          </a:prstGeom>
          <a:noFill/>
        </p:spPr>
        <p:txBody>
          <a:bodyPr wrap="square" anchor="t" anchorCtr="0">
            <a:spAutoFit/>
          </a:bodyPr>
          <a:lstStyle/>
          <a:p>
            <a:pPr algn="just">
              <a:lnSpc>
                <a:spcPct val="150000"/>
              </a:lnSpc>
            </a:pP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西南财经大学</a:t>
            </a:r>
            <a:r>
              <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rPr>
              <a:t>(Southwestern University of Finance and Economics)</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，简称</a:t>
            </a:r>
            <a:r>
              <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rPr>
              <a:t>“</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西财或西南财大</a:t>
            </a:r>
            <a:r>
              <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rPr>
              <a:t>(SWUFE)”</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，位于四川省</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hlinkClick r:id="rId2">
                  <a:extLst>
                    <a:ext uri="{A12FA001-AC4F-418D-AE19-62706E023703}">
                      <ahyp:hlinkClr xmlns:ahyp="http://schemas.microsoft.com/office/drawing/2018/hyperlinkcolor" val="tx"/>
                    </a:ext>
                  </a:extLst>
                </a:hlinkClick>
              </a:rPr>
              <a:t>成都市</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，是教育部直属的全国重点大学，国家首批</a:t>
            </a:r>
            <a:r>
              <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rPr>
              <a:t>“211</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工程</a:t>
            </a:r>
            <a:r>
              <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rPr>
              <a:t>”</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大学之一，国家</a:t>
            </a:r>
            <a:r>
              <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rPr>
              <a:t>“985</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优势学科创新平台</a:t>
            </a:r>
            <a:r>
              <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rPr>
              <a:t>"</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重点建设高校。</a:t>
            </a:r>
            <a:endPar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cxnSp>
        <p:nvCxnSpPr>
          <p:cNvPr id="20" name="直接连接符 19">
            <a:extLst>
              <a:ext uri="{FF2B5EF4-FFF2-40B4-BE49-F238E27FC236}">
                <a16:creationId xmlns:a16="http://schemas.microsoft.com/office/drawing/2014/main" id="{FB16F519-2DD3-4F29-94A4-DAAFD6C5784A}"/>
              </a:ext>
            </a:extLst>
          </p:cNvPr>
          <p:cNvCxnSpPr>
            <a:cxnSpLocks/>
          </p:cNvCxnSpPr>
          <p:nvPr/>
        </p:nvCxnSpPr>
        <p:spPr>
          <a:xfrm>
            <a:off x="11533187" y="1416096"/>
            <a:ext cx="0" cy="3013770"/>
          </a:xfrm>
          <a:prstGeom prst="line">
            <a:avLst/>
          </a:prstGeom>
          <a:ln w="25400">
            <a:gradFill flip="none" rotWithShape="1">
              <a:gsLst>
                <a:gs pos="50000">
                  <a:schemeClr val="accent1"/>
                </a:gs>
                <a:gs pos="0">
                  <a:schemeClr val="accent2">
                    <a:alpha val="0"/>
                  </a:schemeClr>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2" name="图片 21">
            <a:extLst>
              <a:ext uri="{FF2B5EF4-FFF2-40B4-BE49-F238E27FC236}">
                <a16:creationId xmlns:a16="http://schemas.microsoft.com/office/drawing/2014/main" id="{A0747C91-6468-45EC-9CF9-EA49557A7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721" y="1581908"/>
            <a:ext cx="3650802" cy="2306394"/>
          </a:xfrm>
          <a:prstGeom prst="rect">
            <a:avLst/>
          </a:prstGeom>
        </p:spPr>
      </p:pic>
      <p:pic>
        <p:nvPicPr>
          <p:cNvPr id="24" name="图片 23">
            <a:extLst>
              <a:ext uri="{FF2B5EF4-FFF2-40B4-BE49-F238E27FC236}">
                <a16:creationId xmlns:a16="http://schemas.microsoft.com/office/drawing/2014/main" id="{3A03CDAF-F472-4E23-AB1D-2CDACA5C0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6357" y="3795213"/>
            <a:ext cx="3799041" cy="2380099"/>
          </a:xfrm>
          <a:prstGeom prst="rect">
            <a:avLst/>
          </a:prstGeom>
        </p:spPr>
      </p:pic>
      <p:cxnSp>
        <p:nvCxnSpPr>
          <p:cNvPr id="25" name="直接连接符 24">
            <a:extLst>
              <a:ext uri="{FF2B5EF4-FFF2-40B4-BE49-F238E27FC236}">
                <a16:creationId xmlns:a16="http://schemas.microsoft.com/office/drawing/2014/main" id="{FC48668A-97E5-4D96-871B-4F7CB4A2FD70}"/>
              </a:ext>
            </a:extLst>
          </p:cNvPr>
          <p:cNvCxnSpPr>
            <a:cxnSpLocks/>
          </p:cNvCxnSpPr>
          <p:nvPr/>
        </p:nvCxnSpPr>
        <p:spPr>
          <a:xfrm>
            <a:off x="127819" y="4648552"/>
            <a:ext cx="3057832" cy="0"/>
          </a:xfrm>
          <a:prstGeom prst="line">
            <a:avLst/>
          </a:prstGeom>
          <a:ln w="25400">
            <a:gradFill flip="none" rotWithShape="1">
              <a:gsLst>
                <a:gs pos="50000">
                  <a:schemeClr val="accent1"/>
                </a:gs>
                <a:gs pos="0">
                  <a:schemeClr val="accent2">
                    <a:alpha val="0"/>
                  </a:schemeClr>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843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a:extLst>
              <a:ext uri="{FF2B5EF4-FFF2-40B4-BE49-F238E27FC236}">
                <a16:creationId xmlns:a16="http://schemas.microsoft.com/office/drawing/2014/main" id="{094060B5-5B8A-416F-AAE9-A396991997DB}"/>
              </a:ext>
            </a:extLst>
          </p:cNvPr>
          <p:cNvSpPr txBox="1"/>
          <p:nvPr/>
        </p:nvSpPr>
        <p:spPr>
          <a:xfrm>
            <a:off x="725556" y="443632"/>
            <a:ext cx="3528944" cy="461665"/>
          </a:xfrm>
          <a:prstGeom prst="rect">
            <a:avLst/>
          </a:prstGeom>
          <a:noFill/>
        </p:spPr>
        <p:txBody>
          <a:bodyPr wrap="square" rtlCol="0">
            <a:spAutoFit/>
          </a:bodyPr>
          <a:lstStyle/>
          <a:p>
            <a:r>
              <a:rPr lang="zh-CN" altLang="en-US" sz="2400" b="1" dirty="0">
                <a:solidFill>
                  <a:schemeClr val="accent1">
                    <a:lumMod val="75000"/>
                  </a:schemeClr>
                </a:solidFill>
                <a:latin typeface="微软雅黑" panose="020B0503020204020204" pitchFamily="34" charset="-122"/>
                <a:ea typeface="微软雅黑" panose="020B0503020204020204" pitchFamily="34" charset="-122"/>
              </a:rPr>
              <a:t>点击输入标题</a:t>
            </a:r>
            <a:r>
              <a:rPr lang="en-US" altLang="zh-CN" sz="2400" b="1" dirty="0">
                <a:solidFill>
                  <a:schemeClr val="accent1">
                    <a:lumMod val="75000"/>
                  </a:schemeClr>
                </a:solidFill>
                <a:latin typeface="微软雅黑" panose="020B0503020204020204" pitchFamily="34" charset="-122"/>
                <a:ea typeface="微软雅黑" panose="020B0503020204020204" pitchFamily="34" charset="-122"/>
              </a:rPr>
              <a:t>3</a:t>
            </a:r>
            <a:r>
              <a:rPr lang="zh-CN" altLang="en-US" sz="2400" b="1" dirty="0">
                <a:solidFill>
                  <a:schemeClr val="accent1">
                    <a:lumMod val="75000"/>
                  </a:schemeClr>
                </a:solidFill>
                <a:latin typeface="微软雅黑" panose="020B0503020204020204" pitchFamily="34" charset="-122"/>
                <a:ea typeface="微软雅黑" panose="020B0503020204020204" pitchFamily="34" charset="-122"/>
              </a:rPr>
              <a:t>项</a:t>
            </a:r>
          </a:p>
        </p:txBody>
      </p:sp>
      <p:grpSp>
        <p:nvGrpSpPr>
          <p:cNvPr id="2" name="组合 1">
            <a:extLst>
              <a:ext uri="{FF2B5EF4-FFF2-40B4-BE49-F238E27FC236}">
                <a16:creationId xmlns:a16="http://schemas.microsoft.com/office/drawing/2014/main" id="{F00557D9-B0EF-4F5F-9E83-1D68AF44FAFE}"/>
              </a:ext>
            </a:extLst>
          </p:cNvPr>
          <p:cNvGrpSpPr/>
          <p:nvPr/>
        </p:nvGrpSpPr>
        <p:grpSpPr>
          <a:xfrm>
            <a:off x="346382" y="1773738"/>
            <a:ext cx="11499235" cy="4247338"/>
            <a:chOff x="63500" y="1676400"/>
            <a:chExt cx="12002348" cy="4433167"/>
          </a:xfrm>
        </p:grpSpPr>
        <p:sp>
          <p:nvSpPr>
            <p:cNvPr id="21" name="矩形: 圆角 20">
              <a:extLst>
                <a:ext uri="{FF2B5EF4-FFF2-40B4-BE49-F238E27FC236}">
                  <a16:creationId xmlns:a16="http://schemas.microsoft.com/office/drawing/2014/main" id="{54E7E659-8554-4C10-9EF8-5656F3A4C520}"/>
                </a:ext>
              </a:extLst>
            </p:cNvPr>
            <p:cNvSpPr/>
            <p:nvPr/>
          </p:nvSpPr>
          <p:spPr>
            <a:xfrm>
              <a:off x="443745" y="1676400"/>
              <a:ext cx="3417054" cy="4433167"/>
            </a:xfrm>
            <a:prstGeom prst="roundRect">
              <a:avLst>
                <a:gd name="adj" fmla="val 1847"/>
              </a:avLst>
            </a:prstGeom>
            <a:solidFill>
              <a:srgbClr val="619BD0"/>
            </a:solidFill>
            <a:ln>
              <a:solidFill>
                <a:srgbClr val="CCD0D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Freeform 29">
              <a:extLst>
                <a:ext uri="{FF2B5EF4-FFF2-40B4-BE49-F238E27FC236}">
                  <a16:creationId xmlns:a16="http://schemas.microsoft.com/office/drawing/2014/main" id="{F29C4B7D-1ACB-4A4C-809E-BD172DA637D1}"/>
                </a:ext>
              </a:extLst>
            </p:cNvPr>
            <p:cNvSpPr>
              <a:spLocks noEditPoints="1"/>
            </p:cNvSpPr>
            <p:nvPr/>
          </p:nvSpPr>
          <p:spPr bwMode="auto">
            <a:xfrm>
              <a:off x="3256456" y="5562286"/>
              <a:ext cx="374136" cy="406359"/>
            </a:xfrm>
            <a:custGeom>
              <a:avLst/>
              <a:gdLst>
                <a:gd name="T0" fmla="*/ 44 w 176"/>
                <a:gd name="T1" fmla="*/ 132 h 176"/>
                <a:gd name="T2" fmla="*/ 78 w 176"/>
                <a:gd name="T3" fmla="*/ 126 h 176"/>
                <a:gd name="T4" fmla="*/ 170 w 176"/>
                <a:gd name="T5" fmla="*/ 34 h 176"/>
                <a:gd name="T6" fmla="*/ 176 w 176"/>
                <a:gd name="T7" fmla="*/ 20 h 176"/>
                <a:gd name="T8" fmla="*/ 156 w 176"/>
                <a:gd name="T9" fmla="*/ 0 h 176"/>
                <a:gd name="T10" fmla="*/ 142 w 176"/>
                <a:gd name="T11" fmla="*/ 6 h 176"/>
                <a:gd name="T12" fmla="*/ 50 w 176"/>
                <a:gd name="T13" fmla="*/ 98 h 176"/>
                <a:gd name="T14" fmla="*/ 44 w 176"/>
                <a:gd name="T15" fmla="*/ 132 h 176"/>
                <a:gd name="T16" fmla="*/ 148 w 176"/>
                <a:gd name="T17" fmla="*/ 12 h 176"/>
                <a:gd name="T18" fmla="*/ 156 w 176"/>
                <a:gd name="T19" fmla="*/ 8 h 176"/>
                <a:gd name="T20" fmla="*/ 168 w 176"/>
                <a:gd name="T21" fmla="*/ 20 h 176"/>
                <a:gd name="T22" fmla="*/ 164 w 176"/>
                <a:gd name="T23" fmla="*/ 28 h 176"/>
                <a:gd name="T24" fmla="*/ 159 w 176"/>
                <a:gd name="T25" fmla="*/ 34 h 176"/>
                <a:gd name="T26" fmla="*/ 142 w 176"/>
                <a:gd name="T27" fmla="*/ 17 h 176"/>
                <a:gd name="T28" fmla="*/ 148 w 176"/>
                <a:gd name="T29" fmla="*/ 12 h 176"/>
                <a:gd name="T30" fmla="*/ 137 w 176"/>
                <a:gd name="T31" fmla="*/ 22 h 176"/>
                <a:gd name="T32" fmla="*/ 154 w 176"/>
                <a:gd name="T33" fmla="*/ 39 h 176"/>
                <a:gd name="T34" fmla="*/ 80 w 176"/>
                <a:gd name="T35" fmla="*/ 113 h 176"/>
                <a:gd name="T36" fmla="*/ 80 w 176"/>
                <a:gd name="T37" fmla="*/ 96 h 176"/>
                <a:gd name="T38" fmla="*/ 63 w 176"/>
                <a:gd name="T39" fmla="*/ 96 h 176"/>
                <a:gd name="T40" fmla="*/ 137 w 176"/>
                <a:gd name="T41" fmla="*/ 22 h 176"/>
                <a:gd name="T42" fmla="*/ 57 w 176"/>
                <a:gd name="T43" fmla="*/ 104 h 176"/>
                <a:gd name="T44" fmla="*/ 72 w 176"/>
                <a:gd name="T45" fmla="*/ 104 h 176"/>
                <a:gd name="T46" fmla="*/ 72 w 176"/>
                <a:gd name="T47" fmla="*/ 119 h 176"/>
                <a:gd name="T48" fmla="*/ 54 w 176"/>
                <a:gd name="T49" fmla="*/ 122 h 176"/>
                <a:gd name="T50" fmla="*/ 57 w 176"/>
                <a:gd name="T51" fmla="*/ 104 h 176"/>
                <a:gd name="T52" fmla="*/ 172 w 176"/>
                <a:gd name="T53" fmla="*/ 60 h 176"/>
                <a:gd name="T54" fmla="*/ 168 w 176"/>
                <a:gd name="T55" fmla="*/ 64 h 176"/>
                <a:gd name="T56" fmla="*/ 168 w 176"/>
                <a:gd name="T57" fmla="*/ 152 h 176"/>
                <a:gd name="T58" fmla="*/ 152 w 176"/>
                <a:gd name="T59" fmla="*/ 168 h 176"/>
                <a:gd name="T60" fmla="*/ 24 w 176"/>
                <a:gd name="T61" fmla="*/ 168 h 176"/>
                <a:gd name="T62" fmla="*/ 8 w 176"/>
                <a:gd name="T63" fmla="*/ 152 h 176"/>
                <a:gd name="T64" fmla="*/ 8 w 176"/>
                <a:gd name="T65" fmla="*/ 24 h 176"/>
                <a:gd name="T66" fmla="*/ 24 w 176"/>
                <a:gd name="T67" fmla="*/ 8 h 176"/>
                <a:gd name="T68" fmla="*/ 112 w 176"/>
                <a:gd name="T69" fmla="*/ 8 h 176"/>
                <a:gd name="T70" fmla="*/ 116 w 176"/>
                <a:gd name="T71" fmla="*/ 4 h 176"/>
                <a:gd name="T72" fmla="*/ 112 w 176"/>
                <a:gd name="T73" fmla="*/ 0 h 176"/>
                <a:gd name="T74" fmla="*/ 24 w 176"/>
                <a:gd name="T75" fmla="*/ 0 h 176"/>
                <a:gd name="T76" fmla="*/ 0 w 176"/>
                <a:gd name="T77" fmla="*/ 24 h 176"/>
                <a:gd name="T78" fmla="*/ 0 w 176"/>
                <a:gd name="T79" fmla="*/ 152 h 176"/>
                <a:gd name="T80" fmla="*/ 24 w 176"/>
                <a:gd name="T81" fmla="*/ 176 h 176"/>
                <a:gd name="T82" fmla="*/ 152 w 176"/>
                <a:gd name="T83" fmla="*/ 176 h 176"/>
                <a:gd name="T84" fmla="*/ 176 w 176"/>
                <a:gd name="T85" fmla="*/ 152 h 176"/>
                <a:gd name="T86" fmla="*/ 176 w 176"/>
                <a:gd name="T87" fmla="*/ 64 h 176"/>
                <a:gd name="T88" fmla="*/ 172 w 176"/>
                <a:gd name="T89" fmla="*/ 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6" h="176">
                  <a:moveTo>
                    <a:pt x="44" y="132"/>
                  </a:moveTo>
                  <a:cubicBezTo>
                    <a:pt x="78" y="126"/>
                    <a:pt x="78" y="126"/>
                    <a:pt x="78" y="126"/>
                  </a:cubicBezTo>
                  <a:cubicBezTo>
                    <a:pt x="170" y="34"/>
                    <a:pt x="170" y="34"/>
                    <a:pt x="170" y="34"/>
                  </a:cubicBezTo>
                  <a:cubicBezTo>
                    <a:pt x="174" y="31"/>
                    <a:pt x="176" y="26"/>
                    <a:pt x="176" y="20"/>
                  </a:cubicBezTo>
                  <a:cubicBezTo>
                    <a:pt x="176" y="9"/>
                    <a:pt x="167" y="0"/>
                    <a:pt x="156" y="0"/>
                  </a:cubicBezTo>
                  <a:cubicBezTo>
                    <a:pt x="150" y="0"/>
                    <a:pt x="145" y="2"/>
                    <a:pt x="142" y="6"/>
                  </a:cubicBezTo>
                  <a:cubicBezTo>
                    <a:pt x="50" y="98"/>
                    <a:pt x="50" y="98"/>
                    <a:pt x="50" y="98"/>
                  </a:cubicBezTo>
                  <a:lnTo>
                    <a:pt x="44" y="132"/>
                  </a:lnTo>
                  <a:close/>
                  <a:moveTo>
                    <a:pt x="148" y="12"/>
                  </a:moveTo>
                  <a:cubicBezTo>
                    <a:pt x="150" y="9"/>
                    <a:pt x="153" y="8"/>
                    <a:pt x="156" y="8"/>
                  </a:cubicBezTo>
                  <a:cubicBezTo>
                    <a:pt x="163" y="8"/>
                    <a:pt x="168" y="13"/>
                    <a:pt x="168" y="20"/>
                  </a:cubicBezTo>
                  <a:cubicBezTo>
                    <a:pt x="168" y="23"/>
                    <a:pt x="167" y="26"/>
                    <a:pt x="164" y="28"/>
                  </a:cubicBezTo>
                  <a:cubicBezTo>
                    <a:pt x="159" y="34"/>
                    <a:pt x="159" y="34"/>
                    <a:pt x="159" y="34"/>
                  </a:cubicBezTo>
                  <a:cubicBezTo>
                    <a:pt x="142" y="17"/>
                    <a:pt x="142" y="17"/>
                    <a:pt x="142" y="17"/>
                  </a:cubicBezTo>
                  <a:lnTo>
                    <a:pt x="148" y="12"/>
                  </a:lnTo>
                  <a:close/>
                  <a:moveTo>
                    <a:pt x="137" y="22"/>
                  </a:moveTo>
                  <a:cubicBezTo>
                    <a:pt x="154" y="39"/>
                    <a:pt x="154" y="39"/>
                    <a:pt x="154" y="39"/>
                  </a:cubicBezTo>
                  <a:cubicBezTo>
                    <a:pt x="80" y="113"/>
                    <a:pt x="80" y="113"/>
                    <a:pt x="80" y="113"/>
                  </a:cubicBezTo>
                  <a:cubicBezTo>
                    <a:pt x="80" y="96"/>
                    <a:pt x="80" y="96"/>
                    <a:pt x="80" y="96"/>
                  </a:cubicBezTo>
                  <a:cubicBezTo>
                    <a:pt x="63" y="96"/>
                    <a:pt x="63" y="96"/>
                    <a:pt x="63" y="96"/>
                  </a:cubicBezTo>
                  <a:lnTo>
                    <a:pt x="137" y="22"/>
                  </a:lnTo>
                  <a:close/>
                  <a:moveTo>
                    <a:pt x="57" y="104"/>
                  </a:moveTo>
                  <a:cubicBezTo>
                    <a:pt x="72" y="104"/>
                    <a:pt x="72" y="104"/>
                    <a:pt x="72" y="104"/>
                  </a:cubicBezTo>
                  <a:cubicBezTo>
                    <a:pt x="72" y="119"/>
                    <a:pt x="72" y="119"/>
                    <a:pt x="72" y="119"/>
                  </a:cubicBezTo>
                  <a:cubicBezTo>
                    <a:pt x="54" y="122"/>
                    <a:pt x="54" y="122"/>
                    <a:pt x="54" y="122"/>
                  </a:cubicBezTo>
                  <a:lnTo>
                    <a:pt x="57" y="104"/>
                  </a:lnTo>
                  <a:close/>
                  <a:moveTo>
                    <a:pt x="172" y="60"/>
                  </a:moveTo>
                  <a:cubicBezTo>
                    <a:pt x="170" y="60"/>
                    <a:pt x="168" y="62"/>
                    <a:pt x="168" y="64"/>
                  </a:cubicBezTo>
                  <a:cubicBezTo>
                    <a:pt x="168" y="152"/>
                    <a:pt x="168" y="152"/>
                    <a:pt x="168" y="152"/>
                  </a:cubicBezTo>
                  <a:cubicBezTo>
                    <a:pt x="168" y="161"/>
                    <a:pt x="161" y="168"/>
                    <a:pt x="152" y="168"/>
                  </a:cubicBezTo>
                  <a:cubicBezTo>
                    <a:pt x="24" y="168"/>
                    <a:pt x="24" y="168"/>
                    <a:pt x="24" y="168"/>
                  </a:cubicBezTo>
                  <a:cubicBezTo>
                    <a:pt x="15" y="168"/>
                    <a:pt x="8" y="161"/>
                    <a:pt x="8" y="152"/>
                  </a:cubicBezTo>
                  <a:cubicBezTo>
                    <a:pt x="8" y="24"/>
                    <a:pt x="8" y="24"/>
                    <a:pt x="8" y="24"/>
                  </a:cubicBezTo>
                  <a:cubicBezTo>
                    <a:pt x="8" y="15"/>
                    <a:pt x="15" y="8"/>
                    <a:pt x="24" y="8"/>
                  </a:cubicBezTo>
                  <a:cubicBezTo>
                    <a:pt x="112" y="8"/>
                    <a:pt x="112" y="8"/>
                    <a:pt x="112" y="8"/>
                  </a:cubicBezTo>
                  <a:cubicBezTo>
                    <a:pt x="114" y="8"/>
                    <a:pt x="116" y="6"/>
                    <a:pt x="116" y="4"/>
                  </a:cubicBezTo>
                  <a:cubicBezTo>
                    <a:pt x="116" y="2"/>
                    <a:pt x="114" y="0"/>
                    <a:pt x="112" y="0"/>
                  </a:cubicBezTo>
                  <a:cubicBezTo>
                    <a:pt x="24" y="0"/>
                    <a:pt x="24" y="0"/>
                    <a:pt x="24" y="0"/>
                  </a:cubicBezTo>
                  <a:cubicBezTo>
                    <a:pt x="11" y="0"/>
                    <a:pt x="0" y="11"/>
                    <a:pt x="0" y="24"/>
                  </a:cubicBezTo>
                  <a:cubicBezTo>
                    <a:pt x="0" y="152"/>
                    <a:pt x="0" y="152"/>
                    <a:pt x="0" y="152"/>
                  </a:cubicBezTo>
                  <a:cubicBezTo>
                    <a:pt x="0" y="165"/>
                    <a:pt x="11" y="176"/>
                    <a:pt x="24" y="176"/>
                  </a:cubicBezTo>
                  <a:cubicBezTo>
                    <a:pt x="152" y="176"/>
                    <a:pt x="152" y="176"/>
                    <a:pt x="152" y="176"/>
                  </a:cubicBezTo>
                  <a:cubicBezTo>
                    <a:pt x="165" y="176"/>
                    <a:pt x="176" y="165"/>
                    <a:pt x="176" y="152"/>
                  </a:cubicBezTo>
                  <a:cubicBezTo>
                    <a:pt x="176" y="64"/>
                    <a:pt x="176" y="64"/>
                    <a:pt x="176" y="64"/>
                  </a:cubicBezTo>
                  <a:cubicBezTo>
                    <a:pt x="176" y="62"/>
                    <a:pt x="174" y="60"/>
                    <a:pt x="172" y="60"/>
                  </a:cubicBezTo>
                </a:path>
              </a:pathLst>
            </a:custGeom>
            <a:solidFill>
              <a:schemeClr val="bg1"/>
            </a:solidFill>
            <a:ln>
              <a:noFill/>
            </a:ln>
            <a:effectLst/>
          </p:spPr>
          <p:txBody>
            <a:bodyPr vert="horz" wrap="square" lIns="121920" tIns="60960" rIns="121920" bIns="60960" numCol="1" anchor="t" anchorCtr="0" compatLnSpc="1"/>
            <a:lstStyle/>
            <a:p>
              <a:endParaRPr lang="en-US" sz="240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3" name="TextBox 23">
              <a:extLst>
                <a:ext uri="{FF2B5EF4-FFF2-40B4-BE49-F238E27FC236}">
                  <a16:creationId xmlns:a16="http://schemas.microsoft.com/office/drawing/2014/main" id="{2DE0859C-95A4-4D7A-A39C-46DAD976C30E}"/>
                </a:ext>
              </a:extLst>
            </p:cNvPr>
            <p:cNvSpPr txBox="1">
              <a:spLocks noChangeArrowheads="1"/>
            </p:cNvSpPr>
            <p:nvPr/>
          </p:nvSpPr>
          <p:spPr bwMode="auto">
            <a:xfrm>
              <a:off x="673951" y="2512707"/>
              <a:ext cx="2956641" cy="295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lnSpc>
                  <a:spcPct val="150000"/>
                </a:lnSpc>
              </a:pPr>
              <a:r>
                <a:rPr lang="zh-CN" altLang="en-US" dirty="0">
                  <a:solidFill>
                    <a:schemeClr val="bg1"/>
                  </a:solidFill>
                  <a:latin typeface="微软雅黑 Light" panose="020B0502040204020203" pitchFamily="34" charset="-122"/>
                  <a:ea typeface="微软雅黑 Light" panose="020B0502040204020203" pitchFamily="34" charset="-122"/>
                </a:rPr>
                <a:t>西南财经大学，简称</a:t>
              </a:r>
              <a:r>
                <a:rPr lang="en-US" altLang="zh-CN" dirty="0">
                  <a:solidFill>
                    <a:schemeClr val="bg1"/>
                  </a:solidFill>
                  <a:latin typeface="微软雅黑 Light" panose="020B0502040204020203" pitchFamily="34" charset="-122"/>
                  <a:ea typeface="微软雅黑 Light" panose="020B0502040204020203" pitchFamily="34" charset="-122"/>
                </a:rPr>
                <a:t>“</a:t>
              </a:r>
              <a:r>
                <a:rPr lang="zh-CN" altLang="en-US" dirty="0">
                  <a:solidFill>
                    <a:schemeClr val="bg1"/>
                  </a:solidFill>
                  <a:latin typeface="微软雅黑 Light" panose="020B0502040204020203" pitchFamily="34" charset="-122"/>
                  <a:ea typeface="微软雅黑 Light" panose="020B0502040204020203" pitchFamily="34" charset="-122"/>
                </a:rPr>
                <a:t>西财或西南财大</a:t>
              </a:r>
              <a:r>
                <a:rPr lang="en-US" altLang="zh-CN" dirty="0">
                  <a:solidFill>
                    <a:schemeClr val="bg1"/>
                  </a:solidFill>
                  <a:latin typeface="微软雅黑 Light" panose="020B0502040204020203" pitchFamily="34" charset="-122"/>
                  <a:ea typeface="微软雅黑 Light" panose="020B0502040204020203" pitchFamily="34" charset="-122"/>
                </a:rPr>
                <a:t>(SWUFE)”</a:t>
              </a:r>
              <a:r>
                <a:rPr lang="zh-CN" altLang="en-US" dirty="0">
                  <a:solidFill>
                    <a:schemeClr val="bg1"/>
                  </a:solidFill>
                  <a:latin typeface="微软雅黑 Light" panose="020B0502040204020203" pitchFamily="34" charset="-122"/>
                  <a:ea typeface="微软雅黑 Light" panose="020B0502040204020203" pitchFamily="34" charset="-122"/>
                </a:rPr>
                <a:t>，位于四川省</a:t>
              </a:r>
              <a:r>
                <a:rPr lang="zh-CN" altLang="en-US" dirty="0">
                  <a:solidFill>
                    <a:schemeClr val="bg1"/>
                  </a:solidFill>
                  <a:latin typeface="微软雅黑 Light" panose="020B0502040204020203" pitchFamily="34" charset="-122"/>
                  <a:ea typeface="微软雅黑 Light" panose="020B0502040204020203" pitchFamily="34" charset="-122"/>
                  <a:hlinkClick r:id="rId2">
                    <a:extLst>
                      <a:ext uri="{A12FA001-AC4F-418D-AE19-62706E023703}">
                        <ahyp:hlinkClr xmlns:ahyp="http://schemas.microsoft.com/office/drawing/2018/hyperlinkcolor" val="tx"/>
                      </a:ext>
                    </a:extLst>
                  </a:hlinkClick>
                </a:rPr>
                <a:t>成都市</a:t>
              </a:r>
              <a:r>
                <a:rPr lang="zh-CN" altLang="en-US" dirty="0">
                  <a:solidFill>
                    <a:schemeClr val="bg1"/>
                  </a:solidFill>
                  <a:latin typeface="微软雅黑 Light" panose="020B0502040204020203" pitchFamily="34" charset="-122"/>
                  <a:ea typeface="微软雅黑 Light" panose="020B0502040204020203" pitchFamily="34" charset="-122"/>
                </a:rPr>
                <a:t>，是教育部直属的全国重点大学，国家首批</a:t>
              </a:r>
              <a:r>
                <a:rPr lang="en-US" altLang="zh-CN" dirty="0">
                  <a:solidFill>
                    <a:schemeClr val="bg1"/>
                  </a:solidFill>
                  <a:latin typeface="微软雅黑 Light" panose="020B0502040204020203" pitchFamily="34" charset="-122"/>
                  <a:ea typeface="微软雅黑 Light" panose="020B0502040204020203" pitchFamily="34" charset="-122"/>
                </a:rPr>
                <a:t>“211</a:t>
              </a:r>
              <a:r>
                <a:rPr lang="zh-CN" altLang="en-US" dirty="0">
                  <a:solidFill>
                    <a:schemeClr val="bg1"/>
                  </a:solidFill>
                  <a:latin typeface="微软雅黑 Light" panose="020B0502040204020203" pitchFamily="34" charset="-122"/>
                  <a:ea typeface="微软雅黑 Light" panose="020B0502040204020203" pitchFamily="34" charset="-122"/>
                </a:rPr>
                <a:t>工程</a:t>
              </a:r>
              <a:r>
                <a:rPr lang="en-US" altLang="zh-CN" dirty="0">
                  <a:solidFill>
                    <a:schemeClr val="bg1"/>
                  </a:solidFill>
                  <a:latin typeface="微软雅黑 Light" panose="020B0502040204020203" pitchFamily="34" charset="-122"/>
                  <a:ea typeface="微软雅黑 Light" panose="020B0502040204020203" pitchFamily="34" charset="-122"/>
                </a:rPr>
                <a:t>”</a:t>
              </a:r>
              <a:r>
                <a:rPr lang="zh-CN" altLang="en-US" dirty="0">
                  <a:solidFill>
                    <a:schemeClr val="bg1"/>
                  </a:solidFill>
                  <a:latin typeface="微软雅黑 Light" panose="020B0502040204020203" pitchFamily="34" charset="-122"/>
                  <a:ea typeface="微软雅黑 Light" panose="020B0502040204020203" pitchFamily="34" charset="-122"/>
                </a:rPr>
                <a:t>大学之一，国家</a:t>
              </a:r>
              <a:r>
                <a:rPr lang="en-US" altLang="zh-CN" dirty="0">
                  <a:solidFill>
                    <a:schemeClr val="bg1"/>
                  </a:solidFill>
                  <a:latin typeface="微软雅黑 Light" panose="020B0502040204020203" pitchFamily="34" charset="-122"/>
                  <a:ea typeface="微软雅黑 Light" panose="020B0502040204020203" pitchFamily="34" charset="-122"/>
                </a:rPr>
                <a:t>“985</a:t>
              </a:r>
              <a:r>
                <a:rPr lang="zh-CN" altLang="en-US" dirty="0">
                  <a:solidFill>
                    <a:schemeClr val="bg1"/>
                  </a:solidFill>
                  <a:latin typeface="微软雅黑 Light" panose="020B0502040204020203" pitchFamily="34" charset="-122"/>
                  <a:ea typeface="微软雅黑 Light" panose="020B0502040204020203" pitchFamily="34" charset="-122"/>
                </a:rPr>
                <a:t>优势学科创新平台</a:t>
              </a:r>
              <a:r>
                <a:rPr lang="en-US" altLang="zh-CN" dirty="0">
                  <a:solidFill>
                    <a:schemeClr val="bg1"/>
                  </a:solidFill>
                  <a:latin typeface="微软雅黑 Light" panose="020B0502040204020203" pitchFamily="34" charset="-122"/>
                  <a:ea typeface="微软雅黑 Light" panose="020B0502040204020203" pitchFamily="34" charset="-122"/>
                </a:rPr>
                <a:t>"</a:t>
              </a:r>
              <a:r>
                <a:rPr lang="zh-CN" altLang="en-US" dirty="0">
                  <a:solidFill>
                    <a:schemeClr val="bg1"/>
                  </a:solidFill>
                  <a:latin typeface="微软雅黑 Light" panose="020B0502040204020203" pitchFamily="34" charset="-122"/>
                  <a:ea typeface="微软雅黑 Light" panose="020B0502040204020203" pitchFamily="34" charset="-122"/>
                </a:rPr>
                <a:t>重点建设高校。</a:t>
              </a:r>
              <a:endParaRPr lang="en-US" altLang="zh-CN" dirty="0">
                <a:solidFill>
                  <a:schemeClr val="bg1"/>
                </a:solidFill>
                <a:latin typeface="微软雅黑 Light" panose="020B0502040204020203" pitchFamily="34" charset="-122"/>
                <a:ea typeface="微软雅黑 Light" panose="020B0502040204020203" pitchFamily="34" charset="-122"/>
              </a:endParaRPr>
            </a:p>
          </p:txBody>
        </p:sp>
        <p:sp>
          <p:nvSpPr>
            <p:cNvPr id="24" name="TextBox 22">
              <a:extLst>
                <a:ext uri="{FF2B5EF4-FFF2-40B4-BE49-F238E27FC236}">
                  <a16:creationId xmlns:a16="http://schemas.microsoft.com/office/drawing/2014/main" id="{0D613CD6-BB6E-4286-8498-F99304749786}"/>
                </a:ext>
              </a:extLst>
            </p:cNvPr>
            <p:cNvSpPr txBox="1">
              <a:spLocks noChangeArrowheads="1"/>
            </p:cNvSpPr>
            <p:nvPr/>
          </p:nvSpPr>
          <p:spPr bwMode="auto">
            <a:xfrm>
              <a:off x="63500" y="1899258"/>
              <a:ext cx="1686670" cy="461665"/>
            </a:xfrm>
            <a:prstGeom prst="rect">
              <a:avLst/>
            </a:prstGeom>
            <a:solidFill>
              <a:srgbClr val="7F8FA9"/>
            </a:solidFill>
            <a:ln>
              <a:noFill/>
            </a:ln>
            <a:effectLst>
              <a:outerShdw blurRad="50800" dist="38100" dir="2700000" algn="tl" rotWithShape="0">
                <a:prstClr val="black">
                  <a:alpha val="40000"/>
                </a:prstClr>
              </a:outerShdw>
            </a:effec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zh-CN" altLang="en-US" sz="2400" b="1" dirty="0">
                  <a:solidFill>
                    <a:schemeClr val="bg1"/>
                  </a:solidFill>
                  <a:latin typeface="微软雅黑" panose="020B0503020204020204" pitchFamily="34" charset="-122"/>
                  <a:ea typeface="微软雅黑" panose="020B0503020204020204" pitchFamily="34" charset="-122"/>
                  <a:cs typeface="+mn-ea"/>
                  <a:sym typeface="+mn-lt"/>
                </a:rPr>
                <a:t>输入标题</a:t>
              </a:r>
              <a:endParaRPr lang="id-ID" altLang="en-US" sz="24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37" name="矩形: 圆角 36">
              <a:extLst>
                <a:ext uri="{FF2B5EF4-FFF2-40B4-BE49-F238E27FC236}">
                  <a16:creationId xmlns:a16="http://schemas.microsoft.com/office/drawing/2014/main" id="{F511D7A8-D18C-4EA3-8F2B-696AE1CF4FEF}"/>
                </a:ext>
              </a:extLst>
            </p:cNvPr>
            <p:cNvSpPr/>
            <p:nvPr/>
          </p:nvSpPr>
          <p:spPr>
            <a:xfrm>
              <a:off x="4621289" y="1676400"/>
              <a:ext cx="3417054" cy="4433167"/>
            </a:xfrm>
            <a:prstGeom prst="roundRect">
              <a:avLst>
                <a:gd name="adj" fmla="val 1847"/>
              </a:avLst>
            </a:prstGeom>
            <a:solidFill>
              <a:srgbClr val="547CBB"/>
            </a:solidFill>
            <a:ln>
              <a:solidFill>
                <a:srgbClr val="D1DEE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TextBox 23">
              <a:extLst>
                <a:ext uri="{FF2B5EF4-FFF2-40B4-BE49-F238E27FC236}">
                  <a16:creationId xmlns:a16="http://schemas.microsoft.com/office/drawing/2014/main" id="{14AD1CE9-01CF-45FF-96BD-AAF41C67A141}"/>
                </a:ext>
              </a:extLst>
            </p:cNvPr>
            <p:cNvSpPr txBox="1">
              <a:spLocks noChangeArrowheads="1"/>
            </p:cNvSpPr>
            <p:nvPr/>
          </p:nvSpPr>
          <p:spPr bwMode="auto">
            <a:xfrm>
              <a:off x="4821101" y="2512707"/>
              <a:ext cx="2987035" cy="295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lnSpc>
                  <a:spcPct val="150000"/>
                </a:lnSpc>
              </a:pPr>
              <a:r>
                <a:rPr lang="zh-CN" altLang="en-US" dirty="0">
                  <a:solidFill>
                    <a:schemeClr val="bg1"/>
                  </a:solidFill>
                  <a:latin typeface="微软雅黑 Light" panose="020B0502040204020203" pitchFamily="34" charset="-122"/>
                  <a:ea typeface="微软雅黑 Light" panose="020B0502040204020203" pitchFamily="34" charset="-122"/>
                </a:rPr>
                <a:t>西南财经大学，简称</a:t>
              </a:r>
              <a:r>
                <a:rPr lang="en-US" altLang="zh-CN" dirty="0">
                  <a:solidFill>
                    <a:schemeClr val="bg1"/>
                  </a:solidFill>
                  <a:latin typeface="微软雅黑 Light" panose="020B0502040204020203" pitchFamily="34" charset="-122"/>
                  <a:ea typeface="微软雅黑 Light" panose="020B0502040204020203" pitchFamily="34" charset="-122"/>
                </a:rPr>
                <a:t>“</a:t>
              </a:r>
              <a:r>
                <a:rPr lang="zh-CN" altLang="en-US" dirty="0">
                  <a:solidFill>
                    <a:schemeClr val="bg1"/>
                  </a:solidFill>
                  <a:latin typeface="微软雅黑 Light" panose="020B0502040204020203" pitchFamily="34" charset="-122"/>
                  <a:ea typeface="微软雅黑 Light" panose="020B0502040204020203" pitchFamily="34" charset="-122"/>
                </a:rPr>
                <a:t>西财或西南财大</a:t>
              </a:r>
              <a:r>
                <a:rPr lang="en-US" altLang="zh-CN" dirty="0">
                  <a:solidFill>
                    <a:schemeClr val="bg1"/>
                  </a:solidFill>
                  <a:latin typeface="微软雅黑 Light" panose="020B0502040204020203" pitchFamily="34" charset="-122"/>
                  <a:ea typeface="微软雅黑 Light" panose="020B0502040204020203" pitchFamily="34" charset="-122"/>
                </a:rPr>
                <a:t>(SWUFE)”</a:t>
              </a:r>
              <a:r>
                <a:rPr lang="zh-CN" altLang="en-US" dirty="0">
                  <a:solidFill>
                    <a:schemeClr val="bg1"/>
                  </a:solidFill>
                  <a:latin typeface="微软雅黑 Light" panose="020B0502040204020203" pitchFamily="34" charset="-122"/>
                  <a:ea typeface="微软雅黑 Light" panose="020B0502040204020203" pitchFamily="34" charset="-122"/>
                </a:rPr>
                <a:t>，位于四川省</a:t>
              </a:r>
              <a:r>
                <a:rPr lang="zh-CN" altLang="en-US" dirty="0">
                  <a:solidFill>
                    <a:schemeClr val="bg1"/>
                  </a:solidFill>
                  <a:latin typeface="微软雅黑 Light" panose="020B0502040204020203" pitchFamily="34" charset="-122"/>
                  <a:ea typeface="微软雅黑 Light" panose="020B0502040204020203" pitchFamily="34" charset="-122"/>
                  <a:hlinkClick r:id="rId2">
                    <a:extLst>
                      <a:ext uri="{A12FA001-AC4F-418D-AE19-62706E023703}">
                        <ahyp:hlinkClr xmlns:ahyp="http://schemas.microsoft.com/office/drawing/2018/hyperlinkcolor" val="tx"/>
                      </a:ext>
                    </a:extLst>
                  </a:hlinkClick>
                </a:rPr>
                <a:t>成都市</a:t>
              </a:r>
              <a:r>
                <a:rPr lang="zh-CN" altLang="en-US" dirty="0">
                  <a:solidFill>
                    <a:schemeClr val="bg1"/>
                  </a:solidFill>
                  <a:latin typeface="微软雅黑 Light" panose="020B0502040204020203" pitchFamily="34" charset="-122"/>
                  <a:ea typeface="微软雅黑 Light" panose="020B0502040204020203" pitchFamily="34" charset="-122"/>
                </a:rPr>
                <a:t>，是教育部直属的全国重点大学，国家首批</a:t>
              </a:r>
              <a:r>
                <a:rPr lang="en-US" altLang="zh-CN" dirty="0">
                  <a:solidFill>
                    <a:schemeClr val="bg1"/>
                  </a:solidFill>
                  <a:latin typeface="微软雅黑 Light" panose="020B0502040204020203" pitchFamily="34" charset="-122"/>
                  <a:ea typeface="微软雅黑 Light" panose="020B0502040204020203" pitchFamily="34" charset="-122"/>
                </a:rPr>
                <a:t>“211</a:t>
              </a:r>
              <a:r>
                <a:rPr lang="zh-CN" altLang="en-US" dirty="0">
                  <a:solidFill>
                    <a:schemeClr val="bg1"/>
                  </a:solidFill>
                  <a:latin typeface="微软雅黑 Light" panose="020B0502040204020203" pitchFamily="34" charset="-122"/>
                  <a:ea typeface="微软雅黑 Light" panose="020B0502040204020203" pitchFamily="34" charset="-122"/>
                </a:rPr>
                <a:t>工程</a:t>
              </a:r>
              <a:r>
                <a:rPr lang="en-US" altLang="zh-CN" dirty="0">
                  <a:solidFill>
                    <a:schemeClr val="bg1"/>
                  </a:solidFill>
                  <a:latin typeface="微软雅黑 Light" panose="020B0502040204020203" pitchFamily="34" charset="-122"/>
                  <a:ea typeface="微软雅黑 Light" panose="020B0502040204020203" pitchFamily="34" charset="-122"/>
                </a:rPr>
                <a:t>”</a:t>
              </a:r>
              <a:r>
                <a:rPr lang="zh-CN" altLang="en-US" dirty="0">
                  <a:solidFill>
                    <a:schemeClr val="bg1"/>
                  </a:solidFill>
                  <a:latin typeface="微软雅黑 Light" panose="020B0502040204020203" pitchFamily="34" charset="-122"/>
                  <a:ea typeface="微软雅黑 Light" panose="020B0502040204020203" pitchFamily="34" charset="-122"/>
                </a:rPr>
                <a:t>大学之一，国家</a:t>
              </a:r>
              <a:r>
                <a:rPr lang="en-US" altLang="zh-CN" dirty="0">
                  <a:solidFill>
                    <a:schemeClr val="bg1"/>
                  </a:solidFill>
                  <a:latin typeface="微软雅黑 Light" panose="020B0502040204020203" pitchFamily="34" charset="-122"/>
                  <a:ea typeface="微软雅黑 Light" panose="020B0502040204020203" pitchFamily="34" charset="-122"/>
                </a:rPr>
                <a:t>“985</a:t>
              </a:r>
              <a:r>
                <a:rPr lang="zh-CN" altLang="en-US" dirty="0">
                  <a:solidFill>
                    <a:schemeClr val="bg1"/>
                  </a:solidFill>
                  <a:latin typeface="微软雅黑 Light" panose="020B0502040204020203" pitchFamily="34" charset="-122"/>
                  <a:ea typeface="微软雅黑 Light" panose="020B0502040204020203" pitchFamily="34" charset="-122"/>
                </a:rPr>
                <a:t>优势学科创新平台</a:t>
              </a:r>
              <a:r>
                <a:rPr lang="en-US" altLang="zh-CN" dirty="0">
                  <a:solidFill>
                    <a:schemeClr val="bg1"/>
                  </a:solidFill>
                  <a:latin typeface="微软雅黑 Light" panose="020B0502040204020203" pitchFamily="34" charset="-122"/>
                  <a:ea typeface="微软雅黑 Light" panose="020B0502040204020203" pitchFamily="34" charset="-122"/>
                </a:rPr>
                <a:t>"</a:t>
              </a:r>
              <a:r>
                <a:rPr lang="zh-CN" altLang="en-US" dirty="0">
                  <a:solidFill>
                    <a:schemeClr val="bg1"/>
                  </a:solidFill>
                  <a:latin typeface="微软雅黑 Light" panose="020B0502040204020203" pitchFamily="34" charset="-122"/>
                  <a:ea typeface="微软雅黑 Light" panose="020B0502040204020203" pitchFamily="34" charset="-122"/>
                </a:rPr>
                <a:t>重点建设高校。</a:t>
              </a:r>
              <a:endParaRPr lang="en-US" altLang="zh-CN" dirty="0">
                <a:solidFill>
                  <a:schemeClr val="bg1"/>
                </a:solidFill>
                <a:latin typeface="微软雅黑 Light" panose="020B0502040204020203" pitchFamily="34" charset="-122"/>
                <a:ea typeface="微软雅黑 Light" panose="020B0502040204020203" pitchFamily="34" charset="-122"/>
              </a:endParaRPr>
            </a:p>
          </p:txBody>
        </p:sp>
        <p:sp>
          <p:nvSpPr>
            <p:cNvPr id="40" name="TextBox 22">
              <a:extLst>
                <a:ext uri="{FF2B5EF4-FFF2-40B4-BE49-F238E27FC236}">
                  <a16:creationId xmlns:a16="http://schemas.microsoft.com/office/drawing/2014/main" id="{F1CD4C7E-D81F-4829-800A-EC6A64CD751F}"/>
                </a:ext>
              </a:extLst>
            </p:cNvPr>
            <p:cNvSpPr txBox="1">
              <a:spLocks noChangeArrowheads="1"/>
            </p:cNvSpPr>
            <p:nvPr/>
          </p:nvSpPr>
          <p:spPr bwMode="auto">
            <a:xfrm>
              <a:off x="4241044" y="1899258"/>
              <a:ext cx="1686670" cy="461665"/>
            </a:xfrm>
            <a:prstGeom prst="rect">
              <a:avLst/>
            </a:prstGeom>
            <a:solidFill>
              <a:srgbClr val="78B6BA"/>
            </a:solidFill>
            <a:ln>
              <a:noFill/>
            </a:ln>
            <a:effectLst>
              <a:outerShdw blurRad="50800" dist="38100" dir="2700000" algn="tl" rotWithShape="0">
                <a:prstClr val="black">
                  <a:alpha val="40000"/>
                </a:prstClr>
              </a:outerShdw>
            </a:effec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zh-CN" altLang="en-US" sz="2400" b="1" dirty="0">
                  <a:solidFill>
                    <a:schemeClr val="bg1"/>
                  </a:solidFill>
                  <a:latin typeface="微软雅黑" panose="020B0503020204020204" pitchFamily="34" charset="-122"/>
                  <a:ea typeface="微软雅黑" panose="020B0503020204020204" pitchFamily="34" charset="-122"/>
                  <a:cs typeface="+mn-ea"/>
                  <a:sym typeface="+mn-lt"/>
                </a:rPr>
                <a:t>输入标题</a:t>
              </a:r>
              <a:endParaRPr lang="id-ID" altLang="en-US" sz="24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1" name="矩形: 圆角 40">
              <a:extLst>
                <a:ext uri="{FF2B5EF4-FFF2-40B4-BE49-F238E27FC236}">
                  <a16:creationId xmlns:a16="http://schemas.microsoft.com/office/drawing/2014/main" id="{D5942226-073E-42F1-BF6B-0163369DC704}"/>
                </a:ext>
              </a:extLst>
            </p:cNvPr>
            <p:cNvSpPr/>
            <p:nvPr/>
          </p:nvSpPr>
          <p:spPr>
            <a:xfrm>
              <a:off x="8648794" y="1676400"/>
              <a:ext cx="3417054" cy="4433167"/>
            </a:xfrm>
            <a:prstGeom prst="roundRect">
              <a:avLst>
                <a:gd name="adj" fmla="val 1847"/>
              </a:avLst>
            </a:prstGeom>
            <a:solidFill>
              <a:srgbClr val="4A66AC"/>
            </a:solidFill>
            <a:ln>
              <a:solidFill>
                <a:srgbClr val="D1E5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TextBox 23">
              <a:extLst>
                <a:ext uri="{FF2B5EF4-FFF2-40B4-BE49-F238E27FC236}">
                  <a16:creationId xmlns:a16="http://schemas.microsoft.com/office/drawing/2014/main" id="{CC49C949-17E9-4C8F-A629-C17053BB9F9D}"/>
                </a:ext>
              </a:extLst>
            </p:cNvPr>
            <p:cNvSpPr txBox="1">
              <a:spLocks noChangeArrowheads="1"/>
            </p:cNvSpPr>
            <p:nvPr/>
          </p:nvSpPr>
          <p:spPr bwMode="auto">
            <a:xfrm>
              <a:off x="8879000" y="2512707"/>
              <a:ext cx="2956641" cy="295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lnSpc>
                  <a:spcPct val="150000"/>
                </a:lnSpc>
              </a:pPr>
              <a:r>
                <a:rPr lang="zh-CN" altLang="en-US" dirty="0">
                  <a:solidFill>
                    <a:schemeClr val="bg1"/>
                  </a:solidFill>
                  <a:latin typeface="微软雅黑 Light" panose="020B0502040204020203" pitchFamily="34" charset="-122"/>
                  <a:ea typeface="微软雅黑 Light" panose="020B0502040204020203" pitchFamily="34" charset="-122"/>
                </a:rPr>
                <a:t>西南财经大学，简称</a:t>
              </a:r>
              <a:r>
                <a:rPr lang="en-US" altLang="zh-CN" dirty="0">
                  <a:solidFill>
                    <a:schemeClr val="bg1"/>
                  </a:solidFill>
                  <a:latin typeface="微软雅黑 Light" panose="020B0502040204020203" pitchFamily="34" charset="-122"/>
                  <a:ea typeface="微软雅黑 Light" panose="020B0502040204020203" pitchFamily="34" charset="-122"/>
                </a:rPr>
                <a:t>“</a:t>
              </a:r>
              <a:r>
                <a:rPr lang="zh-CN" altLang="en-US" dirty="0">
                  <a:solidFill>
                    <a:schemeClr val="bg1"/>
                  </a:solidFill>
                  <a:latin typeface="微软雅黑 Light" panose="020B0502040204020203" pitchFamily="34" charset="-122"/>
                  <a:ea typeface="微软雅黑 Light" panose="020B0502040204020203" pitchFamily="34" charset="-122"/>
                </a:rPr>
                <a:t>西财或西南财大</a:t>
              </a:r>
              <a:r>
                <a:rPr lang="en-US" altLang="zh-CN" dirty="0">
                  <a:solidFill>
                    <a:schemeClr val="bg1"/>
                  </a:solidFill>
                  <a:latin typeface="微软雅黑 Light" panose="020B0502040204020203" pitchFamily="34" charset="-122"/>
                  <a:ea typeface="微软雅黑 Light" panose="020B0502040204020203" pitchFamily="34" charset="-122"/>
                </a:rPr>
                <a:t>(SWUFE)”</a:t>
              </a:r>
              <a:r>
                <a:rPr lang="zh-CN" altLang="en-US" dirty="0">
                  <a:solidFill>
                    <a:schemeClr val="bg1"/>
                  </a:solidFill>
                  <a:latin typeface="微软雅黑 Light" panose="020B0502040204020203" pitchFamily="34" charset="-122"/>
                  <a:ea typeface="微软雅黑 Light" panose="020B0502040204020203" pitchFamily="34" charset="-122"/>
                </a:rPr>
                <a:t>，位于四川省</a:t>
              </a:r>
              <a:r>
                <a:rPr lang="zh-CN" altLang="en-US" dirty="0">
                  <a:solidFill>
                    <a:schemeClr val="bg1"/>
                  </a:solidFill>
                  <a:latin typeface="微软雅黑 Light" panose="020B0502040204020203" pitchFamily="34" charset="-122"/>
                  <a:ea typeface="微软雅黑 Light" panose="020B0502040204020203" pitchFamily="34" charset="-122"/>
                  <a:hlinkClick r:id="rId2">
                    <a:extLst>
                      <a:ext uri="{A12FA001-AC4F-418D-AE19-62706E023703}">
                        <ahyp:hlinkClr xmlns:ahyp="http://schemas.microsoft.com/office/drawing/2018/hyperlinkcolor" val="tx"/>
                      </a:ext>
                    </a:extLst>
                  </a:hlinkClick>
                </a:rPr>
                <a:t>成都市</a:t>
              </a:r>
              <a:r>
                <a:rPr lang="zh-CN" altLang="en-US" dirty="0">
                  <a:solidFill>
                    <a:schemeClr val="bg1"/>
                  </a:solidFill>
                  <a:latin typeface="微软雅黑 Light" panose="020B0502040204020203" pitchFamily="34" charset="-122"/>
                  <a:ea typeface="微软雅黑 Light" panose="020B0502040204020203" pitchFamily="34" charset="-122"/>
                </a:rPr>
                <a:t>，是教育部直属的全国重点大学，国家首批</a:t>
              </a:r>
              <a:r>
                <a:rPr lang="en-US" altLang="zh-CN" dirty="0">
                  <a:solidFill>
                    <a:schemeClr val="bg1"/>
                  </a:solidFill>
                  <a:latin typeface="微软雅黑 Light" panose="020B0502040204020203" pitchFamily="34" charset="-122"/>
                  <a:ea typeface="微软雅黑 Light" panose="020B0502040204020203" pitchFamily="34" charset="-122"/>
                </a:rPr>
                <a:t>“211</a:t>
              </a:r>
              <a:r>
                <a:rPr lang="zh-CN" altLang="en-US" dirty="0">
                  <a:solidFill>
                    <a:schemeClr val="bg1"/>
                  </a:solidFill>
                  <a:latin typeface="微软雅黑 Light" panose="020B0502040204020203" pitchFamily="34" charset="-122"/>
                  <a:ea typeface="微软雅黑 Light" panose="020B0502040204020203" pitchFamily="34" charset="-122"/>
                </a:rPr>
                <a:t>工程</a:t>
              </a:r>
              <a:r>
                <a:rPr lang="en-US" altLang="zh-CN" dirty="0">
                  <a:solidFill>
                    <a:schemeClr val="bg1"/>
                  </a:solidFill>
                  <a:latin typeface="微软雅黑 Light" panose="020B0502040204020203" pitchFamily="34" charset="-122"/>
                  <a:ea typeface="微软雅黑 Light" panose="020B0502040204020203" pitchFamily="34" charset="-122"/>
                </a:rPr>
                <a:t>”</a:t>
              </a:r>
              <a:r>
                <a:rPr lang="zh-CN" altLang="en-US" dirty="0">
                  <a:solidFill>
                    <a:schemeClr val="bg1"/>
                  </a:solidFill>
                  <a:latin typeface="微软雅黑 Light" panose="020B0502040204020203" pitchFamily="34" charset="-122"/>
                  <a:ea typeface="微软雅黑 Light" panose="020B0502040204020203" pitchFamily="34" charset="-122"/>
                </a:rPr>
                <a:t>大学之一，国家</a:t>
              </a:r>
              <a:r>
                <a:rPr lang="en-US" altLang="zh-CN" dirty="0">
                  <a:solidFill>
                    <a:schemeClr val="bg1"/>
                  </a:solidFill>
                  <a:latin typeface="微软雅黑 Light" panose="020B0502040204020203" pitchFamily="34" charset="-122"/>
                  <a:ea typeface="微软雅黑 Light" panose="020B0502040204020203" pitchFamily="34" charset="-122"/>
                </a:rPr>
                <a:t>“985</a:t>
              </a:r>
              <a:r>
                <a:rPr lang="zh-CN" altLang="en-US" dirty="0">
                  <a:solidFill>
                    <a:schemeClr val="bg1"/>
                  </a:solidFill>
                  <a:latin typeface="微软雅黑 Light" panose="020B0502040204020203" pitchFamily="34" charset="-122"/>
                  <a:ea typeface="微软雅黑 Light" panose="020B0502040204020203" pitchFamily="34" charset="-122"/>
                </a:rPr>
                <a:t>优势学科创新平台</a:t>
              </a:r>
              <a:r>
                <a:rPr lang="en-US" altLang="zh-CN" dirty="0">
                  <a:solidFill>
                    <a:schemeClr val="bg1"/>
                  </a:solidFill>
                  <a:latin typeface="微软雅黑 Light" panose="020B0502040204020203" pitchFamily="34" charset="-122"/>
                  <a:ea typeface="微软雅黑 Light" panose="020B0502040204020203" pitchFamily="34" charset="-122"/>
                </a:rPr>
                <a:t>"</a:t>
              </a:r>
              <a:r>
                <a:rPr lang="zh-CN" altLang="en-US" dirty="0">
                  <a:solidFill>
                    <a:schemeClr val="bg1"/>
                  </a:solidFill>
                  <a:latin typeface="微软雅黑 Light" panose="020B0502040204020203" pitchFamily="34" charset="-122"/>
                  <a:ea typeface="微软雅黑 Light" panose="020B0502040204020203" pitchFamily="34" charset="-122"/>
                </a:rPr>
                <a:t>重点建设高校。</a:t>
              </a:r>
              <a:endParaRPr lang="en-US" altLang="zh-CN" dirty="0">
                <a:solidFill>
                  <a:schemeClr val="bg1"/>
                </a:solidFill>
                <a:latin typeface="微软雅黑 Light" panose="020B0502040204020203" pitchFamily="34" charset="-122"/>
                <a:ea typeface="微软雅黑 Light" panose="020B0502040204020203" pitchFamily="34" charset="-122"/>
              </a:endParaRPr>
            </a:p>
          </p:txBody>
        </p:sp>
        <p:sp>
          <p:nvSpPr>
            <p:cNvPr id="44" name="TextBox 22">
              <a:extLst>
                <a:ext uri="{FF2B5EF4-FFF2-40B4-BE49-F238E27FC236}">
                  <a16:creationId xmlns:a16="http://schemas.microsoft.com/office/drawing/2014/main" id="{B5239955-CAD2-4B98-B0D4-7E44CA4658A0}"/>
                </a:ext>
              </a:extLst>
            </p:cNvPr>
            <p:cNvSpPr txBox="1">
              <a:spLocks noChangeArrowheads="1"/>
            </p:cNvSpPr>
            <p:nvPr/>
          </p:nvSpPr>
          <p:spPr bwMode="auto">
            <a:xfrm>
              <a:off x="8268549" y="1899258"/>
              <a:ext cx="1686670" cy="461665"/>
            </a:xfrm>
            <a:prstGeom prst="rect">
              <a:avLst/>
            </a:prstGeom>
            <a:solidFill>
              <a:srgbClr val="72C99C"/>
            </a:solidFill>
            <a:ln>
              <a:noFill/>
            </a:ln>
            <a:effectLst>
              <a:outerShdw blurRad="50800" dist="38100" dir="2700000" algn="tl" rotWithShape="0">
                <a:prstClr val="black">
                  <a:alpha val="40000"/>
                </a:prstClr>
              </a:outerShdw>
            </a:effec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zh-CN" altLang="en-US" sz="2400" b="1" dirty="0">
                  <a:solidFill>
                    <a:schemeClr val="bg1"/>
                  </a:solidFill>
                  <a:latin typeface="微软雅黑" panose="020B0503020204020204" pitchFamily="34" charset="-122"/>
                  <a:ea typeface="微软雅黑" panose="020B0503020204020204" pitchFamily="34" charset="-122"/>
                  <a:cs typeface="+mn-ea"/>
                  <a:sym typeface="+mn-lt"/>
                </a:rPr>
                <a:t>输入标题</a:t>
              </a:r>
              <a:endParaRPr lang="id-ID" altLang="en-US" sz="24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5" name="Freeform 33">
              <a:extLst>
                <a:ext uri="{FF2B5EF4-FFF2-40B4-BE49-F238E27FC236}">
                  <a16:creationId xmlns:a16="http://schemas.microsoft.com/office/drawing/2014/main" id="{ED69020F-D246-4888-B8F7-70A697A1340E}"/>
                </a:ext>
              </a:extLst>
            </p:cNvPr>
            <p:cNvSpPr>
              <a:spLocks noEditPoints="1"/>
            </p:cNvSpPr>
            <p:nvPr/>
          </p:nvSpPr>
          <p:spPr bwMode="auto">
            <a:xfrm>
              <a:off x="7337079" y="5545312"/>
              <a:ext cx="471057" cy="436585"/>
            </a:xfrm>
            <a:custGeom>
              <a:avLst/>
              <a:gdLst>
                <a:gd name="T0" fmla="*/ 176 w 176"/>
                <a:gd name="T1" fmla="*/ 54 h 160"/>
                <a:gd name="T2" fmla="*/ 112 w 176"/>
                <a:gd name="T3" fmla="*/ 0 h 160"/>
                <a:gd name="T4" fmla="*/ 53 w 176"/>
                <a:gd name="T5" fmla="*/ 33 h 160"/>
                <a:gd name="T6" fmla="*/ 63 w 176"/>
                <a:gd name="T7" fmla="*/ 32 h 160"/>
                <a:gd name="T8" fmla="*/ 112 w 176"/>
                <a:gd name="T9" fmla="*/ 8 h 160"/>
                <a:gd name="T10" fmla="*/ 168 w 176"/>
                <a:gd name="T11" fmla="*/ 54 h 160"/>
                <a:gd name="T12" fmla="*/ 151 w 176"/>
                <a:gd name="T13" fmla="*/ 87 h 160"/>
                <a:gd name="T14" fmla="*/ 149 w 176"/>
                <a:gd name="T15" fmla="*/ 95 h 160"/>
                <a:gd name="T16" fmla="*/ 152 w 176"/>
                <a:gd name="T17" fmla="*/ 107 h 160"/>
                <a:gd name="T18" fmla="*/ 135 w 176"/>
                <a:gd name="T19" fmla="*/ 100 h 160"/>
                <a:gd name="T20" fmla="*/ 134 w 176"/>
                <a:gd name="T21" fmla="*/ 108 h 160"/>
                <a:gd name="T22" fmla="*/ 164 w 176"/>
                <a:gd name="T23" fmla="*/ 120 h 160"/>
                <a:gd name="T24" fmla="*/ 156 w 176"/>
                <a:gd name="T25" fmla="*/ 93 h 160"/>
                <a:gd name="T26" fmla="*/ 176 w 176"/>
                <a:gd name="T27" fmla="*/ 54 h 160"/>
                <a:gd name="T28" fmla="*/ 64 w 176"/>
                <a:gd name="T29" fmla="*/ 40 h 160"/>
                <a:gd name="T30" fmla="*/ 0 w 176"/>
                <a:gd name="T31" fmla="*/ 94 h 160"/>
                <a:gd name="T32" fmla="*/ 20 w 176"/>
                <a:gd name="T33" fmla="*/ 133 h 160"/>
                <a:gd name="T34" fmla="*/ 12 w 176"/>
                <a:gd name="T35" fmla="*/ 160 h 160"/>
                <a:gd name="T36" fmla="*/ 48 w 176"/>
                <a:gd name="T37" fmla="*/ 146 h 160"/>
                <a:gd name="T38" fmla="*/ 64 w 176"/>
                <a:gd name="T39" fmla="*/ 148 h 160"/>
                <a:gd name="T40" fmla="*/ 128 w 176"/>
                <a:gd name="T41" fmla="*/ 94 h 160"/>
                <a:gd name="T42" fmla="*/ 64 w 176"/>
                <a:gd name="T43" fmla="*/ 40 h 160"/>
                <a:gd name="T44" fmla="*/ 64 w 176"/>
                <a:gd name="T45" fmla="*/ 140 h 160"/>
                <a:gd name="T46" fmla="*/ 50 w 176"/>
                <a:gd name="T47" fmla="*/ 138 h 160"/>
                <a:gd name="T48" fmla="*/ 48 w 176"/>
                <a:gd name="T49" fmla="*/ 138 h 160"/>
                <a:gd name="T50" fmla="*/ 45 w 176"/>
                <a:gd name="T51" fmla="*/ 139 h 160"/>
                <a:gd name="T52" fmla="*/ 24 w 176"/>
                <a:gd name="T53" fmla="*/ 147 h 160"/>
                <a:gd name="T54" fmla="*/ 27 w 176"/>
                <a:gd name="T55" fmla="*/ 135 h 160"/>
                <a:gd name="T56" fmla="*/ 25 w 176"/>
                <a:gd name="T57" fmla="*/ 127 h 160"/>
                <a:gd name="T58" fmla="*/ 8 w 176"/>
                <a:gd name="T59" fmla="*/ 94 h 160"/>
                <a:gd name="T60" fmla="*/ 64 w 176"/>
                <a:gd name="T61" fmla="*/ 48 h 160"/>
                <a:gd name="T62" fmla="*/ 120 w 176"/>
                <a:gd name="T63" fmla="*/ 94 h 160"/>
                <a:gd name="T64" fmla="*/ 64 w 176"/>
                <a:gd name="T65" fmla="*/ 14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60">
                  <a:moveTo>
                    <a:pt x="176" y="54"/>
                  </a:moveTo>
                  <a:cubicBezTo>
                    <a:pt x="176" y="24"/>
                    <a:pt x="147" y="0"/>
                    <a:pt x="112" y="0"/>
                  </a:cubicBezTo>
                  <a:cubicBezTo>
                    <a:pt x="86" y="0"/>
                    <a:pt x="63" y="13"/>
                    <a:pt x="53" y="33"/>
                  </a:cubicBezTo>
                  <a:cubicBezTo>
                    <a:pt x="56" y="32"/>
                    <a:pt x="60" y="32"/>
                    <a:pt x="63" y="32"/>
                  </a:cubicBezTo>
                  <a:cubicBezTo>
                    <a:pt x="72" y="18"/>
                    <a:pt x="91" y="8"/>
                    <a:pt x="112" y="8"/>
                  </a:cubicBezTo>
                  <a:cubicBezTo>
                    <a:pt x="143" y="8"/>
                    <a:pt x="168" y="29"/>
                    <a:pt x="168" y="54"/>
                  </a:cubicBezTo>
                  <a:cubicBezTo>
                    <a:pt x="168" y="66"/>
                    <a:pt x="162" y="78"/>
                    <a:pt x="151" y="87"/>
                  </a:cubicBezTo>
                  <a:cubicBezTo>
                    <a:pt x="149" y="89"/>
                    <a:pt x="148" y="92"/>
                    <a:pt x="149" y="95"/>
                  </a:cubicBezTo>
                  <a:cubicBezTo>
                    <a:pt x="152" y="107"/>
                    <a:pt x="152" y="107"/>
                    <a:pt x="152" y="107"/>
                  </a:cubicBezTo>
                  <a:cubicBezTo>
                    <a:pt x="135" y="100"/>
                    <a:pt x="135" y="100"/>
                    <a:pt x="135" y="100"/>
                  </a:cubicBezTo>
                  <a:cubicBezTo>
                    <a:pt x="135" y="103"/>
                    <a:pt x="134" y="106"/>
                    <a:pt x="134" y="108"/>
                  </a:cubicBezTo>
                  <a:cubicBezTo>
                    <a:pt x="164" y="120"/>
                    <a:pt x="164" y="120"/>
                    <a:pt x="164" y="120"/>
                  </a:cubicBezTo>
                  <a:cubicBezTo>
                    <a:pt x="156" y="93"/>
                    <a:pt x="156" y="93"/>
                    <a:pt x="156" y="93"/>
                  </a:cubicBezTo>
                  <a:cubicBezTo>
                    <a:pt x="168" y="83"/>
                    <a:pt x="176" y="69"/>
                    <a:pt x="176" y="54"/>
                  </a:cubicBezTo>
                  <a:moveTo>
                    <a:pt x="64" y="40"/>
                  </a:moveTo>
                  <a:cubicBezTo>
                    <a:pt x="29" y="40"/>
                    <a:pt x="0" y="64"/>
                    <a:pt x="0" y="94"/>
                  </a:cubicBezTo>
                  <a:cubicBezTo>
                    <a:pt x="0" y="109"/>
                    <a:pt x="8" y="123"/>
                    <a:pt x="20" y="133"/>
                  </a:cubicBezTo>
                  <a:cubicBezTo>
                    <a:pt x="12" y="160"/>
                    <a:pt x="12" y="160"/>
                    <a:pt x="12" y="160"/>
                  </a:cubicBezTo>
                  <a:cubicBezTo>
                    <a:pt x="48" y="146"/>
                    <a:pt x="48" y="146"/>
                    <a:pt x="48" y="146"/>
                  </a:cubicBezTo>
                  <a:cubicBezTo>
                    <a:pt x="53" y="147"/>
                    <a:pt x="58" y="148"/>
                    <a:pt x="64" y="148"/>
                  </a:cubicBezTo>
                  <a:cubicBezTo>
                    <a:pt x="99" y="148"/>
                    <a:pt x="128" y="124"/>
                    <a:pt x="128" y="94"/>
                  </a:cubicBezTo>
                  <a:cubicBezTo>
                    <a:pt x="128" y="64"/>
                    <a:pt x="99" y="40"/>
                    <a:pt x="64" y="40"/>
                  </a:cubicBezTo>
                  <a:moveTo>
                    <a:pt x="64" y="140"/>
                  </a:moveTo>
                  <a:cubicBezTo>
                    <a:pt x="59" y="140"/>
                    <a:pt x="54" y="139"/>
                    <a:pt x="50" y="138"/>
                  </a:cubicBezTo>
                  <a:cubicBezTo>
                    <a:pt x="49" y="138"/>
                    <a:pt x="48" y="138"/>
                    <a:pt x="48" y="138"/>
                  </a:cubicBezTo>
                  <a:cubicBezTo>
                    <a:pt x="47" y="138"/>
                    <a:pt x="46" y="138"/>
                    <a:pt x="45" y="139"/>
                  </a:cubicBezTo>
                  <a:cubicBezTo>
                    <a:pt x="24" y="147"/>
                    <a:pt x="24" y="147"/>
                    <a:pt x="24" y="147"/>
                  </a:cubicBezTo>
                  <a:cubicBezTo>
                    <a:pt x="27" y="135"/>
                    <a:pt x="27" y="135"/>
                    <a:pt x="27" y="135"/>
                  </a:cubicBezTo>
                  <a:cubicBezTo>
                    <a:pt x="28" y="132"/>
                    <a:pt x="27" y="129"/>
                    <a:pt x="25" y="127"/>
                  </a:cubicBezTo>
                  <a:cubicBezTo>
                    <a:pt x="14" y="118"/>
                    <a:pt x="8" y="106"/>
                    <a:pt x="8" y="94"/>
                  </a:cubicBezTo>
                  <a:cubicBezTo>
                    <a:pt x="8" y="69"/>
                    <a:pt x="33" y="48"/>
                    <a:pt x="64" y="48"/>
                  </a:cubicBezTo>
                  <a:cubicBezTo>
                    <a:pt x="95" y="48"/>
                    <a:pt x="120" y="69"/>
                    <a:pt x="120" y="94"/>
                  </a:cubicBezTo>
                  <a:cubicBezTo>
                    <a:pt x="120" y="119"/>
                    <a:pt x="95" y="140"/>
                    <a:pt x="64" y="140"/>
                  </a:cubicBezTo>
                </a:path>
              </a:pathLst>
            </a:custGeom>
            <a:solidFill>
              <a:schemeClr val="bg1"/>
            </a:solidFill>
            <a:ln>
              <a:noFill/>
            </a:ln>
            <a:effectLst/>
          </p:spPr>
          <p:txBody>
            <a:bodyPr vert="horz" wrap="square" lIns="121920" tIns="60960" rIns="121920" bIns="60960" numCol="1" anchor="t" anchorCtr="0" compatLnSpc="1"/>
            <a:lstStyle/>
            <a:p>
              <a:endParaRPr lang="en-US" sz="2400">
                <a:solidFill>
                  <a:schemeClr val="tx2"/>
                </a:solidFill>
                <a:latin typeface="微软雅黑" panose="020B0503020204020204" pitchFamily="34" charset="-122"/>
                <a:ea typeface="微软雅黑" panose="020B0503020204020204" pitchFamily="34" charset="-122"/>
                <a:cs typeface="+mn-ea"/>
                <a:sym typeface="+mn-lt"/>
              </a:endParaRPr>
            </a:p>
          </p:txBody>
        </p:sp>
        <p:sp>
          <p:nvSpPr>
            <p:cNvPr id="46" name="Freeform 71">
              <a:extLst>
                <a:ext uri="{FF2B5EF4-FFF2-40B4-BE49-F238E27FC236}">
                  <a16:creationId xmlns:a16="http://schemas.microsoft.com/office/drawing/2014/main" id="{EDEC24F8-6DEC-4920-8362-EAF4DB6A0795}"/>
                </a:ext>
              </a:extLst>
            </p:cNvPr>
            <p:cNvSpPr>
              <a:spLocks noEditPoints="1"/>
            </p:cNvSpPr>
            <p:nvPr/>
          </p:nvSpPr>
          <p:spPr bwMode="auto">
            <a:xfrm>
              <a:off x="11435368" y="5562286"/>
              <a:ext cx="400273" cy="421904"/>
            </a:xfrm>
            <a:custGeom>
              <a:avLst/>
              <a:gdLst>
                <a:gd name="T0" fmla="*/ 88 w 176"/>
                <a:gd name="T1" fmla="*/ 136 h 176"/>
                <a:gd name="T2" fmla="*/ 88 w 176"/>
                <a:gd name="T3" fmla="*/ 48 h 176"/>
                <a:gd name="T4" fmla="*/ 88 w 176"/>
                <a:gd name="T5" fmla="*/ 72 h 176"/>
                <a:gd name="T6" fmla="*/ 88 w 176"/>
                <a:gd name="T7" fmla="*/ 48 h 176"/>
                <a:gd name="T8" fmla="*/ 51 w 176"/>
                <a:gd name="T9" fmla="*/ 72 h 176"/>
                <a:gd name="T10" fmla="*/ 84 w 176"/>
                <a:gd name="T11" fmla="*/ 103 h 176"/>
                <a:gd name="T12" fmla="*/ 88 w 176"/>
                <a:gd name="T13" fmla="*/ 80 h 176"/>
                <a:gd name="T14" fmla="*/ 80 w 176"/>
                <a:gd name="T15" fmla="*/ 88 h 176"/>
                <a:gd name="T16" fmla="*/ 92 w 176"/>
                <a:gd name="T17" fmla="*/ 103 h 176"/>
                <a:gd name="T18" fmla="*/ 125 w 176"/>
                <a:gd name="T19" fmla="*/ 72 h 176"/>
                <a:gd name="T20" fmla="*/ 162 w 176"/>
                <a:gd name="T21" fmla="*/ 68 h 176"/>
                <a:gd name="T22" fmla="*/ 159 w 176"/>
                <a:gd name="T23" fmla="*/ 34 h 176"/>
                <a:gd name="T24" fmla="*/ 134 w 176"/>
                <a:gd name="T25" fmla="*/ 17 h 176"/>
                <a:gd name="T26" fmla="*/ 106 w 176"/>
                <a:gd name="T27" fmla="*/ 6 h 176"/>
                <a:gd name="T28" fmla="*/ 70 w 176"/>
                <a:gd name="T29" fmla="*/ 6 h 176"/>
                <a:gd name="T30" fmla="*/ 42 w 176"/>
                <a:gd name="T31" fmla="*/ 17 h 176"/>
                <a:gd name="T32" fmla="*/ 17 w 176"/>
                <a:gd name="T33" fmla="*/ 34 h 176"/>
                <a:gd name="T34" fmla="*/ 14 w 176"/>
                <a:gd name="T35" fmla="*/ 68 h 176"/>
                <a:gd name="T36" fmla="*/ 0 w 176"/>
                <a:gd name="T37" fmla="*/ 100 h 176"/>
                <a:gd name="T38" fmla="*/ 22 w 176"/>
                <a:gd name="T39" fmla="*/ 126 h 176"/>
                <a:gd name="T40" fmla="*/ 34 w 176"/>
                <a:gd name="T41" fmla="*/ 159 h 176"/>
                <a:gd name="T42" fmla="*/ 50 w 176"/>
                <a:gd name="T43" fmla="*/ 154 h 176"/>
                <a:gd name="T44" fmla="*/ 76 w 176"/>
                <a:gd name="T45" fmla="*/ 176 h 176"/>
                <a:gd name="T46" fmla="*/ 108 w 176"/>
                <a:gd name="T47" fmla="*/ 162 h 176"/>
                <a:gd name="T48" fmla="*/ 138 w 176"/>
                <a:gd name="T49" fmla="*/ 160 h 176"/>
                <a:gd name="T50" fmla="*/ 159 w 176"/>
                <a:gd name="T51" fmla="*/ 134 h 176"/>
                <a:gd name="T52" fmla="*/ 170 w 176"/>
                <a:gd name="T53" fmla="*/ 106 h 176"/>
                <a:gd name="T54" fmla="*/ 170 w 176"/>
                <a:gd name="T55" fmla="*/ 70 h 176"/>
                <a:gd name="T56" fmla="*/ 160 w 176"/>
                <a:gd name="T57" fmla="*/ 100 h 176"/>
                <a:gd name="T58" fmla="*/ 147 w 176"/>
                <a:gd name="T59" fmla="*/ 130 h 176"/>
                <a:gd name="T60" fmla="*/ 138 w 176"/>
                <a:gd name="T61" fmla="*/ 152 h 176"/>
                <a:gd name="T62" fmla="*/ 122 w 176"/>
                <a:gd name="T63" fmla="*/ 147 h 176"/>
                <a:gd name="T64" fmla="*/ 98 w 176"/>
                <a:gd name="T65" fmla="*/ 168 h 176"/>
                <a:gd name="T66" fmla="*/ 76 w 176"/>
                <a:gd name="T67" fmla="*/ 160 h 176"/>
                <a:gd name="T68" fmla="*/ 50 w 176"/>
                <a:gd name="T69" fmla="*/ 146 h 176"/>
                <a:gd name="T70" fmla="*/ 38 w 176"/>
                <a:gd name="T71" fmla="*/ 152 h 176"/>
                <a:gd name="T72" fmla="*/ 29 w 176"/>
                <a:gd name="T73" fmla="*/ 122 h 176"/>
                <a:gd name="T74" fmla="*/ 8 w 176"/>
                <a:gd name="T75" fmla="*/ 98 h 176"/>
                <a:gd name="T76" fmla="*/ 16 w 176"/>
                <a:gd name="T77" fmla="*/ 76 h 176"/>
                <a:gd name="T78" fmla="*/ 29 w 176"/>
                <a:gd name="T79" fmla="*/ 46 h 176"/>
                <a:gd name="T80" fmla="*/ 38 w 176"/>
                <a:gd name="T81" fmla="*/ 24 h 176"/>
                <a:gd name="T82" fmla="*/ 54 w 176"/>
                <a:gd name="T83" fmla="*/ 29 h 176"/>
                <a:gd name="T84" fmla="*/ 78 w 176"/>
                <a:gd name="T85" fmla="*/ 8 h 176"/>
                <a:gd name="T86" fmla="*/ 100 w 176"/>
                <a:gd name="T87" fmla="*/ 16 h 176"/>
                <a:gd name="T88" fmla="*/ 126 w 176"/>
                <a:gd name="T89" fmla="*/ 30 h 176"/>
                <a:gd name="T90" fmla="*/ 152 w 176"/>
                <a:gd name="T91" fmla="*/ 38 h 176"/>
                <a:gd name="T92" fmla="*/ 147 w 176"/>
                <a:gd name="T93" fmla="*/ 54 h 176"/>
                <a:gd name="T94" fmla="*/ 168 w 176"/>
                <a:gd name="T95" fmla="*/ 7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6" h="176">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48"/>
                  </a:moveTo>
                  <a:cubicBezTo>
                    <a:pt x="102" y="48"/>
                    <a:pt x="114" y="55"/>
                    <a:pt x="121" y="65"/>
                  </a:cubicBezTo>
                  <a:cubicBezTo>
                    <a:pt x="100" y="77"/>
                    <a:pt x="100" y="77"/>
                    <a:pt x="100" y="77"/>
                  </a:cubicBezTo>
                  <a:cubicBezTo>
                    <a:pt x="97" y="74"/>
                    <a:pt x="93" y="72"/>
                    <a:pt x="88" y="72"/>
                  </a:cubicBezTo>
                  <a:cubicBezTo>
                    <a:pt x="83" y="72"/>
                    <a:pt x="79" y="74"/>
                    <a:pt x="76" y="77"/>
                  </a:cubicBezTo>
                  <a:cubicBezTo>
                    <a:pt x="55" y="65"/>
                    <a:pt x="55" y="65"/>
                    <a:pt x="55" y="65"/>
                  </a:cubicBezTo>
                  <a:cubicBezTo>
                    <a:pt x="62" y="55"/>
                    <a:pt x="74" y="48"/>
                    <a:pt x="88" y="48"/>
                  </a:cubicBezTo>
                  <a:moveTo>
                    <a:pt x="84" y="128"/>
                  </a:moveTo>
                  <a:cubicBezTo>
                    <a:pt x="64" y="126"/>
                    <a:pt x="48" y="109"/>
                    <a:pt x="48" y="88"/>
                  </a:cubicBezTo>
                  <a:cubicBezTo>
                    <a:pt x="48" y="82"/>
                    <a:pt x="49" y="77"/>
                    <a:pt x="51" y="72"/>
                  </a:cubicBezTo>
                  <a:cubicBezTo>
                    <a:pt x="73" y="84"/>
                    <a:pt x="73" y="84"/>
                    <a:pt x="73" y="84"/>
                  </a:cubicBezTo>
                  <a:cubicBezTo>
                    <a:pt x="72" y="85"/>
                    <a:pt x="72" y="87"/>
                    <a:pt x="72" y="88"/>
                  </a:cubicBezTo>
                  <a:cubicBezTo>
                    <a:pt x="72" y="95"/>
                    <a:pt x="77" y="102"/>
                    <a:pt x="84" y="103"/>
                  </a:cubicBezTo>
                  <a:lnTo>
                    <a:pt x="84" y="128"/>
                  </a:lnTo>
                  <a:close/>
                  <a:moveTo>
                    <a:pt x="80" y="88"/>
                  </a:moveTo>
                  <a:cubicBezTo>
                    <a:pt x="80" y="84"/>
                    <a:pt x="84" y="80"/>
                    <a:pt x="88" y="80"/>
                  </a:cubicBezTo>
                  <a:cubicBezTo>
                    <a:pt x="92" y="80"/>
                    <a:pt x="96" y="84"/>
                    <a:pt x="96" y="88"/>
                  </a:cubicBezTo>
                  <a:cubicBezTo>
                    <a:pt x="96" y="92"/>
                    <a:pt x="92" y="96"/>
                    <a:pt x="88" y="96"/>
                  </a:cubicBezTo>
                  <a:cubicBezTo>
                    <a:pt x="84" y="96"/>
                    <a:pt x="80" y="92"/>
                    <a:pt x="80" y="88"/>
                  </a:cubicBezTo>
                  <a:moveTo>
                    <a:pt x="128" y="88"/>
                  </a:moveTo>
                  <a:cubicBezTo>
                    <a:pt x="128" y="109"/>
                    <a:pt x="112" y="126"/>
                    <a:pt x="92" y="128"/>
                  </a:cubicBezTo>
                  <a:cubicBezTo>
                    <a:pt x="92" y="103"/>
                    <a:pt x="92" y="103"/>
                    <a:pt x="92" y="103"/>
                  </a:cubicBezTo>
                  <a:cubicBezTo>
                    <a:pt x="99" y="102"/>
                    <a:pt x="104" y="95"/>
                    <a:pt x="104" y="88"/>
                  </a:cubicBezTo>
                  <a:cubicBezTo>
                    <a:pt x="104" y="87"/>
                    <a:pt x="104" y="85"/>
                    <a:pt x="103" y="84"/>
                  </a:cubicBezTo>
                  <a:cubicBezTo>
                    <a:pt x="125" y="72"/>
                    <a:pt x="125" y="72"/>
                    <a:pt x="125" y="72"/>
                  </a:cubicBezTo>
                  <a:cubicBezTo>
                    <a:pt x="127" y="77"/>
                    <a:pt x="128" y="82"/>
                    <a:pt x="128" y="88"/>
                  </a:cubicBezTo>
                  <a:moveTo>
                    <a:pt x="170" y="70"/>
                  </a:moveTo>
                  <a:cubicBezTo>
                    <a:pt x="162" y="68"/>
                    <a:pt x="162" y="68"/>
                    <a:pt x="162" y="68"/>
                  </a:cubicBezTo>
                  <a:cubicBezTo>
                    <a:pt x="160" y="62"/>
                    <a:pt x="157" y="56"/>
                    <a:pt x="154" y="50"/>
                  </a:cubicBezTo>
                  <a:cubicBezTo>
                    <a:pt x="159" y="42"/>
                    <a:pt x="159" y="42"/>
                    <a:pt x="159" y="42"/>
                  </a:cubicBezTo>
                  <a:cubicBezTo>
                    <a:pt x="160" y="40"/>
                    <a:pt x="161" y="36"/>
                    <a:pt x="159" y="34"/>
                  </a:cubicBezTo>
                  <a:cubicBezTo>
                    <a:pt x="142" y="17"/>
                    <a:pt x="142" y="17"/>
                    <a:pt x="142" y="17"/>
                  </a:cubicBezTo>
                  <a:cubicBezTo>
                    <a:pt x="141" y="16"/>
                    <a:pt x="140" y="16"/>
                    <a:pt x="138" y="16"/>
                  </a:cubicBezTo>
                  <a:cubicBezTo>
                    <a:pt x="137" y="16"/>
                    <a:pt x="135" y="17"/>
                    <a:pt x="134" y="17"/>
                  </a:cubicBezTo>
                  <a:cubicBezTo>
                    <a:pt x="126" y="22"/>
                    <a:pt x="126" y="22"/>
                    <a:pt x="126" y="22"/>
                  </a:cubicBezTo>
                  <a:cubicBezTo>
                    <a:pt x="120" y="19"/>
                    <a:pt x="114" y="16"/>
                    <a:pt x="108" y="14"/>
                  </a:cubicBezTo>
                  <a:cubicBezTo>
                    <a:pt x="106" y="6"/>
                    <a:pt x="106" y="6"/>
                    <a:pt x="106" y="6"/>
                  </a:cubicBezTo>
                  <a:cubicBezTo>
                    <a:pt x="105" y="3"/>
                    <a:pt x="103" y="0"/>
                    <a:pt x="100" y="0"/>
                  </a:cubicBezTo>
                  <a:cubicBezTo>
                    <a:pt x="76" y="0"/>
                    <a:pt x="76" y="0"/>
                    <a:pt x="76" y="0"/>
                  </a:cubicBezTo>
                  <a:cubicBezTo>
                    <a:pt x="73" y="0"/>
                    <a:pt x="71" y="3"/>
                    <a:pt x="70" y="6"/>
                  </a:cubicBezTo>
                  <a:cubicBezTo>
                    <a:pt x="68" y="14"/>
                    <a:pt x="68" y="14"/>
                    <a:pt x="68" y="14"/>
                  </a:cubicBezTo>
                  <a:cubicBezTo>
                    <a:pt x="62" y="16"/>
                    <a:pt x="56" y="19"/>
                    <a:pt x="50" y="22"/>
                  </a:cubicBezTo>
                  <a:cubicBezTo>
                    <a:pt x="42" y="17"/>
                    <a:pt x="42" y="17"/>
                    <a:pt x="42" y="17"/>
                  </a:cubicBezTo>
                  <a:cubicBezTo>
                    <a:pt x="41" y="17"/>
                    <a:pt x="39" y="16"/>
                    <a:pt x="38" y="16"/>
                  </a:cubicBezTo>
                  <a:cubicBezTo>
                    <a:pt x="36" y="16"/>
                    <a:pt x="35" y="16"/>
                    <a:pt x="34" y="17"/>
                  </a:cubicBezTo>
                  <a:cubicBezTo>
                    <a:pt x="17" y="34"/>
                    <a:pt x="17" y="34"/>
                    <a:pt x="17" y="34"/>
                  </a:cubicBezTo>
                  <a:cubicBezTo>
                    <a:pt x="15" y="36"/>
                    <a:pt x="16" y="40"/>
                    <a:pt x="17" y="42"/>
                  </a:cubicBezTo>
                  <a:cubicBezTo>
                    <a:pt x="22" y="50"/>
                    <a:pt x="22" y="50"/>
                    <a:pt x="22" y="50"/>
                  </a:cubicBezTo>
                  <a:cubicBezTo>
                    <a:pt x="19" y="56"/>
                    <a:pt x="16" y="62"/>
                    <a:pt x="14" y="68"/>
                  </a:cubicBezTo>
                  <a:cubicBezTo>
                    <a:pt x="6" y="70"/>
                    <a:pt x="6" y="70"/>
                    <a:pt x="6" y="70"/>
                  </a:cubicBezTo>
                  <a:cubicBezTo>
                    <a:pt x="3" y="71"/>
                    <a:pt x="0" y="73"/>
                    <a:pt x="0" y="76"/>
                  </a:cubicBezTo>
                  <a:cubicBezTo>
                    <a:pt x="0" y="100"/>
                    <a:pt x="0" y="100"/>
                    <a:pt x="0" y="100"/>
                  </a:cubicBezTo>
                  <a:cubicBezTo>
                    <a:pt x="0" y="103"/>
                    <a:pt x="3" y="105"/>
                    <a:pt x="6" y="106"/>
                  </a:cubicBezTo>
                  <a:cubicBezTo>
                    <a:pt x="14" y="108"/>
                    <a:pt x="14" y="108"/>
                    <a:pt x="14" y="108"/>
                  </a:cubicBezTo>
                  <a:cubicBezTo>
                    <a:pt x="16" y="114"/>
                    <a:pt x="19" y="120"/>
                    <a:pt x="22" y="126"/>
                  </a:cubicBezTo>
                  <a:cubicBezTo>
                    <a:pt x="17" y="134"/>
                    <a:pt x="17" y="134"/>
                    <a:pt x="17" y="134"/>
                  </a:cubicBezTo>
                  <a:cubicBezTo>
                    <a:pt x="16" y="136"/>
                    <a:pt x="15" y="140"/>
                    <a:pt x="17" y="142"/>
                  </a:cubicBezTo>
                  <a:cubicBezTo>
                    <a:pt x="34" y="159"/>
                    <a:pt x="34" y="159"/>
                    <a:pt x="34" y="159"/>
                  </a:cubicBezTo>
                  <a:cubicBezTo>
                    <a:pt x="35" y="160"/>
                    <a:pt x="36" y="160"/>
                    <a:pt x="38" y="160"/>
                  </a:cubicBezTo>
                  <a:cubicBezTo>
                    <a:pt x="39" y="160"/>
                    <a:pt x="41" y="159"/>
                    <a:pt x="42" y="159"/>
                  </a:cubicBezTo>
                  <a:cubicBezTo>
                    <a:pt x="50" y="154"/>
                    <a:pt x="50" y="154"/>
                    <a:pt x="50" y="154"/>
                  </a:cubicBezTo>
                  <a:cubicBezTo>
                    <a:pt x="56" y="157"/>
                    <a:pt x="62" y="160"/>
                    <a:pt x="68" y="162"/>
                  </a:cubicBezTo>
                  <a:cubicBezTo>
                    <a:pt x="70" y="170"/>
                    <a:pt x="70" y="170"/>
                    <a:pt x="70" y="170"/>
                  </a:cubicBezTo>
                  <a:cubicBezTo>
                    <a:pt x="71" y="173"/>
                    <a:pt x="73" y="176"/>
                    <a:pt x="76" y="176"/>
                  </a:cubicBezTo>
                  <a:cubicBezTo>
                    <a:pt x="100" y="176"/>
                    <a:pt x="100" y="176"/>
                    <a:pt x="100" y="176"/>
                  </a:cubicBezTo>
                  <a:cubicBezTo>
                    <a:pt x="103" y="176"/>
                    <a:pt x="105" y="173"/>
                    <a:pt x="106" y="170"/>
                  </a:cubicBezTo>
                  <a:cubicBezTo>
                    <a:pt x="108" y="162"/>
                    <a:pt x="108" y="162"/>
                    <a:pt x="108" y="162"/>
                  </a:cubicBezTo>
                  <a:cubicBezTo>
                    <a:pt x="114" y="160"/>
                    <a:pt x="120" y="157"/>
                    <a:pt x="126" y="154"/>
                  </a:cubicBezTo>
                  <a:cubicBezTo>
                    <a:pt x="134" y="159"/>
                    <a:pt x="134" y="159"/>
                    <a:pt x="134" y="159"/>
                  </a:cubicBezTo>
                  <a:cubicBezTo>
                    <a:pt x="135" y="159"/>
                    <a:pt x="137" y="160"/>
                    <a:pt x="138" y="160"/>
                  </a:cubicBezTo>
                  <a:cubicBezTo>
                    <a:pt x="140" y="160"/>
                    <a:pt x="141" y="160"/>
                    <a:pt x="142" y="159"/>
                  </a:cubicBezTo>
                  <a:cubicBezTo>
                    <a:pt x="159" y="142"/>
                    <a:pt x="159" y="142"/>
                    <a:pt x="159" y="142"/>
                  </a:cubicBezTo>
                  <a:cubicBezTo>
                    <a:pt x="161" y="140"/>
                    <a:pt x="160" y="136"/>
                    <a:pt x="159" y="134"/>
                  </a:cubicBezTo>
                  <a:cubicBezTo>
                    <a:pt x="154" y="126"/>
                    <a:pt x="154" y="126"/>
                    <a:pt x="154" y="126"/>
                  </a:cubicBezTo>
                  <a:cubicBezTo>
                    <a:pt x="157" y="120"/>
                    <a:pt x="160" y="114"/>
                    <a:pt x="162" y="108"/>
                  </a:cubicBezTo>
                  <a:cubicBezTo>
                    <a:pt x="170" y="106"/>
                    <a:pt x="170" y="106"/>
                    <a:pt x="170" y="106"/>
                  </a:cubicBezTo>
                  <a:cubicBezTo>
                    <a:pt x="173" y="105"/>
                    <a:pt x="176" y="103"/>
                    <a:pt x="176" y="100"/>
                  </a:cubicBezTo>
                  <a:cubicBezTo>
                    <a:pt x="176" y="76"/>
                    <a:pt x="176" y="76"/>
                    <a:pt x="176" y="76"/>
                  </a:cubicBezTo>
                  <a:cubicBezTo>
                    <a:pt x="176" y="73"/>
                    <a:pt x="173" y="71"/>
                    <a:pt x="170" y="70"/>
                  </a:cubicBezTo>
                  <a:moveTo>
                    <a:pt x="168" y="98"/>
                  </a:moveTo>
                  <a:cubicBezTo>
                    <a:pt x="168" y="98"/>
                    <a:pt x="168" y="98"/>
                    <a:pt x="168" y="98"/>
                  </a:cubicBezTo>
                  <a:cubicBezTo>
                    <a:pt x="160" y="100"/>
                    <a:pt x="160" y="100"/>
                    <a:pt x="160" y="100"/>
                  </a:cubicBezTo>
                  <a:cubicBezTo>
                    <a:pt x="157" y="101"/>
                    <a:pt x="155" y="103"/>
                    <a:pt x="154" y="106"/>
                  </a:cubicBezTo>
                  <a:cubicBezTo>
                    <a:pt x="152" y="111"/>
                    <a:pt x="150" y="117"/>
                    <a:pt x="147" y="122"/>
                  </a:cubicBezTo>
                  <a:cubicBezTo>
                    <a:pt x="146" y="125"/>
                    <a:pt x="146" y="128"/>
                    <a:pt x="147" y="130"/>
                  </a:cubicBezTo>
                  <a:cubicBezTo>
                    <a:pt x="152" y="138"/>
                    <a:pt x="152" y="138"/>
                    <a:pt x="152" y="138"/>
                  </a:cubicBezTo>
                  <a:cubicBezTo>
                    <a:pt x="138" y="152"/>
                    <a:pt x="138" y="152"/>
                    <a:pt x="138" y="152"/>
                  </a:cubicBezTo>
                  <a:cubicBezTo>
                    <a:pt x="138" y="152"/>
                    <a:pt x="138" y="152"/>
                    <a:pt x="138" y="152"/>
                  </a:cubicBezTo>
                  <a:cubicBezTo>
                    <a:pt x="130" y="147"/>
                    <a:pt x="130" y="147"/>
                    <a:pt x="130" y="147"/>
                  </a:cubicBezTo>
                  <a:cubicBezTo>
                    <a:pt x="129" y="146"/>
                    <a:pt x="128" y="146"/>
                    <a:pt x="126" y="146"/>
                  </a:cubicBezTo>
                  <a:cubicBezTo>
                    <a:pt x="125" y="146"/>
                    <a:pt x="123" y="146"/>
                    <a:pt x="122" y="147"/>
                  </a:cubicBezTo>
                  <a:cubicBezTo>
                    <a:pt x="117" y="150"/>
                    <a:pt x="111" y="152"/>
                    <a:pt x="106" y="154"/>
                  </a:cubicBezTo>
                  <a:cubicBezTo>
                    <a:pt x="103" y="155"/>
                    <a:pt x="101" y="157"/>
                    <a:pt x="100" y="160"/>
                  </a:cubicBezTo>
                  <a:cubicBezTo>
                    <a:pt x="98" y="168"/>
                    <a:pt x="98" y="168"/>
                    <a:pt x="98" y="168"/>
                  </a:cubicBezTo>
                  <a:cubicBezTo>
                    <a:pt x="98" y="168"/>
                    <a:pt x="98" y="168"/>
                    <a:pt x="98" y="168"/>
                  </a:cubicBezTo>
                  <a:cubicBezTo>
                    <a:pt x="78" y="168"/>
                    <a:pt x="78" y="168"/>
                    <a:pt x="78" y="168"/>
                  </a:cubicBezTo>
                  <a:cubicBezTo>
                    <a:pt x="76" y="160"/>
                    <a:pt x="76" y="160"/>
                    <a:pt x="76" y="160"/>
                  </a:cubicBezTo>
                  <a:cubicBezTo>
                    <a:pt x="75" y="157"/>
                    <a:pt x="73" y="155"/>
                    <a:pt x="70" y="154"/>
                  </a:cubicBezTo>
                  <a:cubicBezTo>
                    <a:pt x="65" y="152"/>
                    <a:pt x="59" y="150"/>
                    <a:pt x="54" y="147"/>
                  </a:cubicBezTo>
                  <a:cubicBezTo>
                    <a:pt x="53" y="146"/>
                    <a:pt x="51" y="146"/>
                    <a:pt x="50" y="146"/>
                  </a:cubicBezTo>
                  <a:cubicBezTo>
                    <a:pt x="48" y="146"/>
                    <a:pt x="47" y="146"/>
                    <a:pt x="46" y="147"/>
                  </a:cubicBezTo>
                  <a:cubicBezTo>
                    <a:pt x="39" y="152"/>
                    <a:pt x="39" y="152"/>
                    <a:pt x="39" y="152"/>
                  </a:cubicBezTo>
                  <a:cubicBezTo>
                    <a:pt x="38" y="152"/>
                    <a:pt x="38" y="152"/>
                    <a:pt x="38" y="152"/>
                  </a:cubicBezTo>
                  <a:cubicBezTo>
                    <a:pt x="24" y="138"/>
                    <a:pt x="24" y="138"/>
                    <a:pt x="24" y="138"/>
                  </a:cubicBezTo>
                  <a:cubicBezTo>
                    <a:pt x="29" y="130"/>
                    <a:pt x="29" y="130"/>
                    <a:pt x="29" y="130"/>
                  </a:cubicBezTo>
                  <a:cubicBezTo>
                    <a:pt x="30" y="128"/>
                    <a:pt x="30" y="125"/>
                    <a:pt x="29" y="122"/>
                  </a:cubicBezTo>
                  <a:cubicBezTo>
                    <a:pt x="26" y="117"/>
                    <a:pt x="24" y="111"/>
                    <a:pt x="22" y="106"/>
                  </a:cubicBezTo>
                  <a:cubicBezTo>
                    <a:pt x="21" y="103"/>
                    <a:pt x="19" y="101"/>
                    <a:pt x="16" y="100"/>
                  </a:cubicBezTo>
                  <a:cubicBezTo>
                    <a:pt x="8" y="98"/>
                    <a:pt x="8" y="98"/>
                    <a:pt x="8" y="98"/>
                  </a:cubicBezTo>
                  <a:cubicBezTo>
                    <a:pt x="8" y="98"/>
                    <a:pt x="8" y="98"/>
                    <a:pt x="8" y="98"/>
                  </a:cubicBezTo>
                  <a:cubicBezTo>
                    <a:pt x="8" y="78"/>
                    <a:pt x="8" y="78"/>
                    <a:pt x="8" y="78"/>
                  </a:cubicBezTo>
                  <a:cubicBezTo>
                    <a:pt x="16" y="76"/>
                    <a:pt x="16" y="76"/>
                    <a:pt x="16" y="76"/>
                  </a:cubicBezTo>
                  <a:cubicBezTo>
                    <a:pt x="19" y="75"/>
                    <a:pt x="21" y="73"/>
                    <a:pt x="22" y="70"/>
                  </a:cubicBezTo>
                  <a:cubicBezTo>
                    <a:pt x="24" y="65"/>
                    <a:pt x="26" y="59"/>
                    <a:pt x="29" y="54"/>
                  </a:cubicBezTo>
                  <a:cubicBezTo>
                    <a:pt x="30" y="51"/>
                    <a:pt x="30" y="48"/>
                    <a:pt x="29" y="46"/>
                  </a:cubicBezTo>
                  <a:cubicBezTo>
                    <a:pt x="24" y="38"/>
                    <a:pt x="24" y="38"/>
                    <a:pt x="24" y="38"/>
                  </a:cubicBezTo>
                  <a:cubicBezTo>
                    <a:pt x="24" y="38"/>
                    <a:pt x="24" y="38"/>
                    <a:pt x="24" y="38"/>
                  </a:cubicBezTo>
                  <a:cubicBezTo>
                    <a:pt x="38" y="24"/>
                    <a:pt x="38" y="24"/>
                    <a:pt x="38" y="24"/>
                  </a:cubicBezTo>
                  <a:cubicBezTo>
                    <a:pt x="46" y="29"/>
                    <a:pt x="46" y="29"/>
                    <a:pt x="46" y="29"/>
                  </a:cubicBezTo>
                  <a:cubicBezTo>
                    <a:pt x="47" y="30"/>
                    <a:pt x="48" y="30"/>
                    <a:pt x="50" y="30"/>
                  </a:cubicBezTo>
                  <a:cubicBezTo>
                    <a:pt x="51" y="30"/>
                    <a:pt x="53" y="30"/>
                    <a:pt x="54" y="29"/>
                  </a:cubicBezTo>
                  <a:cubicBezTo>
                    <a:pt x="59" y="26"/>
                    <a:pt x="65" y="24"/>
                    <a:pt x="70" y="22"/>
                  </a:cubicBezTo>
                  <a:cubicBezTo>
                    <a:pt x="73" y="21"/>
                    <a:pt x="75" y="19"/>
                    <a:pt x="76" y="16"/>
                  </a:cubicBezTo>
                  <a:cubicBezTo>
                    <a:pt x="78" y="8"/>
                    <a:pt x="78" y="8"/>
                    <a:pt x="78" y="8"/>
                  </a:cubicBezTo>
                  <a:cubicBezTo>
                    <a:pt x="98" y="8"/>
                    <a:pt x="98" y="8"/>
                    <a:pt x="98" y="8"/>
                  </a:cubicBezTo>
                  <a:cubicBezTo>
                    <a:pt x="98" y="8"/>
                    <a:pt x="98" y="8"/>
                    <a:pt x="98" y="8"/>
                  </a:cubicBezTo>
                  <a:cubicBezTo>
                    <a:pt x="100" y="16"/>
                    <a:pt x="100" y="16"/>
                    <a:pt x="100" y="16"/>
                  </a:cubicBezTo>
                  <a:cubicBezTo>
                    <a:pt x="101" y="19"/>
                    <a:pt x="103" y="21"/>
                    <a:pt x="106" y="22"/>
                  </a:cubicBezTo>
                  <a:cubicBezTo>
                    <a:pt x="111" y="24"/>
                    <a:pt x="117" y="26"/>
                    <a:pt x="122" y="29"/>
                  </a:cubicBezTo>
                  <a:cubicBezTo>
                    <a:pt x="123" y="30"/>
                    <a:pt x="125" y="30"/>
                    <a:pt x="126" y="30"/>
                  </a:cubicBezTo>
                  <a:cubicBezTo>
                    <a:pt x="128" y="30"/>
                    <a:pt x="129" y="30"/>
                    <a:pt x="130" y="29"/>
                  </a:cubicBezTo>
                  <a:cubicBezTo>
                    <a:pt x="138" y="24"/>
                    <a:pt x="138" y="24"/>
                    <a:pt x="138" y="24"/>
                  </a:cubicBezTo>
                  <a:cubicBezTo>
                    <a:pt x="152" y="38"/>
                    <a:pt x="152" y="38"/>
                    <a:pt x="152" y="38"/>
                  </a:cubicBezTo>
                  <a:cubicBezTo>
                    <a:pt x="152" y="38"/>
                    <a:pt x="152" y="38"/>
                    <a:pt x="152" y="39"/>
                  </a:cubicBezTo>
                  <a:cubicBezTo>
                    <a:pt x="147" y="46"/>
                    <a:pt x="147" y="46"/>
                    <a:pt x="147" y="46"/>
                  </a:cubicBezTo>
                  <a:cubicBezTo>
                    <a:pt x="146" y="48"/>
                    <a:pt x="146" y="51"/>
                    <a:pt x="147" y="54"/>
                  </a:cubicBezTo>
                  <a:cubicBezTo>
                    <a:pt x="150" y="59"/>
                    <a:pt x="152" y="65"/>
                    <a:pt x="154" y="70"/>
                  </a:cubicBezTo>
                  <a:cubicBezTo>
                    <a:pt x="155" y="73"/>
                    <a:pt x="157" y="75"/>
                    <a:pt x="160" y="76"/>
                  </a:cubicBezTo>
                  <a:cubicBezTo>
                    <a:pt x="168" y="78"/>
                    <a:pt x="168" y="78"/>
                    <a:pt x="168" y="78"/>
                  </a:cubicBezTo>
                  <a:lnTo>
                    <a:pt x="168" y="98"/>
                  </a:lnTo>
                  <a:close/>
                </a:path>
              </a:pathLst>
            </a:custGeom>
            <a:solidFill>
              <a:schemeClr val="bg1"/>
            </a:solidFill>
            <a:ln>
              <a:noFill/>
            </a:ln>
          </p:spPr>
          <p:txBody>
            <a:bodyPr vert="horz" wrap="square" lIns="121920" tIns="60960" rIns="121920" bIns="60960" numCol="1" anchor="t" anchorCtr="0" compatLnSpc="1"/>
            <a:lstStyle/>
            <a:p>
              <a:endParaRPr lang="en-US" sz="2400">
                <a:solidFill>
                  <a:schemeClr val="tx2"/>
                </a:solidFill>
                <a:latin typeface="微软雅黑" panose="020B0503020204020204" pitchFamily="34" charset="-122"/>
                <a:ea typeface="微软雅黑" panose="020B0503020204020204" pitchFamily="34" charset="-122"/>
                <a:cs typeface="+mn-ea"/>
                <a:sym typeface="+mn-lt"/>
              </a:endParaRPr>
            </a:p>
          </p:txBody>
        </p:sp>
      </p:grpSp>
    </p:spTree>
    <p:extLst>
      <p:ext uri="{BB962C8B-B14F-4D97-AF65-F5344CB8AC3E}">
        <p14:creationId xmlns:p14="http://schemas.microsoft.com/office/powerpoint/2010/main" val="2673289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88903CD1-C973-4203-A806-396BB30E29D2}"/>
              </a:ext>
            </a:extLst>
          </p:cNvPr>
          <p:cNvSpPr txBox="1"/>
          <p:nvPr/>
        </p:nvSpPr>
        <p:spPr>
          <a:xfrm>
            <a:off x="725556" y="443632"/>
            <a:ext cx="3528944" cy="461665"/>
          </a:xfrm>
          <a:prstGeom prst="rect">
            <a:avLst/>
          </a:prstGeom>
          <a:noFill/>
        </p:spPr>
        <p:txBody>
          <a:bodyPr wrap="square" rtlCol="0">
            <a:spAutoFit/>
          </a:bodyPr>
          <a:lstStyle/>
          <a:p>
            <a:r>
              <a:rPr lang="zh-CN" altLang="en-US" sz="2400" b="1" dirty="0">
                <a:solidFill>
                  <a:schemeClr val="accent1">
                    <a:lumMod val="75000"/>
                  </a:schemeClr>
                </a:solidFill>
                <a:latin typeface="微软雅黑" panose="020B0503020204020204" pitchFamily="34" charset="-122"/>
                <a:ea typeface="微软雅黑" panose="020B0503020204020204" pitchFamily="34" charset="-122"/>
              </a:rPr>
              <a:t>点击输入标题</a:t>
            </a:r>
            <a:r>
              <a:rPr lang="en-US" altLang="zh-CN" sz="2400" b="1" dirty="0">
                <a:solidFill>
                  <a:schemeClr val="accent1">
                    <a:lumMod val="75000"/>
                  </a:schemeClr>
                </a:solidFill>
                <a:latin typeface="微软雅黑" panose="020B0503020204020204" pitchFamily="34" charset="-122"/>
                <a:ea typeface="微软雅黑" panose="020B0503020204020204" pitchFamily="34" charset="-122"/>
              </a:rPr>
              <a:t>4</a:t>
            </a:r>
            <a:r>
              <a:rPr lang="zh-CN" altLang="en-US" sz="2400" b="1" dirty="0">
                <a:solidFill>
                  <a:schemeClr val="accent1">
                    <a:lumMod val="75000"/>
                  </a:schemeClr>
                </a:solidFill>
                <a:latin typeface="微软雅黑" panose="020B0503020204020204" pitchFamily="34" charset="-122"/>
                <a:ea typeface="微软雅黑" panose="020B0503020204020204" pitchFamily="34" charset="-122"/>
              </a:rPr>
              <a:t>项</a:t>
            </a:r>
          </a:p>
        </p:txBody>
      </p:sp>
      <p:grpSp>
        <p:nvGrpSpPr>
          <p:cNvPr id="19" name="组合 18">
            <a:extLst>
              <a:ext uri="{FF2B5EF4-FFF2-40B4-BE49-F238E27FC236}">
                <a16:creationId xmlns:a16="http://schemas.microsoft.com/office/drawing/2014/main" id="{79F05328-74D1-4D19-832A-94F440D84D99}"/>
              </a:ext>
            </a:extLst>
          </p:cNvPr>
          <p:cNvGrpSpPr/>
          <p:nvPr/>
        </p:nvGrpSpPr>
        <p:grpSpPr>
          <a:xfrm>
            <a:off x="515513" y="1799304"/>
            <a:ext cx="11160974" cy="4304519"/>
            <a:chOff x="337447" y="1511300"/>
            <a:chExt cx="11530632" cy="4447087"/>
          </a:xfrm>
        </p:grpSpPr>
        <p:grpSp>
          <p:nvGrpSpPr>
            <p:cNvPr id="12" name="组合 11">
              <a:extLst>
                <a:ext uri="{FF2B5EF4-FFF2-40B4-BE49-F238E27FC236}">
                  <a16:creationId xmlns:a16="http://schemas.microsoft.com/office/drawing/2014/main" id="{DA9EB8A6-4436-4B00-ABD0-F9432E38F905}"/>
                </a:ext>
              </a:extLst>
            </p:cNvPr>
            <p:cNvGrpSpPr/>
            <p:nvPr/>
          </p:nvGrpSpPr>
          <p:grpSpPr>
            <a:xfrm>
              <a:off x="337447" y="1511300"/>
              <a:ext cx="11530632" cy="4447087"/>
              <a:chOff x="158300" y="1739235"/>
              <a:chExt cx="12033700" cy="4331781"/>
            </a:xfrm>
            <a:effectLst>
              <a:outerShdw blurRad="50800" dist="38100" dir="2700000" algn="tl" rotWithShape="0">
                <a:prstClr val="black">
                  <a:alpha val="40000"/>
                </a:prstClr>
              </a:outerShdw>
            </a:effectLst>
          </p:grpSpPr>
          <p:sp>
            <p:nvSpPr>
              <p:cNvPr id="2" name="文本框 1">
                <a:extLst>
                  <a:ext uri="{FF2B5EF4-FFF2-40B4-BE49-F238E27FC236}">
                    <a16:creationId xmlns:a16="http://schemas.microsoft.com/office/drawing/2014/main" id="{65E3CF73-8BEE-4C9F-ACDA-A768BB57A803}"/>
                  </a:ext>
                </a:extLst>
              </p:cNvPr>
              <p:cNvSpPr txBox="1"/>
              <p:nvPr/>
            </p:nvSpPr>
            <p:spPr>
              <a:xfrm>
                <a:off x="6221813" y="3208910"/>
                <a:ext cx="575108" cy="5746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1219170" hangingPunct="0"/>
                <a:r>
                  <a:rPr lang="zh-CN" altLang="en-US" sz="1867" b="1" dirty="0">
                    <a:solidFill>
                      <a:schemeClr val="bg1"/>
                    </a:solidFill>
                    <a:latin typeface="+mj-lt"/>
                    <a:ea typeface="+mj-ea"/>
                    <a:cs typeface="+mj-cs"/>
                    <a:sym typeface="Calibri"/>
                  </a:rPr>
                  <a:t>案例包装</a:t>
                </a:r>
              </a:p>
            </p:txBody>
          </p:sp>
          <p:sp>
            <p:nvSpPr>
              <p:cNvPr id="3" name="矩形 2">
                <a:extLst>
                  <a:ext uri="{FF2B5EF4-FFF2-40B4-BE49-F238E27FC236}">
                    <a16:creationId xmlns:a16="http://schemas.microsoft.com/office/drawing/2014/main" id="{F48A2176-675C-47DF-A24E-FA68D5248C98}"/>
                  </a:ext>
                </a:extLst>
              </p:cNvPr>
              <p:cNvSpPr/>
              <p:nvPr/>
            </p:nvSpPr>
            <p:spPr>
              <a:xfrm>
                <a:off x="7886197" y="2234944"/>
                <a:ext cx="3828436" cy="526747"/>
              </a:xfrm>
              <a:prstGeom prst="rect">
                <a:avLst/>
              </a:prstGeom>
            </p:spPr>
            <p:txBody>
              <a:bodyPr wrap="square">
                <a:spAutoFit/>
              </a:bodyPr>
              <a:lstStyle/>
              <a:p>
                <a:pPr lvl="3">
                  <a:lnSpc>
                    <a:spcPct val="150000"/>
                  </a:lnSpc>
                </a:pPr>
                <a:endParaRPr lang="en-US" altLang="zh-CN" sz="2133" dirty="0">
                  <a:latin typeface="微软雅黑" panose="020B0503020204020204" pitchFamily="34" charset="-122"/>
                  <a:ea typeface="微软雅黑" panose="020B0503020204020204" pitchFamily="34" charset="-122"/>
                </a:endParaRPr>
              </a:p>
            </p:txBody>
          </p:sp>
          <p:sp>
            <p:nvSpPr>
              <p:cNvPr id="4" name="任意多边形: 形状 3">
                <a:extLst>
                  <a:ext uri="{FF2B5EF4-FFF2-40B4-BE49-F238E27FC236}">
                    <a16:creationId xmlns:a16="http://schemas.microsoft.com/office/drawing/2014/main" id="{D07FEF9B-D536-40C1-83CE-4E27C319E808}"/>
                  </a:ext>
                </a:extLst>
              </p:cNvPr>
              <p:cNvSpPr/>
              <p:nvPr/>
            </p:nvSpPr>
            <p:spPr>
              <a:xfrm>
                <a:off x="158300" y="1739235"/>
                <a:ext cx="2870535" cy="908644"/>
              </a:xfrm>
              <a:custGeom>
                <a:avLst/>
                <a:gdLst>
                  <a:gd name="connsiteX0" fmla="*/ 0 w 2552793"/>
                  <a:gd name="connsiteY0" fmla="*/ 0 h 489600"/>
                  <a:gd name="connsiteX1" fmla="*/ 2552793 w 2552793"/>
                  <a:gd name="connsiteY1" fmla="*/ 0 h 489600"/>
                  <a:gd name="connsiteX2" fmla="*/ 2552793 w 2552793"/>
                  <a:gd name="connsiteY2" fmla="*/ 489600 h 489600"/>
                  <a:gd name="connsiteX3" fmla="*/ 0 w 2552793"/>
                  <a:gd name="connsiteY3" fmla="*/ 489600 h 489600"/>
                  <a:gd name="connsiteX4" fmla="*/ 0 w 2552793"/>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793" h="489600">
                    <a:moveTo>
                      <a:pt x="0" y="0"/>
                    </a:moveTo>
                    <a:lnTo>
                      <a:pt x="2552793" y="0"/>
                    </a:lnTo>
                    <a:lnTo>
                      <a:pt x="2552793" y="489600"/>
                    </a:lnTo>
                    <a:lnTo>
                      <a:pt x="0" y="489600"/>
                    </a:lnTo>
                    <a:lnTo>
                      <a:pt x="0" y="0"/>
                    </a:lnTo>
                    <a:close/>
                  </a:path>
                </a:pathLst>
              </a:custGeom>
              <a:solidFill>
                <a:srgbClr val="526EC9"/>
              </a:solidFill>
              <a:effectLst>
                <a:outerShdw blurRad="50800" dist="38100" dir="2700000" algn="tl" rotWithShape="0">
                  <a:prstClr val="black">
                    <a:alpha val="40000"/>
                  </a:prstClr>
                </a:outerShdw>
              </a:effectLst>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61205" tIns="92117" rIns="161205" bIns="92117" numCol="1" spcCol="1270" anchor="ctr" anchorCtr="0">
                <a:noAutofit/>
              </a:bodyPr>
              <a:lstStyle/>
              <a:p>
                <a:pPr algn="ctr" defTabSz="1007508">
                  <a:lnSpc>
                    <a:spcPct val="90000"/>
                  </a:lnSpc>
                  <a:spcBef>
                    <a:spcPct val="0"/>
                  </a:spcBef>
                  <a:spcAft>
                    <a:spcPct val="35000"/>
                  </a:spcAft>
                </a:pPr>
                <a:r>
                  <a:rPr lang="zh-CN" altLang="en-US" sz="2400" b="1" dirty="0"/>
                  <a:t>输入主题</a:t>
                </a:r>
              </a:p>
            </p:txBody>
          </p:sp>
          <p:sp>
            <p:nvSpPr>
              <p:cNvPr id="5" name="任意多边形: 形状 4">
                <a:extLst>
                  <a:ext uri="{FF2B5EF4-FFF2-40B4-BE49-F238E27FC236}">
                    <a16:creationId xmlns:a16="http://schemas.microsoft.com/office/drawing/2014/main" id="{919A66B9-90F2-4FEC-B09B-565AC323BEB9}"/>
                  </a:ext>
                </a:extLst>
              </p:cNvPr>
              <p:cNvSpPr/>
              <p:nvPr/>
            </p:nvSpPr>
            <p:spPr>
              <a:xfrm>
                <a:off x="158300" y="2761691"/>
                <a:ext cx="2870536" cy="3309325"/>
              </a:xfrm>
              <a:custGeom>
                <a:avLst/>
                <a:gdLst>
                  <a:gd name="connsiteX0" fmla="*/ 0 w 2552793"/>
                  <a:gd name="connsiteY0" fmla="*/ 0 h 2481994"/>
                  <a:gd name="connsiteX1" fmla="*/ 2552793 w 2552793"/>
                  <a:gd name="connsiteY1" fmla="*/ 0 h 2481994"/>
                  <a:gd name="connsiteX2" fmla="*/ 2552793 w 2552793"/>
                  <a:gd name="connsiteY2" fmla="*/ 2481994 h 2481994"/>
                  <a:gd name="connsiteX3" fmla="*/ 0 w 2552793"/>
                  <a:gd name="connsiteY3" fmla="*/ 2481994 h 2481994"/>
                  <a:gd name="connsiteX4" fmla="*/ 0 w 2552793"/>
                  <a:gd name="connsiteY4" fmla="*/ 0 h 2481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793" h="2481994">
                    <a:moveTo>
                      <a:pt x="0" y="0"/>
                    </a:moveTo>
                    <a:lnTo>
                      <a:pt x="2552793" y="0"/>
                    </a:lnTo>
                    <a:lnTo>
                      <a:pt x="2552793" y="2481994"/>
                    </a:lnTo>
                    <a:lnTo>
                      <a:pt x="0" y="2481994"/>
                    </a:lnTo>
                    <a:lnTo>
                      <a:pt x="0" y="0"/>
                    </a:lnTo>
                    <a:close/>
                  </a:path>
                </a:pathLst>
              </a:custGeom>
              <a:effectLst>
                <a:outerShdw blurRad="50800" dist="38100" dir="2700000" algn="tl" rotWithShape="0">
                  <a:prstClr val="black">
                    <a:alpha val="40000"/>
                  </a:prstClr>
                </a:outerShdw>
              </a:effectLst>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0904" tIns="120904" rIns="161205" bIns="181356" numCol="1" spcCol="1270" anchor="t" anchorCtr="0">
                <a:noAutofit/>
              </a:bodyPr>
              <a:lstStyle/>
              <a:p>
                <a:pPr marL="228594" lvl="1" indent="-228594" defTabSz="1007508">
                  <a:lnSpc>
                    <a:spcPct val="150000"/>
                  </a:lnSpc>
                  <a:spcBef>
                    <a:spcPct val="0"/>
                  </a:spcBef>
                  <a:spcAft>
                    <a:spcPct val="15000"/>
                  </a:spcAft>
                  <a:buChar char="•"/>
                </a:pPr>
                <a:r>
                  <a:rPr lang="zh-CN" altLang="en-US" dirty="0">
                    <a:latin typeface="微软雅黑" panose="020B0503020204020204" pitchFamily="34" charset="-122"/>
                    <a:ea typeface="微软雅黑" panose="020B0503020204020204" pitchFamily="34" charset="-122"/>
                  </a:rPr>
                  <a:t>输入内容</a:t>
                </a:r>
                <a:endParaRPr lang="en-US" altLang="zh-CN" dirty="0">
                  <a:latin typeface="微软雅黑" panose="020B0503020204020204" pitchFamily="34" charset="-122"/>
                  <a:ea typeface="微软雅黑" panose="020B0503020204020204" pitchFamily="34" charset="-122"/>
                </a:endParaRPr>
              </a:p>
              <a:p>
                <a:pPr marL="228594" lvl="1" indent="-228594" defTabSz="1007508">
                  <a:lnSpc>
                    <a:spcPct val="150000"/>
                  </a:lnSpc>
                  <a:spcBef>
                    <a:spcPct val="0"/>
                  </a:spcBef>
                  <a:spcAft>
                    <a:spcPct val="15000"/>
                  </a:spcAft>
                  <a:buFontTx/>
                  <a:buChar char="•"/>
                </a:pPr>
                <a:r>
                  <a:rPr lang="zh-CN" altLang="en-US" dirty="0">
                    <a:latin typeface="微软雅黑" panose="020B0503020204020204" pitchFamily="34" charset="-122"/>
                    <a:ea typeface="微软雅黑" panose="020B0503020204020204" pitchFamily="34" charset="-122"/>
                  </a:rPr>
                  <a:t>输入内容</a:t>
                </a:r>
                <a:endParaRPr lang="en-US" altLang="zh-CN" dirty="0">
                  <a:latin typeface="微软雅黑" panose="020B0503020204020204" pitchFamily="34" charset="-122"/>
                  <a:ea typeface="微软雅黑" panose="020B0503020204020204" pitchFamily="34" charset="-122"/>
                </a:endParaRPr>
              </a:p>
              <a:p>
                <a:pPr marL="228594" lvl="1" indent="-228594" defTabSz="1007508">
                  <a:lnSpc>
                    <a:spcPct val="150000"/>
                  </a:lnSpc>
                  <a:spcBef>
                    <a:spcPct val="0"/>
                  </a:spcBef>
                  <a:spcAft>
                    <a:spcPct val="15000"/>
                  </a:spcAft>
                  <a:buFontTx/>
                  <a:buChar char="•"/>
                </a:pPr>
                <a:r>
                  <a:rPr lang="zh-CN" altLang="en-US" dirty="0">
                    <a:latin typeface="微软雅黑" panose="020B0503020204020204" pitchFamily="34" charset="-122"/>
                    <a:ea typeface="微软雅黑" panose="020B0503020204020204" pitchFamily="34" charset="-122"/>
                  </a:rPr>
                  <a:t>输入内容</a:t>
                </a:r>
                <a:endParaRPr lang="en-US" altLang="zh-CN" dirty="0">
                  <a:latin typeface="微软雅黑" panose="020B0503020204020204" pitchFamily="34" charset="-122"/>
                  <a:ea typeface="微软雅黑" panose="020B0503020204020204" pitchFamily="34" charset="-122"/>
                </a:endParaRPr>
              </a:p>
              <a:p>
                <a:pPr marL="228594" lvl="1" indent="-228594" defTabSz="1007508">
                  <a:lnSpc>
                    <a:spcPct val="150000"/>
                  </a:lnSpc>
                  <a:spcBef>
                    <a:spcPct val="0"/>
                  </a:spcBef>
                  <a:spcAft>
                    <a:spcPct val="15000"/>
                  </a:spcAft>
                  <a:buFontTx/>
                  <a:buChar char="•"/>
                </a:pPr>
                <a:r>
                  <a:rPr lang="zh-CN" altLang="en-US" dirty="0">
                    <a:latin typeface="微软雅黑" panose="020B0503020204020204" pitchFamily="34" charset="-122"/>
                    <a:ea typeface="微软雅黑" panose="020B0503020204020204" pitchFamily="34" charset="-122"/>
                  </a:rPr>
                  <a:t>输入内容</a:t>
                </a:r>
                <a:endParaRPr lang="en-US" altLang="zh-CN" dirty="0">
                  <a:latin typeface="微软雅黑" panose="020B0503020204020204" pitchFamily="34" charset="-122"/>
                  <a:ea typeface="微软雅黑" panose="020B0503020204020204" pitchFamily="34" charset="-122"/>
                </a:endParaRPr>
              </a:p>
              <a:p>
                <a:pPr marL="228594" lvl="1" indent="-228594" defTabSz="1007508">
                  <a:lnSpc>
                    <a:spcPct val="150000"/>
                  </a:lnSpc>
                  <a:spcBef>
                    <a:spcPct val="0"/>
                  </a:spcBef>
                  <a:spcAft>
                    <a:spcPct val="15000"/>
                  </a:spcAft>
                  <a:buFontTx/>
                  <a:buChar char="•"/>
                </a:pPr>
                <a:r>
                  <a:rPr lang="zh-CN" altLang="en-US" dirty="0">
                    <a:latin typeface="微软雅黑" panose="020B0503020204020204" pitchFamily="34" charset="-122"/>
                    <a:ea typeface="微软雅黑" panose="020B0503020204020204" pitchFamily="34" charset="-122"/>
                  </a:rPr>
                  <a:t>输入内容</a:t>
                </a:r>
                <a:endParaRPr lang="en-US" altLang="zh-CN" dirty="0">
                  <a:latin typeface="微软雅黑" panose="020B0503020204020204" pitchFamily="34" charset="-122"/>
                  <a:ea typeface="微软雅黑" panose="020B0503020204020204" pitchFamily="34" charset="-122"/>
                </a:endParaRPr>
              </a:p>
              <a:p>
                <a:pPr marL="0" lvl="1" defTabSz="1007508">
                  <a:lnSpc>
                    <a:spcPct val="150000"/>
                  </a:lnSpc>
                  <a:spcBef>
                    <a:spcPct val="0"/>
                  </a:spcBef>
                  <a:spcAft>
                    <a:spcPct val="15000"/>
                  </a:spcAft>
                </a:pPr>
                <a:endParaRPr lang="zh-CN" altLang="en-US" dirty="0">
                  <a:latin typeface="微软雅黑" panose="020B0503020204020204" pitchFamily="34" charset="-122"/>
                  <a:ea typeface="微软雅黑" panose="020B0503020204020204" pitchFamily="34" charset="-122"/>
                </a:endParaRPr>
              </a:p>
            </p:txBody>
          </p:sp>
          <p:sp>
            <p:nvSpPr>
              <p:cNvPr id="6" name="任意多边形: 形状 5">
                <a:extLst>
                  <a:ext uri="{FF2B5EF4-FFF2-40B4-BE49-F238E27FC236}">
                    <a16:creationId xmlns:a16="http://schemas.microsoft.com/office/drawing/2014/main" id="{6B6CCCFD-48CC-4F20-847C-EFF11AD3C197}"/>
                  </a:ext>
                </a:extLst>
              </p:cNvPr>
              <p:cNvSpPr/>
              <p:nvPr/>
            </p:nvSpPr>
            <p:spPr>
              <a:xfrm>
                <a:off x="3216988" y="1739235"/>
                <a:ext cx="2870536" cy="908644"/>
              </a:xfrm>
              <a:custGeom>
                <a:avLst/>
                <a:gdLst>
                  <a:gd name="connsiteX0" fmla="*/ 0 w 2552793"/>
                  <a:gd name="connsiteY0" fmla="*/ 0 h 489600"/>
                  <a:gd name="connsiteX1" fmla="*/ 2552793 w 2552793"/>
                  <a:gd name="connsiteY1" fmla="*/ 0 h 489600"/>
                  <a:gd name="connsiteX2" fmla="*/ 2552793 w 2552793"/>
                  <a:gd name="connsiteY2" fmla="*/ 489600 h 489600"/>
                  <a:gd name="connsiteX3" fmla="*/ 0 w 2552793"/>
                  <a:gd name="connsiteY3" fmla="*/ 489600 h 489600"/>
                  <a:gd name="connsiteX4" fmla="*/ 0 w 2552793"/>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793" h="489600">
                    <a:moveTo>
                      <a:pt x="0" y="0"/>
                    </a:moveTo>
                    <a:lnTo>
                      <a:pt x="2552793" y="0"/>
                    </a:lnTo>
                    <a:lnTo>
                      <a:pt x="2552793" y="489600"/>
                    </a:lnTo>
                    <a:lnTo>
                      <a:pt x="0" y="489600"/>
                    </a:lnTo>
                    <a:lnTo>
                      <a:pt x="0" y="0"/>
                    </a:lnTo>
                    <a:close/>
                  </a:path>
                </a:pathLst>
              </a:custGeom>
            </p:spPr>
            <p:style>
              <a:lnRef idx="2">
                <a:schemeClr val="accent4">
                  <a:hueOff val="-2054827"/>
                  <a:satOff val="12563"/>
                  <a:lumOff val="1863"/>
                  <a:alphaOff val="0"/>
                </a:schemeClr>
              </a:lnRef>
              <a:fillRef idx="1">
                <a:schemeClr val="accent4">
                  <a:hueOff val="-2054827"/>
                  <a:satOff val="12563"/>
                  <a:lumOff val="1863"/>
                  <a:alphaOff val="0"/>
                </a:schemeClr>
              </a:fillRef>
              <a:effectRef idx="0">
                <a:schemeClr val="accent4">
                  <a:hueOff val="-2054827"/>
                  <a:satOff val="12563"/>
                  <a:lumOff val="1863"/>
                  <a:alphaOff val="0"/>
                </a:schemeClr>
              </a:effectRef>
              <a:fontRef idx="minor">
                <a:schemeClr val="lt1"/>
              </a:fontRef>
            </p:style>
            <p:txBody>
              <a:bodyPr spcFirstLastPara="0" vert="horz" wrap="square" lIns="161205" tIns="92117" rIns="161205" bIns="92117" numCol="1" spcCol="1270" anchor="ctr" anchorCtr="0">
                <a:noAutofit/>
              </a:bodyPr>
              <a:lstStyle/>
              <a:p>
                <a:pPr algn="ctr" defTabSz="1007508">
                  <a:lnSpc>
                    <a:spcPct val="90000"/>
                  </a:lnSpc>
                  <a:spcBef>
                    <a:spcPct val="0"/>
                  </a:spcBef>
                  <a:spcAft>
                    <a:spcPct val="35000"/>
                  </a:spcAft>
                </a:pPr>
                <a:r>
                  <a:rPr lang="zh-CN" altLang="en-US" sz="2400" b="1" dirty="0"/>
                  <a:t>输入主题</a:t>
                </a:r>
              </a:p>
            </p:txBody>
          </p:sp>
          <p:sp>
            <p:nvSpPr>
              <p:cNvPr id="7" name="任意多边形: 形状 6">
                <a:extLst>
                  <a:ext uri="{FF2B5EF4-FFF2-40B4-BE49-F238E27FC236}">
                    <a16:creationId xmlns:a16="http://schemas.microsoft.com/office/drawing/2014/main" id="{8178EE97-76A2-44D1-8C88-03DBDA2CFBD7}"/>
                  </a:ext>
                </a:extLst>
              </p:cNvPr>
              <p:cNvSpPr/>
              <p:nvPr/>
            </p:nvSpPr>
            <p:spPr>
              <a:xfrm>
                <a:off x="3215773" y="2761691"/>
                <a:ext cx="2870536" cy="3309325"/>
              </a:xfrm>
              <a:custGeom>
                <a:avLst/>
                <a:gdLst>
                  <a:gd name="connsiteX0" fmla="*/ 0 w 2552793"/>
                  <a:gd name="connsiteY0" fmla="*/ 0 h 2481994"/>
                  <a:gd name="connsiteX1" fmla="*/ 2552793 w 2552793"/>
                  <a:gd name="connsiteY1" fmla="*/ 0 h 2481994"/>
                  <a:gd name="connsiteX2" fmla="*/ 2552793 w 2552793"/>
                  <a:gd name="connsiteY2" fmla="*/ 2481994 h 2481994"/>
                  <a:gd name="connsiteX3" fmla="*/ 0 w 2552793"/>
                  <a:gd name="connsiteY3" fmla="*/ 2481994 h 2481994"/>
                  <a:gd name="connsiteX4" fmla="*/ 0 w 2552793"/>
                  <a:gd name="connsiteY4" fmla="*/ 0 h 2481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793" h="2481994">
                    <a:moveTo>
                      <a:pt x="0" y="0"/>
                    </a:moveTo>
                    <a:lnTo>
                      <a:pt x="2552793" y="0"/>
                    </a:lnTo>
                    <a:lnTo>
                      <a:pt x="2552793" y="2481994"/>
                    </a:lnTo>
                    <a:lnTo>
                      <a:pt x="0" y="2481994"/>
                    </a:lnTo>
                    <a:lnTo>
                      <a:pt x="0" y="0"/>
                    </a:lnTo>
                    <a:close/>
                  </a:path>
                </a:pathLst>
              </a:custGeom>
              <a:solidFill>
                <a:srgbClr val="CCD0D6"/>
              </a:solidFill>
            </p:spPr>
            <p:style>
              <a:lnRef idx="2">
                <a:schemeClr val="accent4">
                  <a:tint val="40000"/>
                  <a:alpha val="90000"/>
                  <a:hueOff val="-1789899"/>
                  <a:satOff val="10716"/>
                  <a:lumOff val="831"/>
                  <a:alphaOff val="0"/>
                </a:schemeClr>
              </a:lnRef>
              <a:fillRef idx="1">
                <a:schemeClr val="accent4">
                  <a:tint val="40000"/>
                  <a:alpha val="90000"/>
                  <a:hueOff val="-1789899"/>
                  <a:satOff val="10716"/>
                  <a:lumOff val="831"/>
                  <a:alphaOff val="0"/>
                </a:schemeClr>
              </a:fillRef>
              <a:effectRef idx="0">
                <a:schemeClr val="accent4">
                  <a:tint val="40000"/>
                  <a:alpha val="90000"/>
                  <a:hueOff val="-1789899"/>
                  <a:satOff val="10716"/>
                  <a:lumOff val="831"/>
                  <a:alphaOff val="0"/>
                </a:schemeClr>
              </a:effectRef>
              <a:fontRef idx="minor">
                <a:schemeClr val="dk1">
                  <a:hueOff val="0"/>
                  <a:satOff val="0"/>
                  <a:lumOff val="0"/>
                  <a:alphaOff val="0"/>
                </a:schemeClr>
              </a:fontRef>
            </p:style>
            <p:txBody>
              <a:bodyPr spcFirstLastPara="0" vert="horz" wrap="square" lIns="120904" tIns="120904" rIns="161205" bIns="181356" numCol="1" spcCol="1270" anchor="t" anchorCtr="0">
                <a:noAutofit/>
              </a:bodyPr>
              <a:lstStyle/>
              <a:p>
                <a:pPr marL="228594" lvl="1" indent="-228594" defTabSz="1007508">
                  <a:lnSpc>
                    <a:spcPct val="150000"/>
                  </a:lnSpc>
                  <a:spcBef>
                    <a:spcPct val="0"/>
                  </a:spcBef>
                  <a:spcAft>
                    <a:spcPct val="15000"/>
                  </a:spcAft>
                  <a:buChar char="•"/>
                </a:pPr>
                <a:r>
                  <a:rPr lang="zh-CN" altLang="en-US" dirty="0">
                    <a:latin typeface="微软雅黑" panose="020B0503020204020204" pitchFamily="34" charset="-122"/>
                    <a:ea typeface="微软雅黑" panose="020B0503020204020204" pitchFamily="34" charset="-122"/>
                  </a:rPr>
                  <a:t>输入内容</a:t>
                </a:r>
                <a:endParaRPr lang="en-US" altLang="zh-CN" dirty="0">
                  <a:latin typeface="微软雅黑" panose="020B0503020204020204" pitchFamily="34" charset="-122"/>
                  <a:ea typeface="微软雅黑" panose="020B0503020204020204" pitchFamily="34" charset="-122"/>
                </a:endParaRPr>
              </a:p>
              <a:p>
                <a:pPr marL="228594" lvl="1" indent="-228594" defTabSz="1007508">
                  <a:lnSpc>
                    <a:spcPct val="150000"/>
                  </a:lnSpc>
                  <a:spcBef>
                    <a:spcPct val="0"/>
                  </a:spcBef>
                  <a:spcAft>
                    <a:spcPct val="15000"/>
                  </a:spcAft>
                  <a:buFontTx/>
                  <a:buChar char="•"/>
                </a:pPr>
                <a:r>
                  <a:rPr lang="zh-CN" altLang="en-US" dirty="0">
                    <a:latin typeface="微软雅黑" panose="020B0503020204020204" pitchFamily="34" charset="-122"/>
                    <a:ea typeface="微软雅黑" panose="020B0503020204020204" pitchFamily="34" charset="-122"/>
                  </a:rPr>
                  <a:t>输入内容</a:t>
                </a:r>
                <a:endParaRPr lang="en-US" altLang="zh-CN" dirty="0">
                  <a:latin typeface="微软雅黑" panose="020B0503020204020204" pitchFamily="34" charset="-122"/>
                  <a:ea typeface="微软雅黑" panose="020B0503020204020204" pitchFamily="34" charset="-122"/>
                </a:endParaRPr>
              </a:p>
              <a:p>
                <a:pPr marL="228594" lvl="1" indent="-228594" defTabSz="1007508">
                  <a:lnSpc>
                    <a:spcPct val="150000"/>
                  </a:lnSpc>
                  <a:spcBef>
                    <a:spcPct val="0"/>
                  </a:spcBef>
                  <a:spcAft>
                    <a:spcPct val="15000"/>
                  </a:spcAft>
                  <a:buFontTx/>
                  <a:buChar char="•"/>
                </a:pPr>
                <a:r>
                  <a:rPr lang="zh-CN" altLang="en-US" dirty="0">
                    <a:latin typeface="微软雅黑" panose="020B0503020204020204" pitchFamily="34" charset="-122"/>
                    <a:ea typeface="微软雅黑" panose="020B0503020204020204" pitchFamily="34" charset="-122"/>
                  </a:rPr>
                  <a:t>输入内容</a:t>
                </a:r>
                <a:endParaRPr lang="en-US" altLang="zh-CN" dirty="0">
                  <a:latin typeface="微软雅黑" panose="020B0503020204020204" pitchFamily="34" charset="-122"/>
                  <a:ea typeface="微软雅黑" panose="020B0503020204020204" pitchFamily="34" charset="-122"/>
                </a:endParaRPr>
              </a:p>
              <a:p>
                <a:pPr marL="228594" lvl="1" indent="-228594" defTabSz="1007508">
                  <a:lnSpc>
                    <a:spcPct val="150000"/>
                  </a:lnSpc>
                  <a:spcBef>
                    <a:spcPct val="0"/>
                  </a:spcBef>
                  <a:spcAft>
                    <a:spcPct val="15000"/>
                  </a:spcAft>
                  <a:buFontTx/>
                  <a:buChar char="•"/>
                </a:pPr>
                <a:r>
                  <a:rPr lang="zh-CN" altLang="en-US" dirty="0">
                    <a:latin typeface="微软雅黑" panose="020B0503020204020204" pitchFamily="34" charset="-122"/>
                    <a:ea typeface="微软雅黑" panose="020B0503020204020204" pitchFamily="34" charset="-122"/>
                  </a:rPr>
                  <a:t>输入内容</a:t>
                </a:r>
                <a:endParaRPr lang="en-US" altLang="zh-CN" dirty="0">
                  <a:latin typeface="微软雅黑" panose="020B0503020204020204" pitchFamily="34" charset="-122"/>
                  <a:ea typeface="微软雅黑" panose="020B0503020204020204" pitchFamily="34" charset="-122"/>
                </a:endParaRPr>
              </a:p>
              <a:p>
                <a:pPr marL="228594" lvl="1" indent="-228594" defTabSz="1007508">
                  <a:lnSpc>
                    <a:spcPct val="150000"/>
                  </a:lnSpc>
                  <a:spcBef>
                    <a:spcPct val="0"/>
                  </a:spcBef>
                  <a:spcAft>
                    <a:spcPct val="15000"/>
                  </a:spcAft>
                  <a:buFontTx/>
                  <a:buChar char="•"/>
                </a:pPr>
                <a:r>
                  <a:rPr lang="zh-CN" altLang="en-US" dirty="0">
                    <a:latin typeface="微软雅黑" panose="020B0503020204020204" pitchFamily="34" charset="-122"/>
                    <a:ea typeface="微软雅黑" panose="020B0503020204020204" pitchFamily="34" charset="-122"/>
                  </a:rPr>
                  <a:t>输入内容</a:t>
                </a:r>
                <a:endParaRPr lang="en-US" altLang="zh-CN" dirty="0">
                  <a:latin typeface="微软雅黑" panose="020B0503020204020204" pitchFamily="34" charset="-122"/>
                  <a:ea typeface="微软雅黑" panose="020B0503020204020204" pitchFamily="34" charset="-122"/>
                </a:endParaRPr>
              </a:p>
            </p:txBody>
          </p:sp>
          <p:sp>
            <p:nvSpPr>
              <p:cNvPr id="8" name="任意多边形: 形状 7">
                <a:extLst>
                  <a:ext uri="{FF2B5EF4-FFF2-40B4-BE49-F238E27FC236}">
                    <a16:creationId xmlns:a16="http://schemas.microsoft.com/office/drawing/2014/main" id="{79C401BC-5575-4F17-A5DA-70D7963D09D3}"/>
                  </a:ext>
                </a:extLst>
              </p:cNvPr>
              <p:cNvSpPr/>
              <p:nvPr/>
            </p:nvSpPr>
            <p:spPr>
              <a:xfrm>
                <a:off x="6275678" y="1739235"/>
                <a:ext cx="2870536" cy="908644"/>
              </a:xfrm>
              <a:custGeom>
                <a:avLst/>
                <a:gdLst>
                  <a:gd name="connsiteX0" fmla="*/ 0 w 2552793"/>
                  <a:gd name="connsiteY0" fmla="*/ 0 h 489600"/>
                  <a:gd name="connsiteX1" fmla="*/ 2552793 w 2552793"/>
                  <a:gd name="connsiteY1" fmla="*/ 0 h 489600"/>
                  <a:gd name="connsiteX2" fmla="*/ 2552793 w 2552793"/>
                  <a:gd name="connsiteY2" fmla="*/ 489600 h 489600"/>
                  <a:gd name="connsiteX3" fmla="*/ 0 w 2552793"/>
                  <a:gd name="connsiteY3" fmla="*/ 489600 h 489600"/>
                  <a:gd name="connsiteX4" fmla="*/ 0 w 2552793"/>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793" h="489600">
                    <a:moveTo>
                      <a:pt x="0" y="0"/>
                    </a:moveTo>
                    <a:lnTo>
                      <a:pt x="2552793" y="0"/>
                    </a:lnTo>
                    <a:lnTo>
                      <a:pt x="2552793" y="489600"/>
                    </a:lnTo>
                    <a:lnTo>
                      <a:pt x="0" y="489600"/>
                    </a:lnTo>
                    <a:lnTo>
                      <a:pt x="0" y="0"/>
                    </a:lnTo>
                    <a:close/>
                  </a:path>
                </a:pathLst>
              </a:custGeom>
              <a:solidFill>
                <a:srgbClr val="526EC9"/>
              </a:solidFill>
            </p:spPr>
            <p:style>
              <a:lnRef idx="2">
                <a:schemeClr val="accent4">
                  <a:hueOff val="-4109655"/>
                  <a:satOff val="25127"/>
                  <a:lumOff val="3725"/>
                  <a:alphaOff val="0"/>
                </a:schemeClr>
              </a:lnRef>
              <a:fillRef idx="1">
                <a:schemeClr val="accent4">
                  <a:hueOff val="-4109655"/>
                  <a:satOff val="25127"/>
                  <a:lumOff val="3725"/>
                  <a:alphaOff val="0"/>
                </a:schemeClr>
              </a:fillRef>
              <a:effectRef idx="0">
                <a:schemeClr val="accent4">
                  <a:hueOff val="-4109655"/>
                  <a:satOff val="25127"/>
                  <a:lumOff val="3725"/>
                  <a:alphaOff val="0"/>
                </a:schemeClr>
              </a:effectRef>
              <a:fontRef idx="minor">
                <a:schemeClr val="lt1"/>
              </a:fontRef>
            </p:style>
            <p:txBody>
              <a:bodyPr spcFirstLastPara="0" vert="horz" wrap="square" lIns="161205" tIns="92117" rIns="161205" bIns="92117" numCol="1" spcCol="1270" anchor="ctr" anchorCtr="0">
                <a:noAutofit/>
              </a:bodyPr>
              <a:lstStyle/>
              <a:p>
                <a:pPr algn="ctr" defTabSz="1007508">
                  <a:lnSpc>
                    <a:spcPct val="90000"/>
                  </a:lnSpc>
                  <a:spcBef>
                    <a:spcPct val="0"/>
                  </a:spcBef>
                  <a:spcAft>
                    <a:spcPct val="35000"/>
                  </a:spcAft>
                </a:pPr>
                <a:r>
                  <a:rPr lang="zh-CN" altLang="en-US" sz="2400" b="1" dirty="0"/>
                  <a:t>输入主题</a:t>
                </a:r>
              </a:p>
            </p:txBody>
          </p:sp>
          <p:sp>
            <p:nvSpPr>
              <p:cNvPr id="9" name="任意多边形: 形状 8">
                <a:extLst>
                  <a:ext uri="{FF2B5EF4-FFF2-40B4-BE49-F238E27FC236}">
                    <a16:creationId xmlns:a16="http://schemas.microsoft.com/office/drawing/2014/main" id="{82C73FF5-4AF4-4C69-8BB4-E685A7A548EA}"/>
                  </a:ext>
                </a:extLst>
              </p:cNvPr>
              <p:cNvSpPr/>
              <p:nvPr/>
            </p:nvSpPr>
            <p:spPr>
              <a:xfrm>
                <a:off x="6285332" y="2761690"/>
                <a:ext cx="2870536" cy="3309325"/>
              </a:xfrm>
              <a:custGeom>
                <a:avLst/>
                <a:gdLst>
                  <a:gd name="connsiteX0" fmla="*/ 0 w 2552793"/>
                  <a:gd name="connsiteY0" fmla="*/ 0 h 2481994"/>
                  <a:gd name="connsiteX1" fmla="*/ 2552793 w 2552793"/>
                  <a:gd name="connsiteY1" fmla="*/ 0 h 2481994"/>
                  <a:gd name="connsiteX2" fmla="*/ 2552793 w 2552793"/>
                  <a:gd name="connsiteY2" fmla="*/ 2481994 h 2481994"/>
                  <a:gd name="connsiteX3" fmla="*/ 0 w 2552793"/>
                  <a:gd name="connsiteY3" fmla="*/ 2481994 h 2481994"/>
                  <a:gd name="connsiteX4" fmla="*/ 0 w 2552793"/>
                  <a:gd name="connsiteY4" fmla="*/ 0 h 2481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793" h="2481994">
                    <a:moveTo>
                      <a:pt x="0" y="0"/>
                    </a:moveTo>
                    <a:lnTo>
                      <a:pt x="2552793" y="0"/>
                    </a:lnTo>
                    <a:lnTo>
                      <a:pt x="2552793" y="2481994"/>
                    </a:lnTo>
                    <a:lnTo>
                      <a:pt x="0" y="2481994"/>
                    </a:lnTo>
                    <a:lnTo>
                      <a:pt x="0" y="0"/>
                    </a:lnTo>
                    <a:close/>
                  </a:path>
                </a:pathLst>
              </a:custGeom>
              <a:solidFill>
                <a:srgbClr val="CCD0D6">
                  <a:alpha val="90000"/>
                </a:srgbClr>
              </a:solidFill>
            </p:spPr>
            <p:style>
              <a:lnRef idx="2">
                <a:schemeClr val="accent4">
                  <a:tint val="40000"/>
                  <a:alpha val="90000"/>
                  <a:hueOff val="-3579797"/>
                  <a:satOff val="21431"/>
                  <a:lumOff val="1663"/>
                  <a:alphaOff val="0"/>
                </a:schemeClr>
              </a:lnRef>
              <a:fillRef idx="1">
                <a:schemeClr val="accent4">
                  <a:tint val="40000"/>
                  <a:alpha val="90000"/>
                  <a:hueOff val="-3579797"/>
                  <a:satOff val="21431"/>
                  <a:lumOff val="1663"/>
                  <a:alphaOff val="0"/>
                </a:schemeClr>
              </a:fillRef>
              <a:effectRef idx="0">
                <a:schemeClr val="accent4">
                  <a:tint val="40000"/>
                  <a:alpha val="90000"/>
                  <a:hueOff val="-3579797"/>
                  <a:satOff val="21431"/>
                  <a:lumOff val="1663"/>
                  <a:alphaOff val="0"/>
                </a:schemeClr>
              </a:effectRef>
              <a:fontRef idx="minor">
                <a:schemeClr val="dk1">
                  <a:hueOff val="0"/>
                  <a:satOff val="0"/>
                  <a:lumOff val="0"/>
                  <a:alphaOff val="0"/>
                </a:schemeClr>
              </a:fontRef>
            </p:style>
            <p:txBody>
              <a:bodyPr spcFirstLastPara="0" vert="horz" wrap="square" lIns="120904" tIns="120904" rIns="161205" bIns="181356" numCol="1" spcCol="1270" anchor="t" anchorCtr="0">
                <a:noAutofit/>
              </a:bodyPr>
              <a:lstStyle/>
              <a:p>
                <a:pPr marL="228594" lvl="1" indent="-228594" defTabSz="1007508">
                  <a:lnSpc>
                    <a:spcPct val="150000"/>
                  </a:lnSpc>
                  <a:spcBef>
                    <a:spcPct val="0"/>
                  </a:spcBef>
                  <a:spcAft>
                    <a:spcPct val="15000"/>
                  </a:spcAft>
                  <a:buChar char="•"/>
                </a:pPr>
                <a:r>
                  <a:rPr lang="zh-CN" altLang="en-US" dirty="0">
                    <a:latin typeface="微软雅黑" panose="020B0503020204020204" pitchFamily="34" charset="-122"/>
                    <a:ea typeface="微软雅黑" panose="020B0503020204020204" pitchFamily="34" charset="-122"/>
                  </a:rPr>
                  <a:t>输入内容</a:t>
                </a:r>
                <a:endParaRPr lang="en-US" altLang="zh-CN" dirty="0">
                  <a:latin typeface="微软雅黑" panose="020B0503020204020204" pitchFamily="34" charset="-122"/>
                  <a:ea typeface="微软雅黑" panose="020B0503020204020204" pitchFamily="34" charset="-122"/>
                </a:endParaRPr>
              </a:p>
              <a:p>
                <a:pPr marL="228594" lvl="1" indent="-228594" defTabSz="1007508">
                  <a:lnSpc>
                    <a:spcPct val="150000"/>
                  </a:lnSpc>
                  <a:spcBef>
                    <a:spcPct val="0"/>
                  </a:spcBef>
                  <a:spcAft>
                    <a:spcPct val="15000"/>
                  </a:spcAft>
                  <a:buFontTx/>
                  <a:buChar char="•"/>
                </a:pPr>
                <a:r>
                  <a:rPr lang="zh-CN" altLang="en-US" dirty="0">
                    <a:latin typeface="微软雅黑" panose="020B0503020204020204" pitchFamily="34" charset="-122"/>
                    <a:ea typeface="微软雅黑" panose="020B0503020204020204" pitchFamily="34" charset="-122"/>
                  </a:rPr>
                  <a:t>输入内容</a:t>
                </a:r>
                <a:endParaRPr lang="en-US" altLang="zh-CN" dirty="0">
                  <a:latin typeface="微软雅黑" panose="020B0503020204020204" pitchFamily="34" charset="-122"/>
                  <a:ea typeface="微软雅黑" panose="020B0503020204020204" pitchFamily="34" charset="-122"/>
                </a:endParaRPr>
              </a:p>
              <a:p>
                <a:pPr marL="228594" lvl="1" indent="-228594" defTabSz="1007508">
                  <a:lnSpc>
                    <a:spcPct val="150000"/>
                  </a:lnSpc>
                  <a:spcBef>
                    <a:spcPct val="0"/>
                  </a:spcBef>
                  <a:spcAft>
                    <a:spcPct val="15000"/>
                  </a:spcAft>
                  <a:buFontTx/>
                  <a:buChar char="•"/>
                </a:pPr>
                <a:r>
                  <a:rPr lang="zh-CN" altLang="en-US" dirty="0">
                    <a:latin typeface="微软雅黑" panose="020B0503020204020204" pitchFamily="34" charset="-122"/>
                    <a:ea typeface="微软雅黑" panose="020B0503020204020204" pitchFamily="34" charset="-122"/>
                  </a:rPr>
                  <a:t>输入内容</a:t>
                </a:r>
                <a:endParaRPr lang="en-US" altLang="zh-CN" dirty="0">
                  <a:latin typeface="微软雅黑" panose="020B0503020204020204" pitchFamily="34" charset="-122"/>
                  <a:ea typeface="微软雅黑" panose="020B0503020204020204" pitchFamily="34" charset="-122"/>
                </a:endParaRPr>
              </a:p>
              <a:p>
                <a:pPr marL="228594" lvl="1" indent="-228594" defTabSz="1007508">
                  <a:lnSpc>
                    <a:spcPct val="150000"/>
                  </a:lnSpc>
                  <a:spcBef>
                    <a:spcPct val="0"/>
                  </a:spcBef>
                  <a:spcAft>
                    <a:spcPct val="15000"/>
                  </a:spcAft>
                  <a:buFontTx/>
                  <a:buChar char="•"/>
                </a:pPr>
                <a:r>
                  <a:rPr lang="zh-CN" altLang="en-US" dirty="0">
                    <a:latin typeface="微软雅黑" panose="020B0503020204020204" pitchFamily="34" charset="-122"/>
                    <a:ea typeface="微软雅黑" panose="020B0503020204020204" pitchFamily="34" charset="-122"/>
                  </a:rPr>
                  <a:t>输入内容</a:t>
                </a:r>
                <a:endParaRPr lang="en-US" altLang="zh-CN" dirty="0">
                  <a:latin typeface="微软雅黑" panose="020B0503020204020204" pitchFamily="34" charset="-122"/>
                  <a:ea typeface="微软雅黑" panose="020B0503020204020204" pitchFamily="34" charset="-122"/>
                </a:endParaRPr>
              </a:p>
              <a:p>
                <a:pPr marL="228594" lvl="1" indent="-228594" defTabSz="1007508">
                  <a:lnSpc>
                    <a:spcPct val="150000"/>
                  </a:lnSpc>
                  <a:spcBef>
                    <a:spcPct val="0"/>
                  </a:spcBef>
                  <a:spcAft>
                    <a:spcPct val="15000"/>
                  </a:spcAft>
                  <a:buFontTx/>
                  <a:buChar char="•"/>
                </a:pPr>
                <a:r>
                  <a:rPr lang="zh-CN" altLang="en-US" dirty="0">
                    <a:latin typeface="微软雅黑" panose="020B0503020204020204" pitchFamily="34" charset="-122"/>
                    <a:ea typeface="微软雅黑" panose="020B0503020204020204" pitchFamily="34" charset="-122"/>
                  </a:rPr>
                  <a:t>输入内容</a:t>
                </a:r>
                <a:endParaRPr lang="en-US" altLang="zh-CN" dirty="0">
                  <a:latin typeface="微软雅黑" panose="020B0503020204020204" pitchFamily="34" charset="-122"/>
                  <a:ea typeface="微软雅黑" panose="020B0503020204020204" pitchFamily="34" charset="-122"/>
                </a:endParaRPr>
              </a:p>
            </p:txBody>
          </p:sp>
          <p:sp>
            <p:nvSpPr>
              <p:cNvPr id="10" name="任意多边形: 形状 9">
                <a:extLst>
                  <a:ext uri="{FF2B5EF4-FFF2-40B4-BE49-F238E27FC236}">
                    <a16:creationId xmlns:a16="http://schemas.microsoft.com/office/drawing/2014/main" id="{D8CCA4FC-668F-4CC9-9121-E951BD663229}"/>
                  </a:ext>
                </a:extLst>
              </p:cNvPr>
              <p:cNvSpPr/>
              <p:nvPr/>
            </p:nvSpPr>
            <p:spPr>
              <a:xfrm>
                <a:off x="9321464" y="1739235"/>
                <a:ext cx="2870536" cy="908644"/>
              </a:xfrm>
              <a:custGeom>
                <a:avLst/>
                <a:gdLst>
                  <a:gd name="connsiteX0" fmla="*/ 0 w 2552793"/>
                  <a:gd name="connsiteY0" fmla="*/ 0 h 489600"/>
                  <a:gd name="connsiteX1" fmla="*/ 2552793 w 2552793"/>
                  <a:gd name="connsiteY1" fmla="*/ 0 h 489600"/>
                  <a:gd name="connsiteX2" fmla="*/ 2552793 w 2552793"/>
                  <a:gd name="connsiteY2" fmla="*/ 489600 h 489600"/>
                  <a:gd name="connsiteX3" fmla="*/ 0 w 2552793"/>
                  <a:gd name="connsiteY3" fmla="*/ 489600 h 489600"/>
                  <a:gd name="connsiteX4" fmla="*/ 0 w 2552793"/>
                  <a:gd name="connsiteY4" fmla="*/ 0 h 48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793" h="489600">
                    <a:moveTo>
                      <a:pt x="0" y="0"/>
                    </a:moveTo>
                    <a:lnTo>
                      <a:pt x="2552793" y="0"/>
                    </a:lnTo>
                    <a:lnTo>
                      <a:pt x="2552793" y="489600"/>
                    </a:lnTo>
                    <a:lnTo>
                      <a:pt x="0" y="489600"/>
                    </a:lnTo>
                    <a:lnTo>
                      <a:pt x="0" y="0"/>
                    </a:lnTo>
                    <a:close/>
                  </a:path>
                </a:pathLst>
              </a:custGeom>
              <a:solidFill>
                <a:srgbClr val="78B6BA"/>
              </a:solidFill>
            </p:spPr>
            <p:style>
              <a:lnRef idx="2">
                <a:schemeClr val="accent4">
                  <a:hueOff val="-4109655"/>
                  <a:satOff val="25127"/>
                  <a:lumOff val="3725"/>
                  <a:alphaOff val="0"/>
                </a:schemeClr>
              </a:lnRef>
              <a:fillRef idx="1">
                <a:schemeClr val="accent4">
                  <a:hueOff val="-4109655"/>
                  <a:satOff val="25127"/>
                  <a:lumOff val="3725"/>
                  <a:alphaOff val="0"/>
                </a:schemeClr>
              </a:fillRef>
              <a:effectRef idx="0">
                <a:schemeClr val="accent4">
                  <a:hueOff val="-4109655"/>
                  <a:satOff val="25127"/>
                  <a:lumOff val="3725"/>
                  <a:alphaOff val="0"/>
                </a:schemeClr>
              </a:effectRef>
              <a:fontRef idx="minor">
                <a:schemeClr val="lt1"/>
              </a:fontRef>
            </p:style>
            <p:txBody>
              <a:bodyPr spcFirstLastPara="0" vert="horz" wrap="square" lIns="161205" tIns="92117" rIns="161205" bIns="92117" numCol="1" spcCol="1270" anchor="ctr" anchorCtr="0">
                <a:noAutofit/>
              </a:bodyPr>
              <a:lstStyle/>
              <a:p>
                <a:pPr algn="ctr" defTabSz="1007508">
                  <a:lnSpc>
                    <a:spcPct val="90000"/>
                  </a:lnSpc>
                  <a:spcBef>
                    <a:spcPct val="0"/>
                  </a:spcBef>
                  <a:spcAft>
                    <a:spcPct val="35000"/>
                  </a:spcAft>
                </a:pPr>
                <a:r>
                  <a:rPr lang="zh-CN" altLang="en-US" sz="2400" b="1" dirty="0"/>
                  <a:t>输入主题</a:t>
                </a:r>
              </a:p>
            </p:txBody>
          </p:sp>
          <p:sp>
            <p:nvSpPr>
              <p:cNvPr id="11" name="任意多边形: 形状 10">
                <a:extLst>
                  <a:ext uri="{FF2B5EF4-FFF2-40B4-BE49-F238E27FC236}">
                    <a16:creationId xmlns:a16="http://schemas.microsoft.com/office/drawing/2014/main" id="{9CF39578-F666-47D8-8380-288BDCEA68F7}"/>
                  </a:ext>
                </a:extLst>
              </p:cNvPr>
              <p:cNvSpPr/>
              <p:nvPr/>
            </p:nvSpPr>
            <p:spPr>
              <a:xfrm>
                <a:off x="9321463" y="2761689"/>
                <a:ext cx="2870536" cy="3309325"/>
              </a:xfrm>
              <a:custGeom>
                <a:avLst/>
                <a:gdLst>
                  <a:gd name="connsiteX0" fmla="*/ 0 w 2552793"/>
                  <a:gd name="connsiteY0" fmla="*/ 0 h 2481994"/>
                  <a:gd name="connsiteX1" fmla="*/ 2552793 w 2552793"/>
                  <a:gd name="connsiteY1" fmla="*/ 0 h 2481994"/>
                  <a:gd name="connsiteX2" fmla="*/ 2552793 w 2552793"/>
                  <a:gd name="connsiteY2" fmla="*/ 2481994 h 2481994"/>
                  <a:gd name="connsiteX3" fmla="*/ 0 w 2552793"/>
                  <a:gd name="connsiteY3" fmla="*/ 2481994 h 2481994"/>
                  <a:gd name="connsiteX4" fmla="*/ 0 w 2552793"/>
                  <a:gd name="connsiteY4" fmla="*/ 0 h 2481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793" h="2481994">
                    <a:moveTo>
                      <a:pt x="0" y="0"/>
                    </a:moveTo>
                    <a:lnTo>
                      <a:pt x="2552793" y="0"/>
                    </a:lnTo>
                    <a:lnTo>
                      <a:pt x="2552793" y="2481994"/>
                    </a:lnTo>
                    <a:lnTo>
                      <a:pt x="0" y="2481994"/>
                    </a:lnTo>
                    <a:lnTo>
                      <a:pt x="0" y="0"/>
                    </a:lnTo>
                    <a:close/>
                  </a:path>
                </a:pathLst>
              </a:custGeom>
              <a:solidFill>
                <a:srgbClr val="CCD0D6">
                  <a:alpha val="90000"/>
                </a:srgbClr>
              </a:solidFill>
            </p:spPr>
            <p:style>
              <a:lnRef idx="2">
                <a:schemeClr val="accent4">
                  <a:tint val="40000"/>
                  <a:alpha val="90000"/>
                  <a:hueOff val="-3579797"/>
                  <a:satOff val="21431"/>
                  <a:lumOff val="1663"/>
                  <a:alphaOff val="0"/>
                </a:schemeClr>
              </a:lnRef>
              <a:fillRef idx="1">
                <a:schemeClr val="accent4">
                  <a:tint val="40000"/>
                  <a:alpha val="90000"/>
                  <a:hueOff val="-3579797"/>
                  <a:satOff val="21431"/>
                  <a:lumOff val="1663"/>
                  <a:alphaOff val="0"/>
                </a:schemeClr>
              </a:fillRef>
              <a:effectRef idx="0">
                <a:schemeClr val="accent4">
                  <a:tint val="40000"/>
                  <a:alpha val="90000"/>
                  <a:hueOff val="-3579797"/>
                  <a:satOff val="21431"/>
                  <a:lumOff val="1663"/>
                  <a:alphaOff val="0"/>
                </a:schemeClr>
              </a:effectRef>
              <a:fontRef idx="minor">
                <a:schemeClr val="dk1">
                  <a:hueOff val="0"/>
                  <a:satOff val="0"/>
                  <a:lumOff val="0"/>
                  <a:alphaOff val="0"/>
                </a:schemeClr>
              </a:fontRef>
            </p:style>
            <p:txBody>
              <a:bodyPr spcFirstLastPara="0" vert="horz" wrap="square" lIns="120904" tIns="120904" rIns="161205" bIns="181356" numCol="1" spcCol="1270" anchor="t" anchorCtr="0">
                <a:noAutofit/>
              </a:bodyPr>
              <a:lstStyle/>
              <a:p>
                <a:pPr marL="228594" lvl="1" indent="-228594" defTabSz="1007508">
                  <a:lnSpc>
                    <a:spcPct val="150000"/>
                  </a:lnSpc>
                  <a:spcBef>
                    <a:spcPct val="0"/>
                  </a:spcBef>
                  <a:spcAft>
                    <a:spcPct val="15000"/>
                  </a:spcAft>
                  <a:buChar char="•"/>
                </a:pPr>
                <a:r>
                  <a:rPr lang="zh-CN" altLang="en-US" dirty="0">
                    <a:latin typeface="微软雅黑" panose="020B0503020204020204" pitchFamily="34" charset="-122"/>
                    <a:ea typeface="微软雅黑" panose="020B0503020204020204" pitchFamily="34" charset="-122"/>
                  </a:rPr>
                  <a:t>输入内容</a:t>
                </a:r>
                <a:endParaRPr lang="en-US" altLang="zh-CN" dirty="0">
                  <a:latin typeface="微软雅黑" panose="020B0503020204020204" pitchFamily="34" charset="-122"/>
                  <a:ea typeface="微软雅黑" panose="020B0503020204020204" pitchFamily="34" charset="-122"/>
                </a:endParaRPr>
              </a:p>
              <a:p>
                <a:pPr marL="228594" lvl="1" indent="-228594" defTabSz="1007508">
                  <a:lnSpc>
                    <a:spcPct val="150000"/>
                  </a:lnSpc>
                  <a:spcBef>
                    <a:spcPct val="0"/>
                  </a:spcBef>
                  <a:spcAft>
                    <a:spcPct val="15000"/>
                  </a:spcAft>
                  <a:buFontTx/>
                  <a:buChar char="•"/>
                </a:pPr>
                <a:r>
                  <a:rPr lang="zh-CN" altLang="en-US" dirty="0">
                    <a:latin typeface="微软雅黑" panose="020B0503020204020204" pitchFamily="34" charset="-122"/>
                    <a:ea typeface="微软雅黑" panose="020B0503020204020204" pitchFamily="34" charset="-122"/>
                  </a:rPr>
                  <a:t>输入内容</a:t>
                </a:r>
                <a:endParaRPr lang="en-US" altLang="zh-CN" dirty="0">
                  <a:latin typeface="微软雅黑" panose="020B0503020204020204" pitchFamily="34" charset="-122"/>
                  <a:ea typeface="微软雅黑" panose="020B0503020204020204" pitchFamily="34" charset="-122"/>
                </a:endParaRPr>
              </a:p>
              <a:p>
                <a:pPr marL="228594" lvl="1" indent="-228594" defTabSz="1007508">
                  <a:lnSpc>
                    <a:spcPct val="150000"/>
                  </a:lnSpc>
                  <a:spcBef>
                    <a:spcPct val="0"/>
                  </a:spcBef>
                  <a:spcAft>
                    <a:spcPct val="15000"/>
                  </a:spcAft>
                  <a:buFontTx/>
                  <a:buChar char="•"/>
                </a:pPr>
                <a:r>
                  <a:rPr lang="zh-CN" altLang="en-US" dirty="0">
                    <a:latin typeface="微软雅黑" panose="020B0503020204020204" pitchFamily="34" charset="-122"/>
                    <a:ea typeface="微软雅黑" panose="020B0503020204020204" pitchFamily="34" charset="-122"/>
                  </a:rPr>
                  <a:t>输入内容</a:t>
                </a:r>
                <a:endParaRPr lang="en-US" altLang="zh-CN" dirty="0">
                  <a:latin typeface="微软雅黑" panose="020B0503020204020204" pitchFamily="34" charset="-122"/>
                  <a:ea typeface="微软雅黑" panose="020B0503020204020204" pitchFamily="34" charset="-122"/>
                </a:endParaRPr>
              </a:p>
              <a:p>
                <a:pPr marL="228594" lvl="1" indent="-228594" defTabSz="1007508">
                  <a:lnSpc>
                    <a:spcPct val="150000"/>
                  </a:lnSpc>
                  <a:spcBef>
                    <a:spcPct val="0"/>
                  </a:spcBef>
                  <a:spcAft>
                    <a:spcPct val="15000"/>
                  </a:spcAft>
                  <a:buFontTx/>
                  <a:buChar char="•"/>
                </a:pPr>
                <a:r>
                  <a:rPr lang="zh-CN" altLang="en-US" dirty="0">
                    <a:latin typeface="微软雅黑" panose="020B0503020204020204" pitchFamily="34" charset="-122"/>
                    <a:ea typeface="微软雅黑" panose="020B0503020204020204" pitchFamily="34" charset="-122"/>
                  </a:rPr>
                  <a:t>输入内容</a:t>
                </a:r>
                <a:endParaRPr lang="en-US" altLang="zh-CN" dirty="0">
                  <a:latin typeface="微软雅黑" panose="020B0503020204020204" pitchFamily="34" charset="-122"/>
                  <a:ea typeface="微软雅黑" panose="020B0503020204020204" pitchFamily="34" charset="-122"/>
                </a:endParaRPr>
              </a:p>
              <a:p>
                <a:pPr marL="228594" lvl="1" indent="-228594" defTabSz="1007508">
                  <a:lnSpc>
                    <a:spcPct val="150000"/>
                  </a:lnSpc>
                  <a:spcBef>
                    <a:spcPct val="0"/>
                  </a:spcBef>
                  <a:spcAft>
                    <a:spcPct val="15000"/>
                  </a:spcAft>
                  <a:buFontTx/>
                  <a:buChar char="•"/>
                </a:pPr>
                <a:r>
                  <a:rPr lang="zh-CN" altLang="en-US" dirty="0">
                    <a:latin typeface="微软雅黑" panose="020B0503020204020204" pitchFamily="34" charset="-122"/>
                    <a:ea typeface="微软雅黑" panose="020B0503020204020204" pitchFamily="34" charset="-122"/>
                  </a:rPr>
                  <a:t>输入内容</a:t>
                </a:r>
                <a:endParaRPr lang="en-US" altLang="zh-CN" dirty="0">
                  <a:latin typeface="微软雅黑" panose="020B0503020204020204" pitchFamily="34" charset="-122"/>
                  <a:ea typeface="微软雅黑" panose="020B0503020204020204" pitchFamily="34" charset="-122"/>
                </a:endParaRPr>
              </a:p>
              <a:p>
                <a:pPr marL="228594" lvl="1" indent="-228594" defTabSz="1007508">
                  <a:lnSpc>
                    <a:spcPct val="150000"/>
                  </a:lnSpc>
                  <a:spcBef>
                    <a:spcPct val="0"/>
                  </a:spcBef>
                  <a:spcAft>
                    <a:spcPct val="15000"/>
                  </a:spcAft>
                  <a:buChar char="•"/>
                </a:pPr>
                <a:endParaRPr lang="en-US" altLang="zh-CN" dirty="0">
                  <a:latin typeface="微软雅黑" panose="020B0503020204020204" pitchFamily="34" charset="-122"/>
                  <a:ea typeface="微软雅黑" panose="020B0503020204020204" pitchFamily="34" charset="-122"/>
                </a:endParaRPr>
              </a:p>
              <a:p>
                <a:pPr marL="228594" lvl="1" indent="-228594" defTabSz="1007508">
                  <a:lnSpc>
                    <a:spcPct val="150000"/>
                  </a:lnSpc>
                  <a:spcBef>
                    <a:spcPct val="0"/>
                  </a:spcBef>
                  <a:spcAft>
                    <a:spcPct val="15000"/>
                  </a:spcAft>
                  <a:buChar char="•"/>
                </a:pPr>
                <a:endParaRPr lang="zh-CN" altLang="en-US" dirty="0">
                  <a:latin typeface="微软雅黑" panose="020B0503020204020204" pitchFamily="34" charset="-122"/>
                  <a:ea typeface="微软雅黑" panose="020B0503020204020204" pitchFamily="34" charset="-122"/>
                </a:endParaRPr>
              </a:p>
            </p:txBody>
          </p:sp>
        </p:grpSp>
        <p:cxnSp>
          <p:nvCxnSpPr>
            <p:cNvPr id="14" name="直接连接符 13">
              <a:extLst>
                <a:ext uri="{FF2B5EF4-FFF2-40B4-BE49-F238E27FC236}">
                  <a16:creationId xmlns:a16="http://schemas.microsoft.com/office/drawing/2014/main" id="{B9860923-8A5E-4928-B53D-4F228B60CA14}"/>
                </a:ext>
              </a:extLst>
            </p:cNvPr>
            <p:cNvCxnSpPr>
              <a:cxnSpLocks/>
              <a:endCxn id="5" idx="2"/>
            </p:cNvCxnSpPr>
            <p:nvPr/>
          </p:nvCxnSpPr>
          <p:spPr>
            <a:xfrm>
              <a:off x="337447" y="5958387"/>
              <a:ext cx="2750533" cy="0"/>
            </a:xfrm>
            <a:prstGeom prst="line">
              <a:avLst/>
            </a:prstGeom>
            <a:ln w="57150">
              <a:solidFill>
                <a:srgbClr val="526EC9"/>
              </a:solidFill>
            </a:ln>
            <a:effectLst>
              <a:outerShdw blurRad="50800" dist="254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C4D3FC0D-CD8C-4E89-B1B4-D3E8AC5EE839}"/>
                </a:ext>
              </a:extLst>
            </p:cNvPr>
            <p:cNvCxnSpPr>
              <a:cxnSpLocks/>
            </p:cNvCxnSpPr>
            <p:nvPr/>
          </p:nvCxnSpPr>
          <p:spPr>
            <a:xfrm>
              <a:off x="3267103" y="5958385"/>
              <a:ext cx="2750533" cy="0"/>
            </a:xfrm>
            <a:prstGeom prst="line">
              <a:avLst/>
            </a:prstGeom>
            <a:ln w="57150">
              <a:solidFill>
                <a:srgbClr val="78B6BA"/>
              </a:solidFill>
            </a:ln>
            <a:effectLst>
              <a:outerShdw blurRad="50800" dist="254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0189B559-5D5A-462E-BCB4-58050826CF44}"/>
                </a:ext>
              </a:extLst>
            </p:cNvPr>
            <p:cNvCxnSpPr>
              <a:cxnSpLocks/>
            </p:cNvCxnSpPr>
            <p:nvPr/>
          </p:nvCxnSpPr>
          <p:spPr>
            <a:xfrm>
              <a:off x="6208339" y="5958385"/>
              <a:ext cx="2750533" cy="0"/>
            </a:xfrm>
            <a:prstGeom prst="line">
              <a:avLst/>
            </a:prstGeom>
            <a:ln w="57150">
              <a:solidFill>
                <a:srgbClr val="526EC9"/>
              </a:solidFill>
            </a:ln>
            <a:effectLst>
              <a:outerShdw blurRad="50800" dist="254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E8681C7C-2D2D-4DFA-953E-159A933F506B}"/>
                </a:ext>
              </a:extLst>
            </p:cNvPr>
            <p:cNvCxnSpPr>
              <a:cxnSpLocks/>
            </p:cNvCxnSpPr>
            <p:nvPr/>
          </p:nvCxnSpPr>
          <p:spPr>
            <a:xfrm>
              <a:off x="9117544" y="5958385"/>
              <a:ext cx="2750533" cy="0"/>
            </a:xfrm>
            <a:prstGeom prst="line">
              <a:avLst/>
            </a:prstGeom>
            <a:ln w="57150">
              <a:solidFill>
                <a:srgbClr val="78B6BA"/>
              </a:solidFill>
            </a:ln>
            <a:effectLst>
              <a:outerShdw blurRad="50800" dist="254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40234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388F3DC1-73F1-447D-A889-F9309E3A6A4C}"/>
              </a:ext>
            </a:extLst>
          </p:cNvPr>
          <p:cNvSpPr/>
          <p:nvPr/>
        </p:nvSpPr>
        <p:spPr>
          <a:xfrm>
            <a:off x="807749" y="4288595"/>
            <a:ext cx="10535024" cy="492440"/>
          </a:xfrm>
          <a:prstGeom prst="rect">
            <a:avLst/>
          </a:prstGeom>
          <a:solidFill>
            <a:srgbClr val="0070C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algn="ctr" defTabSz="1219170" hangingPunct="0"/>
            <a:endParaRPr lang="zh-CN" altLang="en-US" sz="2400">
              <a:solidFill>
                <a:srgbClr val="D4FF4B"/>
              </a:solidFill>
              <a:latin typeface="+mj-lt"/>
              <a:ea typeface="+mj-ea"/>
              <a:cs typeface="+mj-cs"/>
              <a:sym typeface="Calibri"/>
            </a:endParaRPr>
          </a:p>
        </p:txBody>
      </p:sp>
      <p:sp>
        <p:nvSpPr>
          <p:cNvPr id="17" name="矩形 16">
            <a:extLst>
              <a:ext uri="{FF2B5EF4-FFF2-40B4-BE49-F238E27FC236}">
                <a16:creationId xmlns:a16="http://schemas.microsoft.com/office/drawing/2014/main" id="{10DC3992-999C-44E7-A645-6B13DD36752E}"/>
              </a:ext>
            </a:extLst>
          </p:cNvPr>
          <p:cNvSpPr/>
          <p:nvPr/>
        </p:nvSpPr>
        <p:spPr>
          <a:xfrm>
            <a:off x="807749" y="2513729"/>
            <a:ext cx="10535024" cy="492440"/>
          </a:xfrm>
          <a:prstGeom prst="rect">
            <a:avLst/>
          </a:prstGeom>
          <a:solidFill>
            <a:srgbClr val="526EC9"/>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algn="ctr" defTabSz="1219170" hangingPunct="0"/>
            <a:endParaRPr lang="zh-CN" altLang="en-US" sz="2400">
              <a:solidFill>
                <a:srgbClr val="D4FF4B"/>
              </a:solidFill>
              <a:latin typeface="+mj-lt"/>
              <a:ea typeface="+mj-ea"/>
              <a:cs typeface="+mj-cs"/>
              <a:sym typeface="Calibri"/>
            </a:endParaRPr>
          </a:p>
        </p:txBody>
      </p:sp>
      <p:cxnSp>
        <p:nvCxnSpPr>
          <p:cNvPr id="19" name="直接连接符 18">
            <a:extLst>
              <a:ext uri="{FF2B5EF4-FFF2-40B4-BE49-F238E27FC236}">
                <a16:creationId xmlns:a16="http://schemas.microsoft.com/office/drawing/2014/main" id="{D6668916-920E-4A7E-B3A0-5579306DAD0B}"/>
              </a:ext>
            </a:extLst>
          </p:cNvPr>
          <p:cNvCxnSpPr>
            <a:cxnSpLocks/>
          </p:cNvCxnSpPr>
          <p:nvPr/>
        </p:nvCxnSpPr>
        <p:spPr>
          <a:xfrm>
            <a:off x="2551203" y="1428121"/>
            <a:ext cx="0" cy="4448173"/>
          </a:xfrm>
          <a:prstGeom prst="line">
            <a:avLst/>
          </a:prstGeom>
          <a:noFill/>
          <a:ln w="3175" cap="rnd">
            <a:solidFill>
              <a:schemeClr val="tx1">
                <a:lumMod val="65000"/>
                <a:lumOff val="35000"/>
              </a:schemeClr>
            </a:solidFill>
            <a:prstDash val="dash"/>
            <a:round/>
            <a:headEnd type="none" w="med" len="med"/>
            <a:tailEnd type="none" w="med" len="me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0" name="直接连接符 19">
            <a:extLst>
              <a:ext uri="{FF2B5EF4-FFF2-40B4-BE49-F238E27FC236}">
                <a16:creationId xmlns:a16="http://schemas.microsoft.com/office/drawing/2014/main" id="{1BDFD2EA-2923-44E7-9771-2939EE3CDADB}"/>
              </a:ext>
            </a:extLst>
          </p:cNvPr>
          <p:cNvCxnSpPr>
            <a:cxnSpLocks/>
          </p:cNvCxnSpPr>
          <p:nvPr/>
        </p:nvCxnSpPr>
        <p:spPr>
          <a:xfrm>
            <a:off x="4306979" y="1428121"/>
            <a:ext cx="0" cy="4448173"/>
          </a:xfrm>
          <a:prstGeom prst="line">
            <a:avLst/>
          </a:prstGeom>
          <a:noFill/>
          <a:ln w="3175" cap="rnd">
            <a:solidFill>
              <a:schemeClr val="tx1">
                <a:lumMod val="65000"/>
                <a:lumOff val="35000"/>
              </a:schemeClr>
            </a:solidFill>
            <a:prstDash val="dash"/>
            <a:round/>
            <a:headEnd type="none" w="med" len="med"/>
            <a:tailEnd type="none" w="med" len="me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1" name="直接连接符 20">
            <a:extLst>
              <a:ext uri="{FF2B5EF4-FFF2-40B4-BE49-F238E27FC236}">
                <a16:creationId xmlns:a16="http://schemas.microsoft.com/office/drawing/2014/main" id="{056333A3-2730-4160-B2E0-E48A8E5E38D9}"/>
              </a:ext>
            </a:extLst>
          </p:cNvPr>
          <p:cNvCxnSpPr>
            <a:cxnSpLocks/>
          </p:cNvCxnSpPr>
          <p:nvPr/>
        </p:nvCxnSpPr>
        <p:spPr>
          <a:xfrm>
            <a:off x="6088152" y="1428121"/>
            <a:ext cx="0" cy="4448173"/>
          </a:xfrm>
          <a:prstGeom prst="line">
            <a:avLst/>
          </a:prstGeom>
          <a:noFill/>
          <a:ln w="3175" cap="rnd">
            <a:solidFill>
              <a:schemeClr val="tx1">
                <a:lumMod val="65000"/>
                <a:lumOff val="35000"/>
              </a:schemeClr>
            </a:solidFill>
            <a:prstDash val="dash"/>
            <a:round/>
            <a:headEnd type="none" w="med" len="med"/>
            <a:tailEnd type="none" w="med" len="me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2" name="直接连接符 21">
            <a:extLst>
              <a:ext uri="{FF2B5EF4-FFF2-40B4-BE49-F238E27FC236}">
                <a16:creationId xmlns:a16="http://schemas.microsoft.com/office/drawing/2014/main" id="{96BCD715-92B8-494F-AE26-3963BBE4AF5F}"/>
              </a:ext>
            </a:extLst>
          </p:cNvPr>
          <p:cNvCxnSpPr>
            <a:cxnSpLocks/>
          </p:cNvCxnSpPr>
          <p:nvPr/>
        </p:nvCxnSpPr>
        <p:spPr>
          <a:xfrm>
            <a:off x="7840753" y="1428121"/>
            <a:ext cx="0" cy="4448173"/>
          </a:xfrm>
          <a:prstGeom prst="line">
            <a:avLst/>
          </a:prstGeom>
          <a:noFill/>
          <a:ln w="3175" cap="rnd">
            <a:solidFill>
              <a:schemeClr val="tx1">
                <a:lumMod val="65000"/>
                <a:lumOff val="35000"/>
              </a:schemeClr>
            </a:solidFill>
            <a:prstDash val="dash"/>
            <a:round/>
            <a:headEnd type="none" w="med" len="med"/>
            <a:tailEnd type="none" w="med" len="me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3" name="直接连接符 22">
            <a:extLst>
              <a:ext uri="{FF2B5EF4-FFF2-40B4-BE49-F238E27FC236}">
                <a16:creationId xmlns:a16="http://schemas.microsoft.com/office/drawing/2014/main" id="{D05ADB11-24EF-4001-8259-3C4137E5A785}"/>
              </a:ext>
            </a:extLst>
          </p:cNvPr>
          <p:cNvCxnSpPr>
            <a:cxnSpLocks/>
          </p:cNvCxnSpPr>
          <p:nvPr/>
        </p:nvCxnSpPr>
        <p:spPr>
          <a:xfrm>
            <a:off x="9593353" y="1428121"/>
            <a:ext cx="0" cy="4448173"/>
          </a:xfrm>
          <a:prstGeom prst="line">
            <a:avLst/>
          </a:prstGeom>
          <a:noFill/>
          <a:ln w="3175" cap="rnd">
            <a:solidFill>
              <a:schemeClr val="tx1">
                <a:lumMod val="65000"/>
                <a:lumOff val="35000"/>
              </a:schemeClr>
            </a:solidFill>
            <a:prstDash val="dash"/>
            <a:round/>
            <a:headEnd type="none" w="med" len="med"/>
            <a:tailEnd type="none" w="med" len="me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4" name="矩形 23">
            <a:extLst>
              <a:ext uri="{FF2B5EF4-FFF2-40B4-BE49-F238E27FC236}">
                <a16:creationId xmlns:a16="http://schemas.microsoft.com/office/drawing/2014/main" id="{31752F09-C380-4289-ABA9-AC0F69581843}"/>
              </a:ext>
            </a:extLst>
          </p:cNvPr>
          <p:cNvSpPr/>
          <p:nvPr/>
        </p:nvSpPr>
        <p:spPr>
          <a:xfrm>
            <a:off x="503434" y="402200"/>
            <a:ext cx="45719" cy="54453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a:extLst>
              <a:ext uri="{FF2B5EF4-FFF2-40B4-BE49-F238E27FC236}">
                <a16:creationId xmlns:a16="http://schemas.microsoft.com/office/drawing/2014/main" id="{044A92B7-FC13-4C17-8EB4-20C14BAF8403}"/>
              </a:ext>
            </a:extLst>
          </p:cNvPr>
          <p:cNvSpPr txBox="1"/>
          <p:nvPr/>
        </p:nvSpPr>
        <p:spPr>
          <a:xfrm>
            <a:off x="725555" y="443632"/>
            <a:ext cx="3376539" cy="461665"/>
          </a:xfrm>
          <a:prstGeom prst="rect">
            <a:avLst/>
          </a:prstGeom>
          <a:noFill/>
        </p:spPr>
        <p:txBody>
          <a:bodyPr wrap="square" rtlCol="0">
            <a:spAutoFit/>
          </a:bodyPr>
          <a:lstStyle/>
          <a:p>
            <a:r>
              <a:rPr lang="zh-CN" altLang="en-US" sz="2400" b="1" dirty="0">
                <a:solidFill>
                  <a:schemeClr val="accent1">
                    <a:lumMod val="75000"/>
                  </a:schemeClr>
                </a:solidFill>
                <a:latin typeface="微软雅黑" panose="020B0503020204020204" pitchFamily="34" charset="-122"/>
                <a:ea typeface="微软雅黑" panose="020B0503020204020204" pitchFamily="34" charset="-122"/>
              </a:rPr>
              <a:t>点击输入标题表格内容</a:t>
            </a:r>
          </a:p>
        </p:txBody>
      </p:sp>
      <p:graphicFrame>
        <p:nvGraphicFramePr>
          <p:cNvPr id="36" name="表格 2">
            <a:extLst>
              <a:ext uri="{FF2B5EF4-FFF2-40B4-BE49-F238E27FC236}">
                <a16:creationId xmlns:a16="http://schemas.microsoft.com/office/drawing/2014/main" id="{7FB367CB-C4ED-4C1B-8396-9825B252A994}"/>
              </a:ext>
            </a:extLst>
          </p:cNvPr>
          <p:cNvGraphicFramePr>
            <a:graphicFrameLocks noGrp="1"/>
          </p:cNvGraphicFramePr>
          <p:nvPr>
            <p:extLst>
              <p:ext uri="{D42A27DB-BD31-4B8C-83A1-F6EECF244321}">
                <p14:modId xmlns:p14="http://schemas.microsoft.com/office/powerpoint/2010/main" val="3734963654"/>
              </p:ext>
            </p:extLst>
          </p:nvPr>
        </p:nvGraphicFramePr>
        <p:xfrm>
          <a:off x="807739" y="1535556"/>
          <a:ext cx="10535034" cy="4340738"/>
        </p:xfrm>
        <a:graphic>
          <a:graphicData uri="http://schemas.openxmlformats.org/drawingml/2006/table">
            <a:tbl>
              <a:tblPr firstRow="1" bandRow="1">
                <a:tableStyleId>{5940675A-B579-460E-94D1-54222C63F5DA}</a:tableStyleId>
              </a:tblPr>
              <a:tblGrid>
                <a:gridCol w="1755839">
                  <a:extLst>
                    <a:ext uri="{9D8B030D-6E8A-4147-A177-3AD203B41FA5}">
                      <a16:colId xmlns:a16="http://schemas.microsoft.com/office/drawing/2014/main" val="271340759"/>
                    </a:ext>
                  </a:extLst>
                </a:gridCol>
                <a:gridCol w="1755839">
                  <a:extLst>
                    <a:ext uri="{9D8B030D-6E8A-4147-A177-3AD203B41FA5}">
                      <a16:colId xmlns:a16="http://schemas.microsoft.com/office/drawing/2014/main" val="2198982377"/>
                    </a:ext>
                  </a:extLst>
                </a:gridCol>
                <a:gridCol w="1755839">
                  <a:extLst>
                    <a:ext uri="{9D8B030D-6E8A-4147-A177-3AD203B41FA5}">
                      <a16:colId xmlns:a16="http://schemas.microsoft.com/office/drawing/2014/main" val="2877007841"/>
                    </a:ext>
                  </a:extLst>
                </a:gridCol>
                <a:gridCol w="1755839">
                  <a:extLst>
                    <a:ext uri="{9D8B030D-6E8A-4147-A177-3AD203B41FA5}">
                      <a16:colId xmlns:a16="http://schemas.microsoft.com/office/drawing/2014/main" val="785263412"/>
                    </a:ext>
                  </a:extLst>
                </a:gridCol>
                <a:gridCol w="1755839">
                  <a:extLst>
                    <a:ext uri="{9D8B030D-6E8A-4147-A177-3AD203B41FA5}">
                      <a16:colId xmlns:a16="http://schemas.microsoft.com/office/drawing/2014/main" val="724773137"/>
                    </a:ext>
                  </a:extLst>
                </a:gridCol>
                <a:gridCol w="1755839">
                  <a:extLst>
                    <a:ext uri="{9D8B030D-6E8A-4147-A177-3AD203B41FA5}">
                      <a16:colId xmlns:a16="http://schemas.microsoft.com/office/drawing/2014/main" val="352944294"/>
                    </a:ext>
                  </a:extLst>
                </a:gridCol>
              </a:tblGrid>
              <a:tr h="782198">
                <a:tc>
                  <a:txBody>
                    <a:bodyPr/>
                    <a:lstStyle/>
                    <a:p>
                      <a:pPr algn="ctr"/>
                      <a:r>
                        <a:rPr lang="zh-CN" altLang="en-US" sz="2000" b="1" dirty="0">
                          <a:latin typeface="微软雅黑" panose="020B0503020204020204" pitchFamily="34" charset="-122"/>
                          <a:ea typeface="微软雅黑" panose="020B0503020204020204" pitchFamily="34" charset="-122"/>
                        </a:rPr>
                        <a:t>代表人物</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zh-CN" altLang="en-US" sz="2000" dirty="0">
                          <a:latin typeface="微软雅黑" panose="020B0503020204020204" pitchFamily="34" charset="-122"/>
                          <a:ea typeface="微软雅黑" panose="020B0503020204020204" pitchFamily="34" charset="-122"/>
                        </a:rPr>
                        <a:t>某某某</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zh-CN" altLang="en-US" sz="2000" dirty="0">
                          <a:latin typeface="微软雅黑" panose="020B0503020204020204" pitchFamily="34" charset="-122"/>
                          <a:ea typeface="微软雅黑" panose="020B0503020204020204" pitchFamily="34" charset="-122"/>
                        </a:rPr>
                        <a:t>某某某</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zh-CN" altLang="en-US" sz="2000" dirty="0">
                          <a:latin typeface="微软雅黑" panose="020B0503020204020204" pitchFamily="34" charset="-122"/>
                          <a:ea typeface="微软雅黑" panose="020B0503020204020204" pitchFamily="34" charset="-122"/>
                        </a:rPr>
                        <a:t>某某某</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zh-CN" altLang="en-US" sz="2000" dirty="0">
                          <a:latin typeface="微软雅黑" panose="020B0503020204020204" pitchFamily="34" charset="-122"/>
                          <a:ea typeface="微软雅黑" panose="020B0503020204020204" pitchFamily="34" charset="-122"/>
                        </a:rPr>
                        <a:t>某某某</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zh-CN" altLang="en-US" sz="2000" dirty="0">
                          <a:latin typeface="微软雅黑" panose="020B0503020204020204" pitchFamily="34" charset="-122"/>
                          <a:ea typeface="微软雅黑" panose="020B0503020204020204" pitchFamily="34" charset="-122"/>
                        </a:rPr>
                        <a:t>某某某</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05556503"/>
                  </a:ext>
                </a:extLst>
              </a:tr>
              <a:tr h="889635">
                <a:tc>
                  <a:txBody>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代表作品</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某作品</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某作品</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某作品</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某作品</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dirty="0">
                          <a:solidFill>
                            <a:schemeClr val="bg1"/>
                          </a:solidFill>
                          <a:latin typeface="微软雅黑" panose="020B0503020204020204" pitchFamily="34" charset="-122"/>
                          <a:ea typeface="微软雅黑" panose="020B0503020204020204" pitchFamily="34" charset="-122"/>
                        </a:rPr>
                        <a:t>某作品</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84240261"/>
                  </a:ext>
                </a:extLst>
              </a:tr>
              <a:tr h="889635">
                <a:tc>
                  <a:txBody>
                    <a:bodyPr/>
                    <a:lstStyle/>
                    <a:p>
                      <a:pPr algn="ctr"/>
                      <a:r>
                        <a:rPr lang="zh-CN" altLang="en-US" sz="2000" b="1" dirty="0">
                          <a:latin typeface="微软雅黑" panose="020B0503020204020204" pitchFamily="34" charset="-122"/>
                          <a:ea typeface="微软雅黑" panose="020B0503020204020204" pitchFamily="34" charset="-122"/>
                        </a:rPr>
                        <a:t>观点立场</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zh-CN" altLang="en-US" sz="2000" dirty="0">
                          <a:latin typeface="微软雅黑" panose="020B0503020204020204" pitchFamily="34" charset="-122"/>
                          <a:ea typeface="微软雅黑" panose="020B0503020204020204" pitchFamily="34" charset="-122"/>
                        </a:rPr>
                        <a:t>某观点</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zh-CN" altLang="en-US" sz="2000" dirty="0">
                          <a:latin typeface="微软雅黑" panose="020B0503020204020204" pitchFamily="34" charset="-122"/>
                          <a:ea typeface="微软雅黑" panose="020B0503020204020204" pitchFamily="34" charset="-122"/>
                        </a:rPr>
                        <a:t>某观点</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zh-CN" altLang="en-US" sz="2000" dirty="0">
                          <a:latin typeface="微软雅黑" panose="020B0503020204020204" pitchFamily="34" charset="-122"/>
                          <a:ea typeface="微软雅黑" panose="020B0503020204020204" pitchFamily="34" charset="-122"/>
                        </a:rPr>
                        <a:t>某观点</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zh-CN" altLang="en-US" sz="2000" dirty="0">
                          <a:latin typeface="微软雅黑" panose="020B0503020204020204" pitchFamily="34" charset="-122"/>
                          <a:ea typeface="微软雅黑" panose="020B0503020204020204" pitchFamily="34" charset="-122"/>
                        </a:rPr>
                        <a:t>某观点</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zh-CN" altLang="en-US" sz="2000" dirty="0">
                          <a:latin typeface="微软雅黑" panose="020B0503020204020204" pitchFamily="34" charset="-122"/>
                          <a:ea typeface="微软雅黑" panose="020B0503020204020204" pitchFamily="34" charset="-122"/>
                        </a:rPr>
                        <a:t>某观点</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188647"/>
                  </a:ext>
                </a:extLst>
              </a:tr>
              <a:tr h="889635">
                <a:tc>
                  <a:txBody>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历史局限</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某观点</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dirty="0">
                          <a:solidFill>
                            <a:schemeClr val="bg1"/>
                          </a:solidFill>
                          <a:latin typeface="微软雅黑" panose="020B0503020204020204" pitchFamily="34" charset="-122"/>
                          <a:ea typeface="微软雅黑" panose="020B0503020204020204" pitchFamily="34" charset="-122"/>
                        </a:rPr>
                        <a:t>某观点</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某观点</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某观点</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dirty="0">
                          <a:solidFill>
                            <a:schemeClr val="bg1"/>
                          </a:solidFill>
                          <a:latin typeface="微软雅黑" panose="020B0503020204020204" pitchFamily="34" charset="-122"/>
                          <a:ea typeface="微软雅黑" panose="020B0503020204020204" pitchFamily="34" charset="-122"/>
                        </a:rPr>
                        <a:t>某观点</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7319286"/>
                  </a:ext>
                </a:extLst>
              </a:tr>
              <a:tr h="889635">
                <a:tc>
                  <a:txBody>
                    <a:bodyPr/>
                    <a:lstStyle/>
                    <a:p>
                      <a:pPr algn="ctr"/>
                      <a:r>
                        <a:rPr lang="zh-CN" altLang="en-US" sz="2000" b="1" dirty="0">
                          <a:latin typeface="微软雅黑" panose="020B0503020204020204" pitchFamily="34" charset="-122"/>
                          <a:ea typeface="微软雅黑" panose="020B0503020204020204" pitchFamily="34" charset="-122"/>
                        </a:rPr>
                        <a:t>发展历程</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altLang="zh-CN" sz="2000" dirty="0">
                          <a:latin typeface="微软雅黑" panose="020B0503020204020204" pitchFamily="34" charset="-122"/>
                          <a:ea typeface="微软雅黑" panose="020B0503020204020204" pitchFamily="34" charset="-122"/>
                        </a:rPr>
                        <a:t>1904</a:t>
                      </a:r>
                      <a:r>
                        <a:rPr lang="zh-CN" altLang="en-US" sz="2000" dirty="0">
                          <a:latin typeface="微软雅黑" panose="020B0503020204020204" pitchFamily="34" charset="-122"/>
                          <a:ea typeface="微软雅黑" panose="020B0503020204020204" pitchFamily="34" charset="-122"/>
                        </a:rPr>
                        <a:t>年</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altLang="zh-CN" sz="2000" dirty="0">
                          <a:latin typeface="微软雅黑" panose="020B0503020204020204" pitchFamily="34" charset="-122"/>
                          <a:ea typeface="微软雅黑" panose="020B0503020204020204" pitchFamily="34" charset="-122"/>
                        </a:rPr>
                        <a:t>1962</a:t>
                      </a:r>
                      <a:r>
                        <a:rPr lang="zh-CN" altLang="en-US" sz="2000" dirty="0">
                          <a:latin typeface="微软雅黑" panose="020B0503020204020204" pitchFamily="34" charset="-122"/>
                          <a:ea typeface="微软雅黑" panose="020B0503020204020204" pitchFamily="34" charset="-122"/>
                        </a:rPr>
                        <a:t>年</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altLang="zh-CN" sz="2000" dirty="0">
                          <a:latin typeface="微软雅黑" panose="020B0503020204020204" pitchFamily="34" charset="-122"/>
                          <a:ea typeface="微软雅黑" panose="020B0503020204020204" pitchFamily="34" charset="-122"/>
                        </a:rPr>
                        <a:t>1988</a:t>
                      </a:r>
                      <a:r>
                        <a:rPr lang="zh-CN" altLang="en-US" sz="2000" dirty="0">
                          <a:latin typeface="微软雅黑" panose="020B0503020204020204" pitchFamily="34" charset="-122"/>
                          <a:ea typeface="微软雅黑" panose="020B0503020204020204" pitchFamily="34" charset="-122"/>
                        </a:rPr>
                        <a:t>年</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latin typeface="微软雅黑" panose="020B0503020204020204" pitchFamily="34" charset="-122"/>
                          <a:ea typeface="微软雅黑" panose="020B0503020204020204" pitchFamily="34" charset="-122"/>
                        </a:rPr>
                        <a:t>2000</a:t>
                      </a:r>
                      <a:r>
                        <a:rPr lang="zh-CN" altLang="en-US" sz="2000" dirty="0">
                          <a:latin typeface="微软雅黑" panose="020B0503020204020204" pitchFamily="34" charset="-122"/>
                          <a:ea typeface="微软雅黑" panose="020B0503020204020204" pitchFamily="34" charset="-122"/>
                        </a:rPr>
                        <a:t>年</a:t>
                      </a:r>
                      <a:endParaRPr lang="en-US" altLang="zh-CN" sz="2000" dirty="0">
                        <a:latin typeface="微软雅黑" panose="020B0503020204020204" pitchFamily="34" charset="-122"/>
                        <a:ea typeface="微软雅黑" panose="020B0503020204020204" pitchFamily="34" charset="-122"/>
                      </a:endParaRP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altLang="zh-CN" sz="2000" dirty="0">
                          <a:latin typeface="微软雅黑" panose="020B0503020204020204" pitchFamily="34" charset="-122"/>
                          <a:ea typeface="微软雅黑" panose="020B0503020204020204" pitchFamily="34" charset="-122"/>
                        </a:rPr>
                        <a:t>2018</a:t>
                      </a:r>
                      <a:r>
                        <a:rPr lang="zh-CN" altLang="en-US" sz="2000" dirty="0">
                          <a:latin typeface="微软雅黑" panose="020B0503020204020204" pitchFamily="34" charset="-122"/>
                          <a:ea typeface="微软雅黑" panose="020B0503020204020204" pitchFamily="34" charset="-122"/>
                        </a:rPr>
                        <a:t>年</a:t>
                      </a:r>
                    </a:p>
                  </a:txBody>
                  <a:tcPr marL="121920" marR="121920" marT="60960" marB="609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6324679"/>
                  </a:ext>
                </a:extLst>
              </a:tr>
            </a:tbl>
          </a:graphicData>
        </a:graphic>
      </p:graphicFrame>
    </p:spTree>
    <p:extLst>
      <p:ext uri="{BB962C8B-B14F-4D97-AF65-F5344CB8AC3E}">
        <p14:creationId xmlns:p14="http://schemas.microsoft.com/office/powerpoint/2010/main" val="2696138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1CE9ACF-3F93-4C7D-A6BF-453127366F6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92337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18A41909-9F28-4C1D-9AFF-E067C33A12DE}"/>
              </a:ext>
            </a:extLst>
          </p:cNvPr>
          <p:cNvSpPr/>
          <p:nvPr/>
        </p:nvSpPr>
        <p:spPr>
          <a:xfrm>
            <a:off x="426277" y="1466617"/>
            <a:ext cx="11339446" cy="4830466"/>
          </a:xfrm>
          <a:prstGeom prst="roundRect">
            <a:avLst>
              <a:gd name="adj" fmla="val 3657"/>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13" name="文本框 12">
            <a:extLst>
              <a:ext uri="{FF2B5EF4-FFF2-40B4-BE49-F238E27FC236}">
                <a16:creationId xmlns:a16="http://schemas.microsoft.com/office/drawing/2014/main" id="{2DFF7B63-E1F5-499E-9130-4D8C3C5E7CB0}"/>
              </a:ext>
            </a:extLst>
          </p:cNvPr>
          <p:cNvSpPr txBox="1"/>
          <p:nvPr/>
        </p:nvSpPr>
        <p:spPr>
          <a:xfrm>
            <a:off x="725555" y="443632"/>
            <a:ext cx="3376539" cy="461665"/>
          </a:xfrm>
          <a:prstGeom prst="rect">
            <a:avLst/>
          </a:prstGeom>
          <a:noFill/>
        </p:spPr>
        <p:txBody>
          <a:bodyPr wrap="square" rtlCol="0">
            <a:spAutoFit/>
          </a:bodyPr>
          <a:lstStyle/>
          <a:p>
            <a:r>
              <a:rPr lang="zh-CN" altLang="en-US" sz="2400" b="1" dirty="0">
                <a:solidFill>
                  <a:schemeClr val="accent1">
                    <a:lumMod val="75000"/>
                  </a:schemeClr>
                </a:solidFill>
                <a:latin typeface="微软雅黑" panose="020B0503020204020204" pitchFamily="34" charset="-122"/>
                <a:ea typeface="微软雅黑" panose="020B0503020204020204" pitchFamily="34" charset="-122"/>
              </a:rPr>
              <a:t>图表模板</a:t>
            </a:r>
          </a:p>
        </p:txBody>
      </p:sp>
      <p:sp>
        <p:nvSpPr>
          <p:cNvPr id="27" name="graduate-student_81832">
            <a:extLst>
              <a:ext uri="{FF2B5EF4-FFF2-40B4-BE49-F238E27FC236}">
                <a16:creationId xmlns:a16="http://schemas.microsoft.com/office/drawing/2014/main" id="{361BD970-8C56-4BEA-B76C-D44F5CC97ED3}"/>
              </a:ext>
            </a:extLst>
          </p:cNvPr>
          <p:cNvSpPr>
            <a:spLocks noChangeAspect="1"/>
          </p:cNvSpPr>
          <p:nvPr/>
        </p:nvSpPr>
        <p:spPr bwMode="auto">
          <a:xfrm>
            <a:off x="9643910" y="3102587"/>
            <a:ext cx="324000" cy="257496"/>
          </a:xfrm>
          <a:custGeom>
            <a:avLst/>
            <a:gdLst>
              <a:gd name="connsiteX0" fmla="*/ 65272 w 609191"/>
              <a:gd name="connsiteY0" fmla="*/ 327070 h 484149"/>
              <a:gd name="connsiteX1" fmla="*/ 77974 w 609191"/>
              <a:gd name="connsiteY1" fmla="*/ 340889 h 484149"/>
              <a:gd name="connsiteX2" fmla="*/ 65272 w 609191"/>
              <a:gd name="connsiteY2" fmla="*/ 353673 h 484149"/>
              <a:gd name="connsiteX3" fmla="*/ 51724 w 609191"/>
              <a:gd name="connsiteY3" fmla="*/ 340889 h 484149"/>
              <a:gd name="connsiteX4" fmla="*/ 65272 w 609191"/>
              <a:gd name="connsiteY4" fmla="*/ 327070 h 484149"/>
              <a:gd name="connsiteX5" fmla="*/ 65280 w 609191"/>
              <a:gd name="connsiteY5" fmla="*/ 295268 h 484149"/>
              <a:gd name="connsiteX6" fmla="*/ 25340 w 609191"/>
              <a:gd name="connsiteY6" fmla="*/ 345310 h 484149"/>
              <a:gd name="connsiteX7" fmla="*/ 25340 w 609191"/>
              <a:gd name="connsiteY7" fmla="*/ 459034 h 484149"/>
              <a:gd name="connsiteX8" fmla="*/ 104373 w 609191"/>
              <a:gd name="connsiteY8" fmla="*/ 459034 h 484149"/>
              <a:gd name="connsiteX9" fmla="*/ 104373 w 609191"/>
              <a:gd name="connsiteY9" fmla="*/ 345122 h 484149"/>
              <a:gd name="connsiteX10" fmla="*/ 467703 w 609191"/>
              <a:gd name="connsiteY10" fmla="*/ 259712 h 484149"/>
              <a:gd name="connsiteX11" fmla="*/ 311802 w 609191"/>
              <a:gd name="connsiteY11" fmla="*/ 314081 h 484149"/>
              <a:gd name="connsiteX12" fmla="*/ 168618 w 609191"/>
              <a:gd name="connsiteY12" fmla="*/ 266673 h 484149"/>
              <a:gd name="connsiteX13" fmla="*/ 168618 w 609191"/>
              <a:gd name="connsiteY13" fmla="*/ 392531 h 484149"/>
              <a:gd name="connsiteX14" fmla="*/ 306150 w 609191"/>
              <a:gd name="connsiteY14" fmla="*/ 432602 h 484149"/>
              <a:gd name="connsiteX15" fmla="*/ 306244 w 609191"/>
              <a:gd name="connsiteY15" fmla="*/ 432602 h 484149"/>
              <a:gd name="connsiteX16" fmla="*/ 467609 w 609191"/>
              <a:gd name="connsiteY16" fmla="*/ 392342 h 484149"/>
              <a:gd name="connsiteX17" fmla="*/ 467703 w 609191"/>
              <a:gd name="connsiteY17" fmla="*/ 392342 h 484149"/>
              <a:gd name="connsiteX18" fmla="*/ 311429 w 609191"/>
              <a:gd name="connsiteY18" fmla="*/ 53065 h 484149"/>
              <a:gd name="connsiteX19" fmla="*/ 323957 w 609191"/>
              <a:gd name="connsiteY19" fmla="*/ 65575 h 484149"/>
              <a:gd name="connsiteX20" fmla="*/ 323957 w 609191"/>
              <a:gd name="connsiteY20" fmla="*/ 93979 h 484149"/>
              <a:gd name="connsiteX21" fmla="*/ 349013 w 609191"/>
              <a:gd name="connsiteY21" fmla="*/ 115142 h 484149"/>
              <a:gd name="connsiteX22" fmla="*/ 343361 w 609191"/>
              <a:gd name="connsiteY22" fmla="*/ 131978 h 484149"/>
              <a:gd name="connsiteX23" fmla="*/ 326500 w 609191"/>
              <a:gd name="connsiteY23" fmla="*/ 126334 h 484149"/>
              <a:gd name="connsiteX24" fmla="*/ 309451 w 609191"/>
              <a:gd name="connsiteY24" fmla="*/ 118057 h 484149"/>
              <a:gd name="connsiteX25" fmla="*/ 308320 w 609191"/>
              <a:gd name="connsiteY25" fmla="*/ 118245 h 484149"/>
              <a:gd name="connsiteX26" fmla="*/ 298618 w 609191"/>
              <a:gd name="connsiteY26" fmla="*/ 132730 h 484149"/>
              <a:gd name="connsiteX27" fmla="*/ 298712 w 609191"/>
              <a:gd name="connsiteY27" fmla="*/ 133576 h 484149"/>
              <a:gd name="connsiteX28" fmla="*/ 312559 w 609191"/>
              <a:gd name="connsiteY28" fmla="*/ 144581 h 484149"/>
              <a:gd name="connsiteX29" fmla="*/ 313030 w 609191"/>
              <a:gd name="connsiteY29" fmla="*/ 144581 h 484149"/>
              <a:gd name="connsiteX30" fmla="*/ 313595 w 609191"/>
              <a:gd name="connsiteY30" fmla="*/ 144581 h 484149"/>
              <a:gd name="connsiteX31" fmla="*/ 313784 w 609191"/>
              <a:gd name="connsiteY31" fmla="*/ 144581 h 484149"/>
              <a:gd name="connsiteX32" fmla="*/ 313972 w 609191"/>
              <a:gd name="connsiteY32" fmla="*/ 144581 h 484149"/>
              <a:gd name="connsiteX33" fmla="*/ 350332 w 609191"/>
              <a:gd name="connsiteY33" fmla="*/ 178723 h 484149"/>
              <a:gd name="connsiteX34" fmla="*/ 350520 w 609191"/>
              <a:gd name="connsiteY34" fmla="*/ 179569 h 484149"/>
              <a:gd name="connsiteX35" fmla="*/ 324145 w 609191"/>
              <a:gd name="connsiteY35" fmla="*/ 219449 h 484149"/>
              <a:gd name="connsiteX36" fmla="*/ 324145 w 609191"/>
              <a:gd name="connsiteY36" fmla="*/ 248418 h 484149"/>
              <a:gd name="connsiteX37" fmla="*/ 311523 w 609191"/>
              <a:gd name="connsiteY37" fmla="*/ 261021 h 484149"/>
              <a:gd name="connsiteX38" fmla="*/ 298995 w 609191"/>
              <a:gd name="connsiteY38" fmla="*/ 248418 h 484149"/>
              <a:gd name="connsiteX39" fmla="*/ 298995 w 609191"/>
              <a:gd name="connsiteY39" fmla="*/ 220766 h 484149"/>
              <a:gd name="connsiteX40" fmla="*/ 274598 w 609191"/>
              <a:gd name="connsiteY40" fmla="*/ 203083 h 484149"/>
              <a:gd name="connsiteX41" fmla="*/ 278554 w 609191"/>
              <a:gd name="connsiteY41" fmla="*/ 185777 h 484149"/>
              <a:gd name="connsiteX42" fmla="*/ 295886 w 609191"/>
              <a:gd name="connsiteY42" fmla="*/ 189633 h 484149"/>
              <a:gd name="connsiteX43" fmla="*/ 314537 w 609191"/>
              <a:gd name="connsiteY43" fmla="*/ 196123 h 484149"/>
              <a:gd name="connsiteX44" fmla="*/ 325275 w 609191"/>
              <a:gd name="connsiteY44" fmla="*/ 182109 h 484149"/>
              <a:gd name="connsiteX45" fmla="*/ 311711 w 609191"/>
              <a:gd name="connsiteY45" fmla="*/ 169600 h 484149"/>
              <a:gd name="connsiteX46" fmla="*/ 273656 w 609191"/>
              <a:gd name="connsiteY46" fmla="*/ 135834 h 484149"/>
              <a:gd name="connsiteX47" fmla="*/ 298901 w 609191"/>
              <a:gd name="connsiteY47" fmla="*/ 94732 h 484149"/>
              <a:gd name="connsiteX48" fmla="*/ 298901 w 609191"/>
              <a:gd name="connsiteY48" fmla="*/ 65575 h 484149"/>
              <a:gd name="connsiteX49" fmla="*/ 311429 w 609191"/>
              <a:gd name="connsiteY49" fmla="*/ 53065 h 484149"/>
              <a:gd name="connsiteX50" fmla="*/ 311708 w 609191"/>
              <a:gd name="connsiteY50" fmla="*/ 25115 h 484149"/>
              <a:gd name="connsiteX51" fmla="*/ 46817 w 609191"/>
              <a:gd name="connsiteY51" fmla="*/ 156994 h 484149"/>
              <a:gd name="connsiteX52" fmla="*/ 311708 w 609191"/>
              <a:gd name="connsiteY52" fmla="*/ 288966 h 484149"/>
              <a:gd name="connsiteX53" fmla="*/ 576504 w 609191"/>
              <a:gd name="connsiteY53" fmla="*/ 156994 h 484149"/>
              <a:gd name="connsiteX54" fmla="*/ 311708 w 609191"/>
              <a:gd name="connsiteY54" fmla="*/ 25115 h 484149"/>
              <a:gd name="connsiteX55" fmla="*/ 311708 w 609191"/>
              <a:gd name="connsiteY55" fmla="*/ 0 h 484149"/>
              <a:gd name="connsiteX56" fmla="*/ 604858 w 609191"/>
              <a:gd name="connsiteY56" fmla="*/ 147211 h 484149"/>
              <a:gd name="connsiteX57" fmla="*/ 609191 w 609191"/>
              <a:gd name="connsiteY57" fmla="*/ 156900 h 484149"/>
              <a:gd name="connsiteX58" fmla="*/ 604481 w 609191"/>
              <a:gd name="connsiteY58" fmla="*/ 166682 h 484149"/>
              <a:gd name="connsiteX59" fmla="*/ 492289 w 609191"/>
              <a:gd name="connsiteY59" fmla="*/ 244944 h 484149"/>
              <a:gd name="connsiteX60" fmla="*/ 492289 w 609191"/>
              <a:gd name="connsiteY60" fmla="*/ 400714 h 484149"/>
              <a:gd name="connsiteX61" fmla="*/ 484565 w 609191"/>
              <a:gd name="connsiteY61" fmla="*/ 412378 h 484149"/>
              <a:gd name="connsiteX62" fmla="*/ 309259 w 609191"/>
              <a:gd name="connsiteY62" fmla="*/ 457623 h 484149"/>
              <a:gd name="connsiteX63" fmla="*/ 305302 w 609191"/>
              <a:gd name="connsiteY63" fmla="*/ 457529 h 484149"/>
              <a:gd name="connsiteX64" fmla="*/ 150531 w 609191"/>
              <a:gd name="connsiteY64" fmla="*/ 412284 h 484149"/>
              <a:gd name="connsiteX65" fmla="*/ 143089 w 609191"/>
              <a:gd name="connsiteY65" fmla="*/ 400808 h 484149"/>
              <a:gd name="connsiteX66" fmla="*/ 143089 w 609191"/>
              <a:gd name="connsiteY66" fmla="*/ 252563 h 484149"/>
              <a:gd name="connsiteX67" fmla="*/ 77621 w 609191"/>
              <a:gd name="connsiteY67" fmla="*/ 210704 h 484149"/>
              <a:gd name="connsiteX68" fmla="*/ 77621 w 609191"/>
              <a:gd name="connsiteY68" fmla="*/ 258113 h 484149"/>
              <a:gd name="connsiteX69" fmla="*/ 77621 w 609191"/>
              <a:gd name="connsiteY69" fmla="*/ 270623 h 484149"/>
              <a:gd name="connsiteX70" fmla="*/ 126604 w 609191"/>
              <a:gd name="connsiteY70" fmla="*/ 333082 h 484149"/>
              <a:gd name="connsiteX71" fmla="*/ 129242 w 609191"/>
              <a:gd name="connsiteY71" fmla="*/ 340889 h 484149"/>
              <a:gd name="connsiteX72" fmla="*/ 129242 w 609191"/>
              <a:gd name="connsiteY72" fmla="*/ 471545 h 484149"/>
              <a:gd name="connsiteX73" fmla="*/ 116713 w 609191"/>
              <a:gd name="connsiteY73" fmla="*/ 484149 h 484149"/>
              <a:gd name="connsiteX74" fmla="*/ 12528 w 609191"/>
              <a:gd name="connsiteY74" fmla="*/ 484149 h 484149"/>
              <a:gd name="connsiteX75" fmla="*/ 0 w 609191"/>
              <a:gd name="connsiteY75" fmla="*/ 471545 h 484149"/>
              <a:gd name="connsiteX76" fmla="*/ 0 w 609191"/>
              <a:gd name="connsiteY76" fmla="*/ 340795 h 484149"/>
              <a:gd name="connsiteX77" fmla="*/ 2732 w 609191"/>
              <a:gd name="connsiteY77" fmla="*/ 332988 h 484149"/>
              <a:gd name="connsiteX78" fmla="*/ 52658 w 609191"/>
              <a:gd name="connsiteY78" fmla="*/ 270529 h 484149"/>
              <a:gd name="connsiteX79" fmla="*/ 52658 w 609191"/>
              <a:gd name="connsiteY79" fmla="*/ 264791 h 484149"/>
              <a:gd name="connsiteX80" fmla="*/ 52658 w 609191"/>
              <a:gd name="connsiteY80" fmla="*/ 192738 h 484149"/>
              <a:gd name="connsiteX81" fmla="*/ 18463 w 609191"/>
              <a:gd name="connsiteY81" fmla="*/ 166776 h 484149"/>
              <a:gd name="connsiteX82" fmla="*/ 13847 w 609191"/>
              <a:gd name="connsiteY82" fmla="*/ 156994 h 484149"/>
              <a:gd name="connsiteX83" fmla="*/ 18463 w 609191"/>
              <a:gd name="connsiteY83" fmla="*/ 147211 h 484149"/>
              <a:gd name="connsiteX84" fmla="*/ 311708 w 609191"/>
              <a:gd name="connsiteY84" fmla="*/ 0 h 4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09191" h="484149">
                <a:moveTo>
                  <a:pt x="65272" y="327070"/>
                </a:moveTo>
                <a:cubicBezTo>
                  <a:pt x="72235" y="327070"/>
                  <a:pt x="77974" y="332992"/>
                  <a:pt x="77974" y="340889"/>
                </a:cubicBezTo>
                <a:cubicBezTo>
                  <a:pt x="77974" y="347751"/>
                  <a:pt x="72235" y="353673"/>
                  <a:pt x="65272" y="353673"/>
                </a:cubicBezTo>
                <a:cubicBezTo>
                  <a:pt x="57557" y="353673"/>
                  <a:pt x="51724" y="347751"/>
                  <a:pt x="51724" y="340889"/>
                </a:cubicBezTo>
                <a:cubicBezTo>
                  <a:pt x="51724" y="332992"/>
                  <a:pt x="57651" y="327070"/>
                  <a:pt x="65272" y="327070"/>
                </a:cubicBezTo>
                <a:close/>
                <a:moveTo>
                  <a:pt x="65280" y="295268"/>
                </a:moveTo>
                <a:lnTo>
                  <a:pt x="25340" y="345310"/>
                </a:lnTo>
                <a:lnTo>
                  <a:pt x="25340" y="459034"/>
                </a:lnTo>
                <a:lnTo>
                  <a:pt x="104373" y="459034"/>
                </a:lnTo>
                <a:lnTo>
                  <a:pt x="104373" y="345122"/>
                </a:lnTo>
                <a:close/>
                <a:moveTo>
                  <a:pt x="467703" y="259712"/>
                </a:moveTo>
                <a:cubicBezTo>
                  <a:pt x="415610" y="289060"/>
                  <a:pt x="357772" y="314081"/>
                  <a:pt x="311802" y="314081"/>
                </a:cubicBezTo>
                <a:cubicBezTo>
                  <a:pt x="269600" y="314081"/>
                  <a:pt x="217225" y="292822"/>
                  <a:pt x="168618" y="266673"/>
                </a:cubicBezTo>
                <a:lnTo>
                  <a:pt x="168618" y="392531"/>
                </a:lnTo>
                <a:cubicBezTo>
                  <a:pt x="191979" y="402501"/>
                  <a:pt x="264796" y="431849"/>
                  <a:pt x="306150" y="432602"/>
                </a:cubicBezTo>
                <a:lnTo>
                  <a:pt x="306244" y="432602"/>
                </a:lnTo>
                <a:cubicBezTo>
                  <a:pt x="354475" y="434107"/>
                  <a:pt x="441233" y="402501"/>
                  <a:pt x="467609" y="392342"/>
                </a:cubicBezTo>
                <a:lnTo>
                  <a:pt x="467703" y="392342"/>
                </a:lnTo>
                <a:close/>
                <a:moveTo>
                  <a:pt x="311429" y="53065"/>
                </a:moveTo>
                <a:cubicBezTo>
                  <a:pt x="318305" y="53065"/>
                  <a:pt x="323957" y="58709"/>
                  <a:pt x="323957" y="65575"/>
                </a:cubicBezTo>
                <a:lnTo>
                  <a:pt x="323957" y="93979"/>
                </a:lnTo>
                <a:cubicBezTo>
                  <a:pt x="334507" y="97083"/>
                  <a:pt x="343738" y="104607"/>
                  <a:pt x="349013" y="115142"/>
                </a:cubicBezTo>
                <a:cubicBezTo>
                  <a:pt x="352121" y="121443"/>
                  <a:pt x="349578" y="128968"/>
                  <a:pt x="343361" y="131978"/>
                </a:cubicBezTo>
                <a:cubicBezTo>
                  <a:pt x="337050" y="135081"/>
                  <a:pt x="329514" y="132542"/>
                  <a:pt x="326500" y="126334"/>
                </a:cubicBezTo>
                <a:cubicBezTo>
                  <a:pt x="323203" y="119750"/>
                  <a:pt x="315667" y="115988"/>
                  <a:pt x="309451" y="118057"/>
                </a:cubicBezTo>
                <a:cubicBezTo>
                  <a:pt x="309074" y="118151"/>
                  <a:pt x="308697" y="118151"/>
                  <a:pt x="308320" y="118245"/>
                </a:cubicBezTo>
                <a:cubicBezTo>
                  <a:pt x="300879" y="119938"/>
                  <a:pt x="297770" y="126899"/>
                  <a:pt x="298618" y="132730"/>
                </a:cubicBezTo>
                <a:cubicBezTo>
                  <a:pt x="298712" y="132918"/>
                  <a:pt x="298712" y="133294"/>
                  <a:pt x="298712" y="133576"/>
                </a:cubicBezTo>
                <a:cubicBezTo>
                  <a:pt x="299277" y="139690"/>
                  <a:pt x="305400" y="144581"/>
                  <a:pt x="312559" y="144581"/>
                </a:cubicBezTo>
                <a:lnTo>
                  <a:pt x="313030" y="144581"/>
                </a:lnTo>
                <a:lnTo>
                  <a:pt x="313595" y="144581"/>
                </a:lnTo>
                <a:lnTo>
                  <a:pt x="313784" y="144581"/>
                </a:lnTo>
                <a:lnTo>
                  <a:pt x="313972" y="144581"/>
                </a:lnTo>
                <a:cubicBezTo>
                  <a:pt x="332905" y="146086"/>
                  <a:pt x="347506" y="159818"/>
                  <a:pt x="350332" y="178723"/>
                </a:cubicBezTo>
                <a:cubicBezTo>
                  <a:pt x="350520" y="179005"/>
                  <a:pt x="350520" y="179381"/>
                  <a:pt x="350520" y="179569"/>
                </a:cubicBezTo>
                <a:cubicBezTo>
                  <a:pt x="351839" y="196876"/>
                  <a:pt x="340912" y="213241"/>
                  <a:pt x="324145" y="219449"/>
                </a:cubicBezTo>
                <a:lnTo>
                  <a:pt x="324145" y="248418"/>
                </a:lnTo>
                <a:cubicBezTo>
                  <a:pt x="324145" y="255378"/>
                  <a:pt x="318493" y="261021"/>
                  <a:pt x="311523" y="261021"/>
                </a:cubicBezTo>
                <a:cubicBezTo>
                  <a:pt x="304647" y="261021"/>
                  <a:pt x="298995" y="255378"/>
                  <a:pt x="298995" y="248418"/>
                </a:cubicBezTo>
                <a:lnTo>
                  <a:pt x="298995" y="220766"/>
                </a:lnTo>
                <a:cubicBezTo>
                  <a:pt x="289104" y="218132"/>
                  <a:pt x="280250" y="212113"/>
                  <a:pt x="274598" y="203083"/>
                </a:cubicBezTo>
                <a:cubicBezTo>
                  <a:pt x="270830" y="197158"/>
                  <a:pt x="272620" y="189351"/>
                  <a:pt x="278554" y="185777"/>
                </a:cubicBezTo>
                <a:cubicBezTo>
                  <a:pt x="284394" y="182015"/>
                  <a:pt x="292213" y="183708"/>
                  <a:pt x="295886" y="189633"/>
                </a:cubicBezTo>
                <a:cubicBezTo>
                  <a:pt x="299654" y="195747"/>
                  <a:pt x="307378" y="198380"/>
                  <a:pt x="314537" y="196123"/>
                </a:cubicBezTo>
                <a:cubicBezTo>
                  <a:pt x="321131" y="194148"/>
                  <a:pt x="325464" y="188223"/>
                  <a:pt x="325275" y="182109"/>
                </a:cubicBezTo>
                <a:cubicBezTo>
                  <a:pt x="323957" y="174961"/>
                  <a:pt x="318870" y="170164"/>
                  <a:pt x="311711" y="169600"/>
                </a:cubicBezTo>
                <a:cubicBezTo>
                  <a:pt x="291836" y="169223"/>
                  <a:pt x="275257" y="154551"/>
                  <a:pt x="273656" y="135834"/>
                </a:cubicBezTo>
                <a:cubicBezTo>
                  <a:pt x="271019" y="117305"/>
                  <a:pt x="281663" y="100375"/>
                  <a:pt x="298901" y="94732"/>
                </a:cubicBezTo>
                <a:lnTo>
                  <a:pt x="298901" y="65575"/>
                </a:lnTo>
                <a:cubicBezTo>
                  <a:pt x="298901" y="58709"/>
                  <a:pt x="304552" y="53065"/>
                  <a:pt x="311429" y="53065"/>
                </a:cubicBezTo>
                <a:close/>
                <a:moveTo>
                  <a:pt x="311708" y="25115"/>
                </a:moveTo>
                <a:cubicBezTo>
                  <a:pt x="226927" y="25115"/>
                  <a:pt x="88924" y="125012"/>
                  <a:pt x="46817" y="156994"/>
                </a:cubicBezTo>
                <a:cubicBezTo>
                  <a:pt x="88924" y="188975"/>
                  <a:pt x="226833" y="288966"/>
                  <a:pt x="311708" y="288966"/>
                </a:cubicBezTo>
                <a:cubicBezTo>
                  <a:pt x="396488" y="288966"/>
                  <a:pt x="534396" y="189164"/>
                  <a:pt x="576504" y="156994"/>
                </a:cubicBezTo>
                <a:cubicBezTo>
                  <a:pt x="534396" y="125012"/>
                  <a:pt x="396488" y="25115"/>
                  <a:pt x="311708" y="25115"/>
                </a:cubicBezTo>
                <a:close/>
                <a:moveTo>
                  <a:pt x="311708" y="0"/>
                </a:moveTo>
                <a:cubicBezTo>
                  <a:pt x="420980" y="0"/>
                  <a:pt x="597322" y="141191"/>
                  <a:pt x="604858" y="147211"/>
                </a:cubicBezTo>
                <a:cubicBezTo>
                  <a:pt x="607778" y="149657"/>
                  <a:pt x="609191" y="153137"/>
                  <a:pt x="609191" y="156900"/>
                </a:cubicBezTo>
                <a:cubicBezTo>
                  <a:pt x="609191" y="160662"/>
                  <a:pt x="607496" y="164331"/>
                  <a:pt x="604481" y="166682"/>
                </a:cubicBezTo>
                <a:cubicBezTo>
                  <a:pt x="600713" y="169786"/>
                  <a:pt x="552765" y="208165"/>
                  <a:pt x="492289" y="244944"/>
                </a:cubicBezTo>
                <a:lnTo>
                  <a:pt x="492289" y="400714"/>
                </a:lnTo>
                <a:cubicBezTo>
                  <a:pt x="492289" y="405888"/>
                  <a:pt x="489275" y="410497"/>
                  <a:pt x="484565" y="412378"/>
                </a:cubicBezTo>
                <a:cubicBezTo>
                  <a:pt x="479855" y="414354"/>
                  <a:pt x="372373" y="457623"/>
                  <a:pt x="309259" y="457623"/>
                </a:cubicBezTo>
                <a:cubicBezTo>
                  <a:pt x="307940" y="457623"/>
                  <a:pt x="306621" y="457529"/>
                  <a:pt x="305302" y="457529"/>
                </a:cubicBezTo>
                <a:cubicBezTo>
                  <a:pt x="250760" y="456494"/>
                  <a:pt x="154488" y="413977"/>
                  <a:pt x="150531" y="412284"/>
                </a:cubicBezTo>
                <a:cubicBezTo>
                  <a:pt x="146010" y="410215"/>
                  <a:pt x="143089" y="405888"/>
                  <a:pt x="143089" y="400808"/>
                </a:cubicBezTo>
                <a:lnTo>
                  <a:pt x="143089" y="252563"/>
                </a:lnTo>
                <a:cubicBezTo>
                  <a:pt x="119068" y="238547"/>
                  <a:pt x="96743" y="223873"/>
                  <a:pt x="77621" y="210704"/>
                </a:cubicBezTo>
                <a:lnTo>
                  <a:pt x="77621" y="258113"/>
                </a:lnTo>
                <a:lnTo>
                  <a:pt x="77621" y="270623"/>
                </a:lnTo>
                <a:lnTo>
                  <a:pt x="126604" y="333082"/>
                </a:lnTo>
                <a:cubicBezTo>
                  <a:pt x="128394" y="335339"/>
                  <a:pt x="129242" y="338161"/>
                  <a:pt x="129242" y="340889"/>
                </a:cubicBezTo>
                <a:lnTo>
                  <a:pt x="129242" y="471545"/>
                </a:lnTo>
                <a:cubicBezTo>
                  <a:pt x="129242" y="478505"/>
                  <a:pt x="123590" y="484149"/>
                  <a:pt x="116713" y="484149"/>
                </a:cubicBezTo>
                <a:lnTo>
                  <a:pt x="12528" y="484149"/>
                </a:lnTo>
                <a:cubicBezTo>
                  <a:pt x="5652" y="484149"/>
                  <a:pt x="0" y="478505"/>
                  <a:pt x="0" y="471545"/>
                </a:cubicBezTo>
                <a:lnTo>
                  <a:pt x="0" y="340795"/>
                </a:lnTo>
                <a:cubicBezTo>
                  <a:pt x="0" y="337973"/>
                  <a:pt x="1036" y="335245"/>
                  <a:pt x="2732" y="332988"/>
                </a:cubicBezTo>
                <a:lnTo>
                  <a:pt x="52658" y="270529"/>
                </a:lnTo>
                <a:lnTo>
                  <a:pt x="52658" y="264791"/>
                </a:lnTo>
                <a:lnTo>
                  <a:pt x="52658" y="192738"/>
                </a:lnTo>
                <a:cubicBezTo>
                  <a:pt x="33064" y="178440"/>
                  <a:pt x="20347" y="168281"/>
                  <a:pt x="18463" y="166776"/>
                </a:cubicBezTo>
                <a:cubicBezTo>
                  <a:pt x="15543" y="164425"/>
                  <a:pt x="13847" y="160756"/>
                  <a:pt x="13847" y="156994"/>
                </a:cubicBezTo>
                <a:cubicBezTo>
                  <a:pt x="13847" y="153231"/>
                  <a:pt x="15543" y="149657"/>
                  <a:pt x="18463" y="147211"/>
                </a:cubicBezTo>
                <a:cubicBezTo>
                  <a:pt x="25999" y="141191"/>
                  <a:pt x="202341" y="0"/>
                  <a:pt x="311708"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pic>
        <p:nvPicPr>
          <p:cNvPr id="47" name="图片 46">
            <a:extLst>
              <a:ext uri="{FF2B5EF4-FFF2-40B4-BE49-F238E27FC236}">
                <a16:creationId xmlns:a16="http://schemas.microsoft.com/office/drawing/2014/main" id="{5E9F6D61-4B88-4BDF-8C24-2D815B22E423}"/>
              </a:ext>
            </a:extLst>
          </p:cNvPr>
          <p:cNvPicPr>
            <a:picLocks noChangeAspect="1"/>
          </p:cNvPicPr>
          <p:nvPr/>
        </p:nvPicPr>
        <p:blipFill rotWithShape="1">
          <a:blip r:embed="rId2">
            <a:extLst>
              <a:ext uri="{28A0092B-C50C-407E-A947-70E740481C1C}">
                <a14:useLocalDpi xmlns:a14="http://schemas.microsoft.com/office/drawing/2010/main" val="0"/>
              </a:ext>
            </a:extLst>
          </a:blip>
          <a:srcRect t="41517" b="4708"/>
          <a:stretch/>
        </p:blipFill>
        <p:spPr>
          <a:xfrm>
            <a:off x="647162" y="3944663"/>
            <a:ext cx="9813029" cy="1868996"/>
          </a:xfrm>
          <a:prstGeom prst="rect">
            <a:avLst/>
          </a:prstGeom>
          <a:ln>
            <a:solidFill>
              <a:schemeClr val="bg1">
                <a:lumMod val="85000"/>
              </a:schemeClr>
            </a:solidFill>
          </a:ln>
        </p:spPr>
      </p:pic>
      <p:grpSp>
        <p:nvGrpSpPr>
          <p:cNvPr id="48" name="组合 47">
            <a:extLst>
              <a:ext uri="{FF2B5EF4-FFF2-40B4-BE49-F238E27FC236}">
                <a16:creationId xmlns:a16="http://schemas.microsoft.com/office/drawing/2014/main" id="{D6F8792E-AD8C-4732-98DC-CC70661D0A83}"/>
              </a:ext>
            </a:extLst>
          </p:cNvPr>
          <p:cNvGrpSpPr/>
          <p:nvPr/>
        </p:nvGrpSpPr>
        <p:grpSpPr>
          <a:xfrm>
            <a:off x="1622622" y="1869772"/>
            <a:ext cx="9837990" cy="1807665"/>
            <a:chOff x="6612828" y="1368380"/>
            <a:chExt cx="9837990" cy="1864244"/>
          </a:xfrm>
        </p:grpSpPr>
        <p:sp>
          <p:nvSpPr>
            <p:cNvPr id="49" name="矩形 48">
              <a:extLst>
                <a:ext uri="{FF2B5EF4-FFF2-40B4-BE49-F238E27FC236}">
                  <a16:creationId xmlns:a16="http://schemas.microsoft.com/office/drawing/2014/main" id="{FFE083A1-D91E-411C-A8D0-E43FFC51AE85}"/>
                </a:ext>
              </a:extLst>
            </p:cNvPr>
            <p:cNvSpPr/>
            <p:nvPr/>
          </p:nvSpPr>
          <p:spPr>
            <a:xfrm>
              <a:off x="6637789" y="1368381"/>
              <a:ext cx="9813029" cy="1864243"/>
            </a:xfrm>
            <a:prstGeom prst="rect">
              <a:avLst/>
            </a:prstGeom>
            <a:solidFill>
              <a:sysClr val="window" lastClr="FFFFFF"/>
            </a:solidFill>
            <a:ln w="12700" cap="flat" cmpd="sng" algn="ctr">
              <a:noFill/>
              <a:prstDash val="solid"/>
              <a:miter lim="800000"/>
            </a:ln>
            <a:effectLst>
              <a:outerShdw blurRad="50800" dist="38100" dir="2700000" algn="tl" rotWithShape="0">
                <a:schemeClr val="accent1">
                  <a:alpha val="25000"/>
                </a:scheme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50" name="矩形 49">
              <a:extLst>
                <a:ext uri="{FF2B5EF4-FFF2-40B4-BE49-F238E27FC236}">
                  <a16:creationId xmlns:a16="http://schemas.microsoft.com/office/drawing/2014/main" id="{E643ADF1-C6E7-40C9-8470-38557C633F32}"/>
                </a:ext>
              </a:extLst>
            </p:cNvPr>
            <p:cNvSpPr/>
            <p:nvPr/>
          </p:nvSpPr>
          <p:spPr>
            <a:xfrm rot="10800000">
              <a:off x="6612828" y="1368380"/>
              <a:ext cx="89962" cy="1864243"/>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Arial"/>
                <a:ea typeface="微软雅黑"/>
                <a:cs typeface="+mn-cs"/>
              </a:endParaRPr>
            </a:p>
          </p:txBody>
        </p:sp>
      </p:grpSp>
      <p:sp>
        <p:nvSpPr>
          <p:cNvPr id="51" name="矩形 50">
            <a:extLst>
              <a:ext uri="{FF2B5EF4-FFF2-40B4-BE49-F238E27FC236}">
                <a16:creationId xmlns:a16="http://schemas.microsoft.com/office/drawing/2014/main" id="{06E01F6F-3727-4DE2-9D89-3252B6B19A32}"/>
              </a:ext>
            </a:extLst>
          </p:cNvPr>
          <p:cNvSpPr/>
          <p:nvPr/>
        </p:nvSpPr>
        <p:spPr>
          <a:xfrm rot="10800000">
            <a:off x="10379147" y="3944662"/>
            <a:ext cx="89846" cy="1868996"/>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Arial"/>
              <a:ea typeface="微软雅黑"/>
              <a:cs typeface="+mn-cs"/>
            </a:endParaRPr>
          </a:p>
        </p:txBody>
      </p:sp>
      <p:sp>
        <p:nvSpPr>
          <p:cNvPr id="52" name="矩形 51">
            <a:extLst>
              <a:ext uri="{FF2B5EF4-FFF2-40B4-BE49-F238E27FC236}">
                <a16:creationId xmlns:a16="http://schemas.microsoft.com/office/drawing/2014/main" id="{EED42C46-CA78-43EC-AA5D-E90D147320D3}"/>
              </a:ext>
            </a:extLst>
          </p:cNvPr>
          <p:cNvSpPr/>
          <p:nvPr/>
        </p:nvSpPr>
        <p:spPr>
          <a:xfrm>
            <a:off x="1814617" y="2353585"/>
            <a:ext cx="9576111" cy="1158459"/>
          </a:xfrm>
          <a:prstGeom prst="rect">
            <a:avLst/>
          </a:prstGeom>
          <a:noFill/>
        </p:spPr>
        <p:txBody>
          <a:bodyPr wrap="square" anchor="t" anchorCtr="0">
            <a:spAutoFit/>
          </a:bodyPr>
          <a:lstStyle/>
          <a:p>
            <a:pPr algn="just">
              <a:lnSpc>
                <a:spcPct val="150000"/>
              </a:lnSpc>
            </a:pP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西南财经大学</a:t>
            </a:r>
            <a:r>
              <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rPr>
              <a:t>(Southwestern University of Finance and Economics)</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，简称</a:t>
            </a:r>
            <a:r>
              <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rPr>
              <a:t>“</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西财或西南财大</a:t>
            </a:r>
            <a:r>
              <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rPr>
              <a:t>(SWUFE)”</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，位于四川省</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hlinkClick r:id="rId3">
                  <a:extLst>
                    <a:ext uri="{A12FA001-AC4F-418D-AE19-62706E023703}">
                      <ahyp:hlinkClr xmlns:ahyp="http://schemas.microsoft.com/office/drawing/2018/hyperlinkcolor" val="tx"/>
                    </a:ext>
                  </a:extLst>
                </a:hlinkClick>
              </a:rPr>
              <a:t>成都市</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，是教育部直属的全国重点大学，国家首批</a:t>
            </a:r>
            <a:r>
              <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rPr>
              <a:t>“211</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工程</a:t>
            </a:r>
            <a:r>
              <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rPr>
              <a:t>”</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大学之一，国家</a:t>
            </a:r>
            <a:r>
              <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rPr>
              <a:t>“985</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优势学科创新平台</a:t>
            </a:r>
            <a:r>
              <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rPr>
              <a:t>"</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重点建设高校。</a:t>
            </a:r>
            <a:endPar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53" name="文本框 52">
            <a:extLst>
              <a:ext uri="{FF2B5EF4-FFF2-40B4-BE49-F238E27FC236}">
                <a16:creationId xmlns:a16="http://schemas.microsoft.com/office/drawing/2014/main" id="{D6659CCC-6CAC-4F65-9B5C-EDDAA93C29A9}"/>
              </a:ext>
            </a:extLst>
          </p:cNvPr>
          <p:cNvSpPr txBox="1"/>
          <p:nvPr/>
        </p:nvSpPr>
        <p:spPr>
          <a:xfrm>
            <a:off x="1814617" y="1917303"/>
            <a:ext cx="2343496" cy="400110"/>
          </a:xfrm>
          <a:prstGeom prst="rect">
            <a:avLst/>
          </a:prstGeom>
          <a:solidFill>
            <a:srgbClr val="526EC9"/>
          </a:solidFill>
          <a:effectLst>
            <a:outerShdw blurRad="50800" dist="38100" dir="2700000" algn="tl" rotWithShape="0">
              <a:prstClr val="black">
                <a:alpha val="40000"/>
              </a:prstClr>
            </a:outerShdw>
          </a:effectLst>
        </p:spPr>
        <p:txBody>
          <a:bodyPr wrap="square" rtlCol="0">
            <a:spAutoFit/>
          </a:bodyPr>
          <a:lstStyle/>
          <a:p>
            <a:r>
              <a:rPr lang="zh-CN" altLang="en-US" sz="2000" b="1" dirty="0">
                <a:solidFill>
                  <a:schemeClr val="bg1"/>
                </a:solidFill>
              </a:rPr>
              <a:t>输入主要研究结论</a:t>
            </a:r>
          </a:p>
        </p:txBody>
      </p:sp>
      <p:sp>
        <p:nvSpPr>
          <p:cNvPr id="55" name="文本框 54">
            <a:extLst>
              <a:ext uri="{FF2B5EF4-FFF2-40B4-BE49-F238E27FC236}">
                <a16:creationId xmlns:a16="http://schemas.microsoft.com/office/drawing/2014/main" id="{52C8C198-DA50-47CF-A795-D6B48877C5EA}"/>
              </a:ext>
            </a:extLst>
          </p:cNvPr>
          <p:cNvSpPr txBox="1"/>
          <p:nvPr/>
        </p:nvSpPr>
        <p:spPr>
          <a:xfrm>
            <a:off x="9734674" y="1419564"/>
            <a:ext cx="1477924" cy="2754600"/>
          </a:xfrm>
          <a:prstGeom prst="rect">
            <a:avLst/>
          </a:prstGeom>
          <a:noFill/>
        </p:spPr>
        <p:txBody>
          <a:bodyPr wrap="square" rtlCol="0">
            <a:spAutoFit/>
          </a:bodyPr>
          <a:lstStyle/>
          <a:p>
            <a:pPr algn="l"/>
            <a:r>
              <a:rPr lang="en-US" altLang="zh-CN" sz="17300" i="1" dirty="0">
                <a:solidFill>
                  <a:schemeClr val="tx1">
                    <a:alpha val="8000"/>
                  </a:schemeClr>
                </a:solidFill>
                <a:latin typeface="Consolas" panose="020B0609020204030204" pitchFamily="49" charset="0"/>
                <a:ea typeface="Roboto Medium" panose="02000000000000000000" pitchFamily="2" charset="0"/>
              </a:rPr>
              <a:t>1</a:t>
            </a:r>
            <a:endParaRPr lang="en-US" sz="17300" i="1" dirty="0">
              <a:solidFill>
                <a:schemeClr val="tx1">
                  <a:alpha val="8000"/>
                </a:schemeClr>
              </a:solidFill>
              <a:latin typeface="Consolas" panose="020B0609020204030204" pitchFamily="49" charset="0"/>
              <a:ea typeface="Roboto Medium" panose="02000000000000000000" pitchFamily="2" charset="0"/>
            </a:endParaRPr>
          </a:p>
        </p:txBody>
      </p:sp>
    </p:spTree>
    <p:extLst>
      <p:ext uri="{BB962C8B-B14F-4D97-AF65-F5344CB8AC3E}">
        <p14:creationId xmlns:p14="http://schemas.microsoft.com/office/powerpoint/2010/main" val="1911599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18A41909-9F28-4C1D-9AFF-E067C33A12DE}"/>
              </a:ext>
            </a:extLst>
          </p:cNvPr>
          <p:cNvSpPr/>
          <p:nvPr/>
        </p:nvSpPr>
        <p:spPr>
          <a:xfrm>
            <a:off x="426277" y="1466617"/>
            <a:ext cx="11339446" cy="4830466"/>
          </a:xfrm>
          <a:prstGeom prst="roundRect">
            <a:avLst>
              <a:gd name="adj" fmla="val 3657"/>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13" name="文本框 12">
            <a:extLst>
              <a:ext uri="{FF2B5EF4-FFF2-40B4-BE49-F238E27FC236}">
                <a16:creationId xmlns:a16="http://schemas.microsoft.com/office/drawing/2014/main" id="{2DFF7B63-E1F5-499E-9130-4D8C3C5E7CB0}"/>
              </a:ext>
            </a:extLst>
          </p:cNvPr>
          <p:cNvSpPr txBox="1"/>
          <p:nvPr/>
        </p:nvSpPr>
        <p:spPr>
          <a:xfrm>
            <a:off x="725555" y="443632"/>
            <a:ext cx="3376539" cy="461665"/>
          </a:xfrm>
          <a:prstGeom prst="rect">
            <a:avLst/>
          </a:prstGeom>
          <a:noFill/>
        </p:spPr>
        <p:txBody>
          <a:bodyPr wrap="square" rtlCol="0">
            <a:spAutoFit/>
          </a:bodyPr>
          <a:lstStyle/>
          <a:p>
            <a:r>
              <a:rPr lang="zh-CN" altLang="en-US" sz="2400" b="1" dirty="0">
                <a:solidFill>
                  <a:schemeClr val="accent1">
                    <a:lumMod val="75000"/>
                  </a:schemeClr>
                </a:solidFill>
                <a:latin typeface="微软雅黑" panose="020B0503020204020204" pitchFamily="34" charset="-122"/>
                <a:ea typeface="微软雅黑" panose="020B0503020204020204" pitchFamily="34" charset="-122"/>
              </a:rPr>
              <a:t>图表模板</a:t>
            </a:r>
          </a:p>
        </p:txBody>
      </p:sp>
      <p:pic>
        <p:nvPicPr>
          <p:cNvPr id="47" name="图片 46">
            <a:extLst>
              <a:ext uri="{FF2B5EF4-FFF2-40B4-BE49-F238E27FC236}">
                <a16:creationId xmlns:a16="http://schemas.microsoft.com/office/drawing/2014/main" id="{5E9F6D61-4B88-4BDF-8C24-2D815B22E423}"/>
              </a:ext>
            </a:extLst>
          </p:cNvPr>
          <p:cNvPicPr>
            <a:picLocks noChangeAspect="1"/>
          </p:cNvPicPr>
          <p:nvPr/>
        </p:nvPicPr>
        <p:blipFill rotWithShape="1">
          <a:blip r:embed="rId2">
            <a:extLst>
              <a:ext uri="{28A0092B-C50C-407E-A947-70E740481C1C}">
                <a14:useLocalDpi xmlns:a14="http://schemas.microsoft.com/office/drawing/2010/main" val="0"/>
              </a:ext>
            </a:extLst>
          </a:blip>
          <a:srcRect t="41517" b="4708"/>
          <a:stretch/>
        </p:blipFill>
        <p:spPr>
          <a:xfrm>
            <a:off x="679573" y="1745148"/>
            <a:ext cx="9813029" cy="1868996"/>
          </a:xfrm>
          <a:prstGeom prst="rect">
            <a:avLst/>
          </a:prstGeom>
          <a:ln>
            <a:solidFill>
              <a:schemeClr val="bg1">
                <a:lumMod val="85000"/>
              </a:schemeClr>
            </a:solidFill>
          </a:ln>
        </p:spPr>
      </p:pic>
      <p:sp>
        <p:nvSpPr>
          <p:cNvPr id="51" name="矩形 50">
            <a:extLst>
              <a:ext uri="{FF2B5EF4-FFF2-40B4-BE49-F238E27FC236}">
                <a16:creationId xmlns:a16="http://schemas.microsoft.com/office/drawing/2014/main" id="{06E01F6F-3727-4DE2-9D89-3252B6B19A32}"/>
              </a:ext>
            </a:extLst>
          </p:cNvPr>
          <p:cNvSpPr/>
          <p:nvPr/>
        </p:nvSpPr>
        <p:spPr>
          <a:xfrm rot="10800000">
            <a:off x="10411558" y="1745147"/>
            <a:ext cx="89846" cy="1868996"/>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Arial"/>
              <a:ea typeface="微软雅黑"/>
              <a:cs typeface="+mn-cs"/>
            </a:endParaRPr>
          </a:p>
        </p:txBody>
      </p:sp>
      <p:sp>
        <p:nvSpPr>
          <p:cNvPr id="14" name="graduate-student_81832">
            <a:extLst>
              <a:ext uri="{FF2B5EF4-FFF2-40B4-BE49-F238E27FC236}">
                <a16:creationId xmlns:a16="http://schemas.microsoft.com/office/drawing/2014/main" id="{AB2C1E4D-E939-4302-8EE4-6959BA292FEA}"/>
              </a:ext>
            </a:extLst>
          </p:cNvPr>
          <p:cNvSpPr>
            <a:spLocks noChangeAspect="1"/>
          </p:cNvSpPr>
          <p:nvPr/>
        </p:nvSpPr>
        <p:spPr bwMode="auto">
          <a:xfrm>
            <a:off x="9695725" y="5135283"/>
            <a:ext cx="324000" cy="257496"/>
          </a:xfrm>
          <a:custGeom>
            <a:avLst/>
            <a:gdLst>
              <a:gd name="connsiteX0" fmla="*/ 65272 w 609191"/>
              <a:gd name="connsiteY0" fmla="*/ 327070 h 484149"/>
              <a:gd name="connsiteX1" fmla="*/ 77974 w 609191"/>
              <a:gd name="connsiteY1" fmla="*/ 340889 h 484149"/>
              <a:gd name="connsiteX2" fmla="*/ 65272 w 609191"/>
              <a:gd name="connsiteY2" fmla="*/ 353673 h 484149"/>
              <a:gd name="connsiteX3" fmla="*/ 51724 w 609191"/>
              <a:gd name="connsiteY3" fmla="*/ 340889 h 484149"/>
              <a:gd name="connsiteX4" fmla="*/ 65272 w 609191"/>
              <a:gd name="connsiteY4" fmla="*/ 327070 h 484149"/>
              <a:gd name="connsiteX5" fmla="*/ 65280 w 609191"/>
              <a:gd name="connsiteY5" fmla="*/ 295268 h 484149"/>
              <a:gd name="connsiteX6" fmla="*/ 25340 w 609191"/>
              <a:gd name="connsiteY6" fmla="*/ 345310 h 484149"/>
              <a:gd name="connsiteX7" fmla="*/ 25340 w 609191"/>
              <a:gd name="connsiteY7" fmla="*/ 459034 h 484149"/>
              <a:gd name="connsiteX8" fmla="*/ 104373 w 609191"/>
              <a:gd name="connsiteY8" fmla="*/ 459034 h 484149"/>
              <a:gd name="connsiteX9" fmla="*/ 104373 w 609191"/>
              <a:gd name="connsiteY9" fmla="*/ 345122 h 484149"/>
              <a:gd name="connsiteX10" fmla="*/ 467703 w 609191"/>
              <a:gd name="connsiteY10" fmla="*/ 259712 h 484149"/>
              <a:gd name="connsiteX11" fmla="*/ 311802 w 609191"/>
              <a:gd name="connsiteY11" fmla="*/ 314081 h 484149"/>
              <a:gd name="connsiteX12" fmla="*/ 168618 w 609191"/>
              <a:gd name="connsiteY12" fmla="*/ 266673 h 484149"/>
              <a:gd name="connsiteX13" fmla="*/ 168618 w 609191"/>
              <a:gd name="connsiteY13" fmla="*/ 392531 h 484149"/>
              <a:gd name="connsiteX14" fmla="*/ 306150 w 609191"/>
              <a:gd name="connsiteY14" fmla="*/ 432602 h 484149"/>
              <a:gd name="connsiteX15" fmla="*/ 306244 w 609191"/>
              <a:gd name="connsiteY15" fmla="*/ 432602 h 484149"/>
              <a:gd name="connsiteX16" fmla="*/ 467609 w 609191"/>
              <a:gd name="connsiteY16" fmla="*/ 392342 h 484149"/>
              <a:gd name="connsiteX17" fmla="*/ 467703 w 609191"/>
              <a:gd name="connsiteY17" fmla="*/ 392342 h 484149"/>
              <a:gd name="connsiteX18" fmla="*/ 311429 w 609191"/>
              <a:gd name="connsiteY18" fmla="*/ 53065 h 484149"/>
              <a:gd name="connsiteX19" fmla="*/ 323957 w 609191"/>
              <a:gd name="connsiteY19" fmla="*/ 65575 h 484149"/>
              <a:gd name="connsiteX20" fmla="*/ 323957 w 609191"/>
              <a:gd name="connsiteY20" fmla="*/ 93979 h 484149"/>
              <a:gd name="connsiteX21" fmla="*/ 349013 w 609191"/>
              <a:gd name="connsiteY21" fmla="*/ 115142 h 484149"/>
              <a:gd name="connsiteX22" fmla="*/ 343361 w 609191"/>
              <a:gd name="connsiteY22" fmla="*/ 131978 h 484149"/>
              <a:gd name="connsiteX23" fmla="*/ 326500 w 609191"/>
              <a:gd name="connsiteY23" fmla="*/ 126334 h 484149"/>
              <a:gd name="connsiteX24" fmla="*/ 309451 w 609191"/>
              <a:gd name="connsiteY24" fmla="*/ 118057 h 484149"/>
              <a:gd name="connsiteX25" fmla="*/ 308320 w 609191"/>
              <a:gd name="connsiteY25" fmla="*/ 118245 h 484149"/>
              <a:gd name="connsiteX26" fmla="*/ 298618 w 609191"/>
              <a:gd name="connsiteY26" fmla="*/ 132730 h 484149"/>
              <a:gd name="connsiteX27" fmla="*/ 298712 w 609191"/>
              <a:gd name="connsiteY27" fmla="*/ 133576 h 484149"/>
              <a:gd name="connsiteX28" fmla="*/ 312559 w 609191"/>
              <a:gd name="connsiteY28" fmla="*/ 144581 h 484149"/>
              <a:gd name="connsiteX29" fmla="*/ 313030 w 609191"/>
              <a:gd name="connsiteY29" fmla="*/ 144581 h 484149"/>
              <a:gd name="connsiteX30" fmla="*/ 313595 w 609191"/>
              <a:gd name="connsiteY30" fmla="*/ 144581 h 484149"/>
              <a:gd name="connsiteX31" fmla="*/ 313784 w 609191"/>
              <a:gd name="connsiteY31" fmla="*/ 144581 h 484149"/>
              <a:gd name="connsiteX32" fmla="*/ 313972 w 609191"/>
              <a:gd name="connsiteY32" fmla="*/ 144581 h 484149"/>
              <a:gd name="connsiteX33" fmla="*/ 350332 w 609191"/>
              <a:gd name="connsiteY33" fmla="*/ 178723 h 484149"/>
              <a:gd name="connsiteX34" fmla="*/ 350520 w 609191"/>
              <a:gd name="connsiteY34" fmla="*/ 179569 h 484149"/>
              <a:gd name="connsiteX35" fmla="*/ 324145 w 609191"/>
              <a:gd name="connsiteY35" fmla="*/ 219449 h 484149"/>
              <a:gd name="connsiteX36" fmla="*/ 324145 w 609191"/>
              <a:gd name="connsiteY36" fmla="*/ 248418 h 484149"/>
              <a:gd name="connsiteX37" fmla="*/ 311523 w 609191"/>
              <a:gd name="connsiteY37" fmla="*/ 261021 h 484149"/>
              <a:gd name="connsiteX38" fmla="*/ 298995 w 609191"/>
              <a:gd name="connsiteY38" fmla="*/ 248418 h 484149"/>
              <a:gd name="connsiteX39" fmla="*/ 298995 w 609191"/>
              <a:gd name="connsiteY39" fmla="*/ 220766 h 484149"/>
              <a:gd name="connsiteX40" fmla="*/ 274598 w 609191"/>
              <a:gd name="connsiteY40" fmla="*/ 203083 h 484149"/>
              <a:gd name="connsiteX41" fmla="*/ 278554 w 609191"/>
              <a:gd name="connsiteY41" fmla="*/ 185777 h 484149"/>
              <a:gd name="connsiteX42" fmla="*/ 295886 w 609191"/>
              <a:gd name="connsiteY42" fmla="*/ 189633 h 484149"/>
              <a:gd name="connsiteX43" fmla="*/ 314537 w 609191"/>
              <a:gd name="connsiteY43" fmla="*/ 196123 h 484149"/>
              <a:gd name="connsiteX44" fmla="*/ 325275 w 609191"/>
              <a:gd name="connsiteY44" fmla="*/ 182109 h 484149"/>
              <a:gd name="connsiteX45" fmla="*/ 311711 w 609191"/>
              <a:gd name="connsiteY45" fmla="*/ 169600 h 484149"/>
              <a:gd name="connsiteX46" fmla="*/ 273656 w 609191"/>
              <a:gd name="connsiteY46" fmla="*/ 135834 h 484149"/>
              <a:gd name="connsiteX47" fmla="*/ 298901 w 609191"/>
              <a:gd name="connsiteY47" fmla="*/ 94732 h 484149"/>
              <a:gd name="connsiteX48" fmla="*/ 298901 w 609191"/>
              <a:gd name="connsiteY48" fmla="*/ 65575 h 484149"/>
              <a:gd name="connsiteX49" fmla="*/ 311429 w 609191"/>
              <a:gd name="connsiteY49" fmla="*/ 53065 h 484149"/>
              <a:gd name="connsiteX50" fmla="*/ 311708 w 609191"/>
              <a:gd name="connsiteY50" fmla="*/ 25115 h 484149"/>
              <a:gd name="connsiteX51" fmla="*/ 46817 w 609191"/>
              <a:gd name="connsiteY51" fmla="*/ 156994 h 484149"/>
              <a:gd name="connsiteX52" fmla="*/ 311708 w 609191"/>
              <a:gd name="connsiteY52" fmla="*/ 288966 h 484149"/>
              <a:gd name="connsiteX53" fmla="*/ 576504 w 609191"/>
              <a:gd name="connsiteY53" fmla="*/ 156994 h 484149"/>
              <a:gd name="connsiteX54" fmla="*/ 311708 w 609191"/>
              <a:gd name="connsiteY54" fmla="*/ 25115 h 484149"/>
              <a:gd name="connsiteX55" fmla="*/ 311708 w 609191"/>
              <a:gd name="connsiteY55" fmla="*/ 0 h 484149"/>
              <a:gd name="connsiteX56" fmla="*/ 604858 w 609191"/>
              <a:gd name="connsiteY56" fmla="*/ 147211 h 484149"/>
              <a:gd name="connsiteX57" fmla="*/ 609191 w 609191"/>
              <a:gd name="connsiteY57" fmla="*/ 156900 h 484149"/>
              <a:gd name="connsiteX58" fmla="*/ 604481 w 609191"/>
              <a:gd name="connsiteY58" fmla="*/ 166682 h 484149"/>
              <a:gd name="connsiteX59" fmla="*/ 492289 w 609191"/>
              <a:gd name="connsiteY59" fmla="*/ 244944 h 484149"/>
              <a:gd name="connsiteX60" fmla="*/ 492289 w 609191"/>
              <a:gd name="connsiteY60" fmla="*/ 400714 h 484149"/>
              <a:gd name="connsiteX61" fmla="*/ 484565 w 609191"/>
              <a:gd name="connsiteY61" fmla="*/ 412378 h 484149"/>
              <a:gd name="connsiteX62" fmla="*/ 309259 w 609191"/>
              <a:gd name="connsiteY62" fmla="*/ 457623 h 484149"/>
              <a:gd name="connsiteX63" fmla="*/ 305302 w 609191"/>
              <a:gd name="connsiteY63" fmla="*/ 457529 h 484149"/>
              <a:gd name="connsiteX64" fmla="*/ 150531 w 609191"/>
              <a:gd name="connsiteY64" fmla="*/ 412284 h 484149"/>
              <a:gd name="connsiteX65" fmla="*/ 143089 w 609191"/>
              <a:gd name="connsiteY65" fmla="*/ 400808 h 484149"/>
              <a:gd name="connsiteX66" fmla="*/ 143089 w 609191"/>
              <a:gd name="connsiteY66" fmla="*/ 252563 h 484149"/>
              <a:gd name="connsiteX67" fmla="*/ 77621 w 609191"/>
              <a:gd name="connsiteY67" fmla="*/ 210704 h 484149"/>
              <a:gd name="connsiteX68" fmla="*/ 77621 w 609191"/>
              <a:gd name="connsiteY68" fmla="*/ 258113 h 484149"/>
              <a:gd name="connsiteX69" fmla="*/ 77621 w 609191"/>
              <a:gd name="connsiteY69" fmla="*/ 270623 h 484149"/>
              <a:gd name="connsiteX70" fmla="*/ 126604 w 609191"/>
              <a:gd name="connsiteY70" fmla="*/ 333082 h 484149"/>
              <a:gd name="connsiteX71" fmla="*/ 129242 w 609191"/>
              <a:gd name="connsiteY71" fmla="*/ 340889 h 484149"/>
              <a:gd name="connsiteX72" fmla="*/ 129242 w 609191"/>
              <a:gd name="connsiteY72" fmla="*/ 471545 h 484149"/>
              <a:gd name="connsiteX73" fmla="*/ 116713 w 609191"/>
              <a:gd name="connsiteY73" fmla="*/ 484149 h 484149"/>
              <a:gd name="connsiteX74" fmla="*/ 12528 w 609191"/>
              <a:gd name="connsiteY74" fmla="*/ 484149 h 484149"/>
              <a:gd name="connsiteX75" fmla="*/ 0 w 609191"/>
              <a:gd name="connsiteY75" fmla="*/ 471545 h 484149"/>
              <a:gd name="connsiteX76" fmla="*/ 0 w 609191"/>
              <a:gd name="connsiteY76" fmla="*/ 340795 h 484149"/>
              <a:gd name="connsiteX77" fmla="*/ 2732 w 609191"/>
              <a:gd name="connsiteY77" fmla="*/ 332988 h 484149"/>
              <a:gd name="connsiteX78" fmla="*/ 52658 w 609191"/>
              <a:gd name="connsiteY78" fmla="*/ 270529 h 484149"/>
              <a:gd name="connsiteX79" fmla="*/ 52658 w 609191"/>
              <a:gd name="connsiteY79" fmla="*/ 264791 h 484149"/>
              <a:gd name="connsiteX80" fmla="*/ 52658 w 609191"/>
              <a:gd name="connsiteY80" fmla="*/ 192738 h 484149"/>
              <a:gd name="connsiteX81" fmla="*/ 18463 w 609191"/>
              <a:gd name="connsiteY81" fmla="*/ 166776 h 484149"/>
              <a:gd name="connsiteX82" fmla="*/ 13847 w 609191"/>
              <a:gd name="connsiteY82" fmla="*/ 156994 h 484149"/>
              <a:gd name="connsiteX83" fmla="*/ 18463 w 609191"/>
              <a:gd name="connsiteY83" fmla="*/ 147211 h 484149"/>
              <a:gd name="connsiteX84" fmla="*/ 311708 w 609191"/>
              <a:gd name="connsiteY84" fmla="*/ 0 h 4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609191" h="484149">
                <a:moveTo>
                  <a:pt x="65272" y="327070"/>
                </a:moveTo>
                <a:cubicBezTo>
                  <a:pt x="72235" y="327070"/>
                  <a:pt x="77974" y="332992"/>
                  <a:pt x="77974" y="340889"/>
                </a:cubicBezTo>
                <a:cubicBezTo>
                  <a:pt x="77974" y="347751"/>
                  <a:pt x="72235" y="353673"/>
                  <a:pt x="65272" y="353673"/>
                </a:cubicBezTo>
                <a:cubicBezTo>
                  <a:pt x="57557" y="353673"/>
                  <a:pt x="51724" y="347751"/>
                  <a:pt x="51724" y="340889"/>
                </a:cubicBezTo>
                <a:cubicBezTo>
                  <a:pt x="51724" y="332992"/>
                  <a:pt x="57651" y="327070"/>
                  <a:pt x="65272" y="327070"/>
                </a:cubicBezTo>
                <a:close/>
                <a:moveTo>
                  <a:pt x="65280" y="295268"/>
                </a:moveTo>
                <a:lnTo>
                  <a:pt x="25340" y="345310"/>
                </a:lnTo>
                <a:lnTo>
                  <a:pt x="25340" y="459034"/>
                </a:lnTo>
                <a:lnTo>
                  <a:pt x="104373" y="459034"/>
                </a:lnTo>
                <a:lnTo>
                  <a:pt x="104373" y="345122"/>
                </a:lnTo>
                <a:close/>
                <a:moveTo>
                  <a:pt x="467703" y="259712"/>
                </a:moveTo>
                <a:cubicBezTo>
                  <a:pt x="415610" y="289060"/>
                  <a:pt x="357772" y="314081"/>
                  <a:pt x="311802" y="314081"/>
                </a:cubicBezTo>
                <a:cubicBezTo>
                  <a:pt x="269600" y="314081"/>
                  <a:pt x="217225" y="292822"/>
                  <a:pt x="168618" y="266673"/>
                </a:cubicBezTo>
                <a:lnTo>
                  <a:pt x="168618" y="392531"/>
                </a:lnTo>
                <a:cubicBezTo>
                  <a:pt x="191979" y="402501"/>
                  <a:pt x="264796" y="431849"/>
                  <a:pt x="306150" y="432602"/>
                </a:cubicBezTo>
                <a:lnTo>
                  <a:pt x="306244" y="432602"/>
                </a:lnTo>
                <a:cubicBezTo>
                  <a:pt x="354475" y="434107"/>
                  <a:pt x="441233" y="402501"/>
                  <a:pt x="467609" y="392342"/>
                </a:cubicBezTo>
                <a:lnTo>
                  <a:pt x="467703" y="392342"/>
                </a:lnTo>
                <a:close/>
                <a:moveTo>
                  <a:pt x="311429" y="53065"/>
                </a:moveTo>
                <a:cubicBezTo>
                  <a:pt x="318305" y="53065"/>
                  <a:pt x="323957" y="58709"/>
                  <a:pt x="323957" y="65575"/>
                </a:cubicBezTo>
                <a:lnTo>
                  <a:pt x="323957" y="93979"/>
                </a:lnTo>
                <a:cubicBezTo>
                  <a:pt x="334507" y="97083"/>
                  <a:pt x="343738" y="104607"/>
                  <a:pt x="349013" y="115142"/>
                </a:cubicBezTo>
                <a:cubicBezTo>
                  <a:pt x="352121" y="121443"/>
                  <a:pt x="349578" y="128968"/>
                  <a:pt x="343361" y="131978"/>
                </a:cubicBezTo>
                <a:cubicBezTo>
                  <a:pt x="337050" y="135081"/>
                  <a:pt x="329514" y="132542"/>
                  <a:pt x="326500" y="126334"/>
                </a:cubicBezTo>
                <a:cubicBezTo>
                  <a:pt x="323203" y="119750"/>
                  <a:pt x="315667" y="115988"/>
                  <a:pt x="309451" y="118057"/>
                </a:cubicBezTo>
                <a:cubicBezTo>
                  <a:pt x="309074" y="118151"/>
                  <a:pt x="308697" y="118151"/>
                  <a:pt x="308320" y="118245"/>
                </a:cubicBezTo>
                <a:cubicBezTo>
                  <a:pt x="300879" y="119938"/>
                  <a:pt x="297770" y="126899"/>
                  <a:pt x="298618" y="132730"/>
                </a:cubicBezTo>
                <a:cubicBezTo>
                  <a:pt x="298712" y="132918"/>
                  <a:pt x="298712" y="133294"/>
                  <a:pt x="298712" y="133576"/>
                </a:cubicBezTo>
                <a:cubicBezTo>
                  <a:pt x="299277" y="139690"/>
                  <a:pt x="305400" y="144581"/>
                  <a:pt x="312559" y="144581"/>
                </a:cubicBezTo>
                <a:lnTo>
                  <a:pt x="313030" y="144581"/>
                </a:lnTo>
                <a:lnTo>
                  <a:pt x="313595" y="144581"/>
                </a:lnTo>
                <a:lnTo>
                  <a:pt x="313784" y="144581"/>
                </a:lnTo>
                <a:lnTo>
                  <a:pt x="313972" y="144581"/>
                </a:lnTo>
                <a:cubicBezTo>
                  <a:pt x="332905" y="146086"/>
                  <a:pt x="347506" y="159818"/>
                  <a:pt x="350332" y="178723"/>
                </a:cubicBezTo>
                <a:cubicBezTo>
                  <a:pt x="350520" y="179005"/>
                  <a:pt x="350520" y="179381"/>
                  <a:pt x="350520" y="179569"/>
                </a:cubicBezTo>
                <a:cubicBezTo>
                  <a:pt x="351839" y="196876"/>
                  <a:pt x="340912" y="213241"/>
                  <a:pt x="324145" y="219449"/>
                </a:cubicBezTo>
                <a:lnTo>
                  <a:pt x="324145" y="248418"/>
                </a:lnTo>
                <a:cubicBezTo>
                  <a:pt x="324145" y="255378"/>
                  <a:pt x="318493" y="261021"/>
                  <a:pt x="311523" y="261021"/>
                </a:cubicBezTo>
                <a:cubicBezTo>
                  <a:pt x="304647" y="261021"/>
                  <a:pt x="298995" y="255378"/>
                  <a:pt x="298995" y="248418"/>
                </a:cubicBezTo>
                <a:lnTo>
                  <a:pt x="298995" y="220766"/>
                </a:lnTo>
                <a:cubicBezTo>
                  <a:pt x="289104" y="218132"/>
                  <a:pt x="280250" y="212113"/>
                  <a:pt x="274598" y="203083"/>
                </a:cubicBezTo>
                <a:cubicBezTo>
                  <a:pt x="270830" y="197158"/>
                  <a:pt x="272620" y="189351"/>
                  <a:pt x="278554" y="185777"/>
                </a:cubicBezTo>
                <a:cubicBezTo>
                  <a:pt x="284394" y="182015"/>
                  <a:pt x="292213" y="183708"/>
                  <a:pt x="295886" y="189633"/>
                </a:cubicBezTo>
                <a:cubicBezTo>
                  <a:pt x="299654" y="195747"/>
                  <a:pt x="307378" y="198380"/>
                  <a:pt x="314537" y="196123"/>
                </a:cubicBezTo>
                <a:cubicBezTo>
                  <a:pt x="321131" y="194148"/>
                  <a:pt x="325464" y="188223"/>
                  <a:pt x="325275" y="182109"/>
                </a:cubicBezTo>
                <a:cubicBezTo>
                  <a:pt x="323957" y="174961"/>
                  <a:pt x="318870" y="170164"/>
                  <a:pt x="311711" y="169600"/>
                </a:cubicBezTo>
                <a:cubicBezTo>
                  <a:pt x="291836" y="169223"/>
                  <a:pt x="275257" y="154551"/>
                  <a:pt x="273656" y="135834"/>
                </a:cubicBezTo>
                <a:cubicBezTo>
                  <a:pt x="271019" y="117305"/>
                  <a:pt x="281663" y="100375"/>
                  <a:pt x="298901" y="94732"/>
                </a:cubicBezTo>
                <a:lnTo>
                  <a:pt x="298901" y="65575"/>
                </a:lnTo>
                <a:cubicBezTo>
                  <a:pt x="298901" y="58709"/>
                  <a:pt x="304552" y="53065"/>
                  <a:pt x="311429" y="53065"/>
                </a:cubicBezTo>
                <a:close/>
                <a:moveTo>
                  <a:pt x="311708" y="25115"/>
                </a:moveTo>
                <a:cubicBezTo>
                  <a:pt x="226927" y="25115"/>
                  <a:pt x="88924" y="125012"/>
                  <a:pt x="46817" y="156994"/>
                </a:cubicBezTo>
                <a:cubicBezTo>
                  <a:pt x="88924" y="188975"/>
                  <a:pt x="226833" y="288966"/>
                  <a:pt x="311708" y="288966"/>
                </a:cubicBezTo>
                <a:cubicBezTo>
                  <a:pt x="396488" y="288966"/>
                  <a:pt x="534396" y="189164"/>
                  <a:pt x="576504" y="156994"/>
                </a:cubicBezTo>
                <a:cubicBezTo>
                  <a:pt x="534396" y="125012"/>
                  <a:pt x="396488" y="25115"/>
                  <a:pt x="311708" y="25115"/>
                </a:cubicBezTo>
                <a:close/>
                <a:moveTo>
                  <a:pt x="311708" y="0"/>
                </a:moveTo>
                <a:cubicBezTo>
                  <a:pt x="420980" y="0"/>
                  <a:pt x="597322" y="141191"/>
                  <a:pt x="604858" y="147211"/>
                </a:cubicBezTo>
                <a:cubicBezTo>
                  <a:pt x="607778" y="149657"/>
                  <a:pt x="609191" y="153137"/>
                  <a:pt x="609191" y="156900"/>
                </a:cubicBezTo>
                <a:cubicBezTo>
                  <a:pt x="609191" y="160662"/>
                  <a:pt x="607496" y="164331"/>
                  <a:pt x="604481" y="166682"/>
                </a:cubicBezTo>
                <a:cubicBezTo>
                  <a:pt x="600713" y="169786"/>
                  <a:pt x="552765" y="208165"/>
                  <a:pt x="492289" y="244944"/>
                </a:cubicBezTo>
                <a:lnTo>
                  <a:pt x="492289" y="400714"/>
                </a:lnTo>
                <a:cubicBezTo>
                  <a:pt x="492289" y="405888"/>
                  <a:pt x="489275" y="410497"/>
                  <a:pt x="484565" y="412378"/>
                </a:cubicBezTo>
                <a:cubicBezTo>
                  <a:pt x="479855" y="414354"/>
                  <a:pt x="372373" y="457623"/>
                  <a:pt x="309259" y="457623"/>
                </a:cubicBezTo>
                <a:cubicBezTo>
                  <a:pt x="307940" y="457623"/>
                  <a:pt x="306621" y="457529"/>
                  <a:pt x="305302" y="457529"/>
                </a:cubicBezTo>
                <a:cubicBezTo>
                  <a:pt x="250760" y="456494"/>
                  <a:pt x="154488" y="413977"/>
                  <a:pt x="150531" y="412284"/>
                </a:cubicBezTo>
                <a:cubicBezTo>
                  <a:pt x="146010" y="410215"/>
                  <a:pt x="143089" y="405888"/>
                  <a:pt x="143089" y="400808"/>
                </a:cubicBezTo>
                <a:lnTo>
                  <a:pt x="143089" y="252563"/>
                </a:lnTo>
                <a:cubicBezTo>
                  <a:pt x="119068" y="238547"/>
                  <a:pt x="96743" y="223873"/>
                  <a:pt x="77621" y="210704"/>
                </a:cubicBezTo>
                <a:lnTo>
                  <a:pt x="77621" y="258113"/>
                </a:lnTo>
                <a:lnTo>
                  <a:pt x="77621" y="270623"/>
                </a:lnTo>
                <a:lnTo>
                  <a:pt x="126604" y="333082"/>
                </a:lnTo>
                <a:cubicBezTo>
                  <a:pt x="128394" y="335339"/>
                  <a:pt x="129242" y="338161"/>
                  <a:pt x="129242" y="340889"/>
                </a:cubicBezTo>
                <a:lnTo>
                  <a:pt x="129242" y="471545"/>
                </a:lnTo>
                <a:cubicBezTo>
                  <a:pt x="129242" y="478505"/>
                  <a:pt x="123590" y="484149"/>
                  <a:pt x="116713" y="484149"/>
                </a:cubicBezTo>
                <a:lnTo>
                  <a:pt x="12528" y="484149"/>
                </a:lnTo>
                <a:cubicBezTo>
                  <a:pt x="5652" y="484149"/>
                  <a:pt x="0" y="478505"/>
                  <a:pt x="0" y="471545"/>
                </a:cubicBezTo>
                <a:lnTo>
                  <a:pt x="0" y="340795"/>
                </a:lnTo>
                <a:cubicBezTo>
                  <a:pt x="0" y="337973"/>
                  <a:pt x="1036" y="335245"/>
                  <a:pt x="2732" y="332988"/>
                </a:cubicBezTo>
                <a:lnTo>
                  <a:pt x="52658" y="270529"/>
                </a:lnTo>
                <a:lnTo>
                  <a:pt x="52658" y="264791"/>
                </a:lnTo>
                <a:lnTo>
                  <a:pt x="52658" y="192738"/>
                </a:lnTo>
                <a:cubicBezTo>
                  <a:pt x="33064" y="178440"/>
                  <a:pt x="20347" y="168281"/>
                  <a:pt x="18463" y="166776"/>
                </a:cubicBezTo>
                <a:cubicBezTo>
                  <a:pt x="15543" y="164425"/>
                  <a:pt x="13847" y="160756"/>
                  <a:pt x="13847" y="156994"/>
                </a:cubicBezTo>
                <a:cubicBezTo>
                  <a:pt x="13847" y="153231"/>
                  <a:pt x="15543" y="149657"/>
                  <a:pt x="18463" y="147211"/>
                </a:cubicBezTo>
                <a:cubicBezTo>
                  <a:pt x="25999" y="141191"/>
                  <a:pt x="202341" y="0"/>
                  <a:pt x="311708"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grpSp>
        <p:nvGrpSpPr>
          <p:cNvPr id="15" name="组合 14">
            <a:extLst>
              <a:ext uri="{FF2B5EF4-FFF2-40B4-BE49-F238E27FC236}">
                <a16:creationId xmlns:a16="http://schemas.microsoft.com/office/drawing/2014/main" id="{D96B7A76-188F-42E0-823C-B251A7BF01DB}"/>
              </a:ext>
            </a:extLst>
          </p:cNvPr>
          <p:cNvGrpSpPr/>
          <p:nvPr/>
        </p:nvGrpSpPr>
        <p:grpSpPr>
          <a:xfrm>
            <a:off x="1674437" y="3902468"/>
            <a:ext cx="9837990" cy="1807665"/>
            <a:chOff x="6612828" y="1368380"/>
            <a:chExt cx="9837990" cy="1864244"/>
          </a:xfrm>
        </p:grpSpPr>
        <p:sp>
          <p:nvSpPr>
            <p:cNvPr id="16" name="矩形 15">
              <a:extLst>
                <a:ext uri="{FF2B5EF4-FFF2-40B4-BE49-F238E27FC236}">
                  <a16:creationId xmlns:a16="http://schemas.microsoft.com/office/drawing/2014/main" id="{6E8B85E0-A5F7-4DB6-A341-B245E778E1AF}"/>
                </a:ext>
              </a:extLst>
            </p:cNvPr>
            <p:cNvSpPr/>
            <p:nvPr/>
          </p:nvSpPr>
          <p:spPr>
            <a:xfrm>
              <a:off x="6637789" y="1368381"/>
              <a:ext cx="9813029" cy="1864243"/>
            </a:xfrm>
            <a:prstGeom prst="rect">
              <a:avLst/>
            </a:prstGeom>
            <a:solidFill>
              <a:sysClr val="window" lastClr="FFFFFF"/>
            </a:solidFill>
            <a:ln w="12700" cap="flat" cmpd="sng" algn="ctr">
              <a:noFill/>
              <a:prstDash val="solid"/>
              <a:miter lim="800000"/>
            </a:ln>
            <a:effectLst>
              <a:outerShdw blurRad="50800" dist="38100" dir="2700000" algn="tl" rotWithShape="0">
                <a:schemeClr val="accent1">
                  <a:alpha val="25000"/>
                </a:scheme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17" name="矩形 16">
              <a:extLst>
                <a:ext uri="{FF2B5EF4-FFF2-40B4-BE49-F238E27FC236}">
                  <a16:creationId xmlns:a16="http://schemas.microsoft.com/office/drawing/2014/main" id="{3F6FB920-AF96-48C1-A381-503A336C7578}"/>
                </a:ext>
              </a:extLst>
            </p:cNvPr>
            <p:cNvSpPr/>
            <p:nvPr/>
          </p:nvSpPr>
          <p:spPr>
            <a:xfrm rot="10800000">
              <a:off x="6612828" y="1368380"/>
              <a:ext cx="89962" cy="1864243"/>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Arial"/>
                <a:ea typeface="微软雅黑"/>
                <a:cs typeface="+mn-cs"/>
              </a:endParaRPr>
            </a:p>
          </p:txBody>
        </p:sp>
      </p:grpSp>
      <p:sp>
        <p:nvSpPr>
          <p:cNvPr id="18" name="矩形 17">
            <a:extLst>
              <a:ext uri="{FF2B5EF4-FFF2-40B4-BE49-F238E27FC236}">
                <a16:creationId xmlns:a16="http://schemas.microsoft.com/office/drawing/2014/main" id="{64B8F14B-5268-4DAC-9C68-0BEF993EA24B}"/>
              </a:ext>
            </a:extLst>
          </p:cNvPr>
          <p:cNvSpPr/>
          <p:nvPr/>
        </p:nvSpPr>
        <p:spPr>
          <a:xfrm>
            <a:off x="1866432" y="4386281"/>
            <a:ext cx="9576111" cy="1158459"/>
          </a:xfrm>
          <a:prstGeom prst="rect">
            <a:avLst/>
          </a:prstGeom>
          <a:noFill/>
        </p:spPr>
        <p:txBody>
          <a:bodyPr wrap="square" anchor="t" anchorCtr="0">
            <a:spAutoFit/>
          </a:bodyPr>
          <a:lstStyle/>
          <a:p>
            <a:pPr algn="just">
              <a:lnSpc>
                <a:spcPct val="150000"/>
              </a:lnSpc>
            </a:pP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西南财经大学</a:t>
            </a:r>
            <a:r>
              <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rPr>
              <a:t>(Southwestern University of Finance and Economics)</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，简称</a:t>
            </a:r>
            <a:r>
              <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rPr>
              <a:t>“</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西财或西南财大</a:t>
            </a:r>
            <a:r>
              <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rPr>
              <a:t>(SWUFE)”</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，位于四川省</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hlinkClick r:id="rId3">
                  <a:extLst>
                    <a:ext uri="{A12FA001-AC4F-418D-AE19-62706E023703}">
                      <ahyp:hlinkClr xmlns:ahyp="http://schemas.microsoft.com/office/drawing/2018/hyperlinkcolor" val="tx"/>
                    </a:ext>
                  </a:extLst>
                </a:hlinkClick>
              </a:rPr>
              <a:t>成都市</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，是教育部直属的全国重点大学，国家首批</a:t>
            </a:r>
            <a:r>
              <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rPr>
              <a:t>“211</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工程</a:t>
            </a:r>
            <a:r>
              <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rPr>
              <a:t>”</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大学之一，国家</a:t>
            </a:r>
            <a:r>
              <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rPr>
              <a:t>“985</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优势学科创新平台</a:t>
            </a:r>
            <a:r>
              <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rPr>
              <a:t>"</a:t>
            </a:r>
            <a:r>
              <a:rPr lang="zh-CN" altLang="en-US" sz="1600" dirty="0">
                <a:solidFill>
                  <a:schemeClr val="tx1">
                    <a:lumMod val="85000"/>
                    <a:lumOff val="15000"/>
                  </a:schemeClr>
                </a:solidFill>
                <a:latin typeface="微软雅黑 Light" panose="020B0502040204020203" pitchFamily="34" charset="-122"/>
                <a:ea typeface="微软雅黑 Light" panose="020B0502040204020203" pitchFamily="34" charset="-122"/>
              </a:rPr>
              <a:t>重点建设高校。</a:t>
            </a:r>
            <a:endParaRPr lang="en-US" altLang="zh-CN" sz="160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sp>
        <p:nvSpPr>
          <p:cNvPr id="19" name="文本框 18">
            <a:extLst>
              <a:ext uri="{FF2B5EF4-FFF2-40B4-BE49-F238E27FC236}">
                <a16:creationId xmlns:a16="http://schemas.microsoft.com/office/drawing/2014/main" id="{58ECC079-8392-4640-BADB-89E4FEAB6CC6}"/>
              </a:ext>
            </a:extLst>
          </p:cNvPr>
          <p:cNvSpPr txBox="1"/>
          <p:nvPr/>
        </p:nvSpPr>
        <p:spPr>
          <a:xfrm>
            <a:off x="1866432" y="3949999"/>
            <a:ext cx="2343496" cy="400110"/>
          </a:xfrm>
          <a:prstGeom prst="rect">
            <a:avLst/>
          </a:prstGeom>
          <a:solidFill>
            <a:srgbClr val="526EC9"/>
          </a:solidFill>
          <a:effectLst>
            <a:outerShdw blurRad="50800" dist="38100" dir="2700000" algn="tl" rotWithShape="0">
              <a:prstClr val="black">
                <a:alpha val="40000"/>
              </a:prstClr>
            </a:outerShdw>
          </a:effectLst>
        </p:spPr>
        <p:txBody>
          <a:bodyPr wrap="square" rtlCol="0">
            <a:spAutoFit/>
          </a:bodyPr>
          <a:lstStyle/>
          <a:p>
            <a:r>
              <a:rPr lang="zh-CN" altLang="en-US" sz="2000" b="1" dirty="0">
                <a:solidFill>
                  <a:schemeClr val="bg1"/>
                </a:solidFill>
              </a:rPr>
              <a:t>输入主要研究结论</a:t>
            </a:r>
          </a:p>
        </p:txBody>
      </p:sp>
      <p:sp>
        <p:nvSpPr>
          <p:cNvPr id="20" name="文本框 19">
            <a:extLst>
              <a:ext uri="{FF2B5EF4-FFF2-40B4-BE49-F238E27FC236}">
                <a16:creationId xmlns:a16="http://schemas.microsoft.com/office/drawing/2014/main" id="{FC2457DA-2681-4277-A27A-610FCA9C0047}"/>
              </a:ext>
            </a:extLst>
          </p:cNvPr>
          <p:cNvSpPr txBox="1"/>
          <p:nvPr/>
        </p:nvSpPr>
        <p:spPr>
          <a:xfrm>
            <a:off x="10219626" y="3429000"/>
            <a:ext cx="1477924" cy="2754600"/>
          </a:xfrm>
          <a:prstGeom prst="rect">
            <a:avLst/>
          </a:prstGeom>
          <a:noFill/>
        </p:spPr>
        <p:txBody>
          <a:bodyPr wrap="square" rtlCol="0">
            <a:spAutoFit/>
          </a:bodyPr>
          <a:lstStyle/>
          <a:p>
            <a:pPr algn="l"/>
            <a:r>
              <a:rPr lang="en-US" altLang="zh-CN" sz="17300" i="1" dirty="0">
                <a:solidFill>
                  <a:schemeClr val="tx1">
                    <a:alpha val="8000"/>
                  </a:schemeClr>
                </a:solidFill>
                <a:latin typeface="Consolas" panose="020B0609020204030204" pitchFamily="49" charset="0"/>
                <a:ea typeface="Roboto Medium" panose="02000000000000000000" pitchFamily="2" charset="0"/>
              </a:rPr>
              <a:t>2</a:t>
            </a:r>
            <a:endParaRPr lang="en-US" sz="17300" i="1" dirty="0">
              <a:solidFill>
                <a:schemeClr val="tx1">
                  <a:alpha val="8000"/>
                </a:schemeClr>
              </a:solidFill>
              <a:latin typeface="Consolas" panose="020B0609020204030204" pitchFamily="49" charset="0"/>
              <a:ea typeface="Roboto Medium" panose="02000000000000000000" pitchFamily="2" charset="0"/>
            </a:endParaRPr>
          </a:p>
        </p:txBody>
      </p:sp>
    </p:spTree>
    <p:extLst>
      <p:ext uri="{BB962C8B-B14F-4D97-AF65-F5344CB8AC3E}">
        <p14:creationId xmlns:p14="http://schemas.microsoft.com/office/powerpoint/2010/main" val="533132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18A41909-9F28-4C1D-9AFF-E067C33A12DE}"/>
              </a:ext>
            </a:extLst>
          </p:cNvPr>
          <p:cNvSpPr/>
          <p:nvPr/>
        </p:nvSpPr>
        <p:spPr>
          <a:xfrm>
            <a:off x="426277" y="1466617"/>
            <a:ext cx="11339446" cy="4830466"/>
          </a:xfrm>
          <a:prstGeom prst="roundRect">
            <a:avLst>
              <a:gd name="adj" fmla="val 3657"/>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grpSp>
        <p:nvGrpSpPr>
          <p:cNvPr id="14" name="组合 13">
            <a:extLst>
              <a:ext uri="{FF2B5EF4-FFF2-40B4-BE49-F238E27FC236}">
                <a16:creationId xmlns:a16="http://schemas.microsoft.com/office/drawing/2014/main" id="{764246E8-A29B-47A9-9A74-17ADA5E6F910}"/>
              </a:ext>
            </a:extLst>
          </p:cNvPr>
          <p:cNvGrpSpPr/>
          <p:nvPr/>
        </p:nvGrpSpPr>
        <p:grpSpPr>
          <a:xfrm>
            <a:off x="1865664" y="2155155"/>
            <a:ext cx="2543542" cy="2543542"/>
            <a:chOff x="1295082" y="2184426"/>
            <a:chExt cx="2351789" cy="2351789"/>
          </a:xfrm>
        </p:grpSpPr>
        <p:sp>
          <p:nvSpPr>
            <p:cNvPr id="2" name="ValueBack2">
              <a:extLst>
                <a:ext uri="{FF2B5EF4-FFF2-40B4-BE49-F238E27FC236}">
                  <a16:creationId xmlns:a16="http://schemas.microsoft.com/office/drawing/2014/main" id="{B6FA4E22-BB3D-4770-8B0B-8784BC088A57}"/>
                </a:ext>
              </a:extLst>
            </p:cNvPr>
            <p:cNvSpPr/>
            <p:nvPr/>
          </p:nvSpPr>
          <p:spPr>
            <a:xfrm>
              <a:off x="1295082" y="2184426"/>
              <a:ext cx="2351789" cy="2351789"/>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 name="ExtraShape2">
              <a:extLst>
                <a:ext uri="{FF2B5EF4-FFF2-40B4-BE49-F238E27FC236}">
                  <a16:creationId xmlns:a16="http://schemas.microsoft.com/office/drawing/2014/main" id="{00F07B08-2D93-407E-861E-FCA3894F52CF}"/>
                </a:ext>
              </a:extLst>
            </p:cNvPr>
            <p:cNvSpPr/>
            <p:nvPr/>
          </p:nvSpPr>
          <p:spPr>
            <a:xfrm>
              <a:off x="1535883" y="2425227"/>
              <a:ext cx="1870186" cy="1870186"/>
            </a:xfrm>
            <a:prstGeom prst="arc">
              <a:avLst>
                <a:gd name="adj1" fmla="val 16200000"/>
                <a:gd name="adj2" fmla="val 16085929"/>
              </a:avLst>
            </a:prstGeom>
            <a:ln w="28575"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txBody>
            <a:bodyPr anchor="ctr"/>
            <a:lstStyle/>
            <a:p>
              <a:pPr algn="ctr"/>
              <a:endParaRPr/>
            </a:p>
          </p:txBody>
        </p:sp>
        <p:sp>
          <p:nvSpPr>
            <p:cNvPr id="4" name="BackShape2">
              <a:extLst>
                <a:ext uri="{FF2B5EF4-FFF2-40B4-BE49-F238E27FC236}">
                  <a16:creationId xmlns:a16="http://schemas.microsoft.com/office/drawing/2014/main" id="{A5B9BE35-B0DE-46D9-85F2-B1275F9A5E25}"/>
                </a:ext>
              </a:extLst>
            </p:cNvPr>
            <p:cNvSpPr/>
            <p:nvPr/>
          </p:nvSpPr>
          <p:spPr>
            <a:xfrm>
              <a:off x="1839678" y="2729022"/>
              <a:ext cx="1262596" cy="1262596"/>
            </a:xfrm>
            <a:prstGeom prst="ellipse">
              <a:avLst/>
            </a:prstGeom>
            <a:solidFill>
              <a:schemeClr val="accent3">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 name="ValueShape2">
              <a:extLst>
                <a:ext uri="{FF2B5EF4-FFF2-40B4-BE49-F238E27FC236}">
                  <a16:creationId xmlns:a16="http://schemas.microsoft.com/office/drawing/2014/main" id="{465FBAF4-1912-445B-B2F5-C289C27C2978}"/>
                </a:ext>
              </a:extLst>
            </p:cNvPr>
            <p:cNvSpPr/>
            <p:nvPr/>
          </p:nvSpPr>
          <p:spPr>
            <a:xfrm>
              <a:off x="1496257" y="2385601"/>
              <a:ext cx="1949438" cy="1949438"/>
            </a:xfrm>
            <a:prstGeom prst="blockArc">
              <a:avLst>
                <a:gd name="adj1" fmla="val 16200000"/>
                <a:gd name="adj2" fmla="val 7277538"/>
                <a:gd name="adj3" fmla="val 3400"/>
              </a:avLst>
            </a:prstGeom>
            <a:solidFill>
              <a:schemeClr val="accent3">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6" name="ValueText2">
              <a:extLst>
                <a:ext uri="{FF2B5EF4-FFF2-40B4-BE49-F238E27FC236}">
                  <a16:creationId xmlns:a16="http://schemas.microsoft.com/office/drawing/2014/main" id="{D7558749-46C4-4360-8DD0-3A0D42E94C44}"/>
                </a:ext>
              </a:extLst>
            </p:cNvPr>
            <p:cNvSpPr txBox="1"/>
            <p:nvPr/>
          </p:nvSpPr>
          <p:spPr>
            <a:xfrm>
              <a:off x="2075414" y="3132602"/>
              <a:ext cx="791108" cy="447138"/>
            </a:xfrm>
            <a:prstGeom prst="rect">
              <a:avLst/>
            </a:prstGeom>
            <a:noFill/>
            <a:ln>
              <a:noFill/>
            </a:ln>
          </p:spPr>
          <p:txBody>
            <a:bodyPr wrap="none" anchor="ctr" anchorCtr="0">
              <a:prstTxWarp prst="textPlain">
                <a:avLst/>
              </a:prstTxWarp>
              <a:normAutofit fontScale="47500" lnSpcReduction="20000"/>
            </a:bodyPr>
            <a:lstStyle/>
            <a:p>
              <a:pPr algn="ctr"/>
              <a:r>
                <a:rPr lang="en-US" sz="6000" dirty="0">
                  <a:solidFill>
                    <a:schemeClr val="bg1"/>
                  </a:solidFill>
                  <a:latin typeface="Impact" panose="020B0806030902050204" pitchFamily="34" charset="0"/>
                </a:rPr>
                <a:t>59%</a:t>
              </a:r>
            </a:p>
          </p:txBody>
        </p:sp>
      </p:grpSp>
      <p:sp>
        <p:nvSpPr>
          <p:cNvPr id="8" name="文本框 7">
            <a:extLst>
              <a:ext uri="{FF2B5EF4-FFF2-40B4-BE49-F238E27FC236}">
                <a16:creationId xmlns:a16="http://schemas.microsoft.com/office/drawing/2014/main" id="{6417294A-636E-4918-9D69-F553D10769F4}"/>
              </a:ext>
            </a:extLst>
          </p:cNvPr>
          <p:cNvSpPr txBox="1"/>
          <p:nvPr/>
        </p:nvSpPr>
        <p:spPr>
          <a:xfrm>
            <a:off x="1754906" y="4859336"/>
            <a:ext cx="2755900" cy="461665"/>
          </a:xfrm>
          <a:prstGeom prst="rect">
            <a:avLst/>
          </a:prstGeom>
          <a:noFill/>
        </p:spPr>
        <p:txBody>
          <a:bodyPr wrap="square" rtlCol="0">
            <a:spAutoFit/>
          </a:bodyPr>
          <a:lstStyle/>
          <a:p>
            <a:pPr algn="ctr"/>
            <a:r>
              <a:rPr lang="zh-CN" altLang="en-US" sz="2400" b="1" dirty="0">
                <a:latin typeface="微软雅黑" panose="020B0503020204020204" pitchFamily="34" charset="-122"/>
                <a:ea typeface="微软雅黑" panose="020B0503020204020204" pitchFamily="34" charset="-122"/>
              </a:rPr>
              <a:t>图表标题</a:t>
            </a:r>
          </a:p>
        </p:txBody>
      </p:sp>
      <p:sp>
        <p:nvSpPr>
          <p:cNvPr id="9" name="文本框 8">
            <a:extLst>
              <a:ext uri="{FF2B5EF4-FFF2-40B4-BE49-F238E27FC236}">
                <a16:creationId xmlns:a16="http://schemas.microsoft.com/office/drawing/2014/main" id="{56D88BF8-0141-41E4-9778-5D6BC7660764}"/>
              </a:ext>
            </a:extLst>
          </p:cNvPr>
          <p:cNvSpPr txBox="1"/>
          <p:nvPr/>
        </p:nvSpPr>
        <p:spPr>
          <a:xfrm>
            <a:off x="1754906" y="5436151"/>
            <a:ext cx="2755900" cy="369332"/>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副标题</a:t>
            </a:r>
          </a:p>
        </p:txBody>
      </p:sp>
      <p:sp>
        <p:nvSpPr>
          <p:cNvPr id="10" name="文本框 9">
            <a:extLst>
              <a:ext uri="{FF2B5EF4-FFF2-40B4-BE49-F238E27FC236}">
                <a16:creationId xmlns:a16="http://schemas.microsoft.com/office/drawing/2014/main" id="{D0274B56-930C-48D7-924B-0BF2400DE7D7}"/>
              </a:ext>
            </a:extLst>
          </p:cNvPr>
          <p:cNvSpPr txBox="1"/>
          <p:nvPr/>
        </p:nvSpPr>
        <p:spPr>
          <a:xfrm>
            <a:off x="6621919" y="3426926"/>
            <a:ext cx="5025915" cy="2122697"/>
          </a:xfrm>
          <a:prstGeom prst="rect">
            <a:avLst/>
          </a:prstGeom>
          <a:noFill/>
        </p:spPr>
        <p:txBody>
          <a:bodyPr wrap="square" rtlCol="0">
            <a:spAutoFit/>
          </a:bodyPr>
          <a:lstStyle/>
          <a:p>
            <a:pPr marL="285744" indent="-285744">
              <a:lnSpc>
                <a:spcPct val="150000"/>
              </a:lnSpc>
              <a:buFont typeface="Wingdings" panose="05000000000000000000" pitchFamily="2" charset="2"/>
              <a:buChar char="l"/>
            </a:pPr>
            <a:r>
              <a:rPr lang="zh-CN" altLang="en-US" dirty="0">
                <a:latin typeface="微软雅黑 Light" panose="020B0502040204020203" pitchFamily="34" charset="-122"/>
                <a:ea typeface="微软雅黑 Light" panose="020B0502040204020203" pitchFamily="34" charset="-122"/>
              </a:rPr>
              <a:t>输入主要内容主要内容主要内容主要内容</a:t>
            </a:r>
            <a:endParaRPr lang="en-US" altLang="zh-CN" dirty="0">
              <a:latin typeface="微软雅黑 Light" panose="020B0502040204020203" pitchFamily="34" charset="-122"/>
              <a:ea typeface="微软雅黑 Light" panose="020B0502040204020203" pitchFamily="34" charset="-122"/>
            </a:endParaRPr>
          </a:p>
          <a:p>
            <a:pPr marL="285744" indent="-285744">
              <a:lnSpc>
                <a:spcPct val="150000"/>
              </a:lnSpc>
              <a:buFont typeface="Wingdings" panose="05000000000000000000" pitchFamily="2" charset="2"/>
              <a:buChar char="l"/>
            </a:pPr>
            <a:r>
              <a:rPr lang="zh-CN" altLang="en-US" dirty="0">
                <a:latin typeface="微软雅黑 Light" panose="020B0502040204020203" pitchFamily="34" charset="-122"/>
                <a:ea typeface="微软雅黑 Light" panose="020B0502040204020203" pitchFamily="34" charset="-122"/>
              </a:rPr>
              <a:t>输入主要内容主要内容主要内容主要内容</a:t>
            </a:r>
            <a:endParaRPr lang="en-US" altLang="zh-CN" dirty="0">
              <a:latin typeface="微软雅黑 Light" panose="020B0502040204020203" pitchFamily="34" charset="-122"/>
              <a:ea typeface="微软雅黑 Light" panose="020B0502040204020203" pitchFamily="34" charset="-122"/>
            </a:endParaRPr>
          </a:p>
          <a:p>
            <a:pPr marL="285744" indent="-285744">
              <a:lnSpc>
                <a:spcPct val="150000"/>
              </a:lnSpc>
              <a:buFont typeface="Wingdings" panose="05000000000000000000" pitchFamily="2" charset="2"/>
              <a:buChar char="l"/>
            </a:pPr>
            <a:r>
              <a:rPr lang="zh-CN" altLang="en-US" dirty="0">
                <a:latin typeface="微软雅黑 Light" panose="020B0502040204020203" pitchFamily="34" charset="-122"/>
                <a:ea typeface="微软雅黑 Light" panose="020B0502040204020203" pitchFamily="34" charset="-122"/>
              </a:rPr>
              <a:t>输入主要内容主要内容主要内容主要内容</a:t>
            </a:r>
            <a:endParaRPr lang="en-US" altLang="zh-CN" dirty="0">
              <a:latin typeface="微软雅黑 Light" panose="020B0502040204020203" pitchFamily="34" charset="-122"/>
              <a:ea typeface="微软雅黑 Light" panose="020B0502040204020203" pitchFamily="34" charset="-122"/>
            </a:endParaRPr>
          </a:p>
          <a:p>
            <a:pPr marL="285744" indent="-285744">
              <a:lnSpc>
                <a:spcPct val="150000"/>
              </a:lnSpc>
              <a:buFont typeface="Wingdings" panose="05000000000000000000" pitchFamily="2" charset="2"/>
              <a:buChar char="l"/>
            </a:pPr>
            <a:r>
              <a:rPr lang="zh-CN" altLang="en-US" dirty="0">
                <a:latin typeface="微软雅黑 Light" panose="020B0502040204020203" pitchFamily="34" charset="-122"/>
                <a:ea typeface="微软雅黑 Light" panose="020B0502040204020203" pitchFamily="34" charset="-122"/>
              </a:rPr>
              <a:t>输入主要内容主要内容主要内容主要内容</a:t>
            </a:r>
            <a:endParaRPr lang="en-US" altLang="zh-CN" dirty="0">
              <a:latin typeface="微软雅黑 Light" panose="020B0502040204020203" pitchFamily="34" charset="-122"/>
              <a:ea typeface="微软雅黑 Light" panose="020B0502040204020203" pitchFamily="34" charset="-122"/>
            </a:endParaRPr>
          </a:p>
          <a:p>
            <a:pPr marL="285744" indent="-285744">
              <a:lnSpc>
                <a:spcPct val="150000"/>
              </a:lnSpc>
              <a:buFont typeface="Wingdings" panose="05000000000000000000" pitchFamily="2" charset="2"/>
              <a:buChar char="l"/>
            </a:pPr>
            <a:r>
              <a:rPr lang="zh-CN" altLang="en-US" dirty="0">
                <a:latin typeface="微软雅黑 Light" panose="020B0502040204020203" pitchFamily="34" charset="-122"/>
                <a:ea typeface="微软雅黑 Light" panose="020B0502040204020203" pitchFamily="34" charset="-122"/>
              </a:rPr>
              <a:t>输入主要内容主要内容主要内容主要内容</a:t>
            </a:r>
            <a:endParaRPr lang="en-US" altLang="zh-CN" dirty="0">
              <a:latin typeface="微软雅黑 Light" panose="020B0502040204020203" pitchFamily="34" charset="-122"/>
              <a:ea typeface="微软雅黑 Light" panose="020B0502040204020203" pitchFamily="34" charset="-122"/>
            </a:endParaRPr>
          </a:p>
        </p:txBody>
      </p:sp>
      <p:sp>
        <p:nvSpPr>
          <p:cNvPr id="11" name="文本框 10">
            <a:extLst>
              <a:ext uri="{FF2B5EF4-FFF2-40B4-BE49-F238E27FC236}">
                <a16:creationId xmlns:a16="http://schemas.microsoft.com/office/drawing/2014/main" id="{BA950B91-5C8A-41EF-B400-D2F23766991D}"/>
              </a:ext>
            </a:extLst>
          </p:cNvPr>
          <p:cNvSpPr txBox="1"/>
          <p:nvPr/>
        </p:nvSpPr>
        <p:spPr>
          <a:xfrm>
            <a:off x="6621919" y="2542047"/>
            <a:ext cx="4887823" cy="523220"/>
          </a:xfrm>
          <a:prstGeom prst="rect">
            <a:avLst/>
          </a:prstGeom>
          <a:solidFill>
            <a:srgbClr val="526EC9"/>
          </a:solidFill>
          <a:effectLst>
            <a:outerShdw blurRad="50800" dist="38100" dir="2700000" algn="tl" rotWithShape="0">
              <a:prstClr val="black">
                <a:alpha val="40000"/>
              </a:prstClr>
            </a:outerShdw>
          </a:effectLst>
        </p:spPr>
        <p:txBody>
          <a:bodyPr wrap="square" rtlCol="0">
            <a:spAutoFit/>
          </a:bodyPr>
          <a:lstStyle/>
          <a:p>
            <a:r>
              <a:rPr lang="zh-CN" altLang="en-US" sz="2800" b="1" dirty="0">
                <a:solidFill>
                  <a:schemeClr val="bg1"/>
                </a:solidFill>
              </a:rPr>
              <a:t>输入主要研究结论</a:t>
            </a:r>
          </a:p>
        </p:txBody>
      </p:sp>
      <p:sp>
        <p:nvSpPr>
          <p:cNvPr id="13" name="文本框 12">
            <a:extLst>
              <a:ext uri="{FF2B5EF4-FFF2-40B4-BE49-F238E27FC236}">
                <a16:creationId xmlns:a16="http://schemas.microsoft.com/office/drawing/2014/main" id="{2DFF7B63-E1F5-499E-9130-4D8C3C5E7CB0}"/>
              </a:ext>
            </a:extLst>
          </p:cNvPr>
          <p:cNvSpPr txBox="1"/>
          <p:nvPr/>
        </p:nvSpPr>
        <p:spPr>
          <a:xfrm>
            <a:off x="725555" y="443632"/>
            <a:ext cx="3376539" cy="461665"/>
          </a:xfrm>
          <a:prstGeom prst="rect">
            <a:avLst/>
          </a:prstGeom>
          <a:noFill/>
        </p:spPr>
        <p:txBody>
          <a:bodyPr wrap="square" rtlCol="0">
            <a:spAutoFit/>
          </a:bodyPr>
          <a:lstStyle/>
          <a:p>
            <a:r>
              <a:rPr lang="zh-CN" altLang="en-US" sz="2400" b="1" dirty="0">
                <a:solidFill>
                  <a:schemeClr val="accent1">
                    <a:lumMod val="75000"/>
                  </a:schemeClr>
                </a:solidFill>
                <a:latin typeface="微软雅黑" panose="020B0503020204020204" pitchFamily="34" charset="-122"/>
                <a:ea typeface="微软雅黑" panose="020B0503020204020204" pitchFamily="34" charset="-122"/>
              </a:rPr>
              <a:t>图表模板</a:t>
            </a:r>
          </a:p>
        </p:txBody>
      </p:sp>
      <p:grpSp>
        <p:nvGrpSpPr>
          <p:cNvPr id="15" name="组合 14">
            <a:extLst>
              <a:ext uri="{FF2B5EF4-FFF2-40B4-BE49-F238E27FC236}">
                <a16:creationId xmlns:a16="http://schemas.microsoft.com/office/drawing/2014/main" id="{862D61E5-5051-4411-8F06-97D4F7B6AD54}"/>
              </a:ext>
            </a:extLst>
          </p:cNvPr>
          <p:cNvGrpSpPr/>
          <p:nvPr/>
        </p:nvGrpSpPr>
        <p:grpSpPr>
          <a:xfrm flipH="1">
            <a:off x="5464762" y="1466617"/>
            <a:ext cx="105320" cy="1971932"/>
            <a:chOff x="4399082" y="1624876"/>
            <a:chExt cx="231871" cy="3276600"/>
          </a:xfrm>
        </p:grpSpPr>
        <p:cxnSp>
          <p:nvCxnSpPr>
            <p:cNvPr id="16" name="直接连接符 15">
              <a:extLst>
                <a:ext uri="{FF2B5EF4-FFF2-40B4-BE49-F238E27FC236}">
                  <a16:creationId xmlns:a16="http://schemas.microsoft.com/office/drawing/2014/main" id="{E6AD1588-B24E-4FB9-B830-B9C1AF9FB7E8}"/>
                </a:ext>
              </a:extLst>
            </p:cNvPr>
            <p:cNvCxnSpPr>
              <a:cxnSpLocks/>
            </p:cNvCxnSpPr>
            <p:nvPr/>
          </p:nvCxnSpPr>
          <p:spPr>
            <a:xfrm rot="5400000" flipV="1">
              <a:off x="2992653" y="3263176"/>
              <a:ext cx="3276600" cy="0"/>
            </a:xfrm>
            <a:prstGeom prst="line">
              <a:avLst/>
            </a:prstGeom>
            <a:ln w="38100">
              <a:gradFill flip="none" rotWithShape="1">
                <a:gsLst>
                  <a:gs pos="2900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F4F2E3B2-8E97-491B-817B-993DA1AAF506}"/>
                </a:ext>
              </a:extLst>
            </p:cNvPr>
            <p:cNvCxnSpPr>
              <a:cxnSpLocks/>
            </p:cNvCxnSpPr>
            <p:nvPr/>
          </p:nvCxnSpPr>
          <p:spPr>
            <a:xfrm rot="5400000" flipV="1">
              <a:off x="3608507" y="2415451"/>
              <a:ext cx="1581150" cy="0"/>
            </a:xfrm>
            <a:prstGeom prst="line">
              <a:avLst/>
            </a:prstGeom>
            <a:ln w="38100">
              <a:gradFill flip="none" rotWithShape="1">
                <a:gsLst>
                  <a:gs pos="2900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18" name="组合 17">
            <a:extLst>
              <a:ext uri="{FF2B5EF4-FFF2-40B4-BE49-F238E27FC236}">
                <a16:creationId xmlns:a16="http://schemas.microsoft.com/office/drawing/2014/main" id="{F59A06AD-DD24-4920-AD89-3614336A4858}"/>
              </a:ext>
            </a:extLst>
          </p:cNvPr>
          <p:cNvGrpSpPr/>
          <p:nvPr/>
        </p:nvGrpSpPr>
        <p:grpSpPr>
          <a:xfrm rot="10800000" flipH="1">
            <a:off x="5464762" y="2167749"/>
            <a:ext cx="101600" cy="4138881"/>
            <a:chOff x="4399082" y="1624876"/>
            <a:chExt cx="231871" cy="3276600"/>
          </a:xfrm>
        </p:grpSpPr>
        <p:cxnSp>
          <p:nvCxnSpPr>
            <p:cNvPr id="19" name="直接连接符 18">
              <a:extLst>
                <a:ext uri="{FF2B5EF4-FFF2-40B4-BE49-F238E27FC236}">
                  <a16:creationId xmlns:a16="http://schemas.microsoft.com/office/drawing/2014/main" id="{A254BB43-7CA0-407E-9B1F-96A35C557309}"/>
                </a:ext>
              </a:extLst>
            </p:cNvPr>
            <p:cNvCxnSpPr>
              <a:cxnSpLocks/>
            </p:cNvCxnSpPr>
            <p:nvPr/>
          </p:nvCxnSpPr>
          <p:spPr>
            <a:xfrm rot="5400000" flipV="1">
              <a:off x="2992653" y="3263176"/>
              <a:ext cx="3276600" cy="0"/>
            </a:xfrm>
            <a:prstGeom prst="line">
              <a:avLst/>
            </a:prstGeom>
            <a:ln w="38100">
              <a:gradFill flip="none" rotWithShape="1">
                <a:gsLst>
                  <a:gs pos="2900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F85C45D6-7C48-462A-A7B2-8BA1B3496460}"/>
                </a:ext>
              </a:extLst>
            </p:cNvPr>
            <p:cNvCxnSpPr>
              <a:cxnSpLocks/>
            </p:cNvCxnSpPr>
            <p:nvPr/>
          </p:nvCxnSpPr>
          <p:spPr>
            <a:xfrm rot="5400000" flipV="1">
              <a:off x="3608507" y="2415451"/>
              <a:ext cx="1581150" cy="0"/>
            </a:xfrm>
            <a:prstGeom prst="line">
              <a:avLst/>
            </a:prstGeom>
            <a:ln w="38100">
              <a:gradFill flip="none" rotWithShape="1">
                <a:gsLst>
                  <a:gs pos="2900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3641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18A41909-9F28-4C1D-9AFF-E067C33A12DE}"/>
              </a:ext>
            </a:extLst>
          </p:cNvPr>
          <p:cNvSpPr/>
          <p:nvPr/>
        </p:nvSpPr>
        <p:spPr>
          <a:xfrm>
            <a:off x="609972" y="1533952"/>
            <a:ext cx="11339446" cy="4830466"/>
          </a:xfrm>
          <a:prstGeom prst="roundRect">
            <a:avLst>
              <a:gd name="adj" fmla="val 3657"/>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8" name="文本框 7">
            <a:extLst>
              <a:ext uri="{FF2B5EF4-FFF2-40B4-BE49-F238E27FC236}">
                <a16:creationId xmlns:a16="http://schemas.microsoft.com/office/drawing/2014/main" id="{6417294A-636E-4918-9D69-F553D10769F4}"/>
              </a:ext>
            </a:extLst>
          </p:cNvPr>
          <p:cNvSpPr txBox="1"/>
          <p:nvPr/>
        </p:nvSpPr>
        <p:spPr>
          <a:xfrm>
            <a:off x="1754906" y="4859336"/>
            <a:ext cx="2755900" cy="461665"/>
          </a:xfrm>
          <a:prstGeom prst="rect">
            <a:avLst/>
          </a:prstGeom>
          <a:noFill/>
        </p:spPr>
        <p:txBody>
          <a:bodyPr wrap="square" rtlCol="0">
            <a:spAutoFit/>
          </a:bodyPr>
          <a:lstStyle/>
          <a:p>
            <a:pPr algn="ctr"/>
            <a:r>
              <a:rPr lang="zh-CN" altLang="en-US" sz="2400" b="1" dirty="0">
                <a:latin typeface="微软雅黑" panose="020B0503020204020204" pitchFamily="34" charset="-122"/>
                <a:ea typeface="微软雅黑" panose="020B0503020204020204" pitchFamily="34" charset="-122"/>
              </a:rPr>
              <a:t>图表标题</a:t>
            </a:r>
          </a:p>
        </p:txBody>
      </p:sp>
      <p:sp>
        <p:nvSpPr>
          <p:cNvPr id="9" name="文本框 8">
            <a:extLst>
              <a:ext uri="{FF2B5EF4-FFF2-40B4-BE49-F238E27FC236}">
                <a16:creationId xmlns:a16="http://schemas.microsoft.com/office/drawing/2014/main" id="{56D88BF8-0141-41E4-9778-5D6BC7660764}"/>
              </a:ext>
            </a:extLst>
          </p:cNvPr>
          <p:cNvSpPr txBox="1"/>
          <p:nvPr/>
        </p:nvSpPr>
        <p:spPr>
          <a:xfrm>
            <a:off x="1754906" y="5436151"/>
            <a:ext cx="2755900" cy="369332"/>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副标题</a:t>
            </a:r>
          </a:p>
        </p:txBody>
      </p:sp>
      <p:sp>
        <p:nvSpPr>
          <p:cNvPr id="11" name="文本框 10">
            <a:extLst>
              <a:ext uri="{FF2B5EF4-FFF2-40B4-BE49-F238E27FC236}">
                <a16:creationId xmlns:a16="http://schemas.microsoft.com/office/drawing/2014/main" id="{BA950B91-5C8A-41EF-B400-D2F23766991D}"/>
              </a:ext>
            </a:extLst>
          </p:cNvPr>
          <p:cNvSpPr txBox="1"/>
          <p:nvPr/>
        </p:nvSpPr>
        <p:spPr>
          <a:xfrm>
            <a:off x="6621919" y="2542047"/>
            <a:ext cx="4887823" cy="523220"/>
          </a:xfrm>
          <a:prstGeom prst="rect">
            <a:avLst/>
          </a:prstGeom>
          <a:solidFill>
            <a:srgbClr val="526EC9"/>
          </a:solidFill>
          <a:effectLst>
            <a:outerShdw blurRad="50800" dist="38100" dir="2700000" algn="tl" rotWithShape="0">
              <a:prstClr val="black">
                <a:alpha val="40000"/>
              </a:prstClr>
            </a:outerShdw>
          </a:effectLst>
        </p:spPr>
        <p:txBody>
          <a:bodyPr wrap="square" rtlCol="0">
            <a:spAutoFit/>
          </a:bodyPr>
          <a:lstStyle/>
          <a:p>
            <a:r>
              <a:rPr lang="zh-CN" altLang="en-US" sz="2800" b="1" dirty="0">
                <a:solidFill>
                  <a:schemeClr val="bg1"/>
                </a:solidFill>
              </a:rPr>
              <a:t>输入主要研究结论</a:t>
            </a:r>
          </a:p>
        </p:txBody>
      </p:sp>
      <p:sp>
        <p:nvSpPr>
          <p:cNvPr id="13" name="文本框 12">
            <a:extLst>
              <a:ext uri="{FF2B5EF4-FFF2-40B4-BE49-F238E27FC236}">
                <a16:creationId xmlns:a16="http://schemas.microsoft.com/office/drawing/2014/main" id="{2DFF7B63-E1F5-499E-9130-4D8C3C5E7CB0}"/>
              </a:ext>
            </a:extLst>
          </p:cNvPr>
          <p:cNvSpPr txBox="1"/>
          <p:nvPr/>
        </p:nvSpPr>
        <p:spPr>
          <a:xfrm>
            <a:off x="725555" y="443632"/>
            <a:ext cx="3376539" cy="461665"/>
          </a:xfrm>
          <a:prstGeom prst="rect">
            <a:avLst/>
          </a:prstGeom>
          <a:noFill/>
        </p:spPr>
        <p:txBody>
          <a:bodyPr wrap="square" rtlCol="0">
            <a:spAutoFit/>
          </a:bodyPr>
          <a:lstStyle/>
          <a:p>
            <a:r>
              <a:rPr lang="zh-CN" altLang="en-US" sz="2400" b="1" dirty="0">
                <a:solidFill>
                  <a:schemeClr val="accent1">
                    <a:lumMod val="75000"/>
                  </a:schemeClr>
                </a:solidFill>
                <a:latin typeface="微软雅黑" panose="020B0503020204020204" pitchFamily="34" charset="-122"/>
                <a:ea typeface="微软雅黑" panose="020B0503020204020204" pitchFamily="34" charset="-122"/>
              </a:rPr>
              <a:t>图表模板</a:t>
            </a:r>
          </a:p>
        </p:txBody>
      </p:sp>
      <p:grpSp>
        <p:nvGrpSpPr>
          <p:cNvPr id="15" name="组合 14">
            <a:extLst>
              <a:ext uri="{FF2B5EF4-FFF2-40B4-BE49-F238E27FC236}">
                <a16:creationId xmlns:a16="http://schemas.microsoft.com/office/drawing/2014/main" id="{862D61E5-5051-4411-8F06-97D4F7B6AD54}"/>
              </a:ext>
            </a:extLst>
          </p:cNvPr>
          <p:cNvGrpSpPr/>
          <p:nvPr/>
        </p:nvGrpSpPr>
        <p:grpSpPr>
          <a:xfrm flipH="1">
            <a:off x="5464762" y="1466617"/>
            <a:ext cx="105320" cy="1971932"/>
            <a:chOff x="4399082" y="1624876"/>
            <a:chExt cx="231871" cy="3276600"/>
          </a:xfrm>
        </p:grpSpPr>
        <p:cxnSp>
          <p:nvCxnSpPr>
            <p:cNvPr id="16" name="直接连接符 15">
              <a:extLst>
                <a:ext uri="{FF2B5EF4-FFF2-40B4-BE49-F238E27FC236}">
                  <a16:creationId xmlns:a16="http://schemas.microsoft.com/office/drawing/2014/main" id="{E6AD1588-B24E-4FB9-B830-B9C1AF9FB7E8}"/>
                </a:ext>
              </a:extLst>
            </p:cNvPr>
            <p:cNvCxnSpPr>
              <a:cxnSpLocks/>
            </p:cNvCxnSpPr>
            <p:nvPr/>
          </p:nvCxnSpPr>
          <p:spPr>
            <a:xfrm rot="5400000" flipV="1">
              <a:off x="2992653" y="3263176"/>
              <a:ext cx="3276600" cy="0"/>
            </a:xfrm>
            <a:prstGeom prst="line">
              <a:avLst/>
            </a:prstGeom>
            <a:ln w="38100">
              <a:gradFill flip="none" rotWithShape="1">
                <a:gsLst>
                  <a:gs pos="2900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F4F2E3B2-8E97-491B-817B-993DA1AAF506}"/>
                </a:ext>
              </a:extLst>
            </p:cNvPr>
            <p:cNvCxnSpPr>
              <a:cxnSpLocks/>
            </p:cNvCxnSpPr>
            <p:nvPr/>
          </p:nvCxnSpPr>
          <p:spPr>
            <a:xfrm rot="5400000" flipV="1">
              <a:off x="3608507" y="2415451"/>
              <a:ext cx="1581150" cy="0"/>
            </a:xfrm>
            <a:prstGeom prst="line">
              <a:avLst/>
            </a:prstGeom>
            <a:ln w="38100">
              <a:gradFill flip="none" rotWithShape="1">
                <a:gsLst>
                  <a:gs pos="2900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18" name="组合 17">
            <a:extLst>
              <a:ext uri="{FF2B5EF4-FFF2-40B4-BE49-F238E27FC236}">
                <a16:creationId xmlns:a16="http://schemas.microsoft.com/office/drawing/2014/main" id="{F59A06AD-DD24-4920-AD89-3614336A4858}"/>
              </a:ext>
            </a:extLst>
          </p:cNvPr>
          <p:cNvGrpSpPr/>
          <p:nvPr/>
        </p:nvGrpSpPr>
        <p:grpSpPr>
          <a:xfrm rot="10800000" flipH="1">
            <a:off x="5464762" y="2167749"/>
            <a:ext cx="101600" cy="4138881"/>
            <a:chOff x="4399082" y="1624876"/>
            <a:chExt cx="231871" cy="3276600"/>
          </a:xfrm>
        </p:grpSpPr>
        <p:cxnSp>
          <p:nvCxnSpPr>
            <p:cNvPr id="19" name="直接连接符 18">
              <a:extLst>
                <a:ext uri="{FF2B5EF4-FFF2-40B4-BE49-F238E27FC236}">
                  <a16:creationId xmlns:a16="http://schemas.microsoft.com/office/drawing/2014/main" id="{A254BB43-7CA0-407E-9B1F-96A35C557309}"/>
                </a:ext>
              </a:extLst>
            </p:cNvPr>
            <p:cNvCxnSpPr>
              <a:cxnSpLocks/>
            </p:cNvCxnSpPr>
            <p:nvPr/>
          </p:nvCxnSpPr>
          <p:spPr>
            <a:xfrm rot="5400000" flipV="1">
              <a:off x="2992653" y="3263176"/>
              <a:ext cx="3276600" cy="0"/>
            </a:xfrm>
            <a:prstGeom prst="line">
              <a:avLst/>
            </a:prstGeom>
            <a:ln w="38100">
              <a:gradFill flip="none" rotWithShape="1">
                <a:gsLst>
                  <a:gs pos="2900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F85C45D6-7C48-462A-A7B2-8BA1B3496460}"/>
                </a:ext>
              </a:extLst>
            </p:cNvPr>
            <p:cNvCxnSpPr>
              <a:cxnSpLocks/>
            </p:cNvCxnSpPr>
            <p:nvPr/>
          </p:nvCxnSpPr>
          <p:spPr>
            <a:xfrm rot="5400000" flipV="1">
              <a:off x="3608507" y="2415451"/>
              <a:ext cx="1581150" cy="0"/>
            </a:xfrm>
            <a:prstGeom prst="line">
              <a:avLst/>
            </a:prstGeom>
            <a:ln w="38100">
              <a:gradFill flip="none" rotWithShape="1">
                <a:gsLst>
                  <a:gs pos="2900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graphicFrame>
        <p:nvGraphicFramePr>
          <p:cNvPr id="21" name="Chart 2">
            <a:extLst>
              <a:ext uri="{FF2B5EF4-FFF2-40B4-BE49-F238E27FC236}">
                <a16:creationId xmlns:a16="http://schemas.microsoft.com/office/drawing/2014/main" id="{93314624-6FBF-41D3-8AAE-5179EF27B81D}"/>
              </a:ext>
            </a:extLst>
          </p:cNvPr>
          <p:cNvGraphicFramePr/>
          <p:nvPr>
            <p:extLst>
              <p:ext uri="{D42A27DB-BD31-4B8C-83A1-F6EECF244321}">
                <p14:modId xmlns:p14="http://schemas.microsoft.com/office/powerpoint/2010/main" val="921939770"/>
              </p:ext>
            </p:extLst>
          </p:nvPr>
        </p:nvGraphicFramePr>
        <p:xfrm>
          <a:off x="1441316" y="2167749"/>
          <a:ext cx="3546468" cy="2711899"/>
        </p:xfrm>
        <a:graphic>
          <a:graphicData uri="http://schemas.openxmlformats.org/drawingml/2006/chart">
            <c:chart xmlns:c="http://schemas.openxmlformats.org/drawingml/2006/chart" xmlns:r="http://schemas.openxmlformats.org/officeDocument/2006/relationships" r:id="rId2"/>
          </a:graphicData>
        </a:graphic>
      </p:graphicFrame>
      <p:sp>
        <p:nvSpPr>
          <p:cNvPr id="22" name="文本框 21">
            <a:extLst>
              <a:ext uri="{FF2B5EF4-FFF2-40B4-BE49-F238E27FC236}">
                <a16:creationId xmlns:a16="http://schemas.microsoft.com/office/drawing/2014/main" id="{E7498CEE-0781-46A4-B272-32035A68F73C}"/>
              </a:ext>
            </a:extLst>
          </p:cNvPr>
          <p:cNvSpPr txBox="1"/>
          <p:nvPr/>
        </p:nvSpPr>
        <p:spPr>
          <a:xfrm>
            <a:off x="6621919" y="3426926"/>
            <a:ext cx="5025915" cy="2122697"/>
          </a:xfrm>
          <a:prstGeom prst="rect">
            <a:avLst/>
          </a:prstGeom>
          <a:noFill/>
        </p:spPr>
        <p:txBody>
          <a:bodyPr wrap="square" rtlCol="0">
            <a:spAutoFit/>
          </a:bodyPr>
          <a:lstStyle/>
          <a:p>
            <a:pPr marL="285744" indent="-285744">
              <a:lnSpc>
                <a:spcPct val="150000"/>
              </a:lnSpc>
              <a:buFont typeface="Wingdings" panose="05000000000000000000" pitchFamily="2" charset="2"/>
              <a:buChar char="l"/>
            </a:pPr>
            <a:r>
              <a:rPr lang="zh-CN" altLang="en-US" dirty="0">
                <a:latin typeface="微软雅黑 Light" panose="020B0502040204020203" pitchFamily="34" charset="-122"/>
                <a:ea typeface="微软雅黑 Light" panose="020B0502040204020203" pitchFamily="34" charset="-122"/>
              </a:rPr>
              <a:t>输入主要内容主要内容主要内容主要内容</a:t>
            </a:r>
            <a:endParaRPr lang="en-US" altLang="zh-CN" dirty="0">
              <a:latin typeface="微软雅黑 Light" panose="020B0502040204020203" pitchFamily="34" charset="-122"/>
              <a:ea typeface="微软雅黑 Light" panose="020B0502040204020203" pitchFamily="34" charset="-122"/>
            </a:endParaRPr>
          </a:p>
          <a:p>
            <a:pPr marL="285744" indent="-285744">
              <a:lnSpc>
                <a:spcPct val="150000"/>
              </a:lnSpc>
              <a:buFont typeface="Wingdings" panose="05000000000000000000" pitchFamily="2" charset="2"/>
              <a:buChar char="l"/>
            </a:pPr>
            <a:r>
              <a:rPr lang="zh-CN" altLang="en-US" dirty="0">
                <a:latin typeface="微软雅黑 Light" panose="020B0502040204020203" pitchFamily="34" charset="-122"/>
                <a:ea typeface="微软雅黑 Light" panose="020B0502040204020203" pitchFamily="34" charset="-122"/>
              </a:rPr>
              <a:t>输入主要内容主要内容主要内容主要内容</a:t>
            </a:r>
            <a:endParaRPr lang="en-US" altLang="zh-CN" dirty="0">
              <a:latin typeface="微软雅黑 Light" panose="020B0502040204020203" pitchFamily="34" charset="-122"/>
              <a:ea typeface="微软雅黑 Light" panose="020B0502040204020203" pitchFamily="34" charset="-122"/>
            </a:endParaRPr>
          </a:p>
          <a:p>
            <a:pPr marL="285744" indent="-285744">
              <a:lnSpc>
                <a:spcPct val="150000"/>
              </a:lnSpc>
              <a:buFont typeface="Wingdings" panose="05000000000000000000" pitchFamily="2" charset="2"/>
              <a:buChar char="l"/>
            </a:pPr>
            <a:r>
              <a:rPr lang="zh-CN" altLang="en-US" dirty="0">
                <a:latin typeface="微软雅黑 Light" panose="020B0502040204020203" pitchFamily="34" charset="-122"/>
                <a:ea typeface="微软雅黑 Light" panose="020B0502040204020203" pitchFamily="34" charset="-122"/>
              </a:rPr>
              <a:t>输入主要内容主要内容主要内容主要内容</a:t>
            </a:r>
            <a:endParaRPr lang="en-US" altLang="zh-CN" dirty="0">
              <a:latin typeface="微软雅黑 Light" panose="020B0502040204020203" pitchFamily="34" charset="-122"/>
              <a:ea typeface="微软雅黑 Light" panose="020B0502040204020203" pitchFamily="34" charset="-122"/>
            </a:endParaRPr>
          </a:p>
          <a:p>
            <a:pPr marL="285744" indent="-285744">
              <a:lnSpc>
                <a:spcPct val="150000"/>
              </a:lnSpc>
              <a:buFont typeface="Wingdings" panose="05000000000000000000" pitchFamily="2" charset="2"/>
              <a:buChar char="l"/>
            </a:pPr>
            <a:r>
              <a:rPr lang="zh-CN" altLang="en-US" dirty="0">
                <a:latin typeface="微软雅黑 Light" panose="020B0502040204020203" pitchFamily="34" charset="-122"/>
                <a:ea typeface="微软雅黑 Light" panose="020B0502040204020203" pitchFamily="34" charset="-122"/>
              </a:rPr>
              <a:t>输入主要内容主要内容主要内容主要内容</a:t>
            </a:r>
            <a:endParaRPr lang="en-US" altLang="zh-CN" dirty="0">
              <a:latin typeface="微软雅黑 Light" panose="020B0502040204020203" pitchFamily="34" charset="-122"/>
              <a:ea typeface="微软雅黑 Light" panose="020B0502040204020203" pitchFamily="34" charset="-122"/>
            </a:endParaRPr>
          </a:p>
          <a:p>
            <a:pPr marL="285744" indent="-285744">
              <a:lnSpc>
                <a:spcPct val="150000"/>
              </a:lnSpc>
              <a:buFont typeface="Wingdings" panose="05000000000000000000" pitchFamily="2" charset="2"/>
              <a:buChar char="l"/>
            </a:pPr>
            <a:r>
              <a:rPr lang="zh-CN" altLang="en-US" dirty="0">
                <a:latin typeface="微软雅黑 Light" panose="020B0502040204020203" pitchFamily="34" charset="-122"/>
                <a:ea typeface="微软雅黑 Light" panose="020B0502040204020203" pitchFamily="34" charset="-122"/>
              </a:rPr>
              <a:t>输入主要内容主要内容主要内容主要内容</a:t>
            </a:r>
            <a:endParaRPr lang="en-US" altLang="zh-CN" dirty="0">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3754439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18A41909-9F28-4C1D-9AFF-E067C33A12DE}"/>
              </a:ext>
            </a:extLst>
          </p:cNvPr>
          <p:cNvSpPr/>
          <p:nvPr/>
        </p:nvSpPr>
        <p:spPr>
          <a:xfrm>
            <a:off x="426277" y="1466617"/>
            <a:ext cx="11339446" cy="4830466"/>
          </a:xfrm>
          <a:prstGeom prst="roundRect">
            <a:avLst>
              <a:gd name="adj" fmla="val 3657"/>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8" name="文本框 7">
            <a:extLst>
              <a:ext uri="{FF2B5EF4-FFF2-40B4-BE49-F238E27FC236}">
                <a16:creationId xmlns:a16="http://schemas.microsoft.com/office/drawing/2014/main" id="{6417294A-636E-4918-9D69-F553D10769F4}"/>
              </a:ext>
            </a:extLst>
          </p:cNvPr>
          <p:cNvSpPr txBox="1"/>
          <p:nvPr/>
        </p:nvSpPr>
        <p:spPr>
          <a:xfrm>
            <a:off x="1754906" y="4859336"/>
            <a:ext cx="2755900" cy="461665"/>
          </a:xfrm>
          <a:prstGeom prst="rect">
            <a:avLst/>
          </a:prstGeom>
          <a:noFill/>
        </p:spPr>
        <p:txBody>
          <a:bodyPr wrap="square" rtlCol="0">
            <a:spAutoFit/>
          </a:bodyPr>
          <a:lstStyle/>
          <a:p>
            <a:pPr algn="ctr"/>
            <a:r>
              <a:rPr lang="zh-CN" altLang="en-US" sz="2400" b="1" dirty="0">
                <a:latin typeface="微软雅黑" panose="020B0503020204020204" pitchFamily="34" charset="-122"/>
                <a:ea typeface="微软雅黑" panose="020B0503020204020204" pitchFamily="34" charset="-122"/>
              </a:rPr>
              <a:t>图表标题</a:t>
            </a:r>
          </a:p>
        </p:txBody>
      </p:sp>
      <p:sp>
        <p:nvSpPr>
          <p:cNvPr id="9" name="文本框 8">
            <a:extLst>
              <a:ext uri="{FF2B5EF4-FFF2-40B4-BE49-F238E27FC236}">
                <a16:creationId xmlns:a16="http://schemas.microsoft.com/office/drawing/2014/main" id="{56D88BF8-0141-41E4-9778-5D6BC7660764}"/>
              </a:ext>
            </a:extLst>
          </p:cNvPr>
          <p:cNvSpPr txBox="1"/>
          <p:nvPr/>
        </p:nvSpPr>
        <p:spPr>
          <a:xfrm>
            <a:off x="1754906" y="5436151"/>
            <a:ext cx="2755900" cy="369332"/>
          </a:xfrm>
          <a:prstGeom prst="rect">
            <a:avLst/>
          </a:prstGeom>
          <a:noFill/>
        </p:spPr>
        <p:txBody>
          <a:bodyPr wrap="square" rtlCol="0">
            <a:spAutoFit/>
          </a:bodyPr>
          <a:lstStyle/>
          <a:p>
            <a:pPr algn="ctr"/>
            <a:r>
              <a:rPr lang="zh-CN" altLang="en-US" dirty="0">
                <a:latin typeface="微软雅黑" panose="020B0503020204020204" pitchFamily="34" charset="-122"/>
                <a:ea typeface="微软雅黑" panose="020B0503020204020204" pitchFamily="34" charset="-122"/>
              </a:rPr>
              <a:t>副标题</a:t>
            </a:r>
          </a:p>
        </p:txBody>
      </p:sp>
      <p:sp>
        <p:nvSpPr>
          <p:cNvPr id="11" name="文本框 10">
            <a:extLst>
              <a:ext uri="{FF2B5EF4-FFF2-40B4-BE49-F238E27FC236}">
                <a16:creationId xmlns:a16="http://schemas.microsoft.com/office/drawing/2014/main" id="{BA950B91-5C8A-41EF-B400-D2F23766991D}"/>
              </a:ext>
            </a:extLst>
          </p:cNvPr>
          <p:cNvSpPr txBox="1"/>
          <p:nvPr/>
        </p:nvSpPr>
        <p:spPr>
          <a:xfrm>
            <a:off x="6621919" y="2542047"/>
            <a:ext cx="4887823" cy="523220"/>
          </a:xfrm>
          <a:prstGeom prst="rect">
            <a:avLst/>
          </a:prstGeom>
          <a:solidFill>
            <a:srgbClr val="526EC9"/>
          </a:solidFill>
          <a:effectLst>
            <a:outerShdw blurRad="50800" dist="38100" dir="2700000" algn="tl" rotWithShape="0">
              <a:prstClr val="black">
                <a:alpha val="40000"/>
              </a:prstClr>
            </a:outerShdw>
          </a:effectLst>
        </p:spPr>
        <p:txBody>
          <a:bodyPr wrap="square" rtlCol="0">
            <a:spAutoFit/>
          </a:bodyPr>
          <a:lstStyle/>
          <a:p>
            <a:r>
              <a:rPr lang="zh-CN" altLang="en-US" sz="2800" b="1" dirty="0">
                <a:solidFill>
                  <a:schemeClr val="bg1"/>
                </a:solidFill>
              </a:rPr>
              <a:t>输入主要研究结论</a:t>
            </a:r>
          </a:p>
        </p:txBody>
      </p:sp>
      <p:sp>
        <p:nvSpPr>
          <p:cNvPr id="13" name="文本框 12">
            <a:extLst>
              <a:ext uri="{FF2B5EF4-FFF2-40B4-BE49-F238E27FC236}">
                <a16:creationId xmlns:a16="http://schemas.microsoft.com/office/drawing/2014/main" id="{2DFF7B63-E1F5-499E-9130-4D8C3C5E7CB0}"/>
              </a:ext>
            </a:extLst>
          </p:cNvPr>
          <p:cNvSpPr txBox="1"/>
          <p:nvPr/>
        </p:nvSpPr>
        <p:spPr>
          <a:xfrm>
            <a:off x="725555" y="443632"/>
            <a:ext cx="3376539" cy="461665"/>
          </a:xfrm>
          <a:prstGeom prst="rect">
            <a:avLst/>
          </a:prstGeom>
          <a:noFill/>
        </p:spPr>
        <p:txBody>
          <a:bodyPr wrap="square" rtlCol="0">
            <a:spAutoFit/>
          </a:bodyPr>
          <a:lstStyle/>
          <a:p>
            <a:r>
              <a:rPr lang="zh-CN" altLang="en-US" sz="2400" b="1" dirty="0">
                <a:solidFill>
                  <a:schemeClr val="accent1">
                    <a:lumMod val="75000"/>
                  </a:schemeClr>
                </a:solidFill>
                <a:latin typeface="微软雅黑" panose="020B0503020204020204" pitchFamily="34" charset="-122"/>
                <a:ea typeface="微软雅黑" panose="020B0503020204020204" pitchFamily="34" charset="-122"/>
              </a:rPr>
              <a:t>图表模板</a:t>
            </a:r>
          </a:p>
        </p:txBody>
      </p:sp>
      <p:grpSp>
        <p:nvGrpSpPr>
          <p:cNvPr id="15" name="组合 14">
            <a:extLst>
              <a:ext uri="{FF2B5EF4-FFF2-40B4-BE49-F238E27FC236}">
                <a16:creationId xmlns:a16="http://schemas.microsoft.com/office/drawing/2014/main" id="{862D61E5-5051-4411-8F06-97D4F7B6AD54}"/>
              </a:ext>
            </a:extLst>
          </p:cNvPr>
          <p:cNvGrpSpPr/>
          <p:nvPr/>
        </p:nvGrpSpPr>
        <p:grpSpPr>
          <a:xfrm flipH="1">
            <a:off x="5464762" y="1466617"/>
            <a:ext cx="105320" cy="1971932"/>
            <a:chOff x="4399082" y="1624876"/>
            <a:chExt cx="231871" cy="3276600"/>
          </a:xfrm>
        </p:grpSpPr>
        <p:cxnSp>
          <p:nvCxnSpPr>
            <p:cNvPr id="16" name="直接连接符 15">
              <a:extLst>
                <a:ext uri="{FF2B5EF4-FFF2-40B4-BE49-F238E27FC236}">
                  <a16:creationId xmlns:a16="http://schemas.microsoft.com/office/drawing/2014/main" id="{E6AD1588-B24E-4FB9-B830-B9C1AF9FB7E8}"/>
                </a:ext>
              </a:extLst>
            </p:cNvPr>
            <p:cNvCxnSpPr>
              <a:cxnSpLocks/>
            </p:cNvCxnSpPr>
            <p:nvPr/>
          </p:nvCxnSpPr>
          <p:spPr>
            <a:xfrm rot="5400000" flipV="1">
              <a:off x="2992653" y="3263176"/>
              <a:ext cx="3276600" cy="0"/>
            </a:xfrm>
            <a:prstGeom prst="line">
              <a:avLst/>
            </a:prstGeom>
            <a:ln w="38100">
              <a:gradFill flip="none" rotWithShape="1">
                <a:gsLst>
                  <a:gs pos="2900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F4F2E3B2-8E97-491B-817B-993DA1AAF506}"/>
                </a:ext>
              </a:extLst>
            </p:cNvPr>
            <p:cNvCxnSpPr>
              <a:cxnSpLocks/>
            </p:cNvCxnSpPr>
            <p:nvPr/>
          </p:nvCxnSpPr>
          <p:spPr>
            <a:xfrm rot="5400000" flipV="1">
              <a:off x="3608507" y="2415451"/>
              <a:ext cx="1581150" cy="0"/>
            </a:xfrm>
            <a:prstGeom prst="line">
              <a:avLst/>
            </a:prstGeom>
            <a:ln w="38100">
              <a:gradFill flip="none" rotWithShape="1">
                <a:gsLst>
                  <a:gs pos="2900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18" name="组合 17">
            <a:extLst>
              <a:ext uri="{FF2B5EF4-FFF2-40B4-BE49-F238E27FC236}">
                <a16:creationId xmlns:a16="http://schemas.microsoft.com/office/drawing/2014/main" id="{F59A06AD-DD24-4920-AD89-3614336A4858}"/>
              </a:ext>
            </a:extLst>
          </p:cNvPr>
          <p:cNvGrpSpPr/>
          <p:nvPr/>
        </p:nvGrpSpPr>
        <p:grpSpPr>
          <a:xfrm rot="10800000" flipH="1">
            <a:off x="5464762" y="2167749"/>
            <a:ext cx="101600" cy="4138881"/>
            <a:chOff x="4399082" y="1624876"/>
            <a:chExt cx="231871" cy="3276600"/>
          </a:xfrm>
        </p:grpSpPr>
        <p:cxnSp>
          <p:nvCxnSpPr>
            <p:cNvPr id="19" name="直接连接符 18">
              <a:extLst>
                <a:ext uri="{FF2B5EF4-FFF2-40B4-BE49-F238E27FC236}">
                  <a16:creationId xmlns:a16="http://schemas.microsoft.com/office/drawing/2014/main" id="{A254BB43-7CA0-407E-9B1F-96A35C557309}"/>
                </a:ext>
              </a:extLst>
            </p:cNvPr>
            <p:cNvCxnSpPr>
              <a:cxnSpLocks/>
            </p:cNvCxnSpPr>
            <p:nvPr/>
          </p:nvCxnSpPr>
          <p:spPr>
            <a:xfrm rot="5400000" flipV="1">
              <a:off x="2992653" y="3263176"/>
              <a:ext cx="3276600" cy="0"/>
            </a:xfrm>
            <a:prstGeom prst="line">
              <a:avLst/>
            </a:prstGeom>
            <a:ln w="38100">
              <a:gradFill flip="none" rotWithShape="1">
                <a:gsLst>
                  <a:gs pos="2900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F85C45D6-7C48-462A-A7B2-8BA1B3496460}"/>
                </a:ext>
              </a:extLst>
            </p:cNvPr>
            <p:cNvCxnSpPr>
              <a:cxnSpLocks/>
            </p:cNvCxnSpPr>
            <p:nvPr/>
          </p:nvCxnSpPr>
          <p:spPr>
            <a:xfrm rot="5400000" flipV="1">
              <a:off x="3608507" y="2415451"/>
              <a:ext cx="1581150" cy="0"/>
            </a:xfrm>
            <a:prstGeom prst="line">
              <a:avLst/>
            </a:prstGeom>
            <a:ln w="38100">
              <a:gradFill flip="none" rotWithShape="1">
                <a:gsLst>
                  <a:gs pos="2900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组合 20">
            <a:extLst>
              <a:ext uri="{FF2B5EF4-FFF2-40B4-BE49-F238E27FC236}">
                <a16:creationId xmlns:a16="http://schemas.microsoft.com/office/drawing/2014/main" id="{40AE8D1A-8AB8-4200-98E8-6756A3DD2C61}"/>
              </a:ext>
            </a:extLst>
          </p:cNvPr>
          <p:cNvGrpSpPr/>
          <p:nvPr/>
        </p:nvGrpSpPr>
        <p:grpSpPr>
          <a:xfrm>
            <a:off x="1025403" y="2242895"/>
            <a:ext cx="4013181" cy="2535440"/>
            <a:chOff x="1835888" y="2059236"/>
            <a:chExt cx="5224336" cy="3300623"/>
          </a:xfrm>
        </p:grpSpPr>
        <p:grpSp>
          <p:nvGrpSpPr>
            <p:cNvPr id="22" name="组合 21">
              <a:extLst>
                <a:ext uri="{FF2B5EF4-FFF2-40B4-BE49-F238E27FC236}">
                  <a16:creationId xmlns:a16="http://schemas.microsoft.com/office/drawing/2014/main" id="{9A1CF8D7-56FF-482B-83D6-5AF636605019}"/>
                </a:ext>
              </a:extLst>
            </p:cNvPr>
            <p:cNvGrpSpPr/>
            <p:nvPr/>
          </p:nvGrpSpPr>
          <p:grpSpPr>
            <a:xfrm>
              <a:off x="3206834" y="2074943"/>
              <a:ext cx="3853390" cy="3164507"/>
              <a:chOff x="3014988" y="2596829"/>
              <a:chExt cx="4073098" cy="2239735"/>
            </a:xfrm>
          </p:grpSpPr>
          <p:sp>
            <p:nvSpPr>
              <p:cNvPr id="28" name="ValueShape1">
                <a:extLst>
                  <a:ext uri="{FF2B5EF4-FFF2-40B4-BE49-F238E27FC236}">
                    <a16:creationId xmlns:a16="http://schemas.microsoft.com/office/drawing/2014/main" id="{96D30717-C855-4893-9654-A3553BD53B0E}"/>
                  </a:ext>
                </a:extLst>
              </p:cNvPr>
              <p:cNvSpPr>
                <a:spLocks/>
              </p:cNvSpPr>
              <p:nvPr/>
            </p:nvSpPr>
            <p:spPr bwMode="auto">
              <a:xfrm>
                <a:off x="3014990" y="2596829"/>
                <a:ext cx="4073096" cy="232618"/>
              </a:xfrm>
              <a:prstGeom prst="roundRect">
                <a:avLst>
                  <a:gd name="adj" fmla="val 50000"/>
                </a:avLst>
              </a:prstGeom>
              <a:gradFill>
                <a:gsLst>
                  <a:gs pos="1000">
                    <a:schemeClr val="accent4"/>
                  </a:gs>
                  <a:gs pos="100000">
                    <a:schemeClr val="accent1"/>
                  </a:gs>
                </a:gsLst>
                <a:lin ang="0" scaled="0"/>
              </a:gradFill>
              <a:ln>
                <a:noFill/>
              </a:ln>
            </p:spPr>
            <p:txBody>
              <a:bodyPr anchor="ctr"/>
              <a:lstStyle/>
              <a:p>
                <a:pPr algn="ctr"/>
                <a:endParaRPr sz="2000">
                  <a:latin typeface="微软雅黑" panose="020B0503020204020204" pitchFamily="34" charset="-122"/>
                  <a:ea typeface="微软雅黑" panose="020B0503020204020204" pitchFamily="34" charset="-122"/>
                </a:endParaRPr>
              </a:p>
            </p:txBody>
          </p:sp>
          <p:sp>
            <p:nvSpPr>
              <p:cNvPr id="29" name="ValueShape2">
                <a:extLst>
                  <a:ext uri="{FF2B5EF4-FFF2-40B4-BE49-F238E27FC236}">
                    <a16:creationId xmlns:a16="http://schemas.microsoft.com/office/drawing/2014/main" id="{1039FD40-395D-4CE1-849D-3B83A661DC36}"/>
                  </a:ext>
                </a:extLst>
              </p:cNvPr>
              <p:cNvSpPr>
                <a:spLocks/>
              </p:cNvSpPr>
              <p:nvPr/>
            </p:nvSpPr>
            <p:spPr bwMode="auto">
              <a:xfrm>
                <a:off x="3014995" y="3103242"/>
                <a:ext cx="3510451" cy="209617"/>
              </a:xfrm>
              <a:prstGeom prst="roundRect">
                <a:avLst>
                  <a:gd name="adj" fmla="val 50000"/>
                </a:avLst>
              </a:prstGeom>
              <a:gradFill>
                <a:gsLst>
                  <a:gs pos="1000">
                    <a:schemeClr val="accent4"/>
                  </a:gs>
                  <a:gs pos="100000">
                    <a:schemeClr val="accent2"/>
                  </a:gs>
                </a:gsLst>
                <a:lin ang="0" scaled="0"/>
              </a:gradFill>
              <a:ln>
                <a:noFill/>
              </a:ln>
            </p:spPr>
            <p:txBody>
              <a:bodyPr anchor="ctr"/>
              <a:lstStyle/>
              <a:p>
                <a:pPr algn="ctr"/>
                <a:endParaRPr sz="2000">
                  <a:latin typeface="微软雅黑" panose="020B0503020204020204" pitchFamily="34" charset="-122"/>
                  <a:ea typeface="微软雅黑" panose="020B0503020204020204" pitchFamily="34" charset="-122"/>
                </a:endParaRPr>
              </a:p>
            </p:txBody>
          </p:sp>
          <p:sp>
            <p:nvSpPr>
              <p:cNvPr id="30" name="ValueShape3">
                <a:extLst>
                  <a:ext uri="{FF2B5EF4-FFF2-40B4-BE49-F238E27FC236}">
                    <a16:creationId xmlns:a16="http://schemas.microsoft.com/office/drawing/2014/main" id="{F04FC607-2BB2-4E3E-AABA-8DC18287CE72}"/>
                  </a:ext>
                </a:extLst>
              </p:cNvPr>
              <p:cNvSpPr>
                <a:spLocks/>
              </p:cNvSpPr>
              <p:nvPr/>
            </p:nvSpPr>
            <p:spPr bwMode="auto">
              <a:xfrm>
                <a:off x="3014988" y="3615238"/>
                <a:ext cx="2594681" cy="209617"/>
              </a:xfrm>
              <a:prstGeom prst="roundRect">
                <a:avLst>
                  <a:gd name="adj" fmla="val 50000"/>
                </a:avLst>
              </a:prstGeom>
              <a:gradFill>
                <a:gsLst>
                  <a:gs pos="1000">
                    <a:schemeClr val="accent4"/>
                  </a:gs>
                  <a:gs pos="100000">
                    <a:schemeClr val="accent3"/>
                  </a:gs>
                </a:gsLst>
                <a:lin ang="0" scaled="0"/>
              </a:gradFill>
              <a:ln>
                <a:noFill/>
              </a:ln>
            </p:spPr>
            <p:txBody>
              <a:bodyPr anchor="ctr"/>
              <a:lstStyle/>
              <a:p>
                <a:pPr algn="ctr"/>
                <a:endParaRPr sz="2000">
                  <a:latin typeface="微软雅黑" panose="020B0503020204020204" pitchFamily="34" charset="-122"/>
                  <a:ea typeface="微软雅黑" panose="020B0503020204020204" pitchFamily="34" charset="-122"/>
                </a:endParaRPr>
              </a:p>
            </p:txBody>
          </p:sp>
          <p:sp>
            <p:nvSpPr>
              <p:cNvPr id="31" name="ValueShape4">
                <a:extLst>
                  <a:ext uri="{FF2B5EF4-FFF2-40B4-BE49-F238E27FC236}">
                    <a16:creationId xmlns:a16="http://schemas.microsoft.com/office/drawing/2014/main" id="{FFFD2FCC-F16E-4C94-8377-891AFDA297A8}"/>
                  </a:ext>
                </a:extLst>
              </p:cNvPr>
              <p:cNvSpPr>
                <a:spLocks/>
              </p:cNvSpPr>
              <p:nvPr/>
            </p:nvSpPr>
            <p:spPr bwMode="auto">
              <a:xfrm>
                <a:off x="3014991" y="4120534"/>
                <a:ext cx="1221028" cy="209617"/>
              </a:xfrm>
              <a:prstGeom prst="roundRect">
                <a:avLst>
                  <a:gd name="adj" fmla="val 50000"/>
                </a:avLst>
              </a:prstGeom>
              <a:gradFill>
                <a:gsLst>
                  <a:gs pos="1000">
                    <a:schemeClr val="accent4"/>
                  </a:gs>
                  <a:gs pos="100000">
                    <a:schemeClr val="accent4">
                      <a:lumMod val="75000"/>
                    </a:schemeClr>
                  </a:gs>
                </a:gsLst>
                <a:lin ang="0" scaled="0"/>
              </a:gradFill>
              <a:ln>
                <a:noFill/>
              </a:ln>
            </p:spPr>
            <p:txBody>
              <a:bodyPr anchor="ctr"/>
              <a:lstStyle/>
              <a:p>
                <a:pPr algn="ctr"/>
                <a:endParaRPr sz="2000">
                  <a:latin typeface="微软雅黑" panose="020B0503020204020204" pitchFamily="34" charset="-122"/>
                  <a:ea typeface="微软雅黑" panose="020B0503020204020204" pitchFamily="34" charset="-122"/>
                </a:endParaRPr>
              </a:p>
            </p:txBody>
          </p:sp>
          <p:sp>
            <p:nvSpPr>
              <p:cNvPr id="32" name="ValueShape5">
                <a:extLst>
                  <a:ext uri="{FF2B5EF4-FFF2-40B4-BE49-F238E27FC236}">
                    <a16:creationId xmlns:a16="http://schemas.microsoft.com/office/drawing/2014/main" id="{51A8EB43-B606-4724-B8C7-212A531CC8E7}"/>
                  </a:ext>
                </a:extLst>
              </p:cNvPr>
              <p:cNvSpPr>
                <a:spLocks/>
              </p:cNvSpPr>
              <p:nvPr/>
            </p:nvSpPr>
            <p:spPr bwMode="auto">
              <a:xfrm>
                <a:off x="3014992" y="4626947"/>
                <a:ext cx="610515" cy="209617"/>
              </a:xfrm>
              <a:prstGeom prst="roundRect">
                <a:avLst>
                  <a:gd name="adj" fmla="val 50000"/>
                </a:avLst>
              </a:prstGeom>
              <a:gradFill>
                <a:gsLst>
                  <a:gs pos="1000">
                    <a:schemeClr val="accent4"/>
                  </a:gs>
                  <a:gs pos="100000">
                    <a:schemeClr val="accent5">
                      <a:lumMod val="60000"/>
                      <a:lumOff val="40000"/>
                    </a:schemeClr>
                  </a:gs>
                </a:gsLst>
                <a:lin ang="0" scaled="0"/>
              </a:gradFill>
              <a:ln>
                <a:noFill/>
              </a:ln>
            </p:spPr>
            <p:txBody>
              <a:bodyPr anchor="ctr"/>
              <a:lstStyle/>
              <a:p>
                <a:pPr algn="ctr"/>
                <a:endParaRPr sz="2000">
                  <a:latin typeface="微软雅黑" panose="020B0503020204020204" pitchFamily="34" charset="-122"/>
                  <a:ea typeface="微软雅黑" panose="020B0503020204020204" pitchFamily="34" charset="-122"/>
                </a:endParaRPr>
              </a:p>
            </p:txBody>
          </p:sp>
        </p:grpSp>
        <p:sp>
          <p:nvSpPr>
            <p:cNvPr id="23" name="文本框 22">
              <a:extLst>
                <a:ext uri="{FF2B5EF4-FFF2-40B4-BE49-F238E27FC236}">
                  <a16:creationId xmlns:a16="http://schemas.microsoft.com/office/drawing/2014/main" id="{294CACDA-D8AD-4309-8829-B3BC532CE8C2}"/>
                </a:ext>
              </a:extLst>
            </p:cNvPr>
            <p:cNvSpPr txBox="1"/>
            <p:nvPr/>
          </p:nvSpPr>
          <p:spPr>
            <a:xfrm>
              <a:off x="2075016" y="2059236"/>
              <a:ext cx="1037639" cy="440728"/>
            </a:xfrm>
            <a:prstGeom prst="rect">
              <a:avLst/>
            </a:prstGeom>
            <a:noFill/>
          </p:spPr>
          <p:txBody>
            <a:bodyPr wrap="square">
              <a:spAutoFit/>
            </a:bodyPr>
            <a:lstStyle/>
            <a:p>
              <a:pPr algn="r"/>
              <a:r>
                <a:rPr lang="zh-CN" altLang="en-US" sz="1600" dirty="0">
                  <a:solidFill>
                    <a:schemeClr val="tx2"/>
                  </a:solidFill>
                  <a:latin typeface="微软雅黑" panose="020B0503020204020204" pitchFamily="34" charset="-122"/>
                  <a:ea typeface="微软雅黑" panose="020B0503020204020204" pitchFamily="34" charset="-122"/>
                </a:rPr>
                <a:t>项目</a:t>
              </a:r>
              <a:r>
                <a:rPr lang="en-US" altLang="zh-CN" sz="1600" dirty="0">
                  <a:solidFill>
                    <a:schemeClr val="tx2"/>
                  </a:solidFill>
                  <a:latin typeface="微软雅黑" panose="020B0503020204020204" pitchFamily="34" charset="-122"/>
                  <a:ea typeface="微软雅黑" panose="020B0503020204020204" pitchFamily="34" charset="-122"/>
                </a:rPr>
                <a:t>1</a:t>
              </a:r>
            </a:p>
          </p:txBody>
        </p:sp>
        <p:sp>
          <p:nvSpPr>
            <p:cNvPr id="24" name="文本框 23">
              <a:extLst>
                <a:ext uri="{FF2B5EF4-FFF2-40B4-BE49-F238E27FC236}">
                  <a16:creationId xmlns:a16="http://schemas.microsoft.com/office/drawing/2014/main" id="{C99E4860-F024-4CD3-BA1C-7EBBF17D9076}"/>
                </a:ext>
              </a:extLst>
            </p:cNvPr>
            <p:cNvSpPr txBox="1"/>
            <p:nvPr/>
          </p:nvSpPr>
          <p:spPr>
            <a:xfrm>
              <a:off x="1835888" y="2762520"/>
              <a:ext cx="1276767" cy="440728"/>
            </a:xfrm>
            <a:prstGeom prst="rect">
              <a:avLst/>
            </a:prstGeom>
            <a:noFill/>
          </p:spPr>
          <p:txBody>
            <a:bodyPr wrap="square">
              <a:spAutoFit/>
            </a:bodyPr>
            <a:lstStyle/>
            <a:p>
              <a:pPr algn="r"/>
              <a:r>
                <a:rPr lang="zh-CN" altLang="en-US" sz="1600" dirty="0">
                  <a:solidFill>
                    <a:schemeClr val="tx2"/>
                  </a:solidFill>
                  <a:latin typeface="微软雅黑" panose="020B0503020204020204" pitchFamily="34" charset="-122"/>
                  <a:ea typeface="微软雅黑" panose="020B0503020204020204" pitchFamily="34" charset="-122"/>
                </a:rPr>
                <a:t>项目</a:t>
              </a:r>
              <a:r>
                <a:rPr lang="en-US" altLang="zh-CN" sz="1600" dirty="0">
                  <a:solidFill>
                    <a:schemeClr val="tx2"/>
                  </a:solidFill>
                  <a:latin typeface="微软雅黑" panose="020B0503020204020204" pitchFamily="34" charset="-122"/>
                  <a:ea typeface="微软雅黑" panose="020B0503020204020204" pitchFamily="34" charset="-122"/>
                </a:rPr>
                <a:t>2</a:t>
              </a:r>
            </a:p>
          </p:txBody>
        </p:sp>
        <p:sp>
          <p:nvSpPr>
            <p:cNvPr id="25" name="文本框 24">
              <a:extLst>
                <a:ext uri="{FF2B5EF4-FFF2-40B4-BE49-F238E27FC236}">
                  <a16:creationId xmlns:a16="http://schemas.microsoft.com/office/drawing/2014/main" id="{55E4F36D-7C51-4BB3-A40A-8C54EBBAE5DD}"/>
                </a:ext>
              </a:extLst>
            </p:cNvPr>
            <p:cNvSpPr txBox="1"/>
            <p:nvPr/>
          </p:nvSpPr>
          <p:spPr>
            <a:xfrm>
              <a:off x="2075016" y="3499487"/>
              <a:ext cx="1037639" cy="440728"/>
            </a:xfrm>
            <a:prstGeom prst="rect">
              <a:avLst/>
            </a:prstGeom>
            <a:noFill/>
          </p:spPr>
          <p:txBody>
            <a:bodyPr wrap="square">
              <a:spAutoFit/>
            </a:bodyPr>
            <a:lstStyle/>
            <a:p>
              <a:pPr algn="r"/>
              <a:r>
                <a:rPr lang="zh-CN" altLang="en-US" sz="1600" dirty="0">
                  <a:solidFill>
                    <a:schemeClr val="tx2"/>
                  </a:solidFill>
                  <a:latin typeface="微软雅黑" panose="020B0503020204020204" pitchFamily="34" charset="-122"/>
                  <a:ea typeface="微软雅黑" panose="020B0503020204020204" pitchFamily="34" charset="-122"/>
                </a:rPr>
                <a:t>项目</a:t>
              </a:r>
              <a:r>
                <a:rPr lang="en-US" altLang="zh-CN" sz="1600" dirty="0">
                  <a:solidFill>
                    <a:schemeClr val="tx2"/>
                  </a:solidFill>
                  <a:latin typeface="微软雅黑" panose="020B0503020204020204" pitchFamily="34" charset="-122"/>
                  <a:ea typeface="微软雅黑" panose="020B0503020204020204" pitchFamily="34" charset="-122"/>
                </a:rPr>
                <a:t>3</a:t>
              </a:r>
            </a:p>
          </p:txBody>
        </p:sp>
        <p:sp>
          <p:nvSpPr>
            <p:cNvPr id="26" name="文本框 25">
              <a:extLst>
                <a:ext uri="{FF2B5EF4-FFF2-40B4-BE49-F238E27FC236}">
                  <a16:creationId xmlns:a16="http://schemas.microsoft.com/office/drawing/2014/main" id="{355D3038-E8C5-4137-84AA-9CC46931C34D}"/>
                </a:ext>
              </a:extLst>
            </p:cNvPr>
            <p:cNvSpPr txBox="1"/>
            <p:nvPr/>
          </p:nvSpPr>
          <p:spPr>
            <a:xfrm>
              <a:off x="2075016" y="4176222"/>
              <a:ext cx="1037639" cy="440728"/>
            </a:xfrm>
            <a:prstGeom prst="rect">
              <a:avLst/>
            </a:prstGeom>
            <a:noFill/>
          </p:spPr>
          <p:txBody>
            <a:bodyPr wrap="square">
              <a:spAutoFit/>
            </a:bodyPr>
            <a:lstStyle/>
            <a:p>
              <a:pPr algn="r"/>
              <a:r>
                <a:rPr lang="zh-CN" altLang="en-US" sz="1600" dirty="0">
                  <a:solidFill>
                    <a:schemeClr val="tx2"/>
                  </a:solidFill>
                  <a:latin typeface="微软雅黑" panose="020B0503020204020204" pitchFamily="34" charset="-122"/>
                  <a:ea typeface="微软雅黑" panose="020B0503020204020204" pitchFamily="34" charset="-122"/>
                </a:rPr>
                <a:t>项目</a:t>
              </a:r>
              <a:r>
                <a:rPr lang="en-US" altLang="zh-CN" sz="1600" dirty="0">
                  <a:solidFill>
                    <a:schemeClr val="tx2"/>
                  </a:solidFill>
                  <a:latin typeface="微软雅黑" panose="020B0503020204020204" pitchFamily="34" charset="-122"/>
                  <a:ea typeface="微软雅黑" panose="020B0503020204020204" pitchFamily="34" charset="-122"/>
                </a:rPr>
                <a:t>4</a:t>
              </a:r>
            </a:p>
          </p:txBody>
        </p:sp>
        <p:sp>
          <p:nvSpPr>
            <p:cNvPr id="27" name="文本框 26">
              <a:extLst>
                <a:ext uri="{FF2B5EF4-FFF2-40B4-BE49-F238E27FC236}">
                  <a16:creationId xmlns:a16="http://schemas.microsoft.com/office/drawing/2014/main" id="{B04E72F8-71FA-4149-B7DF-BD381BB8D07D}"/>
                </a:ext>
              </a:extLst>
            </p:cNvPr>
            <p:cNvSpPr txBox="1"/>
            <p:nvPr/>
          </p:nvSpPr>
          <p:spPr>
            <a:xfrm>
              <a:off x="2075016" y="4919131"/>
              <a:ext cx="1037639" cy="440728"/>
            </a:xfrm>
            <a:prstGeom prst="rect">
              <a:avLst/>
            </a:prstGeom>
            <a:noFill/>
          </p:spPr>
          <p:txBody>
            <a:bodyPr wrap="square">
              <a:spAutoFit/>
            </a:bodyPr>
            <a:lstStyle/>
            <a:p>
              <a:pPr algn="r"/>
              <a:r>
                <a:rPr lang="zh-CN" altLang="en-US" sz="1600" dirty="0">
                  <a:solidFill>
                    <a:schemeClr val="tx2"/>
                  </a:solidFill>
                  <a:latin typeface="微软雅黑" panose="020B0503020204020204" pitchFamily="34" charset="-122"/>
                  <a:ea typeface="微软雅黑" panose="020B0503020204020204" pitchFamily="34" charset="-122"/>
                </a:rPr>
                <a:t>项目</a:t>
              </a:r>
              <a:r>
                <a:rPr lang="en-US" altLang="zh-CN" sz="1600" dirty="0">
                  <a:solidFill>
                    <a:schemeClr val="tx2"/>
                  </a:solidFill>
                  <a:latin typeface="微软雅黑" panose="020B0503020204020204" pitchFamily="34" charset="-122"/>
                  <a:ea typeface="微软雅黑" panose="020B0503020204020204" pitchFamily="34" charset="-122"/>
                </a:rPr>
                <a:t>5</a:t>
              </a:r>
            </a:p>
          </p:txBody>
        </p:sp>
      </p:grpSp>
      <p:sp>
        <p:nvSpPr>
          <p:cNvPr id="33" name="文本框 32">
            <a:extLst>
              <a:ext uri="{FF2B5EF4-FFF2-40B4-BE49-F238E27FC236}">
                <a16:creationId xmlns:a16="http://schemas.microsoft.com/office/drawing/2014/main" id="{6F5B42A1-0BB3-438E-A7BE-59CD6029EED2}"/>
              </a:ext>
            </a:extLst>
          </p:cNvPr>
          <p:cNvSpPr txBox="1"/>
          <p:nvPr/>
        </p:nvSpPr>
        <p:spPr>
          <a:xfrm>
            <a:off x="6621919" y="3426926"/>
            <a:ext cx="5025915" cy="2122697"/>
          </a:xfrm>
          <a:prstGeom prst="rect">
            <a:avLst/>
          </a:prstGeom>
          <a:noFill/>
        </p:spPr>
        <p:txBody>
          <a:bodyPr wrap="square" rtlCol="0">
            <a:spAutoFit/>
          </a:bodyPr>
          <a:lstStyle/>
          <a:p>
            <a:pPr marL="285744" indent="-285744">
              <a:lnSpc>
                <a:spcPct val="150000"/>
              </a:lnSpc>
              <a:buFont typeface="Wingdings" panose="05000000000000000000" pitchFamily="2" charset="2"/>
              <a:buChar char="l"/>
            </a:pPr>
            <a:r>
              <a:rPr lang="zh-CN" altLang="en-US" dirty="0">
                <a:latin typeface="微软雅黑 Light" panose="020B0502040204020203" pitchFamily="34" charset="-122"/>
                <a:ea typeface="微软雅黑 Light" panose="020B0502040204020203" pitchFamily="34" charset="-122"/>
              </a:rPr>
              <a:t>输入主要内容主要内容主要内容主要内容</a:t>
            </a:r>
            <a:endParaRPr lang="en-US" altLang="zh-CN" dirty="0">
              <a:latin typeface="微软雅黑 Light" panose="020B0502040204020203" pitchFamily="34" charset="-122"/>
              <a:ea typeface="微软雅黑 Light" panose="020B0502040204020203" pitchFamily="34" charset="-122"/>
            </a:endParaRPr>
          </a:p>
          <a:p>
            <a:pPr marL="285744" indent="-285744">
              <a:lnSpc>
                <a:spcPct val="150000"/>
              </a:lnSpc>
              <a:buFont typeface="Wingdings" panose="05000000000000000000" pitchFamily="2" charset="2"/>
              <a:buChar char="l"/>
            </a:pPr>
            <a:r>
              <a:rPr lang="zh-CN" altLang="en-US" dirty="0">
                <a:latin typeface="微软雅黑 Light" panose="020B0502040204020203" pitchFamily="34" charset="-122"/>
                <a:ea typeface="微软雅黑 Light" panose="020B0502040204020203" pitchFamily="34" charset="-122"/>
              </a:rPr>
              <a:t>输入主要内容主要内容主要内容主要内容</a:t>
            </a:r>
            <a:endParaRPr lang="en-US" altLang="zh-CN" dirty="0">
              <a:latin typeface="微软雅黑 Light" panose="020B0502040204020203" pitchFamily="34" charset="-122"/>
              <a:ea typeface="微软雅黑 Light" panose="020B0502040204020203" pitchFamily="34" charset="-122"/>
            </a:endParaRPr>
          </a:p>
          <a:p>
            <a:pPr marL="285744" indent="-285744">
              <a:lnSpc>
                <a:spcPct val="150000"/>
              </a:lnSpc>
              <a:buFont typeface="Wingdings" panose="05000000000000000000" pitchFamily="2" charset="2"/>
              <a:buChar char="l"/>
            </a:pPr>
            <a:r>
              <a:rPr lang="zh-CN" altLang="en-US" dirty="0">
                <a:latin typeface="微软雅黑 Light" panose="020B0502040204020203" pitchFamily="34" charset="-122"/>
                <a:ea typeface="微软雅黑 Light" panose="020B0502040204020203" pitchFamily="34" charset="-122"/>
              </a:rPr>
              <a:t>输入主要内容主要内容主要内容主要内容</a:t>
            </a:r>
            <a:endParaRPr lang="en-US" altLang="zh-CN" dirty="0">
              <a:latin typeface="微软雅黑 Light" panose="020B0502040204020203" pitchFamily="34" charset="-122"/>
              <a:ea typeface="微软雅黑 Light" panose="020B0502040204020203" pitchFamily="34" charset="-122"/>
            </a:endParaRPr>
          </a:p>
          <a:p>
            <a:pPr marL="285744" indent="-285744">
              <a:lnSpc>
                <a:spcPct val="150000"/>
              </a:lnSpc>
              <a:buFont typeface="Wingdings" panose="05000000000000000000" pitchFamily="2" charset="2"/>
              <a:buChar char="l"/>
            </a:pPr>
            <a:r>
              <a:rPr lang="zh-CN" altLang="en-US" dirty="0">
                <a:latin typeface="微软雅黑 Light" panose="020B0502040204020203" pitchFamily="34" charset="-122"/>
                <a:ea typeface="微软雅黑 Light" panose="020B0502040204020203" pitchFamily="34" charset="-122"/>
              </a:rPr>
              <a:t>输入主要内容主要内容主要内容主要内容</a:t>
            </a:r>
            <a:endParaRPr lang="en-US" altLang="zh-CN" dirty="0">
              <a:latin typeface="微软雅黑 Light" panose="020B0502040204020203" pitchFamily="34" charset="-122"/>
              <a:ea typeface="微软雅黑 Light" panose="020B0502040204020203" pitchFamily="34" charset="-122"/>
            </a:endParaRPr>
          </a:p>
          <a:p>
            <a:pPr marL="285744" indent="-285744">
              <a:lnSpc>
                <a:spcPct val="150000"/>
              </a:lnSpc>
              <a:buFont typeface="Wingdings" panose="05000000000000000000" pitchFamily="2" charset="2"/>
              <a:buChar char="l"/>
            </a:pPr>
            <a:r>
              <a:rPr lang="zh-CN" altLang="en-US" dirty="0">
                <a:latin typeface="微软雅黑 Light" panose="020B0502040204020203" pitchFamily="34" charset="-122"/>
                <a:ea typeface="微软雅黑 Light" panose="020B0502040204020203" pitchFamily="34" charset="-122"/>
              </a:rPr>
              <a:t>输入主要内容主要内容主要内容主要内容</a:t>
            </a:r>
            <a:endParaRPr lang="en-US" altLang="zh-CN" dirty="0">
              <a:latin typeface="微软雅黑 Light" panose="020B0502040204020203" pitchFamily="34" charset="-122"/>
              <a:ea typeface="微软雅黑 Light" panose="020B0502040204020203" pitchFamily="34" charset="-122"/>
            </a:endParaRPr>
          </a:p>
        </p:txBody>
      </p:sp>
    </p:spTree>
    <p:extLst>
      <p:ext uri="{BB962C8B-B14F-4D97-AF65-F5344CB8AC3E}">
        <p14:creationId xmlns:p14="http://schemas.microsoft.com/office/powerpoint/2010/main" val="1440876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过程 1">
            <a:extLst>
              <a:ext uri="{FF2B5EF4-FFF2-40B4-BE49-F238E27FC236}">
                <a16:creationId xmlns:a16="http://schemas.microsoft.com/office/drawing/2014/main" id="{61B0F491-5F77-47EA-95EF-721BC6EB33E7}"/>
              </a:ext>
            </a:extLst>
          </p:cNvPr>
          <p:cNvSpPr/>
          <p:nvPr/>
        </p:nvSpPr>
        <p:spPr>
          <a:xfrm>
            <a:off x="1401034" y="1994310"/>
            <a:ext cx="9016996" cy="3889493"/>
          </a:xfrm>
          <a:prstGeom prst="flowChartProcess">
            <a:avLst/>
          </a:prstGeom>
          <a:solidFill>
            <a:schemeClr val="bg1"/>
          </a:solidFill>
          <a:ln w="38100">
            <a:solidFill>
              <a:srgbClr val="547C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FC5AEF4D-8BA1-48B5-8F72-C75F91A8F53F}"/>
              </a:ext>
            </a:extLst>
          </p:cNvPr>
          <p:cNvSpPr txBox="1"/>
          <p:nvPr/>
        </p:nvSpPr>
        <p:spPr>
          <a:xfrm>
            <a:off x="1712183" y="2392959"/>
            <a:ext cx="7810500" cy="3092193"/>
          </a:xfrm>
          <a:prstGeom prst="rect">
            <a:avLst/>
          </a:prstGeom>
          <a:noFill/>
        </p:spPr>
        <p:txBody>
          <a:bodyPr wrap="square" rtlCol="0">
            <a:spAutoFit/>
          </a:bodyPr>
          <a:lstStyle/>
          <a:p>
            <a:pPr>
              <a:lnSpc>
                <a:spcPct val="150000"/>
              </a:lnSpc>
            </a:pPr>
            <a:r>
              <a:rPr lang="zh-CN" altLang="en-US" sz="2400" b="1" dirty="0">
                <a:latin typeface="微软雅黑 Light" panose="020B0502040204020203" pitchFamily="34" charset="-122"/>
                <a:ea typeface="微软雅黑 Light" panose="020B0502040204020203" pitchFamily="34" charset="-122"/>
              </a:rPr>
              <a:t>标题</a:t>
            </a:r>
            <a:endParaRPr lang="en-US" altLang="zh-CN" sz="2400" b="1" dirty="0">
              <a:latin typeface="微软雅黑 Light" panose="020B0502040204020203" pitchFamily="34" charset="-122"/>
              <a:ea typeface="微软雅黑 Light" panose="020B0502040204020203" pitchFamily="34" charset="-122"/>
            </a:endParaRPr>
          </a:p>
          <a:p>
            <a:pPr>
              <a:lnSpc>
                <a:spcPct val="150000"/>
              </a:lnSpc>
            </a:pPr>
            <a:endParaRPr lang="en-US" altLang="zh-CN" dirty="0">
              <a:latin typeface="微软雅黑 Light" panose="020B0502040204020203" pitchFamily="34" charset="-122"/>
              <a:ea typeface="微软雅黑 Light" panose="020B0502040204020203" pitchFamily="34" charset="-122"/>
            </a:endParaRPr>
          </a:p>
          <a:p>
            <a:pPr>
              <a:lnSpc>
                <a:spcPct val="150000"/>
              </a:lnSpc>
            </a:pPr>
            <a:r>
              <a:rPr lang="zh-CN" altLang="en-US" dirty="0">
                <a:latin typeface="微软雅黑 Light" panose="020B0502040204020203" pitchFamily="34" charset="-122"/>
                <a:ea typeface="微软雅黑 Light" panose="020B0502040204020203" pitchFamily="34" charset="-122"/>
              </a:rPr>
              <a:t>主要内容主要内容主要内容主要内容主要内容主要内容主要内容主要内容</a:t>
            </a:r>
          </a:p>
          <a:p>
            <a:pPr>
              <a:lnSpc>
                <a:spcPct val="150000"/>
              </a:lnSpc>
            </a:pPr>
            <a:r>
              <a:rPr lang="zh-CN" altLang="en-US" dirty="0">
                <a:latin typeface="微软雅黑 Light" panose="020B0502040204020203" pitchFamily="34" charset="-122"/>
                <a:ea typeface="微软雅黑 Light" panose="020B0502040204020203" pitchFamily="34" charset="-122"/>
              </a:rPr>
              <a:t>主要内容主要内容主要内容主要内容主要内容主要内容主要内容主要内容</a:t>
            </a:r>
          </a:p>
          <a:p>
            <a:pPr>
              <a:lnSpc>
                <a:spcPct val="150000"/>
              </a:lnSpc>
            </a:pPr>
            <a:r>
              <a:rPr lang="zh-CN" altLang="en-US" dirty="0">
                <a:latin typeface="微软雅黑 Light" panose="020B0502040204020203" pitchFamily="34" charset="-122"/>
                <a:ea typeface="微软雅黑 Light" panose="020B0502040204020203" pitchFamily="34" charset="-122"/>
              </a:rPr>
              <a:t>主要内容主要内容主要内容主要内容主要内容主要内容主要内容主要内容</a:t>
            </a:r>
          </a:p>
          <a:p>
            <a:pPr>
              <a:lnSpc>
                <a:spcPct val="150000"/>
              </a:lnSpc>
            </a:pPr>
            <a:r>
              <a:rPr lang="zh-CN" altLang="en-US" dirty="0">
                <a:latin typeface="微软雅黑 Light" panose="020B0502040204020203" pitchFamily="34" charset="-122"/>
                <a:ea typeface="微软雅黑 Light" panose="020B0502040204020203" pitchFamily="34" charset="-122"/>
              </a:rPr>
              <a:t>主要内容主要内容主要内容主要内容主要内容主要内容主要内容主要内容</a:t>
            </a:r>
          </a:p>
          <a:p>
            <a:pPr>
              <a:lnSpc>
                <a:spcPct val="150000"/>
              </a:lnSpc>
            </a:pPr>
            <a:r>
              <a:rPr lang="zh-CN" altLang="en-US" dirty="0">
                <a:latin typeface="微软雅黑 Light" panose="020B0502040204020203" pitchFamily="34" charset="-122"/>
                <a:ea typeface="微软雅黑 Light" panose="020B0502040204020203" pitchFamily="34" charset="-122"/>
              </a:rPr>
              <a:t>主要内容主要内容主要内容主要内容主要内容主要内容主要内容主要内容</a:t>
            </a:r>
          </a:p>
        </p:txBody>
      </p:sp>
      <p:sp>
        <p:nvSpPr>
          <p:cNvPr id="4" name="流程图: 过程 3">
            <a:extLst>
              <a:ext uri="{FF2B5EF4-FFF2-40B4-BE49-F238E27FC236}">
                <a16:creationId xmlns:a16="http://schemas.microsoft.com/office/drawing/2014/main" id="{87553692-1919-46C2-A8CC-53D21870A553}"/>
              </a:ext>
            </a:extLst>
          </p:cNvPr>
          <p:cNvSpPr/>
          <p:nvPr/>
        </p:nvSpPr>
        <p:spPr>
          <a:xfrm>
            <a:off x="1508916" y="1718511"/>
            <a:ext cx="406534" cy="260806"/>
          </a:xfrm>
          <a:prstGeom prst="flowChartProcess">
            <a:avLst/>
          </a:prstGeom>
          <a:solidFill>
            <a:srgbClr val="547CBB"/>
          </a:solidFill>
          <a:ln>
            <a:solidFill>
              <a:srgbClr val="547C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流程图: 过程 4">
            <a:extLst>
              <a:ext uri="{FF2B5EF4-FFF2-40B4-BE49-F238E27FC236}">
                <a16:creationId xmlns:a16="http://schemas.microsoft.com/office/drawing/2014/main" id="{83736C39-CDD9-4A29-8989-BF4F2535EC40}"/>
              </a:ext>
            </a:extLst>
          </p:cNvPr>
          <p:cNvSpPr/>
          <p:nvPr/>
        </p:nvSpPr>
        <p:spPr>
          <a:xfrm>
            <a:off x="1252833" y="1964324"/>
            <a:ext cx="406534" cy="260806"/>
          </a:xfrm>
          <a:prstGeom prst="flowChartProcess">
            <a:avLst/>
          </a:prstGeom>
          <a:solidFill>
            <a:srgbClr val="547CBB"/>
          </a:solidFill>
          <a:ln>
            <a:solidFill>
              <a:srgbClr val="547C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E01161C3-8DC9-4FA6-BEF8-7E535AD78261}"/>
              </a:ext>
            </a:extLst>
          </p:cNvPr>
          <p:cNvSpPr txBox="1"/>
          <p:nvPr/>
        </p:nvSpPr>
        <p:spPr>
          <a:xfrm>
            <a:off x="725555" y="443632"/>
            <a:ext cx="3376539" cy="461665"/>
          </a:xfrm>
          <a:prstGeom prst="rect">
            <a:avLst/>
          </a:prstGeom>
          <a:noFill/>
        </p:spPr>
        <p:txBody>
          <a:bodyPr wrap="square" rtlCol="0">
            <a:spAutoFit/>
          </a:bodyPr>
          <a:lstStyle/>
          <a:p>
            <a:r>
              <a:rPr lang="zh-CN" altLang="en-US" sz="2400" b="1" dirty="0">
                <a:solidFill>
                  <a:schemeClr val="accent1">
                    <a:lumMod val="75000"/>
                  </a:schemeClr>
                </a:solidFill>
                <a:latin typeface="微软雅黑" panose="020B0503020204020204" pitchFamily="34" charset="-122"/>
                <a:ea typeface="微软雅黑" panose="020B0503020204020204" pitchFamily="34" charset="-122"/>
              </a:rPr>
              <a:t>致谢</a:t>
            </a:r>
          </a:p>
        </p:txBody>
      </p:sp>
      <p:sp>
        <p:nvSpPr>
          <p:cNvPr id="9" name="文本框 8">
            <a:extLst>
              <a:ext uri="{FF2B5EF4-FFF2-40B4-BE49-F238E27FC236}">
                <a16:creationId xmlns:a16="http://schemas.microsoft.com/office/drawing/2014/main" id="{2DE94801-8E53-4325-A96D-58AB0F2F0E9E}"/>
              </a:ext>
            </a:extLst>
          </p:cNvPr>
          <p:cNvSpPr txBox="1"/>
          <p:nvPr/>
        </p:nvSpPr>
        <p:spPr>
          <a:xfrm>
            <a:off x="9720752" y="5381238"/>
            <a:ext cx="1394555" cy="1289761"/>
          </a:xfrm>
          <a:custGeom>
            <a:avLst/>
            <a:gdLst/>
            <a:ahLst/>
            <a:cxnLst/>
            <a:rect l="l" t="t" r="r" b="b"/>
            <a:pathLst>
              <a:path w="533451" h="493365">
                <a:moveTo>
                  <a:pt x="335077" y="0"/>
                </a:moveTo>
                <a:lnTo>
                  <a:pt x="533451" y="0"/>
                </a:lnTo>
                <a:lnTo>
                  <a:pt x="533451" y="169594"/>
                </a:lnTo>
                <a:cubicBezTo>
                  <a:pt x="533451" y="261415"/>
                  <a:pt x="522830" y="327539"/>
                  <a:pt x="501588" y="367968"/>
                </a:cubicBezTo>
                <a:cubicBezTo>
                  <a:pt x="472123" y="423472"/>
                  <a:pt x="426213" y="465271"/>
                  <a:pt x="363857" y="493365"/>
                </a:cubicBezTo>
                <a:lnTo>
                  <a:pt x="318632" y="420388"/>
                </a:lnTo>
                <a:cubicBezTo>
                  <a:pt x="355634" y="405313"/>
                  <a:pt x="383215" y="381501"/>
                  <a:pt x="401373" y="348953"/>
                </a:cubicBezTo>
                <a:cubicBezTo>
                  <a:pt x="419532" y="316405"/>
                  <a:pt x="429639" y="271693"/>
                  <a:pt x="431695" y="214819"/>
                </a:cubicBezTo>
                <a:lnTo>
                  <a:pt x="335077" y="214819"/>
                </a:lnTo>
                <a:close/>
                <a:moveTo>
                  <a:pt x="16445" y="0"/>
                </a:moveTo>
                <a:lnTo>
                  <a:pt x="214819" y="0"/>
                </a:lnTo>
                <a:lnTo>
                  <a:pt x="214819" y="169594"/>
                </a:lnTo>
                <a:cubicBezTo>
                  <a:pt x="214819" y="261415"/>
                  <a:pt x="204198" y="327539"/>
                  <a:pt x="182956" y="367968"/>
                </a:cubicBezTo>
                <a:cubicBezTo>
                  <a:pt x="153491" y="423472"/>
                  <a:pt x="107581" y="465271"/>
                  <a:pt x="45225" y="493365"/>
                </a:cubicBezTo>
                <a:lnTo>
                  <a:pt x="0" y="420388"/>
                </a:lnTo>
                <a:cubicBezTo>
                  <a:pt x="37002" y="405313"/>
                  <a:pt x="64583" y="381501"/>
                  <a:pt x="82741" y="348953"/>
                </a:cubicBezTo>
                <a:cubicBezTo>
                  <a:pt x="100900" y="316405"/>
                  <a:pt x="111007" y="271693"/>
                  <a:pt x="113063" y="214819"/>
                </a:cubicBezTo>
                <a:lnTo>
                  <a:pt x="16445" y="214819"/>
                </a:lnTo>
                <a:close/>
              </a:path>
            </a:pathLst>
          </a:custGeom>
          <a:gradFill>
            <a:gsLst>
              <a:gs pos="0">
                <a:schemeClr val="accent2">
                  <a:alpha val="10000"/>
                </a:schemeClr>
              </a:gs>
              <a:gs pos="100000">
                <a:schemeClr val="accent1">
                  <a:alpha val="30000"/>
                </a:schemeClr>
              </a:gs>
            </a:gsLst>
            <a:lin ang="0" scaled="0"/>
          </a:gradFill>
          <a:ln>
            <a:noFill/>
          </a:ln>
          <a:effectLst>
            <a:outerShdw blurRad="254000" sx="102000" sy="102000" algn="ctr" rotWithShape="0">
              <a:srgbClr val="A92B33">
                <a:alpha val="12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zh-CN"/>
            </a:defPPr>
            <a:lvl1pPr algn="ctr">
              <a:defRPr sz="13800">
                <a:solidFill>
                  <a:schemeClr val="bg1"/>
                </a:solidFill>
                <a:latin typeface="思源黑体 CN Heavy" panose="020B0A00000000000000" pitchFamily="34" charset="-122"/>
                <a:ea typeface="思源黑体 CN Heavy" panose="020B0A00000000000000" pitchFamily="34" charset="-122"/>
                <a:cs typeface="Arial" panose="020B0604020202020204" pitchFamily="34" charset="0"/>
              </a:defRPr>
            </a:lvl1pPr>
          </a:lstStyle>
          <a:p>
            <a:endParaRPr lang="zh-CN" altLang="en-US" dirty="0"/>
          </a:p>
        </p:txBody>
      </p:sp>
    </p:spTree>
    <p:extLst>
      <p:ext uri="{BB962C8B-B14F-4D97-AF65-F5344CB8AC3E}">
        <p14:creationId xmlns:p14="http://schemas.microsoft.com/office/powerpoint/2010/main" val="3449891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965440A5-E199-489A-8865-8B515FF13FEB}"/>
              </a:ext>
            </a:extLst>
          </p:cNvPr>
          <p:cNvSpPr/>
          <p:nvPr/>
        </p:nvSpPr>
        <p:spPr>
          <a:xfrm>
            <a:off x="1892300" y="1292007"/>
            <a:ext cx="8166100" cy="4273986"/>
          </a:xfrm>
          <a:prstGeom prst="rect">
            <a:avLst/>
          </a:prstGeom>
          <a:gradFill>
            <a:gsLst>
              <a:gs pos="100000">
                <a:schemeClr val="accent2"/>
              </a:gs>
              <a:gs pos="0">
                <a:schemeClr val="accent1"/>
              </a:gs>
            </a:gsLst>
            <a:lin ang="0" scaled="0"/>
          </a:gradFill>
          <a:ln>
            <a:noFill/>
          </a:ln>
          <a:effectLst>
            <a:outerShdw blurRad="254000" sx="102000" sy="102000" algn="ctr" rotWithShape="0">
              <a:srgbClr val="A92B3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prstClr val="black">
                    <a:alpha val="40000"/>
                  </a:prstClr>
                </a:outerShdw>
              </a:effectLst>
            </a:endParaRPr>
          </a:p>
        </p:txBody>
      </p:sp>
      <p:sp>
        <p:nvSpPr>
          <p:cNvPr id="12" name="文本框 11">
            <a:extLst>
              <a:ext uri="{FF2B5EF4-FFF2-40B4-BE49-F238E27FC236}">
                <a16:creationId xmlns:a16="http://schemas.microsoft.com/office/drawing/2014/main" id="{C2124B2D-266A-49A2-AEF8-68D848DCEB9C}"/>
              </a:ext>
            </a:extLst>
          </p:cNvPr>
          <p:cNvSpPr txBox="1"/>
          <p:nvPr/>
        </p:nvSpPr>
        <p:spPr>
          <a:xfrm>
            <a:off x="2632494" y="287914"/>
            <a:ext cx="2651322" cy="5447645"/>
          </a:xfrm>
          <a:prstGeom prst="rect">
            <a:avLst/>
          </a:prstGeom>
          <a:noFill/>
        </p:spPr>
        <p:txBody>
          <a:bodyPr wrap="square" rtlCol="0">
            <a:spAutoFit/>
          </a:bodyPr>
          <a:lstStyle>
            <a:defPPr>
              <a:defRPr lang="zh-CN"/>
            </a:defPPr>
            <a:lvl1pPr algn="ctr">
              <a:defRPr sz="50000">
                <a:gradFill>
                  <a:gsLst>
                    <a:gs pos="29000">
                      <a:srgbClr val="F9F9F9"/>
                    </a:gs>
                    <a:gs pos="80000">
                      <a:srgbClr val="F9F9F9">
                        <a:alpha val="0"/>
                      </a:srgbClr>
                    </a:gs>
                  </a:gsLst>
                  <a:lin ang="5400000" scaled="0"/>
                </a:gradFill>
                <a:latin typeface="Arial" panose="020B0604020202020204" pitchFamily="34" charset="0"/>
                <a:ea typeface="思源黑体 CN Heavy" panose="020B0A00000000000000" pitchFamily="34" charset="-122"/>
                <a:cs typeface="Arial" panose="020B0604020202020204" pitchFamily="34" charset="0"/>
              </a:defRPr>
            </a:lvl1pPr>
          </a:lstStyle>
          <a:p>
            <a:r>
              <a:rPr lang="en-US" altLang="zh-CN" sz="34800" b="1" i="1" dirty="0">
                <a:effectLst>
                  <a:outerShdw blurRad="38100" dist="12700" dir="2700000" algn="tl">
                    <a:srgbClr val="000000">
                      <a:alpha val="5000"/>
                    </a:srgbClr>
                  </a:outerShdw>
                </a:effectLst>
              </a:rPr>
              <a:t>Q</a:t>
            </a:r>
            <a:endParaRPr lang="zh-CN" altLang="en-US" sz="34800" b="1" i="1" dirty="0">
              <a:effectLst>
                <a:outerShdw blurRad="38100" dist="12700" dir="2700000" algn="tl">
                  <a:srgbClr val="000000">
                    <a:alpha val="5000"/>
                  </a:srgbClr>
                </a:outerShdw>
              </a:effectLst>
            </a:endParaRPr>
          </a:p>
        </p:txBody>
      </p:sp>
      <p:sp>
        <p:nvSpPr>
          <p:cNvPr id="13" name="文本框 12">
            <a:extLst>
              <a:ext uri="{FF2B5EF4-FFF2-40B4-BE49-F238E27FC236}">
                <a16:creationId xmlns:a16="http://schemas.microsoft.com/office/drawing/2014/main" id="{3F5FD0C1-9A56-4ED1-BB0B-1F48464A91E5}"/>
              </a:ext>
            </a:extLst>
          </p:cNvPr>
          <p:cNvSpPr txBox="1"/>
          <p:nvPr/>
        </p:nvSpPr>
        <p:spPr>
          <a:xfrm>
            <a:off x="4770339" y="2959119"/>
            <a:ext cx="2651322" cy="2246769"/>
          </a:xfrm>
          <a:prstGeom prst="rect">
            <a:avLst/>
          </a:prstGeom>
          <a:noFill/>
        </p:spPr>
        <p:txBody>
          <a:bodyPr wrap="square" rtlCol="0">
            <a:spAutoFit/>
          </a:bodyPr>
          <a:lstStyle>
            <a:defPPr>
              <a:defRPr lang="zh-CN"/>
            </a:defPPr>
            <a:lvl1pPr algn="ctr">
              <a:defRPr sz="29000" b="1">
                <a:gradFill>
                  <a:gsLst>
                    <a:gs pos="29000">
                      <a:srgbClr val="F9F9F9"/>
                    </a:gs>
                    <a:gs pos="80000">
                      <a:srgbClr val="F9F9F9">
                        <a:alpha val="0"/>
                      </a:srgbClr>
                    </a:gs>
                  </a:gsLst>
                  <a:lin ang="5400000" scaled="0"/>
                </a:gradFill>
                <a:latin typeface="Arial" panose="020B0604020202020204" pitchFamily="34" charset="0"/>
                <a:ea typeface="思源黑体 CN Heavy" panose="020B0A00000000000000" pitchFamily="34" charset="-122"/>
                <a:cs typeface="Arial" panose="020B0604020202020204" pitchFamily="34" charset="0"/>
              </a:defRPr>
            </a:lvl1pPr>
          </a:lstStyle>
          <a:p>
            <a:r>
              <a:rPr lang="en-US" altLang="zh-CN" sz="14000" i="1">
                <a:gradFill>
                  <a:gsLst>
                    <a:gs pos="29000">
                      <a:srgbClr val="F9F9F9">
                        <a:alpha val="70000"/>
                      </a:srgbClr>
                    </a:gs>
                    <a:gs pos="80000">
                      <a:srgbClr val="F9F9F9">
                        <a:alpha val="0"/>
                      </a:srgbClr>
                    </a:gs>
                  </a:gsLst>
                  <a:lin ang="5400000" scaled="0"/>
                </a:gradFill>
                <a:effectLst>
                  <a:outerShdw blurRad="38100" dist="12700" dir="2700000" algn="tl">
                    <a:srgbClr val="000000">
                      <a:alpha val="5000"/>
                    </a:srgbClr>
                  </a:outerShdw>
                </a:effectLst>
              </a:rPr>
              <a:t>&amp;</a:t>
            </a:r>
            <a:endParaRPr lang="zh-CN" altLang="en-US" sz="14000" i="1" dirty="0">
              <a:gradFill>
                <a:gsLst>
                  <a:gs pos="29000">
                    <a:srgbClr val="F9F9F9">
                      <a:alpha val="70000"/>
                    </a:srgbClr>
                  </a:gs>
                  <a:gs pos="80000">
                    <a:srgbClr val="F9F9F9">
                      <a:alpha val="0"/>
                    </a:srgbClr>
                  </a:gs>
                </a:gsLst>
                <a:lin ang="5400000" scaled="0"/>
              </a:gradFill>
              <a:effectLst>
                <a:outerShdw blurRad="38100" dist="12700" dir="2700000" algn="tl">
                  <a:srgbClr val="000000">
                    <a:alpha val="5000"/>
                  </a:srgbClr>
                </a:outerShdw>
              </a:effectLst>
            </a:endParaRPr>
          </a:p>
        </p:txBody>
      </p:sp>
      <p:sp>
        <p:nvSpPr>
          <p:cNvPr id="14" name="文本框 13">
            <a:extLst>
              <a:ext uri="{FF2B5EF4-FFF2-40B4-BE49-F238E27FC236}">
                <a16:creationId xmlns:a16="http://schemas.microsoft.com/office/drawing/2014/main" id="{A2881109-AEE5-4754-937C-8CD5C06A596C}"/>
              </a:ext>
            </a:extLst>
          </p:cNvPr>
          <p:cNvSpPr txBox="1"/>
          <p:nvPr/>
        </p:nvSpPr>
        <p:spPr>
          <a:xfrm>
            <a:off x="6532593" y="1292007"/>
            <a:ext cx="2651322" cy="5447645"/>
          </a:xfrm>
          <a:prstGeom prst="rect">
            <a:avLst/>
          </a:prstGeom>
          <a:noFill/>
        </p:spPr>
        <p:txBody>
          <a:bodyPr wrap="square" rtlCol="0">
            <a:spAutoFit/>
          </a:bodyPr>
          <a:lstStyle>
            <a:defPPr>
              <a:defRPr lang="zh-CN"/>
            </a:defPPr>
            <a:lvl1pPr algn="ctr">
              <a:defRPr sz="29000" b="1">
                <a:gradFill>
                  <a:gsLst>
                    <a:gs pos="29000">
                      <a:srgbClr val="F9F9F9"/>
                    </a:gs>
                    <a:gs pos="80000">
                      <a:srgbClr val="F9F9F9">
                        <a:alpha val="0"/>
                      </a:srgbClr>
                    </a:gs>
                  </a:gsLst>
                  <a:lin ang="5400000" scaled="0"/>
                </a:gradFill>
                <a:latin typeface="Arial" panose="020B0604020202020204" pitchFamily="34" charset="0"/>
                <a:ea typeface="思源黑体 CN Heavy" panose="020B0A00000000000000" pitchFamily="34" charset="-122"/>
                <a:cs typeface="Arial" panose="020B0604020202020204" pitchFamily="34" charset="0"/>
              </a:defRPr>
            </a:lvl1pPr>
          </a:lstStyle>
          <a:p>
            <a:r>
              <a:rPr lang="en-US" altLang="zh-CN" sz="34800" i="1" dirty="0">
                <a:effectLst>
                  <a:outerShdw blurRad="38100" dist="12700" dir="2700000" algn="tl">
                    <a:srgbClr val="000000">
                      <a:alpha val="5000"/>
                    </a:srgbClr>
                  </a:outerShdw>
                </a:effectLst>
              </a:rPr>
              <a:t>A</a:t>
            </a:r>
            <a:endParaRPr lang="zh-CN" altLang="en-US" sz="34800" i="1" dirty="0">
              <a:effectLst>
                <a:outerShdw blurRad="38100" dist="12700" dir="2700000" algn="tl">
                  <a:srgbClr val="000000">
                    <a:alpha val="5000"/>
                  </a:srgbClr>
                </a:outerShdw>
              </a:effectLst>
            </a:endParaRPr>
          </a:p>
        </p:txBody>
      </p:sp>
      <p:sp>
        <p:nvSpPr>
          <p:cNvPr id="21" name="矩形 20">
            <a:extLst>
              <a:ext uri="{FF2B5EF4-FFF2-40B4-BE49-F238E27FC236}">
                <a16:creationId xmlns:a16="http://schemas.microsoft.com/office/drawing/2014/main" id="{AA207757-DBCD-4ABB-937A-C3E883B8A4A8}"/>
              </a:ext>
            </a:extLst>
          </p:cNvPr>
          <p:cNvSpPr/>
          <p:nvPr/>
        </p:nvSpPr>
        <p:spPr>
          <a:xfrm>
            <a:off x="0" y="0"/>
            <a:ext cx="1625600" cy="5565993"/>
          </a:xfrm>
          <a:prstGeom prst="rect">
            <a:avLst/>
          </a:prstGeom>
          <a:gradFill>
            <a:gsLst>
              <a:gs pos="95000">
                <a:schemeClr val="accent2"/>
              </a:gs>
              <a:gs pos="0">
                <a:schemeClr val="accent1"/>
              </a:gs>
            </a:gsLst>
            <a:lin ang="0" scaled="0"/>
          </a:gradFill>
          <a:ln>
            <a:noFill/>
          </a:ln>
          <a:effectLst>
            <a:outerShdw blurRad="254000" sx="102000" sy="102000" algn="ctr" rotWithShape="0">
              <a:srgbClr val="A92B3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lumMod val="85000"/>
                </a:schemeClr>
              </a:solidFill>
              <a:effectLst>
                <a:outerShdw blurRad="63500" sx="102000" sy="102000" algn="ctr" rotWithShape="0">
                  <a:prstClr val="black">
                    <a:alpha val="40000"/>
                  </a:prstClr>
                </a:outerShdw>
              </a:effectLst>
            </a:endParaRPr>
          </a:p>
        </p:txBody>
      </p:sp>
      <p:sp>
        <p:nvSpPr>
          <p:cNvPr id="30" name="矩形 29">
            <a:extLst>
              <a:ext uri="{FF2B5EF4-FFF2-40B4-BE49-F238E27FC236}">
                <a16:creationId xmlns:a16="http://schemas.microsoft.com/office/drawing/2014/main" id="{D60ABE90-7EA5-4625-8EB7-3770F4AC0A80}"/>
              </a:ext>
            </a:extLst>
          </p:cNvPr>
          <p:cNvSpPr/>
          <p:nvPr/>
        </p:nvSpPr>
        <p:spPr>
          <a:xfrm flipH="1">
            <a:off x="10427605" y="1292008"/>
            <a:ext cx="1764393" cy="5565992"/>
          </a:xfrm>
          <a:prstGeom prst="rect">
            <a:avLst/>
          </a:prstGeom>
          <a:gradFill>
            <a:gsLst>
              <a:gs pos="100000">
                <a:schemeClr val="accent2"/>
              </a:gs>
              <a:gs pos="0">
                <a:schemeClr val="accent1"/>
              </a:gs>
            </a:gsLst>
            <a:lin ang="0" scaled="0"/>
          </a:gradFill>
          <a:ln>
            <a:noFill/>
          </a:ln>
          <a:effectLst>
            <a:outerShdw blurRad="254000" sx="102000" sy="102000" algn="ctr" rotWithShape="0">
              <a:srgbClr val="A92B3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prstClr val="black">
                    <a:alpha val="40000"/>
                  </a:prstClr>
                </a:outerShdw>
              </a:effectLst>
            </a:endParaRPr>
          </a:p>
        </p:txBody>
      </p:sp>
      <p:sp>
        <p:nvSpPr>
          <p:cNvPr id="31" name="矩形 30">
            <a:extLst>
              <a:ext uri="{FF2B5EF4-FFF2-40B4-BE49-F238E27FC236}">
                <a16:creationId xmlns:a16="http://schemas.microsoft.com/office/drawing/2014/main" id="{AB186527-C913-441C-9669-791D41186326}"/>
              </a:ext>
            </a:extLst>
          </p:cNvPr>
          <p:cNvSpPr/>
          <p:nvPr/>
        </p:nvSpPr>
        <p:spPr>
          <a:xfrm>
            <a:off x="1892299" y="0"/>
            <a:ext cx="10299699" cy="1121567"/>
          </a:xfrm>
          <a:prstGeom prst="rect">
            <a:avLst/>
          </a:prstGeom>
          <a:gradFill>
            <a:gsLst>
              <a:gs pos="100000">
                <a:schemeClr val="accent2"/>
              </a:gs>
              <a:gs pos="0">
                <a:schemeClr val="accent1"/>
              </a:gs>
            </a:gsLst>
            <a:lin ang="0" scaled="0"/>
          </a:gradFill>
          <a:ln>
            <a:noFill/>
          </a:ln>
          <a:effectLst>
            <a:outerShdw blurRad="254000" sx="102000" sy="102000" algn="ctr" rotWithShape="0">
              <a:srgbClr val="A92B3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prstClr val="black">
                    <a:alpha val="40000"/>
                  </a:prstClr>
                </a:outerShdw>
              </a:effectLst>
            </a:endParaRPr>
          </a:p>
        </p:txBody>
      </p:sp>
      <p:sp>
        <p:nvSpPr>
          <p:cNvPr id="32" name="矩形 31">
            <a:extLst>
              <a:ext uri="{FF2B5EF4-FFF2-40B4-BE49-F238E27FC236}">
                <a16:creationId xmlns:a16="http://schemas.microsoft.com/office/drawing/2014/main" id="{75C91867-B6BD-486E-B041-A32FC1B5ECCE}"/>
              </a:ext>
            </a:extLst>
          </p:cNvPr>
          <p:cNvSpPr/>
          <p:nvPr/>
        </p:nvSpPr>
        <p:spPr>
          <a:xfrm>
            <a:off x="0" y="5784272"/>
            <a:ext cx="10058400" cy="1125820"/>
          </a:xfrm>
          <a:prstGeom prst="rect">
            <a:avLst/>
          </a:prstGeom>
          <a:gradFill>
            <a:gsLst>
              <a:gs pos="100000">
                <a:schemeClr val="accent2"/>
              </a:gs>
              <a:gs pos="0">
                <a:schemeClr val="accent1"/>
              </a:gs>
            </a:gsLst>
            <a:lin ang="0" scaled="0"/>
          </a:gradFill>
          <a:ln>
            <a:noFill/>
          </a:ln>
          <a:effectLst>
            <a:outerShdw blurRad="254000" sx="102000" sy="102000" algn="ctr" rotWithShape="0">
              <a:srgbClr val="A92B33">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prstClr val="black">
                    <a:alpha val="40000"/>
                  </a:prstClr>
                </a:outerShdw>
              </a:effectLst>
            </a:endParaRPr>
          </a:p>
        </p:txBody>
      </p:sp>
    </p:spTree>
    <p:extLst>
      <p:ext uri="{BB962C8B-B14F-4D97-AF65-F5344CB8AC3E}">
        <p14:creationId xmlns:p14="http://schemas.microsoft.com/office/powerpoint/2010/main" val="234279593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78019C9-C613-4D50-ABC9-FBFC89C3A2BD}"/>
              </a:ext>
            </a:extLst>
          </p:cNvPr>
          <p:cNvPicPr>
            <a:picLocks noChangeAspect="1"/>
          </p:cNvPicPr>
          <p:nvPr/>
        </p:nvPicPr>
        <p:blipFill rotWithShape="1">
          <a:blip r:embed="rId2">
            <a:extLst>
              <a:ext uri="{28A0092B-C50C-407E-A947-70E740481C1C}">
                <a14:useLocalDpi xmlns:a14="http://schemas.microsoft.com/office/drawing/2010/main" val="0"/>
              </a:ext>
            </a:extLst>
          </a:blip>
          <a:srcRect l="21540" t="35261" r="28255"/>
          <a:stretch/>
        </p:blipFill>
        <p:spPr>
          <a:xfrm>
            <a:off x="0" y="-1"/>
            <a:ext cx="12192000" cy="6858001"/>
          </a:xfrm>
          <a:prstGeom prst="rect">
            <a:avLst/>
          </a:prstGeom>
        </p:spPr>
      </p:pic>
      <p:sp>
        <p:nvSpPr>
          <p:cNvPr id="39" name="流程图: 终止 38">
            <a:extLst>
              <a:ext uri="{FF2B5EF4-FFF2-40B4-BE49-F238E27FC236}">
                <a16:creationId xmlns:a16="http://schemas.microsoft.com/office/drawing/2014/main" id="{D88C8172-C849-4846-9AD0-2EDAE5D97C5A}"/>
              </a:ext>
            </a:extLst>
          </p:cNvPr>
          <p:cNvSpPr/>
          <p:nvPr/>
        </p:nvSpPr>
        <p:spPr>
          <a:xfrm>
            <a:off x="-1306096" y="1968766"/>
            <a:ext cx="9291185" cy="2920466"/>
          </a:xfrm>
          <a:prstGeom prst="flowChartTerminator">
            <a:avLst/>
          </a:prstGeom>
          <a:solidFill>
            <a:schemeClr val="bg1">
              <a:alpha val="89000"/>
            </a:schemeClr>
          </a:solidFill>
          <a:ln w="50800" cmpd="thickThi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文本占位符 17">
            <a:extLst>
              <a:ext uri="{FF2B5EF4-FFF2-40B4-BE49-F238E27FC236}">
                <a16:creationId xmlns:a16="http://schemas.microsoft.com/office/drawing/2014/main" id="{81D7FB75-42A3-40FC-A819-50AB5A2D8173}"/>
              </a:ext>
            </a:extLst>
          </p:cNvPr>
          <p:cNvSpPr txBox="1">
            <a:spLocks/>
          </p:cNvSpPr>
          <p:nvPr/>
        </p:nvSpPr>
        <p:spPr>
          <a:xfrm>
            <a:off x="881239" y="4367671"/>
            <a:ext cx="2270590" cy="4722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2000" dirty="0">
                <a:latin typeface="+mn-ea"/>
              </a:rPr>
              <a:t>指导老师：</a:t>
            </a:r>
            <a:r>
              <a:rPr lang="en-US" altLang="zh-CN" sz="2000" dirty="0">
                <a:latin typeface="+mn-ea"/>
              </a:rPr>
              <a:t>XXX</a:t>
            </a:r>
            <a:endParaRPr lang="zh-CN" altLang="en-US" sz="2000" dirty="0">
              <a:latin typeface="+mn-ea"/>
            </a:endParaRPr>
          </a:p>
        </p:txBody>
      </p:sp>
      <p:sp>
        <p:nvSpPr>
          <p:cNvPr id="33" name="businessman_126354">
            <a:extLst>
              <a:ext uri="{FF2B5EF4-FFF2-40B4-BE49-F238E27FC236}">
                <a16:creationId xmlns:a16="http://schemas.microsoft.com/office/drawing/2014/main" id="{B831583A-A3ED-433F-AA9F-981117D2EAA5}"/>
              </a:ext>
            </a:extLst>
          </p:cNvPr>
          <p:cNvSpPr>
            <a:spLocks noChangeAspect="1"/>
          </p:cNvSpPr>
          <p:nvPr/>
        </p:nvSpPr>
        <p:spPr bwMode="auto">
          <a:xfrm>
            <a:off x="625191" y="4311936"/>
            <a:ext cx="462678" cy="461978"/>
          </a:xfrm>
          <a:custGeom>
            <a:avLst/>
            <a:gdLst>
              <a:gd name="connsiteX0" fmla="*/ 296829 w 606086"/>
              <a:gd name="connsiteY0" fmla="*/ 111836 h 605169"/>
              <a:gd name="connsiteX1" fmla="*/ 345700 w 606086"/>
              <a:gd name="connsiteY1" fmla="*/ 122069 h 605169"/>
              <a:gd name="connsiteX2" fmla="*/ 369424 w 606086"/>
              <a:gd name="connsiteY2" fmla="*/ 144052 h 605169"/>
              <a:gd name="connsiteX3" fmla="*/ 395520 w 606086"/>
              <a:gd name="connsiteY3" fmla="*/ 226770 h 605169"/>
              <a:gd name="connsiteX4" fmla="*/ 392104 w 606086"/>
              <a:gd name="connsiteY4" fmla="*/ 239561 h 605169"/>
              <a:gd name="connsiteX5" fmla="*/ 400360 w 606086"/>
              <a:gd name="connsiteY5" fmla="*/ 274430 h 605169"/>
              <a:gd name="connsiteX6" fmla="*/ 383469 w 606086"/>
              <a:gd name="connsiteY6" fmla="*/ 303708 h 605169"/>
              <a:gd name="connsiteX7" fmla="*/ 324444 w 606086"/>
              <a:gd name="connsiteY7" fmla="*/ 376666 h 605169"/>
              <a:gd name="connsiteX8" fmla="*/ 281172 w 606086"/>
              <a:gd name="connsiteY8" fmla="*/ 376761 h 605169"/>
              <a:gd name="connsiteX9" fmla="*/ 222147 w 606086"/>
              <a:gd name="connsiteY9" fmla="*/ 303708 h 605169"/>
              <a:gd name="connsiteX10" fmla="*/ 205350 w 606086"/>
              <a:gd name="connsiteY10" fmla="*/ 274430 h 605169"/>
              <a:gd name="connsiteX11" fmla="*/ 213701 w 606086"/>
              <a:gd name="connsiteY11" fmla="*/ 239656 h 605169"/>
              <a:gd name="connsiteX12" fmla="*/ 210285 w 606086"/>
              <a:gd name="connsiteY12" fmla="*/ 226959 h 605169"/>
              <a:gd name="connsiteX13" fmla="*/ 210190 w 606086"/>
              <a:gd name="connsiteY13" fmla="*/ 186216 h 605169"/>
              <a:gd name="connsiteX14" fmla="*/ 233914 w 606086"/>
              <a:gd name="connsiteY14" fmla="*/ 144715 h 605169"/>
              <a:gd name="connsiteX15" fmla="*/ 255929 w 606086"/>
              <a:gd name="connsiteY15" fmla="*/ 126523 h 605169"/>
              <a:gd name="connsiteX16" fmla="*/ 277376 w 606086"/>
              <a:gd name="connsiteY16" fmla="*/ 115531 h 605169"/>
              <a:gd name="connsiteX17" fmla="*/ 296829 w 606086"/>
              <a:gd name="connsiteY17" fmla="*/ 111836 h 605169"/>
              <a:gd name="connsiteX18" fmla="*/ 304039 w 606086"/>
              <a:gd name="connsiteY18" fmla="*/ 58271 h 605169"/>
              <a:gd name="connsiteX19" fmla="*/ 59309 w 606086"/>
              <a:gd name="connsiteY19" fmla="*/ 302537 h 605169"/>
              <a:gd name="connsiteX20" fmla="*/ 113398 w 606086"/>
              <a:gd name="connsiteY20" fmla="*/ 455559 h 605169"/>
              <a:gd name="connsiteX21" fmla="*/ 149078 w 606086"/>
              <a:gd name="connsiteY21" fmla="*/ 407331 h 605169"/>
              <a:gd name="connsiteX22" fmla="*/ 236001 w 606086"/>
              <a:gd name="connsiteY22" fmla="*/ 367725 h 605169"/>
              <a:gd name="connsiteX23" fmla="*/ 272155 w 606086"/>
              <a:gd name="connsiteY23" fmla="*/ 481804 h 605169"/>
              <a:gd name="connsiteX24" fmla="*/ 277090 w 606086"/>
              <a:gd name="connsiteY24" fmla="*/ 497249 h 605169"/>
              <a:gd name="connsiteX25" fmla="*/ 293316 w 606086"/>
              <a:gd name="connsiteY25" fmla="*/ 451484 h 605169"/>
              <a:gd name="connsiteX26" fmla="*/ 304039 w 606086"/>
              <a:gd name="connsiteY26" fmla="*/ 397193 h 605169"/>
              <a:gd name="connsiteX27" fmla="*/ 314762 w 606086"/>
              <a:gd name="connsiteY27" fmla="*/ 451484 h 605169"/>
              <a:gd name="connsiteX28" fmla="*/ 330894 w 606086"/>
              <a:gd name="connsiteY28" fmla="*/ 496965 h 605169"/>
              <a:gd name="connsiteX29" fmla="*/ 335829 w 606086"/>
              <a:gd name="connsiteY29" fmla="*/ 481710 h 605169"/>
              <a:gd name="connsiteX30" fmla="*/ 335924 w 606086"/>
              <a:gd name="connsiteY30" fmla="*/ 481994 h 605169"/>
              <a:gd name="connsiteX31" fmla="*/ 341617 w 606086"/>
              <a:gd name="connsiteY31" fmla="*/ 463897 h 605169"/>
              <a:gd name="connsiteX32" fmla="*/ 371983 w 606086"/>
              <a:gd name="connsiteY32" fmla="*/ 367915 h 605169"/>
              <a:gd name="connsiteX33" fmla="*/ 458906 w 606086"/>
              <a:gd name="connsiteY33" fmla="*/ 407426 h 605169"/>
              <a:gd name="connsiteX34" fmla="*/ 494586 w 606086"/>
              <a:gd name="connsiteY34" fmla="*/ 455653 h 605169"/>
              <a:gd name="connsiteX35" fmla="*/ 548770 w 606086"/>
              <a:gd name="connsiteY35" fmla="*/ 302537 h 605169"/>
              <a:gd name="connsiteX36" fmla="*/ 304039 w 606086"/>
              <a:gd name="connsiteY36" fmla="*/ 58271 h 605169"/>
              <a:gd name="connsiteX37" fmla="*/ 302996 w 606086"/>
              <a:gd name="connsiteY37" fmla="*/ 0 h 605169"/>
              <a:gd name="connsiteX38" fmla="*/ 606086 w 606086"/>
              <a:gd name="connsiteY38" fmla="*/ 302537 h 605169"/>
              <a:gd name="connsiteX39" fmla="*/ 302996 w 606086"/>
              <a:gd name="connsiteY39" fmla="*/ 605169 h 605169"/>
              <a:gd name="connsiteX40" fmla="*/ 0 w 606086"/>
              <a:gd name="connsiteY40" fmla="*/ 302537 h 605169"/>
              <a:gd name="connsiteX41" fmla="*/ 302996 w 606086"/>
              <a:gd name="connsiteY41" fmla="*/ 0 h 60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6086" h="605169">
                <a:moveTo>
                  <a:pt x="296829" y="111836"/>
                </a:moveTo>
                <a:cubicBezTo>
                  <a:pt x="318086" y="109941"/>
                  <a:pt x="334123" y="115247"/>
                  <a:pt x="345700" y="122069"/>
                </a:cubicBezTo>
                <a:cubicBezTo>
                  <a:pt x="362876" y="131544"/>
                  <a:pt x="369424" y="144052"/>
                  <a:pt x="369424" y="144052"/>
                </a:cubicBezTo>
                <a:cubicBezTo>
                  <a:pt x="369424" y="144052"/>
                  <a:pt x="408806" y="146799"/>
                  <a:pt x="395520" y="226770"/>
                </a:cubicBezTo>
                <a:cubicBezTo>
                  <a:pt x="394761" y="231128"/>
                  <a:pt x="393622" y="235297"/>
                  <a:pt x="392104" y="239561"/>
                </a:cubicBezTo>
                <a:cubicBezTo>
                  <a:pt x="400075" y="238803"/>
                  <a:pt x="409280" y="243351"/>
                  <a:pt x="400360" y="274430"/>
                </a:cubicBezTo>
                <a:cubicBezTo>
                  <a:pt x="394002" y="297075"/>
                  <a:pt x="388023" y="303329"/>
                  <a:pt x="383469" y="303708"/>
                </a:cubicBezTo>
                <a:cubicBezTo>
                  <a:pt x="379293" y="330522"/>
                  <a:pt x="357942" y="364538"/>
                  <a:pt x="324444" y="376666"/>
                </a:cubicBezTo>
                <a:cubicBezTo>
                  <a:pt x="310494" y="381688"/>
                  <a:pt x="295026" y="381688"/>
                  <a:pt x="281172" y="376761"/>
                </a:cubicBezTo>
                <a:cubicBezTo>
                  <a:pt x="247009" y="364728"/>
                  <a:pt x="226322" y="330617"/>
                  <a:pt x="222147" y="303708"/>
                </a:cubicBezTo>
                <a:cubicBezTo>
                  <a:pt x="217782" y="303329"/>
                  <a:pt x="211803" y="297075"/>
                  <a:pt x="205350" y="274430"/>
                </a:cubicBezTo>
                <a:cubicBezTo>
                  <a:pt x="196525" y="243446"/>
                  <a:pt x="205825" y="238898"/>
                  <a:pt x="213701" y="239656"/>
                </a:cubicBezTo>
                <a:cubicBezTo>
                  <a:pt x="212183" y="235392"/>
                  <a:pt x="211044" y="231128"/>
                  <a:pt x="210285" y="226959"/>
                </a:cubicBezTo>
                <a:cubicBezTo>
                  <a:pt x="207533" y="212557"/>
                  <a:pt x="206774" y="199102"/>
                  <a:pt x="210190" y="186216"/>
                </a:cubicBezTo>
                <a:cubicBezTo>
                  <a:pt x="214176" y="169066"/>
                  <a:pt x="223475" y="155327"/>
                  <a:pt x="233914" y="144715"/>
                </a:cubicBezTo>
                <a:cubicBezTo>
                  <a:pt x="240556" y="137609"/>
                  <a:pt x="247958" y="131544"/>
                  <a:pt x="255929" y="126523"/>
                </a:cubicBezTo>
                <a:cubicBezTo>
                  <a:pt x="262382" y="121975"/>
                  <a:pt x="269499" y="118184"/>
                  <a:pt x="277376" y="115531"/>
                </a:cubicBezTo>
                <a:cubicBezTo>
                  <a:pt x="283544" y="113447"/>
                  <a:pt x="289997" y="112215"/>
                  <a:pt x="296829" y="111836"/>
                </a:cubicBezTo>
                <a:close/>
                <a:moveTo>
                  <a:pt x="304039" y="58271"/>
                </a:moveTo>
                <a:cubicBezTo>
                  <a:pt x="168911" y="58271"/>
                  <a:pt x="59309" y="167613"/>
                  <a:pt x="59309" y="302537"/>
                </a:cubicBezTo>
                <a:cubicBezTo>
                  <a:pt x="59309" y="360524"/>
                  <a:pt x="79616" y="413774"/>
                  <a:pt x="113398" y="455559"/>
                </a:cubicBezTo>
                <a:cubicBezTo>
                  <a:pt x="115675" y="435851"/>
                  <a:pt x="124026" y="413584"/>
                  <a:pt x="149078" y="407331"/>
                </a:cubicBezTo>
                <a:cubicBezTo>
                  <a:pt x="196999" y="395203"/>
                  <a:pt x="236001" y="367725"/>
                  <a:pt x="236001" y="367725"/>
                </a:cubicBezTo>
                <a:lnTo>
                  <a:pt x="272155" y="481804"/>
                </a:lnTo>
                <a:lnTo>
                  <a:pt x="277090" y="497249"/>
                </a:lnTo>
                <a:lnTo>
                  <a:pt x="293316" y="451484"/>
                </a:lnTo>
                <a:cubicBezTo>
                  <a:pt x="252797" y="395013"/>
                  <a:pt x="304039" y="397193"/>
                  <a:pt x="304039" y="397193"/>
                </a:cubicBezTo>
                <a:cubicBezTo>
                  <a:pt x="304039" y="397193"/>
                  <a:pt x="355377" y="395013"/>
                  <a:pt x="314762" y="451484"/>
                </a:cubicBezTo>
                <a:lnTo>
                  <a:pt x="330894" y="496965"/>
                </a:lnTo>
                <a:lnTo>
                  <a:pt x="335829" y="481710"/>
                </a:lnTo>
                <a:lnTo>
                  <a:pt x="335924" y="481994"/>
                </a:lnTo>
                <a:lnTo>
                  <a:pt x="341617" y="463897"/>
                </a:lnTo>
                <a:lnTo>
                  <a:pt x="371983" y="367915"/>
                </a:lnTo>
                <a:cubicBezTo>
                  <a:pt x="371983" y="367915"/>
                  <a:pt x="410985" y="395298"/>
                  <a:pt x="458906" y="407426"/>
                </a:cubicBezTo>
                <a:cubicBezTo>
                  <a:pt x="483958" y="413774"/>
                  <a:pt x="492308" y="435945"/>
                  <a:pt x="494586" y="455653"/>
                </a:cubicBezTo>
                <a:cubicBezTo>
                  <a:pt x="528368" y="413774"/>
                  <a:pt x="548770" y="360524"/>
                  <a:pt x="548770" y="302537"/>
                </a:cubicBezTo>
                <a:cubicBezTo>
                  <a:pt x="548770" y="167613"/>
                  <a:pt x="439168" y="58271"/>
                  <a:pt x="304039" y="58271"/>
                </a:cubicBezTo>
                <a:close/>
                <a:moveTo>
                  <a:pt x="302996" y="0"/>
                </a:moveTo>
                <a:cubicBezTo>
                  <a:pt x="470388" y="0"/>
                  <a:pt x="606086" y="135398"/>
                  <a:pt x="606086" y="302537"/>
                </a:cubicBezTo>
                <a:cubicBezTo>
                  <a:pt x="606086" y="469676"/>
                  <a:pt x="470388" y="605169"/>
                  <a:pt x="302996" y="605169"/>
                </a:cubicBezTo>
                <a:cubicBezTo>
                  <a:pt x="135603" y="605169"/>
                  <a:pt x="0" y="469676"/>
                  <a:pt x="0" y="302537"/>
                </a:cubicBezTo>
                <a:cubicBezTo>
                  <a:pt x="0" y="135398"/>
                  <a:pt x="135603" y="0"/>
                  <a:pt x="302996" y="0"/>
                </a:cubicBezTo>
                <a:close/>
              </a:path>
            </a:pathLst>
          </a:custGeom>
          <a:solidFill>
            <a:schemeClr val="accent1">
              <a:lumMod val="60000"/>
              <a:lumOff val="40000"/>
            </a:schemeClr>
          </a:solidFill>
          <a:ln>
            <a:noFill/>
          </a:ln>
        </p:spPr>
        <p:txBody>
          <a:bodyPr/>
          <a:lstStyle/>
          <a:p>
            <a:endParaRPr lang="zh-CN" altLang="en-US" dirty="0"/>
          </a:p>
        </p:txBody>
      </p:sp>
      <p:sp>
        <p:nvSpPr>
          <p:cNvPr id="44" name="文本框 43">
            <a:extLst>
              <a:ext uri="{FF2B5EF4-FFF2-40B4-BE49-F238E27FC236}">
                <a16:creationId xmlns:a16="http://schemas.microsoft.com/office/drawing/2014/main" id="{3A2BD02B-5200-4CDE-91B9-CD83AF98ABFE}"/>
              </a:ext>
            </a:extLst>
          </p:cNvPr>
          <p:cNvSpPr txBox="1"/>
          <p:nvPr/>
        </p:nvSpPr>
        <p:spPr>
          <a:xfrm>
            <a:off x="-1296745" y="2676737"/>
            <a:ext cx="10144995" cy="1015663"/>
          </a:xfrm>
          <a:prstGeom prst="rect">
            <a:avLst/>
          </a:prstGeom>
          <a:noFill/>
        </p:spPr>
        <p:txBody>
          <a:bodyPr wrap="square" lIns="0" tIns="0" rIns="0" bIns="0" rtlCol="0">
            <a:spAutoFit/>
          </a:bodyPr>
          <a:lstStyle/>
          <a:p>
            <a:pPr algn="ctr">
              <a:lnSpc>
                <a:spcPct val="110000"/>
              </a:lnSpc>
            </a:pPr>
            <a:r>
              <a:rPr lang="zh-CN" altLang="en-US" sz="6000" spc="300" dirty="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a:outerShdw blurRad="50800" dist="38100" dir="8100000" algn="tr" rotWithShape="0">
                    <a:prstClr val="black">
                      <a:alpha val="40000"/>
                    </a:prstClr>
                  </a:outerShdw>
                </a:effectLst>
                <a:latin typeface="锐字真言体免费商用" panose="02010600030101010101" pitchFamily="50" charset="-122"/>
                <a:ea typeface="锐字真言体免费商用" panose="02010600030101010101" pitchFamily="50" charset="-122"/>
              </a:rPr>
              <a:t>不忘初心 砥砺前行</a:t>
            </a:r>
          </a:p>
        </p:txBody>
      </p:sp>
      <p:sp>
        <p:nvSpPr>
          <p:cNvPr id="45" name="副标题 23">
            <a:extLst>
              <a:ext uri="{FF2B5EF4-FFF2-40B4-BE49-F238E27FC236}">
                <a16:creationId xmlns:a16="http://schemas.microsoft.com/office/drawing/2014/main" id="{6E745C6D-2B26-47F4-85BD-983E6D5C247E}"/>
              </a:ext>
            </a:extLst>
          </p:cNvPr>
          <p:cNvSpPr txBox="1">
            <a:spLocks/>
          </p:cNvSpPr>
          <p:nvPr/>
        </p:nvSpPr>
        <p:spPr>
          <a:xfrm>
            <a:off x="0" y="3838601"/>
            <a:ext cx="7551506" cy="24992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dist">
              <a:buNone/>
            </a:pPr>
            <a:r>
              <a:rPr lang="en-US" altLang="zh-CN" sz="1200" dirty="0"/>
              <a:t>GENERAL PPT TEMPLATE FOR SUMMARY AND DEFENSE</a:t>
            </a:r>
          </a:p>
          <a:p>
            <a:pPr marL="0" indent="0" algn="dist">
              <a:buNone/>
            </a:pPr>
            <a:endParaRPr lang="zh-CN" altLang="en-US" sz="1200" dirty="0"/>
          </a:p>
        </p:txBody>
      </p:sp>
      <p:sp>
        <p:nvSpPr>
          <p:cNvPr id="46" name="user-avatar-profile_70039">
            <a:extLst>
              <a:ext uri="{FF2B5EF4-FFF2-40B4-BE49-F238E27FC236}">
                <a16:creationId xmlns:a16="http://schemas.microsoft.com/office/drawing/2014/main" id="{7159BD23-F92D-451C-9910-7B57AB60A684}"/>
              </a:ext>
            </a:extLst>
          </p:cNvPr>
          <p:cNvSpPr>
            <a:spLocks noChangeAspect="1"/>
          </p:cNvSpPr>
          <p:nvPr/>
        </p:nvSpPr>
        <p:spPr bwMode="auto">
          <a:xfrm>
            <a:off x="3949923" y="4311936"/>
            <a:ext cx="465415" cy="464765"/>
          </a:xfrm>
          <a:custGeom>
            <a:avLst/>
            <a:gdLst>
              <a:gd name="connsiteX0" fmla="*/ 203130 w 605451"/>
              <a:gd name="connsiteY0" fmla="*/ 345841 h 604605"/>
              <a:gd name="connsiteX1" fmla="*/ 302807 w 605451"/>
              <a:gd name="connsiteY1" fmla="*/ 396386 h 604605"/>
              <a:gd name="connsiteX2" fmla="*/ 402301 w 605451"/>
              <a:gd name="connsiteY2" fmla="*/ 345933 h 604605"/>
              <a:gd name="connsiteX3" fmla="*/ 450630 w 605451"/>
              <a:gd name="connsiteY3" fmla="*/ 394101 h 604605"/>
              <a:gd name="connsiteX4" fmla="*/ 469119 w 605451"/>
              <a:gd name="connsiteY4" fmla="*/ 433038 h 604605"/>
              <a:gd name="connsiteX5" fmla="*/ 302807 w 605451"/>
              <a:gd name="connsiteY5" fmla="*/ 513928 h 604605"/>
              <a:gd name="connsiteX6" fmla="*/ 136403 w 605451"/>
              <a:gd name="connsiteY6" fmla="*/ 432947 h 604605"/>
              <a:gd name="connsiteX7" fmla="*/ 154893 w 605451"/>
              <a:gd name="connsiteY7" fmla="*/ 394101 h 604605"/>
              <a:gd name="connsiteX8" fmla="*/ 203130 w 605451"/>
              <a:gd name="connsiteY8" fmla="*/ 345841 h 604605"/>
              <a:gd name="connsiteX9" fmla="*/ 302771 w 605451"/>
              <a:gd name="connsiteY9" fmla="*/ 170278 h 604605"/>
              <a:gd name="connsiteX10" fmla="*/ 240548 w 605451"/>
              <a:gd name="connsiteY10" fmla="*/ 248130 h 604605"/>
              <a:gd name="connsiteX11" fmla="*/ 302771 w 605451"/>
              <a:gd name="connsiteY11" fmla="*/ 325798 h 604605"/>
              <a:gd name="connsiteX12" fmla="*/ 364903 w 605451"/>
              <a:gd name="connsiteY12" fmla="*/ 248130 h 604605"/>
              <a:gd name="connsiteX13" fmla="*/ 302771 w 605451"/>
              <a:gd name="connsiteY13" fmla="*/ 170278 h 604605"/>
              <a:gd name="connsiteX14" fmla="*/ 302771 w 605451"/>
              <a:gd name="connsiteY14" fmla="*/ 129982 h 604605"/>
              <a:gd name="connsiteX15" fmla="*/ 405257 w 605451"/>
              <a:gd name="connsiteY15" fmla="*/ 248130 h 604605"/>
              <a:gd name="connsiteX16" fmla="*/ 302771 w 605451"/>
              <a:gd name="connsiteY16" fmla="*/ 366094 h 604605"/>
              <a:gd name="connsiteX17" fmla="*/ 200194 w 605451"/>
              <a:gd name="connsiteY17" fmla="*/ 248130 h 604605"/>
              <a:gd name="connsiteX18" fmla="*/ 302771 w 605451"/>
              <a:gd name="connsiteY18" fmla="*/ 129982 h 604605"/>
              <a:gd name="connsiteX19" fmla="*/ 302771 w 605451"/>
              <a:gd name="connsiteY19" fmla="*/ 60415 h 604605"/>
              <a:gd name="connsiteX20" fmla="*/ 60591 w 605451"/>
              <a:gd name="connsiteY20" fmla="*/ 302348 h 604605"/>
              <a:gd name="connsiteX21" fmla="*/ 302771 w 605451"/>
              <a:gd name="connsiteY21" fmla="*/ 544190 h 604605"/>
              <a:gd name="connsiteX22" fmla="*/ 544952 w 605451"/>
              <a:gd name="connsiteY22" fmla="*/ 302348 h 604605"/>
              <a:gd name="connsiteX23" fmla="*/ 302771 w 605451"/>
              <a:gd name="connsiteY23" fmla="*/ 60415 h 604605"/>
              <a:gd name="connsiteX24" fmla="*/ 302771 w 605451"/>
              <a:gd name="connsiteY24" fmla="*/ 0 h 604605"/>
              <a:gd name="connsiteX25" fmla="*/ 605451 w 605451"/>
              <a:gd name="connsiteY25" fmla="*/ 302348 h 604605"/>
              <a:gd name="connsiteX26" fmla="*/ 302771 w 605451"/>
              <a:gd name="connsiteY26" fmla="*/ 604605 h 604605"/>
              <a:gd name="connsiteX27" fmla="*/ 0 w 605451"/>
              <a:gd name="connsiteY27" fmla="*/ 302348 h 604605"/>
              <a:gd name="connsiteX28" fmla="*/ 302771 w 605451"/>
              <a:gd name="connsiteY28" fmla="*/ 0 h 60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05451" h="604605">
                <a:moveTo>
                  <a:pt x="203130" y="345841"/>
                </a:moveTo>
                <a:cubicBezTo>
                  <a:pt x="227568" y="376735"/>
                  <a:pt x="263082" y="396386"/>
                  <a:pt x="302807" y="396386"/>
                </a:cubicBezTo>
                <a:cubicBezTo>
                  <a:pt x="342440" y="396386"/>
                  <a:pt x="378046" y="376735"/>
                  <a:pt x="402301" y="345933"/>
                </a:cubicBezTo>
                <a:cubicBezTo>
                  <a:pt x="423079" y="355895"/>
                  <a:pt x="440378" y="372530"/>
                  <a:pt x="450630" y="394101"/>
                </a:cubicBezTo>
                <a:lnTo>
                  <a:pt x="469119" y="433038"/>
                </a:lnTo>
                <a:cubicBezTo>
                  <a:pt x="430310" y="482212"/>
                  <a:pt x="370174" y="513928"/>
                  <a:pt x="302807" y="513928"/>
                </a:cubicBezTo>
                <a:cubicBezTo>
                  <a:pt x="235257" y="513928"/>
                  <a:pt x="175212" y="482212"/>
                  <a:pt x="136403" y="432947"/>
                </a:cubicBezTo>
                <a:lnTo>
                  <a:pt x="154893" y="394101"/>
                </a:lnTo>
                <a:cubicBezTo>
                  <a:pt x="165144" y="372530"/>
                  <a:pt x="182443" y="355804"/>
                  <a:pt x="203130" y="345841"/>
                </a:cubicBezTo>
                <a:close/>
                <a:moveTo>
                  <a:pt x="302771" y="170278"/>
                </a:moveTo>
                <a:cubicBezTo>
                  <a:pt x="268457" y="170278"/>
                  <a:pt x="240548" y="205184"/>
                  <a:pt x="240548" y="248130"/>
                </a:cubicBezTo>
                <a:cubicBezTo>
                  <a:pt x="240548" y="290984"/>
                  <a:pt x="268457" y="325798"/>
                  <a:pt x="302771" y="325798"/>
                </a:cubicBezTo>
                <a:cubicBezTo>
                  <a:pt x="336994" y="325798"/>
                  <a:pt x="364903" y="290984"/>
                  <a:pt x="364903" y="248130"/>
                </a:cubicBezTo>
                <a:cubicBezTo>
                  <a:pt x="364903" y="205184"/>
                  <a:pt x="336994" y="170278"/>
                  <a:pt x="302771" y="170278"/>
                </a:cubicBezTo>
                <a:close/>
                <a:moveTo>
                  <a:pt x="302771" y="129982"/>
                </a:moveTo>
                <a:cubicBezTo>
                  <a:pt x="359230" y="129982"/>
                  <a:pt x="405257" y="182980"/>
                  <a:pt x="405257" y="248130"/>
                </a:cubicBezTo>
                <a:cubicBezTo>
                  <a:pt x="405257" y="313188"/>
                  <a:pt x="359230" y="366094"/>
                  <a:pt x="302771" y="366094"/>
                </a:cubicBezTo>
                <a:cubicBezTo>
                  <a:pt x="246221" y="366094"/>
                  <a:pt x="200194" y="313188"/>
                  <a:pt x="200194" y="248130"/>
                </a:cubicBezTo>
                <a:cubicBezTo>
                  <a:pt x="200194" y="182980"/>
                  <a:pt x="246221" y="129982"/>
                  <a:pt x="302771" y="129982"/>
                </a:cubicBezTo>
                <a:close/>
                <a:moveTo>
                  <a:pt x="302771" y="60415"/>
                </a:moveTo>
                <a:cubicBezTo>
                  <a:pt x="169142" y="60415"/>
                  <a:pt x="60591" y="168997"/>
                  <a:pt x="60591" y="302348"/>
                </a:cubicBezTo>
                <a:cubicBezTo>
                  <a:pt x="60591" y="435700"/>
                  <a:pt x="169142" y="544190"/>
                  <a:pt x="302771" y="544190"/>
                </a:cubicBezTo>
                <a:cubicBezTo>
                  <a:pt x="436309" y="544190"/>
                  <a:pt x="544952" y="435700"/>
                  <a:pt x="544952" y="302348"/>
                </a:cubicBezTo>
                <a:cubicBezTo>
                  <a:pt x="544952" y="168997"/>
                  <a:pt x="436309" y="60415"/>
                  <a:pt x="302771" y="60415"/>
                </a:cubicBezTo>
                <a:close/>
                <a:moveTo>
                  <a:pt x="302771" y="0"/>
                </a:moveTo>
                <a:cubicBezTo>
                  <a:pt x="469717" y="0"/>
                  <a:pt x="605451" y="135636"/>
                  <a:pt x="605451" y="302348"/>
                </a:cubicBezTo>
                <a:cubicBezTo>
                  <a:pt x="605451" y="468969"/>
                  <a:pt x="469717" y="604605"/>
                  <a:pt x="302771" y="604605"/>
                </a:cubicBezTo>
                <a:cubicBezTo>
                  <a:pt x="135826" y="604605"/>
                  <a:pt x="0" y="468969"/>
                  <a:pt x="0" y="302348"/>
                </a:cubicBezTo>
                <a:cubicBezTo>
                  <a:pt x="0" y="135636"/>
                  <a:pt x="135826" y="0"/>
                  <a:pt x="302771" y="0"/>
                </a:cubicBezTo>
                <a:close/>
              </a:path>
            </a:pathLst>
          </a:custGeom>
          <a:solidFill>
            <a:schemeClr val="accent1">
              <a:lumMod val="60000"/>
              <a:lumOff val="40000"/>
            </a:schemeClr>
          </a:solidFill>
          <a:ln>
            <a:noFill/>
          </a:ln>
        </p:spPr>
      </p:sp>
      <p:sp>
        <p:nvSpPr>
          <p:cNvPr id="47" name="文本占位符 17">
            <a:extLst>
              <a:ext uri="{FF2B5EF4-FFF2-40B4-BE49-F238E27FC236}">
                <a16:creationId xmlns:a16="http://schemas.microsoft.com/office/drawing/2014/main" id="{F7DE243F-11DE-4C25-A252-39042EE2AF6A}"/>
              </a:ext>
            </a:extLst>
          </p:cNvPr>
          <p:cNvSpPr txBox="1">
            <a:spLocks/>
          </p:cNvSpPr>
          <p:nvPr/>
        </p:nvSpPr>
        <p:spPr>
          <a:xfrm>
            <a:off x="4109364" y="4367671"/>
            <a:ext cx="2503764" cy="284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2000" dirty="0">
                <a:latin typeface="+mn-ea"/>
              </a:rPr>
              <a:t>汇报人：</a:t>
            </a:r>
            <a:r>
              <a:rPr lang="en-US" altLang="zh-CN" sz="2000" dirty="0">
                <a:latin typeface="+mn-ea"/>
              </a:rPr>
              <a:t>XXX</a:t>
            </a:r>
            <a:endParaRPr lang="zh-CN" altLang="en-US" sz="2000" dirty="0">
              <a:latin typeface="+mn-ea"/>
            </a:endParaRPr>
          </a:p>
        </p:txBody>
      </p:sp>
      <p:grpSp>
        <p:nvGrpSpPr>
          <p:cNvPr id="10" name="组合 9">
            <a:extLst>
              <a:ext uri="{FF2B5EF4-FFF2-40B4-BE49-F238E27FC236}">
                <a16:creationId xmlns:a16="http://schemas.microsoft.com/office/drawing/2014/main" id="{0091A9CC-9558-49E3-B29D-E5503ADBDB24}"/>
              </a:ext>
            </a:extLst>
          </p:cNvPr>
          <p:cNvGrpSpPr/>
          <p:nvPr/>
        </p:nvGrpSpPr>
        <p:grpSpPr>
          <a:xfrm>
            <a:off x="1396577" y="2676737"/>
            <a:ext cx="315641" cy="315641"/>
            <a:chOff x="4674857" y="2282354"/>
            <a:chExt cx="315641" cy="315641"/>
          </a:xfrm>
        </p:grpSpPr>
        <p:grpSp>
          <p:nvGrpSpPr>
            <p:cNvPr id="11" name="组合 10">
              <a:extLst>
                <a:ext uri="{FF2B5EF4-FFF2-40B4-BE49-F238E27FC236}">
                  <a16:creationId xmlns:a16="http://schemas.microsoft.com/office/drawing/2014/main" id="{D87958F0-B22B-4E8F-8709-5DA8E808F1B0}"/>
                </a:ext>
              </a:extLst>
            </p:cNvPr>
            <p:cNvGrpSpPr/>
            <p:nvPr/>
          </p:nvGrpSpPr>
          <p:grpSpPr>
            <a:xfrm>
              <a:off x="4674857" y="2282354"/>
              <a:ext cx="315641" cy="315641"/>
              <a:chOff x="4686365" y="2316369"/>
              <a:chExt cx="315641" cy="315641"/>
            </a:xfrm>
          </p:grpSpPr>
          <p:sp>
            <p:nvSpPr>
              <p:cNvPr id="13" name="椭圆 12">
                <a:extLst>
                  <a:ext uri="{FF2B5EF4-FFF2-40B4-BE49-F238E27FC236}">
                    <a16:creationId xmlns:a16="http://schemas.microsoft.com/office/drawing/2014/main" id="{3BC81237-95E0-4ACE-9E3F-7565DE423561}"/>
                  </a:ext>
                </a:extLst>
              </p:cNvPr>
              <p:cNvSpPr/>
              <p:nvPr/>
            </p:nvSpPr>
            <p:spPr>
              <a:xfrm>
                <a:off x="4686365" y="2316369"/>
                <a:ext cx="315641" cy="315641"/>
              </a:xfrm>
              <a:prstGeom prst="ellipse">
                <a:avLst/>
              </a:prstGeom>
              <a:solidFill>
                <a:srgbClr val="395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0D395DCB-972F-4803-828C-68171E6B3D73}"/>
                  </a:ext>
                </a:extLst>
              </p:cNvPr>
              <p:cNvSpPr/>
              <p:nvPr/>
            </p:nvSpPr>
            <p:spPr>
              <a:xfrm>
                <a:off x="4732638" y="2362642"/>
                <a:ext cx="223093" cy="223093"/>
              </a:xfrm>
              <a:prstGeom prst="ellipse">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a:extLst>
                <a:ext uri="{FF2B5EF4-FFF2-40B4-BE49-F238E27FC236}">
                  <a16:creationId xmlns:a16="http://schemas.microsoft.com/office/drawing/2014/main" id="{32E9B958-6A86-4B45-9DCB-01A272586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1349" y="2320433"/>
              <a:ext cx="250757" cy="250757"/>
            </a:xfrm>
            <a:prstGeom prst="rect">
              <a:avLst/>
            </a:prstGeom>
          </p:spPr>
        </p:pic>
      </p:grpSp>
    </p:spTree>
    <p:extLst>
      <p:ext uri="{BB962C8B-B14F-4D97-AF65-F5344CB8AC3E}">
        <p14:creationId xmlns:p14="http://schemas.microsoft.com/office/powerpoint/2010/main" val="92999511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700D039-FEA6-45EF-A51C-CEB2FA4B495B}"/>
              </a:ext>
            </a:extLst>
          </p:cNvPr>
          <p:cNvPicPr>
            <a:picLocks noChangeAspect="1"/>
          </p:cNvPicPr>
          <p:nvPr/>
        </p:nvPicPr>
        <p:blipFill rotWithShape="1">
          <a:blip r:embed="rId2">
            <a:extLst>
              <a:ext uri="{28A0092B-C50C-407E-A947-70E740481C1C}">
                <a14:useLocalDpi xmlns:a14="http://schemas.microsoft.com/office/drawing/2010/main" val="0"/>
              </a:ext>
            </a:extLst>
          </a:blip>
          <a:srcRect t="30931"/>
          <a:stretch/>
        </p:blipFill>
        <p:spPr>
          <a:xfrm>
            <a:off x="5602" y="0"/>
            <a:ext cx="12192000" cy="3359701"/>
          </a:xfrm>
          <a:prstGeom prst="rect">
            <a:avLst/>
          </a:prstGeom>
        </p:spPr>
      </p:pic>
      <p:sp>
        <p:nvSpPr>
          <p:cNvPr id="3" name="椭圆 2">
            <a:extLst>
              <a:ext uri="{FF2B5EF4-FFF2-40B4-BE49-F238E27FC236}">
                <a16:creationId xmlns:a16="http://schemas.microsoft.com/office/drawing/2014/main" id="{F5A7EFDB-97C6-4840-9560-4F881E40C991}"/>
              </a:ext>
            </a:extLst>
          </p:cNvPr>
          <p:cNvSpPr/>
          <p:nvPr/>
        </p:nvSpPr>
        <p:spPr>
          <a:xfrm>
            <a:off x="5404868" y="2619818"/>
            <a:ext cx="1382264" cy="13822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D3A127CC-7469-4152-8D39-A7D950D5D336}"/>
              </a:ext>
            </a:extLst>
          </p:cNvPr>
          <p:cNvGrpSpPr/>
          <p:nvPr/>
        </p:nvGrpSpPr>
        <p:grpSpPr>
          <a:xfrm>
            <a:off x="5565590" y="2753487"/>
            <a:ext cx="1060820" cy="1073578"/>
            <a:chOff x="6717054" y="101672"/>
            <a:chExt cx="1476953" cy="1494718"/>
          </a:xfrm>
        </p:grpSpPr>
        <p:grpSp>
          <p:nvGrpSpPr>
            <p:cNvPr id="5" name="组合 4">
              <a:extLst>
                <a:ext uri="{FF2B5EF4-FFF2-40B4-BE49-F238E27FC236}">
                  <a16:creationId xmlns:a16="http://schemas.microsoft.com/office/drawing/2014/main" id="{F8F08364-7F63-42E1-9F26-749F95CBDA7C}"/>
                </a:ext>
              </a:extLst>
            </p:cNvPr>
            <p:cNvGrpSpPr/>
            <p:nvPr/>
          </p:nvGrpSpPr>
          <p:grpSpPr>
            <a:xfrm>
              <a:off x="6717054" y="101672"/>
              <a:ext cx="1476953" cy="1494718"/>
              <a:chOff x="3393105" y="2094170"/>
              <a:chExt cx="2664367" cy="2664367"/>
            </a:xfrm>
          </p:grpSpPr>
          <p:sp>
            <p:nvSpPr>
              <p:cNvPr id="7" name="椭圆 6">
                <a:extLst>
                  <a:ext uri="{FF2B5EF4-FFF2-40B4-BE49-F238E27FC236}">
                    <a16:creationId xmlns:a16="http://schemas.microsoft.com/office/drawing/2014/main" id="{27EBC48C-0054-4D66-B412-0372B73C3026}"/>
                  </a:ext>
                </a:extLst>
              </p:cNvPr>
              <p:cNvSpPr/>
              <p:nvPr/>
            </p:nvSpPr>
            <p:spPr>
              <a:xfrm>
                <a:off x="3393105" y="2094170"/>
                <a:ext cx="2664367" cy="2664367"/>
              </a:xfrm>
              <a:prstGeom prst="ellipse">
                <a:avLst/>
              </a:prstGeom>
              <a:gradFill flip="none" rotWithShape="1">
                <a:gsLst>
                  <a:gs pos="0">
                    <a:schemeClr val="bg1"/>
                  </a:gs>
                  <a:gs pos="100000">
                    <a:schemeClr val="bg1">
                      <a:lumMod val="85000"/>
                    </a:schemeClr>
                  </a:gs>
                </a:gsLst>
                <a:lin ang="5400000" scaled="1"/>
                <a:tileRect/>
              </a:gradFill>
              <a:ln w="19050">
                <a:gradFill>
                  <a:gsLst>
                    <a:gs pos="0">
                      <a:schemeClr val="bg1"/>
                    </a:gs>
                    <a:gs pos="100000">
                      <a:schemeClr val="bg1">
                        <a:lumMod val="75000"/>
                      </a:schemeClr>
                    </a:gs>
                  </a:gsLst>
                  <a:lin ang="5400000" scaled="1"/>
                </a:gradFill>
              </a:ln>
              <a:effectLst>
                <a:outerShdw blurRad="2794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圆角矩形 10">
                <a:extLst>
                  <a:ext uri="{FF2B5EF4-FFF2-40B4-BE49-F238E27FC236}">
                    <a16:creationId xmlns:a16="http://schemas.microsoft.com/office/drawing/2014/main" id="{A72085B9-43CD-4CEE-ABD1-3F622B9A35D7}"/>
                  </a:ext>
                </a:extLst>
              </p:cNvPr>
              <p:cNvSpPr/>
              <p:nvPr/>
            </p:nvSpPr>
            <p:spPr>
              <a:xfrm>
                <a:off x="3655434" y="2332885"/>
                <a:ext cx="2167846" cy="2167846"/>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6" name="图片 5">
              <a:extLst>
                <a:ext uri="{FF2B5EF4-FFF2-40B4-BE49-F238E27FC236}">
                  <a16:creationId xmlns:a16="http://schemas.microsoft.com/office/drawing/2014/main" id="{4B3A70C3-1F9D-4BA7-B896-AD061E4BC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5114" y="250929"/>
              <a:ext cx="1200832" cy="1200832"/>
            </a:xfrm>
            <a:prstGeom prst="rect">
              <a:avLst/>
            </a:prstGeom>
          </p:spPr>
        </p:pic>
      </p:grpSp>
      <p:sp>
        <p:nvSpPr>
          <p:cNvPr id="9" name="文本框 8">
            <a:extLst>
              <a:ext uri="{FF2B5EF4-FFF2-40B4-BE49-F238E27FC236}">
                <a16:creationId xmlns:a16="http://schemas.microsoft.com/office/drawing/2014/main" id="{6605BA7B-D62B-4A26-91D1-2DA20C8821DC}"/>
              </a:ext>
            </a:extLst>
          </p:cNvPr>
          <p:cNvSpPr txBox="1"/>
          <p:nvPr/>
        </p:nvSpPr>
        <p:spPr>
          <a:xfrm>
            <a:off x="-1" y="4193430"/>
            <a:ext cx="12192000" cy="1015663"/>
          </a:xfrm>
          <a:prstGeom prst="rect">
            <a:avLst/>
          </a:prstGeom>
          <a:noFill/>
        </p:spPr>
        <p:txBody>
          <a:bodyPr wrap="square" lIns="0" tIns="0" rIns="0" bIns="0" rtlCol="0">
            <a:spAutoFit/>
          </a:bodyPr>
          <a:lstStyle/>
          <a:p>
            <a:pPr algn="ctr">
              <a:lnSpc>
                <a:spcPct val="110000"/>
              </a:lnSpc>
            </a:pPr>
            <a:r>
              <a:rPr lang="zh-CN" altLang="en-US" sz="6000" spc="300" dirty="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a:outerShdw blurRad="50800" dist="38100" dir="8100000" algn="tr" rotWithShape="0">
                    <a:prstClr val="black">
                      <a:alpha val="40000"/>
                    </a:prstClr>
                  </a:outerShdw>
                </a:effectLst>
                <a:latin typeface="锐字真言体免费商用" panose="02010600030101010101" pitchFamily="50" charset="-122"/>
                <a:ea typeface="锐字真言体免费商用" panose="02010600030101010101" pitchFamily="50" charset="-122"/>
              </a:rPr>
              <a:t>不忘初心 砥砺前行</a:t>
            </a:r>
          </a:p>
        </p:txBody>
      </p:sp>
      <p:sp>
        <p:nvSpPr>
          <p:cNvPr id="10" name="文本占位符 17">
            <a:extLst>
              <a:ext uri="{FF2B5EF4-FFF2-40B4-BE49-F238E27FC236}">
                <a16:creationId xmlns:a16="http://schemas.microsoft.com/office/drawing/2014/main" id="{8CE30F16-732D-4CBB-93AC-C65C7B74D6E9}"/>
              </a:ext>
            </a:extLst>
          </p:cNvPr>
          <p:cNvSpPr txBox="1">
            <a:spLocks/>
          </p:cNvSpPr>
          <p:nvPr/>
        </p:nvSpPr>
        <p:spPr>
          <a:xfrm>
            <a:off x="3739127" y="5898854"/>
            <a:ext cx="2270590" cy="4722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2000" dirty="0">
                <a:latin typeface="+mn-ea"/>
              </a:rPr>
              <a:t>指导老师：</a:t>
            </a:r>
            <a:r>
              <a:rPr lang="en-US" altLang="zh-CN" sz="2000" dirty="0">
                <a:latin typeface="+mn-ea"/>
              </a:rPr>
              <a:t>XXX</a:t>
            </a:r>
            <a:endParaRPr lang="zh-CN" altLang="en-US" sz="2000" dirty="0">
              <a:latin typeface="+mn-ea"/>
            </a:endParaRPr>
          </a:p>
        </p:txBody>
      </p:sp>
      <p:sp>
        <p:nvSpPr>
          <p:cNvPr id="11" name="副标题 23">
            <a:extLst>
              <a:ext uri="{FF2B5EF4-FFF2-40B4-BE49-F238E27FC236}">
                <a16:creationId xmlns:a16="http://schemas.microsoft.com/office/drawing/2014/main" id="{74492A51-1298-4D71-B393-796DDCF25977}"/>
              </a:ext>
            </a:extLst>
          </p:cNvPr>
          <p:cNvSpPr txBox="1">
            <a:spLocks/>
          </p:cNvSpPr>
          <p:nvPr/>
        </p:nvSpPr>
        <p:spPr>
          <a:xfrm>
            <a:off x="3423572" y="5332205"/>
            <a:ext cx="5174328" cy="324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1600" dirty="0"/>
              <a:t>GENERAL PPT TEMPLATE FOR SUMMARY AND DEFENSE</a:t>
            </a:r>
          </a:p>
        </p:txBody>
      </p:sp>
      <p:cxnSp>
        <p:nvCxnSpPr>
          <p:cNvPr id="12" name="直接连接符 11">
            <a:extLst>
              <a:ext uri="{FF2B5EF4-FFF2-40B4-BE49-F238E27FC236}">
                <a16:creationId xmlns:a16="http://schemas.microsoft.com/office/drawing/2014/main" id="{AF7E500D-4263-43D9-AD82-A9B6D8F015C6}"/>
              </a:ext>
            </a:extLst>
          </p:cNvPr>
          <p:cNvCxnSpPr>
            <a:cxnSpLocks/>
          </p:cNvCxnSpPr>
          <p:nvPr/>
        </p:nvCxnSpPr>
        <p:spPr>
          <a:xfrm>
            <a:off x="2917861" y="5442871"/>
            <a:ext cx="359596" cy="0"/>
          </a:xfrm>
          <a:prstGeom prst="line">
            <a:avLst/>
          </a:prstGeom>
          <a:ln w="19050">
            <a:gradFill flip="none" rotWithShape="1">
              <a:gsLst>
                <a:gs pos="0">
                  <a:schemeClr val="accent1">
                    <a:lumMod val="20000"/>
                    <a:lumOff val="80000"/>
                  </a:schemeClr>
                </a:gs>
                <a:gs pos="100000">
                  <a:schemeClr val="accent5">
                    <a:lumMod val="75000"/>
                  </a:schemeClr>
                </a:gs>
              </a:gsLst>
              <a:lin ang="0" scaled="1"/>
              <a:tileRect/>
            </a:gradFill>
          </a:ln>
          <a:effectLst/>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D147BB1-C40F-4B4D-BEAB-EECB18DB0588}"/>
              </a:ext>
            </a:extLst>
          </p:cNvPr>
          <p:cNvCxnSpPr>
            <a:cxnSpLocks/>
          </p:cNvCxnSpPr>
          <p:nvPr/>
        </p:nvCxnSpPr>
        <p:spPr>
          <a:xfrm flipH="1">
            <a:off x="8813516" y="5431723"/>
            <a:ext cx="371581" cy="0"/>
          </a:xfrm>
          <a:prstGeom prst="line">
            <a:avLst/>
          </a:prstGeom>
          <a:ln w="19050">
            <a:gradFill flip="none" rotWithShape="1">
              <a:gsLst>
                <a:gs pos="0">
                  <a:schemeClr val="accent1">
                    <a:lumMod val="20000"/>
                    <a:lumOff val="80000"/>
                  </a:schemeClr>
                </a:gs>
                <a:gs pos="100000">
                  <a:schemeClr val="accent5">
                    <a:lumMod val="75000"/>
                  </a:schemeClr>
                </a:gs>
              </a:gsLst>
              <a:lin ang="0" scaled="1"/>
              <a:tileRect/>
            </a:gradFill>
          </a:ln>
          <a:effectLst/>
        </p:spPr>
        <p:style>
          <a:lnRef idx="1">
            <a:schemeClr val="accent1"/>
          </a:lnRef>
          <a:fillRef idx="0">
            <a:schemeClr val="accent1"/>
          </a:fillRef>
          <a:effectRef idx="0">
            <a:schemeClr val="accent1"/>
          </a:effectRef>
          <a:fontRef idx="minor">
            <a:schemeClr val="tx1"/>
          </a:fontRef>
        </p:style>
      </p:cxnSp>
      <p:sp>
        <p:nvSpPr>
          <p:cNvPr id="14" name="businessman_126354">
            <a:extLst>
              <a:ext uri="{FF2B5EF4-FFF2-40B4-BE49-F238E27FC236}">
                <a16:creationId xmlns:a16="http://schemas.microsoft.com/office/drawing/2014/main" id="{298CBE74-2CB5-4887-8F41-02350FB7807D}"/>
              </a:ext>
            </a:extLst>
          </p:cNvPr>
          <p:cNvSpPr>
            <a:spLocks noChangeAspect="1"/>
          </p:cNvSpPr>
          <p:nvPr/>
        </p:nvSpPr>
        <p:spPr bwMode="auto">
          <a:xfrm>
            <a:off x="3563612" y="5909128"/>
            <a:ext cx="324490" cy="323999"/>
          </a:xfrm>
          <a:custGeom>
            <a:avLst/>
            <a:gdLst>
              <a:gd name="connsiteX0" fmla="*/ 296829 w 606086"/>
              <a:gd name="connsiteY0" fmla="*/ 111836 h 605169"/>
              <a:gd name="connsiteX1" fmla="*/ 345700 w 606086"/>
              <a:gd name="connsiteY1" fmla="*/ 122069 h 605169"/>
              <a:gd name="connsiteX2" fmla="*/ 369424 w 606086"/>
              <a:gd name="connsiteY2" fmla="*/ 144052 h 605169"/>
              <a:gd name="connsiteX3" fmla="*/ 395520 w 606086"/>
              <a:gd name="connsiteY3" fmla="*/ 226770 h 605169"/>
              <a:gd name="connsiteX4" fmla="*/ 392104 w 606086"/>
              <a:gd name="connsiteY4" fmla="*/ 239561 h 605169"/>
              <a:gd name="connsiteX5" fmla="*/ 400360 w 606086"/>
              <a:gd name="connsiteY5" fmla="*/ 274430 h 605169"/>
              <a:gd name="connsiteX6" fmla="*/ 383469 w 606086"/>
              <a:gd name="connsiteY6" fmla="*/ 303708 h 605169"/>
              <a:gd name="connsiteX7" fmla="*/ 324444 w 606086"/>
              <a:gd name="connsiteY7" fmla="*/ 376666 h 605169"/>
              <a:gd name="connsiteX8" fmla="*/ 281172 w 606086"/>
              <a:gd name="connsiteY8" fmla="*/ 376761 h 605169"/>
              <a:gd name="connsiteX9" fmla="*/ 222147 w 606086"/>
              <a:gd name="connsiteY9" fmla="*/ 303708 h 605169"/>
              <a:gd name="connsiteX10" fmla="*/ 205350 w 606086"/>
              <a:gd name="connsiteY10" fmla="*/ 274430 h 605169"/>
              <a:gd name="connsiteX11" fmla="*/ 213701 w 606086"/>
              <a:gd name="connsiteY11" fmla="*/ 239656 h 605169"/>
              <a:gd name="connsiteX12" fmla="*/ 210285 w 606086"/>
              <a:gd name="connsiteY12" fmla="*/ 226959 h 605169"/>
              <a:gd name="connsiteX13" fmla="*/ 210190 w 606086"/>
              <a:gd name="connsiteY13" fmla="*/ 186216 h 605169"/>
              <a:gd name="connsiteX14" fmla="*/ 233914 w 606086"/>
              <a:gd name="connsiteY14" fmla="*/ 144715 h 605169"/>
              <a:gd name="connsiteX15" fmla="*/ 255929 w 606086"/>
              <a:gd name="connsiteY15" fmla="*/ 126523 h 605169"/>
              <a:gd name="connsiteX16" fmla="*/ 277376 w 606086"/>
              <a:gd name="connsiteY16" fmla="*/ 115531 h 605169"/>
              <a:gd name="connsiteX17" fmla="*/ 296829 w 606086"/>
              <a:gd name="connsiteY17" fmla="*/ 111836 h 605169"/>
              <a:gd name="connsiteX18" fmla="*/ 304039 w 606086"/>
              <a:gd name="connsiteY18" fmla="*/ 58271 h 605169"/>
              <a:gd name="connsiteX19" fmla="*/ 59309 w 606086"/>
              <a:gd name="connsiteY19" fmla="*/ 302537 h 605169"/>
              <a:gd name="connsiteX20" fmla="*/ 113398 w 606086"/>
              <a:gd name="connsiteY20" fmla="*/ 455559 h 605169"/>
              <a:gd name="connsiteX21" fmla="*/ 149078 w 606086"/>
              <a:gd name="connsiteY21" fmla="*/ 407331 h 605169"/>
              <a:gd name="connsiteX22" fmla="*/ 236001 w 606086"/>
              <a:gd name="connsiteY22" fmla="*/ 367725 h 605169"/>
              <a:gd name="connsiteX23" fmla="*/ 272155 w 606086"/>
              <a:gd name="connsiteY23" fmla="*/ 481804 h 605169"/>
              <a:gd name="connsiteX24" fmla="*/ 277090 w 606086"/>
              <a:gd name="connsiteY24" fmla="*/ 497249 h 605169"/>
              <a:gd name="connsiteX25" fmla="*/ 293316 w 606086"/>
              <a:gd name="connsiteY25" fmla="*/ 451484 h 605169"/>
              <a:gd name="connsiteX26" fmla="*/ 304039 w 606086"/>
              <a:gd name="connsiteY26" fmla="*/ 397193 h 605169"/>
              <a:gd name="connsiteX27" fmla="*/ 314762 w 606086"/>
              <a:gd name="connsiteY27" fmla="*/ 451484 h 605169"/>
              <a:gd name="connsiteX28" fmla="*/ 330894 w 606086"/>
              <a:gd name="connsiteY28" fmla="*/ 496965 h 605169"/>
              <a:gd name="connsiteX29" fmla="*/ 335829 w 606086"/>
              <a:gd name="connsiteY29" fmla="*/ 481710 h 605169"/>
              <a:gd name="connsiteX30" fmla="*/ 335924 w 606086"/>
              <a:gd name="connsiteY30" fmla="*/ 481994 h 605169"/>
              <a:gd name="connsiteX31" fmla="*/ 341617 w 606086"/>
              <a:gd name="connsiteY31" fmla="*/ 463897 h 605169"/>
              <a:gd name="connsiteX32" fmla="*/ 371983 w 606086"/>
              <a:gd name="connsiteY32" fmla="*/ 367915 h 605169"/>
              <a:gd name="connsiteX33" fmla="*/ 458906 w 606086"/>
              <a:gd name="connsiteY33" fmla="*/ 407426 h 605169"/>
              <a:gd name="connsiteX34" fmla="*/ 494586 w 606086"/>
              <a:gd name="connsiteY34" fmla="*/ 455653 h 605169"/>
              <a:gd name="connsiteX35" fmla="*/ 548770 w 606086"/>
              <a:gd name="connsiteY35" fmla="*/ 302537 h 605169"/>
              <a:gd name="connsiteX36" fmla="*/ 304039 w 606086"/>
              <a:gd name="connsiteY36" fmla="*/ 58271 h 605169"/>
              <a:gd name="connsiteX37" fmla="*/ 302996 w 606086"/>
              <a:gd name="connsiteY37" fmla="*/ 0 h 605169"/>
              <a:gd name="connsiteX38" fmla="*/ 606086 w 606086"/>
              <a:gd name="connsiteY38" fmla="*/ 302537 h 605169"/>
              <a:gd name="connsiteX39" fmla="*/ 302996 w 606086"/>
              <a:gd name="connsiteY39" fmla="*/ 605169 h 605169"/>
              <a:gd name="connsiteX40" fmla="*/ 0 w 606086"/>
              <a:gd name="connsiteY40" fmla="*/ 302537 h 605169"/>
              <a:gd name="connsiteX41" fmla="*/ 302996 w 606086"/>
              <a:gd name="connsiteY41" fmla="*/ 0 h 60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6086" h="605169">
                <a:moveTo>
                  <a:pt x="296829" y="111836"/>
                </a:moveTo>
                <a:cubicBezTo>
                  <a:pt x="318086" y="109941"/>
                  <a:pt x="334123" y="115247"/>
                  <a:pt x="345700" y="122069"/>
                </a:cubicBezTo>
                <a:cubicBezTo>
                  <a:pt x="362876" y="131544"/>
                  <a:pt x="369424" y="144052"/>
                  <a:pt x="369424" y="144052"/>
                </a:cubicBezTo>
                <a:cubicBezTo>
                  <a:pt x="369424" y="144052"/>
                  <a:pt x="408806" y="146799"/>
                  <a:pt x="395520" y="226770"/>
                </a:cubicBezTo>
                <a:cubicBezTo>
                  <a:pt x="394761" y="231128"/>
                  <a:pt x="393622" y="235297"/>
                  <a:pt x="392104" y="239561"/>
                </a:cubicBezTo>
                <a:cubicBezTo>
                  <a:pt x="400075" y="238803"/>
                  <a:pt x="409280" y="243351"/>
                  <a:pt x="400360" y="274430"/>
                </a:cubicBezTo>
                <a:cubicBezTo>
                  <a:pt x="394002" y="297075"/>
                  <a:pt x="388023" y="303329"/>
                  <a:pt x="383469" y="303708"/>
                </a:cubicBezTo>
                <a:cubicBezTo>
                  <a:pt x="379293" y="330522"/>
                  <a:pt x="357942" y="364538"/>
                  <a:pt x="324444" y="376666"/>
                </a:cubicBezTo>
                <a:cubicBezTo>
                  <a:pt x="310494" y="381688"/>
                  <a:pt x="295026" y="381688"/>
                  <a:pt x="281172" y="376761"/>
                </a:cubicBezTo>
                <a:cubicBezTo>
                  <a:pt x="247009" y="364728"/>
                  <a:pt x="226322" y="330617"/>
                  <a:pt x="222147" y="303708"/>
                </a:cubicBezTo>
                <a:cubicBezTo>
                  <a:pt x="217782" y="303329"/>
                  <a:pt x="211803" y="297075"/>
                  <a:pt x="205350" y="274430"/>
                </a:cubicBezTo>
                <a:cubicBezTo>
                  <a:pt x="196525" y="243446"/>
                  <a:pt x="205825" y="238898"/>
                  <a:pt x="213701" y="239656"/>
                </a:cubicBezTo>
                <a:cubicBezTo>
                  <a:pt x="212183" y="235392"/>
                  <a:pt x="211044" y="231128"/>
                  <a:pt x="210285" y="226959"/>
                </a:cubicBezTo>
                <a:cubicBezTo>
                  <a:pt x="207533" y="212557"/>
                  <a:pt x="206774" y="199102"/>
                  <a:pt x="210190" y="186216"/>
                </a:cubicBezTo>
                <a:cubicBezTo>
                  <a:pt x="214176" y="169066"/>
                  <a:pt x="223475" y="155327"/>
                  <a:pt x="233914" y="144715"/>
                </a:cubicBezTo>
                <a:cubicBezTo>
                  <a:pt x="240556" y="137609"/>
                  <a:pt x="247958" y="131544"/>
                  <a:pt x="255929" y="126523"/>
                </a:cubicBezTo>
                <a:cubicBezTo>
                  <a:pt x="262382" y="121975"/>
                  <a:pt x="269499" y="118184"/>
                  <a:pt x="277376" y="115531"/>
                </a:cubicBezTo>
                <a:cubicBezTo>
                  <a:pt x="283544" y="113447"/>
                  <a:pt x="289997" y="112215"/>
                  <a:pt x="296829" y="111836"/>
                </a:cubicBezTo>
                <a:close/>
                <a:moveTo>
                  <a:pt x="304039" y="58271"/>
                </a:moveTo>
                <a:cubicBezTo>
                  <a:pt x="168911" y="58271"/>
                  <a:pt x="59309" y="167613"/>
                  <a:pt x="59309" y="302537"/>
                </a:cubicBezTo>
                <a:cubicBezTo>
                  <a:pt x="59309" y="360524"/>
                  <a:pt x="79616" y="413774"/>
                  <a:pt x="113398" y="455559"/>
                </a:cubicBezTo>
                <a:cubicBezTo>
                  <a:pt x="115675" y="435851"/>
                  <a:pt x="124026" y="413584"/>
                  <a:pt x="149078" y="407331"/>
                </a:cubicBezTo>
                <a:cubicBezTo>
                  <a:pt x="196999" y="395203"/>
                  <a:pt x="236001" y="367725"/>
                  <a:pt x="236001" y="367725"/>
                </a:cubicBezTo>
                <a:lnTo>
                  <a:pt x="272155" y="481804"/>
                </a:lnTo>
                <a:lnTo>
                  <a:pt x="277090" y="497249"/>
                </a:lnTo>
                <a:lnTo>
                  <a:pt x="293316" y="451484"/>
                </a:lnTo>
                <a:cubicBezTo>
                  <a:pt x="252797" y="395013"/>
                  <a:pt x="304039" y="397193"/>
                  <a:pt x="304039" y="397193"/>
                </a:cubicBezTo>
                <a:cubicBezTo>
                  <a:pt x="304039" y="397193"/>
                  <a:pt x="355377" y="395013"/>
                  <a:pt x="314762" y="451484"/>
                </a:cubicBezTo>
                <a:lnTo>
                  <a:pt x="330894" y="496965"/>
                </a:lnTo>
                <a:lnTo>
                  <a:pt x="335829" y="481710"/>
                </a:lnTo>
                <a:lnTo>
                  <a:pt x="335924" y="481994"/>
                </a:lnTo>
                <a:lnTo>
                  <a:pt x="341617" y="463897"/>
                </a:lnTo>
                <a:lnTo>
                  <a:pt x="371983" y="367915"/>
                </a:lnTo>
                <a:cubicBezTo>
                  <a:pt x="371983" y="367915"/>
                  <a:pt x="410985" y="395298"/>
                  <a:pt x="458906" y="407426"/>
                </a:cubicBezTo>
                <a:cubicBezTo>
                  <a:pt x="483958" y="413774"/>
                  <a:pt x="492308" y="435945"/>
                  <a:pt x="494586" y="455653"/>
                </a:cubicBezTo>
                <a:cubicBezTo>
                  <a:pt x="528368" y="413774"/>
                  <a:pt x="548770" y="360524"/>
                  <a:pt x="548770" y="302537"/>
                </a:cubicBezTo>
                <a:cubicBezTo>
                  <a:pt x="548770" y="167613"/>
                  <a:pt x="439168" y="58271"/>
                  <a:pt x="304039" y="58271"/>
                </a:cubicBezTo>
                <a:close/>
                <a:moveTo>
                  <a:pt x="302996" y="0"/>
                </a:moveTo>
                <a:cubicBezTo>
                  <a:pt x="470388" y="0"/>
                  <a:pt x="606086" y="135398"/>
                  <a:pt x="606086" y="302537"/>
                </a:cubicBezTo>
                <a:cubicBezTo>
                  <a:pt x="606086" y="469676"/>
                  <a:pt x="470388" y="605169"/>
                  <a:pt x="302996" y="605169"/>
                </a:cubicBezTo>
                <a:cubicBezTo>
                  <a:pt x="135603" y="605169"/>
                  <a:pt x="0" y="469676"/>
                  <a:pt x="0" y="302537"/>
                </a:cubicBezTo>
                <a:cubicBezTo>
                  <a:pt x="0" y="135398"/>
                  <a:pt x="135603" y="0"/>
                  <a:pt x="302996" y="0"/>
                </a:cubicBezTo>
                <a:close/>
              </a:path>
            </a:pathLst>
          </a:custGeom>
          <a:solidFill>
            <a:schemeClr val="accent1">
              <a:lumMod val="60000"/>
              <a:lumOff val="40000"/>
            </a:schemeClr>
          </a:solidFill>
          <a:ln>
            <a:noFill/>
          </a:ln>
        </p:spPr>
      </p:sp>
      <p:sp>
        <p:nvSpPr>
          <p:cNvPr id="15" name="user-avatar-profile_70039">
            <a:extLst>
              <a:ext uri="{FF2B5EF4-FFF2-40B4-BE49-F238E27FC236}">
                <a16:creationId xmlns:a16="http://schemas.microsoft.com/office/drawing/2014/main" id="{09B58EDB-1381-4C5E-9F53-AB1876859A3C}"/>
              </a:ext>
            </a:extLst>
          </p:cNvPr>
          <p:cNvSpPr>
            <a:spLocks noChangeAspect="1"/>
          </p:cNvSpPr>
          <p:nvPr/>
        </p:nvSpPr>
        <p:spPr bwMode="auto">
          <a:xfrm>
            <a:off x="6626410" y="5909128"/>
            <a:ext cx="324453" cy="324000"/>
          </a:xfrm>
          <a:custGeom>
            <a:avLst/>
            <a:gdLst>
              <a:gd name="connsiteX0" fmla="*/ 203130 w 605451"/>
              <a:gd name="connsiteY0" fmla="*/ 345841 h 604605"/>
              <a:gd name="connsiteX1" fmla="*/ 302807 w 605451"/>
              <a:gd name="connsiteY1" fmla="*/ 396386 h 604605"/>
              <a:gd name="connsiteX2" fmla="*/ 402301 w 605451"/>
              <a:gd name="connsiteY2" fmla="*/ 345933 h 604605"/>
              <a:gd name="connsiteX3" fmla="*/ 450630 w 605451"/>
              <a:gd name="connsiteY3" fmla="*/ 394101 h 604605"/>
              <a:gd name="connsiteX4" fmla="*/ 469119 w 605451"/>
              <a:gd name="connsiteY4" fmla="*/ 433038 h 604605"/>
              <a:gd name="connsiteX5" fmla="*/ 302807 w 605451"/>
              <a:gd name="connsiteY5" fmla="*/ 513928 h 604605"/>
              <a:gd name="connsiteX6" fmla="*/ 136403 w 605451"/>
              <a:gd name="connsiteY6" fmla="*/ 432947 h 604605"/>
              <a:gd name="connsiteX7" fmla="*/ 154893 w 605451"/>
              <a:gd name="connsiteY7" fmla="*/ 394101 h 604605"/>
              <a:gd name="connsiteX8" fmla="*/ 203130 w 605451"/>
              <a:gd name="connsiteY8" fmla="*/ 345841 h 604605"/>
              <a:gd name="connsiteX9" fmla="*/ 302771 w 605451"/>
              <a:gd name="connsiteY9" fmla="*/ 170278 h 604605"/>
              <a:gd name="connsiteX10" fmla="*/ 240548 w 605451"/>
              <a:gd name="connsiteY10" fmla="*/ 248130 h 604605"/>
              <a:gd name="connsiteX11" fmla="*/ 302771 w 605451"/>
              <a:gd name="connsiteY11" fmla="*/ 325798 h 604605"/>
              <a:gd name="connsiteX12" fmla="*/ 364903 w 605451"/>
              <a:gd name="connsiteY12" fmla="*/ 248130 h 604605"/>
              <a:gd name="connsiteX13" fmla="*/ 302771 w 605451"/>
              <a:gd name="connsiteY13" fmla="*/ 170278 h 604605"/>
              <a:gd name="connsiteX14" fmla="*/ 302771 w 605451"/>
              <a:gd name="connsiteY14" fmla="*/ 129982 h 604605"/>
              <a:gd name="connsiteX15" fmla="*/ 405257 w 605451"/>
              <a:gd name="connsiteY15" fmla="*/ 248130 h 604605"/>
              <a:gd name="connsiteX16" fmla="*/ 302771 w 605451"/>
              <a:gd name="connsiteY16" fmla="*/ 366094 h 604605"/>
              <a:gd name="connsiteX17" fmla="*/ 200194 w 605451"/>
              <a:gd name="connsiteY17" fmla="*/ 248130 h 604605"/>
              <a:gd name="connsiteX18" fmla="*/ 302771 w 605451"/>
              <a:gd name="connsiteY18" fmla="*/ 129982 h 604605"/>
              <a:gd name="connsiteX19" fmla="*/ 302771 w 605451"/>
              <a:gd name="connsiteY19" fmla="*/ 60415 h 604605"/>
              <a:gd name="connsiteX20" fmla="*/ 60591 w 605451"/>
              <a:gd name="connsiteY20" fmla="*/ 302348 h 604605"/>
              <a:gd name="connsiteX21" fmla="*/ 302771 w 605451"/>
              <a:gd name="connsiteY21" fmla="*/ 544190 h 604605"/>
              <a:gd name="connsiteX22" fmla="*/ 544952 w 605451"/>
              <a:gd name="connsiteY22" fmla="*/ 302348 h 604605"/>
              <a:gd name="connsiteX23" fmla="*/ 302771 w 605451"/>
              <a:gd name="connsiteY23" fmla="*/ 60415 h 604605"/>
              <a:gd name="connsiteX24" fmla="*/ 302771 w 605451"/>
              <a:gd name="connsiteY24" fmla="*/ 0 h 604605"/>
              <a:gd name="connsiteX25" fmla="*/ 605451 w 605451"/>
              <a:gd name="connsiteY25" fmla="*/ 302348 h 604605"/>
              <a:gd name="connsiteX26" fmla="*/ 302771 w 605451"/>
              <a:gd name="connsiteY26" fmla="*/ 604605 h 604605"/>
              <a:gd name="connsiteX27" fmla="*/ 0 w 605451"/>
              <a:gd name="connsiteY27" fmla="*/ 302348 h 604605"/>
              <a:gd name="connsiteX28" fmla="*/ 302771 w 605451"/>
              <a:gd name="connsiteY28" fmla="*/ 0 h 60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05451" h="604605">
                <a:moveTo>
                  <a:pt x="203130" y="345841"/>
                </a:moveTo>
                <a:cubicBezTo>
                  <a:pt x="227568" y="376735"/>
                  <a:pt x="263082" y="396386"/>
                  <a:pt x="302807" y="396386"/>
                </a:cubicBezTo>
                <a:cubicBezTo>
                  <a:pt x="342440" y="396386"/>
                  <a:pt x="378046" y="376735"/>
                  <a:pt x="402301" y="345933"/>
                </a:cubicBezTo>
                <a:cubicBezTo>
                  <a:pt x="423079" y="355895"/>
                  <a:pt x="440378" y="372530"/>
                  <a:pt x="450630" y="394101"/>
                </a:cubicBezTo>
                <a:lnTo>
                  <a:pt x="469119" y="433038"/>
                </a:lnTo>
                <a:cubicBezTo>
                  <a:pt x="430310" y="482212"/>
                  <a:pt x="370174" y="513928"/>
                  <a:pt x="302807" y="513928"/>
                </a:cubicBezTo>
                <a:cubicBezTo>
                  <a:pt x="235257" y="513928"/>
                  <a:pt x="175212" y="482212"/>
                  <a:pt x="136403" y="432947"/>
                </a:cubicBezTo>
                <a:lnTo>
                  <a:pt x="154893" y="394101"/>
                </a:lnTo>
                <a:cubicBezTo>
                  <a:pt x="165144" y="372530"/>
                  <a:pt x="182443" y="355804"/>
                  <a:pt x="203130" y="345841"/>
                </a:cubicBezTo>
                <a:close/>
                <a:moveTo>
                  <a:pt x="302771" y="170278"/>
                </a:moveTo>
                <a:cubicBezTo>
                  <a:pt x="268457" y="170278"/>
                  <a:pt x="240548" y="205184"/>
                  <a:pt x="240548" y="248130"/>
                </a:cubicBezTo>
                <a:cubicBezTo>
                  <a:pt x="240548" y="290984"/>
                  <a:pt x="268457" y="325798"/>
                  <a:pt x="302771" y="325798"/>
                </a:cubicBezTo>
                <a:cubicBezTo>
                  <a:pt x="336994" y="325798"/>
                  <a:pt x="364903" y="290984"/>
                  <a:pt x="364903" y="248130"/>
                </a:cubicBezTo>
                <a:cubicBezTo>
                  <a:pt x="364903" y="205184"/>
                  <a:pt x="336994" y="170278"/>
                  <a:pt x="302771" y="170278"/>
                </a:cubicBezTo>
                <a:close/>
                <a:moveTo>
                  <a:pt x="302771" y="129982"/>
                </a:moveTo>
                <a:cubicBezTo>
                  <a:pt x="359230" y="129982"/>
                  <a:pt x="405257" y="182980"/>
                  <a:pt x="405257" y="248130"/>
                </a:cubicBezTo>
                <a:cubicBezTo>
                  <a:pt x="405257" y="313188"/>
                  <a:pt x="359230" y="366094"/>
                  <a:pt x="302771" y="366094"/>
                </a:cubicBezTo>
                <a:cubicBezTo>
                  <a:pt x="246221" y="366094"/>
                  <a:pt x="200194" y="313188"/>
                  <a:pt x="200194" y="248130"/>
                </a:cubicBezTo>
                <a:cubicBezTo>
                  <a:pt x="200194" y="182980"/>
                  <a:pt x="246221" y="129982"/>
                  <a:pt x="302771" y="129982"/>
                </a:cubicBezTo>
                <a:close/>
                <a:moveTo>
                  <a:pt x="302771" y="60415"/>
                </a:moveTo>
                <a:cubicBezTo>
                  <a:pt x="169142" y="60415"/>
                  <a:pt x="60591" y="168997"/>
                  <a:pt x="60591" y="302348"/>
                </a:cubicBezTo>
                <a:cubicBezTo>
                  <a:pt x="60591" y="435700"/>
                  <a:pt x="169142" y="544190"/>
                  <a:pt x="302771" y="544190"/>
                </a:cubicBezTo>
                <a:cubicBezTo>
                  <a:pt x="436309" y="544190"/>
                  <a:pt x="544952" y="435700"/>
                  <a:pt x="544952" y="302348"/>
                </a:cubicBezTo>
                <a:cubicBezTo>
                  <a:pt x="544952" y="168997"/>
                  <a:pt x="436309" y="60415"/>
                  <a:pt x="302771" y="60415"/>
                </a:cubicBezTo>
                <a:close/>
                <a:moveTo>
                  <a:pt x="302771" y="0"/>
                </a:moveTo>
                <a:cubicBezTo>
                  <a:pt x="469717" y="0"/>
                  <a:pt x="605451" y="135636"/>
                  <a:pt x="605451" y="302348"/>
                </a:cubicBezTo>
                <a:cubicBezTo>
                  <a:pt x="605451" y="468969"/>
                  <a:pt x="469717" y="604605"/>
                  <a:pt x="302771" y="604605"/>
                </a:cubicBezTo>
                <a:cubicBezTo>
                  <a:pt x="135826" y="604605"/>
                  <a:pt x="0" y="468969"/>
                  <a:pt x="0" y="302348"/>
                </a:cubicBezTo>
                <a:cubicBezTo>
                  <a:pt x="0" y="135636"/>
                  <a:pt x="135826" y="0"/>
                  <a:pt x="302771" y="0"/>
                </a:cubicBezTo>
                <a:close/>
              </a:path>
            </a:pathLst>
          </a:custGeom>
          <a:solidFill>
            <a:schemeClr val="accent1">
              <a:lumMod val="60000"/>
              <a:lumOff val="40000"/>
            </a:schemeClr>
          </a:solidFill>
          <a:ln>
            <a:noFill/>
          </a:ln>
        </p:spPr>
      </p:sp>
      <p:sp>
        <p:nvSpPr>
          <p:cNvPr id="16" name="文本占位符 17">
            <a:extLst>
              <a:ext uri="{FF2B5EF4-FFF2-40B4-BE49-F238E27FC236}">
                <a16:creationId xmlns:a16="http://schemas.microsoft.com/office/drawing/2014/main" id="{9581C766-56BD-4C92-A3BA-17AB52817B10}"/>
              </a:ext>
            </a:extLst>
          </p:cNvPr>
          <p:cNvSpPr txBox="1">
            <a:spLocks/>
          </p:cNvSpPr>
          <p:nvPr/>
        </p:nvSpPr>
        <p:spPr>
          <a:xfrm>
            <a:off x="6840877" y="5898854"/>
            <a:ext cx="1972639" cy="4722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2000" dirty="0">
                <a:latin typeface="+mn-ea"/>
              </a:rPr>
              <a:t>汇报人：</a:t>
            </a:r>
            <a:r>
              <a:rPr lang="en-US" altLang="zh-CN" sz="2000" dirty="0">
                <a:latin typeface="+mn-ea"/>
              </a:rPr>
              <a:t>XXX</a:t>
            </a:r>
            <a:endParaRPr lang="zh-CN" altLang="en-US" sz="2000" dirty="0">
              <a:latin typeface="+mn-ea"/>
            </a:endParaRPr>
          </a:p>
        </p:txBody>
      </p:sp>
      <p:grpSp>
        <p:nvGrpSpPr>
          <p:cNvPr id="17" name="组合 16">
            <a:extLst>
              <a:ext uri="{FF2B5EF4-FFF2-40B4-BE49-F238E27FC236}">
                <a16:creationId xmlns:a16="http://schemas.microsoft.com/office/drawing/2014/main" id="{D211553A-20B0-4CCD-BD33-687B3DEBFD98}"/>
              </a:ext>
            </a:extLst>
          </p:cNvPr>
          <p:cNvGrpSpPr/>
          <p:nvPr/>
        </p:nvGrpSpPr>
        <p:grpSpPr>
          <a:xfrm>
            <a:off x="3725857" y="4193430"/>
            <a:ext cx="315641" cy="315641"/>
            <a:chOff x="4674857" y="2282354"/>
            <a:chExt cx="315641" cy="315641"/>
          </a:xfrm>
        </p:grpSpPr>
        <p:grpSp>
          <p:nvGrpSpPr>
            <p:cNvPr id="18" name="组合 17">
              <a:extLst>
                <a:ext uri="{FF2B5EF4-FFF2-40B4-BE49-F238E27FC236}">
                  <a16:creationId xmlns:a16="http://schemas.microsoft.com/office/drawing/2014/main" id="{84438120-A870-49C0-84C4-19F51DA7BE63}"/>
                </a:ext>
              </a:extLst>
            </p:cNvPr>
            <p:cNvGrpSpPr/>
            <p:nvPr/>
          </p:nvGrpSpPr>
          <p:grpSpPr>
            <a:xfrm>
              <a:off x="4674857" y="2282354"/>
              <a:ext cx="315641" cy="315641"/>
              <a:chOff x="4686365" y="2316369"/>
              <a:chExt cx="315641" cy="315641"/>
            </a:xfrm>
          </p:grpSpPr>
          <p:sp>
            <p:nvSpPr>
              <p:cNvPr id="20" name="椭圆 19">
                <a:extLst>
                  <a:ext uri="{FF2B5EF4-FFF2-40B4-BE49-F238E27FC236}">
                    <a16:creationId xmlns:a16="http://schemas.microsoft.com/office/drawing/2014/main" id="{2FDE08F8-BB65-4C19-A9AA-3252D6784AF8}"/>
                  </a:ext>
                </a:extLst>
              </p:cNvPr>
              <p:cNvSpPr/>
              <p:nvPr/>
            </p:nvSpPr>
            <p:spPr>
              <a:xfrm>
                <a:off x="4686365" y="2316369"/>
                <a:ext cx="315641" cy="315641"/>
              </a:xfrm>
              <a:prstGeom prst="ellipse">
                <a:avLst/>
              </a:prstGeom>
              <a:solidFill>
                <a:srgbClr val="395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B847AB32-6073-496A-8F39-62F772A78751}"/>
                  </a:ext>
                </a:extLst>
              </p:cNvPr>
              <p:cNvSpPr/>
              <p:nvPr/>
            </p:nvSpPr>
            <p:spPr>
              <a:xfrm>
                <a:off x="4732638" y="2362642"/>
                <a:ext cx="223093" cy="223093"/>
              </a:xfrm>
              <a:prstGeom prst="ellipse">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a:extLst>
                <a:ext uri="{FF2B5EF4-FFF2-40B4-BE49-F238E27FC236}">
                  <a16:creationId xmlns:a16="http://schemas.microsoft.com/office/drawing/2014/main" id="{6841FB6C-0B9A-4629-8AD1-B31023AE9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1349" y="2320433"/>
              <a:ext cx="250757" cy="250757"/>
            </a:xfrm>
            <a:prstGeom prst="rect">
              <a:avLst/>
            </a:prstGeom>
          </p:spPr>
        </p:pic>
      </p:grpSp>
    </p:spTree>
    <p:extLst>
      <p:ext uri="{BB962C8B-B14F-4D97-AF65-F5344CB8AC3E}">
        <p14:creationId xmlns:p14="http://schemas.microsoft.com/office/powerpoint/2010/main" val="217352339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78019C9-C613-4D50-ABC9-FBFC89C3A2BD}"/>
              </a:ext>
            </a:extLst>
          </p:cNvPr>
          <p:cNvPicPr>
            <a:picLocks noChangeAspect="1"/>
          </p:cNvPicPr>
          <p:nvPr/>
        </p:nvPicPr>
        <p:blipFill rotWithShape="1">
          <a:blip r:embed="rId2">
            <a:extLst>
              <a:ext uri="{28A0092B-C50C-407E-A947-70E740481C1C}">
                <a14:useLocalDpi xmlns:a14="http://schemas.microsoft.com/office/drawing/2010/main" val="0"/>
              </a:ext>
            </a:extLst>
          </a:blip>
          <a:srcRect l="21540" t="35261" r="28255"/>
          <a:stretch/>
        </p:blipFill>
        <p:spPr>
          <a:xfrm>
            <a:off x="0" y="-1"/>
            <a:ext cx="12192000" cy="6858001"/>
          </a:xfrm>
          <a:prstGeom prst="rect">
            <a:avLst/>
          </a:prstGeom>
        </p:spPr>
      </p:pic>
      <p:sp>
        <p:nvSpPr>
          <p:cNvPr id="3" name="矩形 2">
            <a:extLst>
              <a:ext uri="{FF2B5EF4-FFF2-40B4-BE49-F238E27FC236}">
                <a16:creationId xmlns:a16="http://schemas.microsoft.com/office/drawing/2014/main" id="{494BCE49-DA2A-4488-A000-318CB0BA913B}"/>
              </a:ext>
            </a:extLst>
          </p:cNvPr>
          <p:cNvSpPr/>
          <p:nvPr/>
        </p:nvSpPr>
        <p:spPr>
          <a:xfrm>
            <a:off x="0" y="1935986"/>
            <a:ext cx="12192000" cy="2691688"/>
          </a:xfrm>
          <a:prstGeom prst="rect">
            <a:avLst/>
          </a:prstGeom>
          <a:solidFill>
            <a:schemeClr val="bg1">
              <a:lumMod val="9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8B5856F8-AB4C-47F3-B0FC-C4914F62526B}"/>
              </a:ext>
            </a:extLst>
          </p:cNvPr>
          <p:cNvSpPr txBox="1"/>
          <p:nvPr/>
        </p:nvSpPr>
        <p:spPr>
          <a:xfrm>
            <a:off x="2169469" y="2263089"/>
            <a:ext cx="10144995" cy="1218795"/>
          </a:xfrm>
          <a:prstGeom prst="rect">
            <a:avLst/>
          </a:prstGeom>
          <a:noFill/>
        </p:spPr>
        <p:txBody>
          <a:bodyPr wrap="square" lIns="0" tIns="0" rIns="0" bIns="0" rtlCol="0">
            <a:spAutoFit/>
          </a:bodyPr>
          <a:lstStyle/>
          <a:p>
            <a:pPr algn="ctr">
              <a:lnSpc>
                <a:spcPct val="110000"/>
              </a:lnSpc>
            </a:pPr>
            <a:r>
              <a:rPr lang="zh-CN" altLang="en-US" sz="7200" spc="300" dirty="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a:outerShdw blurRad="50800" dist="38100" dir="8100000" algn="tr" rotWithShape="0">
                    <a:prstClr val="black">
                      <a:alpha val="40000"/>
                    </a:prstClr>
                  </a:outerShdw>
                </a:effectLst>
                <a:latin typeface="锐字真言体免费商用" panose="02010600030101010101" pitchFamily="50" charset="-122"/>
                <a:ea typeface="锐字真言体免费商用" panose="02010600030101010101" pitchFamily="50" charset="-122"/>
              </a:rPr>
              <a:t>不忘初心 砥砺前行</a:t>
            </a:r>
          </a:p>
        </p:txBody>
      </p:sp>
      <p:grpSp>
        <p:nvGrpSpPr>
          <p:cNvPr id="5" name="组合 4">
            <a:extLst>
              <a:ext uri="{FF2B5EF4-FFF2-40B4-BE49-F238E27FC236}">
                <a16:creationId xmlns:a16="http://schemas.microsoft.com/office/drawing/2014/main" id="{F4CF6315-CE64-4384-B031-C8B28D051FF2}"/>
              </a:ext>
            </a:extLst>
          </p:cNvPr>
          <p:cNvGrpSpPr/>
          <p:nvPr/>
        </p:nvGrpSpPr>
        <p:grpSpPr>
          <a:xfrm>
            <a:off x="298155" y="2113064"/>
            <a:ext cx="2174492" cy="2200646"/>
            <a:chOff x="6717054" y="101672"/>
            <a:chExt cx="1476953" cy="1494718"/>
          </a:xfrm>
        </p:grpSpPr>
        <p:grpSp>
          <p:nvGrpSpPr>
            <p:cNvPr id="6" name="组合 5">
              <a:extLst>
                <a:ext uri="{FF2B5EF4-FFF2-40B4-BE49-F238E27FC236}">
                  <a16:creationId xmlns:a16="http://schemas.microsoft.com/office/drawing/2014/main" id="{41FD16AE-D90D-49EF-9AA7-7B9540BE11DF}"/>
                </a:ext>
              </a:extLst>
            </p:cNvPr>
            <p:cNvGrpSpPr/>
            <p:nvPr/>
          </p:nvGrpSpPr>
          <p:grpSpPr>
            <a:xfrm>
              <a:off x="6717054" y="101672"/>
              <a:ext cx="1476953" cy="1494718"/>
              <a:chOff x="3393105" y="2094170"/>
              <a:chExt cx="2664367" cy="2664367"/>
            </a:xfrm>
          </p:grpSpPr>
          <p:sp>
            <p:nvSpPr>
              <p:cNvPr id="8" name="椭圆 7">
                <a:extLst>
                  <a:ext uri="{FF2B5EF4-FFF2-40B4-BE49-F238E27FC236}">
                    <a16:creationId xmlns:a16="http://schemas.microsoft.com/office/drawing/2014/main" id="{5C70B216-3099-4FE0-8FFA-5BE339DCFE7B}"/>
                  </a:ext>
                </a:extLst>
              </p:cNvPr>
              <p:cNvSpPr/>
              <p:nvPr/>
            </p:nvSpPr>
            <p:spPr>
              <a:xfrm>
                <a:off x="3393105" y="2094170"/>
                <a:ext cx="2664367" cy="2664367"/>
              </a:xfrm>
              <a:prstGeom prst="ellipse">
                <a:avLst/>
              </a:prstGeom>
              <a:gradFill flip="none" rotWithShape="1">
                <a:gsLst>
                  <a:gs pos="0">
                    <a:schemeClr val="bg1"/>
                  </a:gs>
                  <a:gs pos="100000">
                    <a:schemeClr val="bg1">
                      <a:lumMod val="85000"/>
                    </a:schemeClr>
                  </a:gs>
                </a:gsLst>
                <a:lin ang="5400000" scaled="1"/>
                <a:tileRect/>
              </a:gradFill>
              <a:ln w="19050">
                <a:gradFill>
                  <a:gsLst>
                    <a:gs pos="0">
                      <a:schemeClr val="bg1"/>
                    </a:gs>
                    <a:gs pos="100000">
                      <a:schemeClr val="bg1">
                        <a:lumMod val="75000"/>
                      </a:schemeClr>
                    </a:gs>
                  </a:gsLst>
                  <a:lin ang="5400000" scaled="1"/>
                </a:gradFill>
              </a:ln>
              <a:effectLst>
                <a:outerShdw blurRad="2794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圆角矩形 10">
                <a:extLst>
                  <a:ext uri="{FF2B5EF4-FFF2-40B4-BE49-F238E27FC236}">
                    <a16:creationId xmlns:a16="http://schemas.microsoft.com/office/drawing/2014/main" id="{756CA2BA-3D4D-4419-9074-C2137FFF41CF}"/>
                  </a:ext>
                </a:extLst>
              </p:cNvPr>
              <p:cNvSpPr/>
              <p:nvPr/>
            </p:nvSpPr>
            <p:spPr>
              <a:xfrm>
                <a:off x="3655434" y="2332885"/>
                <a:ext cx="2167846" cy="2167846"/>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7" name="图片 6">
              <a:extLst>
                <a:ext uri="{FF2B5EF4-FFF2-40B4-BE49-F238E27FC236}">
                  <a16:creationId xmlns:a16="http://schemas.microsoft.com/office/drawing/2014/main" id="{5800B089-CAE6-423F-BD11-7E71937A4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5114" y="250929"/>
              <a:ext cx="1200832" cy="1200832"/>
            </a:xfrm>
            <a:prstGeom prst="rect">
              <a:avLst/>
            </a:prstGeom>
          </p:spPr>
        </p:pic>
      </p:grpSp>
      <p:sp>
        <p:nvSpPr>
          <p:cNvPr id="10" name="副标题 23">
            <a:extLst>
              <a:ext uri="{FF2B5EF4-FFF2-40B4-BE49-F238E27FC236}">
                <a16:creationId xmlns:a16="http://schemas.microsoft.com/office/drawing/2014/main" id="{F248E249-CBD4-4E8A-B4B9-88A5E6D674FC}"/>
              </a:ext>
            </a:extLst>
          </p:cNvPr>
          <p:cNvSpPr txBox="1">
            <a:spLocks/>
          </p:cNvSpPr>
          <p:nvPr/>
        </p:nvSpPr>
        <p:spPr>
          <a:xfrm>
            <a:off x="3472666" y="3559062"/>
            <a:ext cx="7551506" cy="249925"/>
          </a:xfrm>
          <a:prstGeom prst="rect">
            <a:avLst/>
          </a:prstGeom>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dist">
              <a:buNone/>
            </a:pPr>
            <a:r>
              <a:rPr lang="en-US" altLang="zh-CN" dirty="0">
                <a:latin typeface="+mn-ea"/>
              </a:rPr>
              <a:t>GENERAL PPT TEMPLATE FOR SUMMARY AND DEFENSE</a:t>
            </a:r>
          </a:p>
          <a:p>
            <a:pPr marL="0" indent="0" algn="dist">
              <a:buNone/>
            </a:pPr>
            <a:endParaRPr lang="zh-CN" altLang="en-US" dirty="0">
              <a:latin typeface="+mn-ea"/>
            </a:endParaRPr>
          </a:p>
        </p:txBody>
      </p:sp>
      <p:sp>
        <p:nvSpPr>
          <p:cNvPr id="11" name="文本占位符 17">
            <a:extLst>
              <a:ext uri="{FF2B5EF4-FFF2-40B4-BE49-F238E27FC236}">
                <a16:creationId xmlns:a16="http://schemas.microsoft.com/office/drawing/2014/main" id="{84202BDE-56A0-4DFF-84DA-0ABC66754FDD}"/>
              </a:ext>
            </a:extLst>
          </p:cNvPr>
          <p:cNvSpPr txBox="1">
            <a:spLocks/>
          </p:cNvSpPr>
          <p:nvPr/>
        </p:nvSpPr>
        <p:spPr>
          <a:xfrm>
            <a:off x="4586356" y="4155422"/>
            <a:ext cx="2270590" cy="4722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2000" dirty="0">
                <a:latin typeface="+mn-ea"/>
              </a:rPr>
              <a:t>指导老师：</a:t>
            </a:r>
            <a:r>
              <a:rPr lang="en-US" altLang="zh-CN" sz="2000" dirty="0">
                <a:latin typeface="+mn-ea"/>
              </a:rPr>
              <a:t>XXX</a:t>
            </a:r>
            <a:endParaRPr lang="zh-CN" altLang="en-US" sz="2000" dirty="0">
              <a:latin typeface="+mn-ea"/>
            </a:endParaRPr>
          </a:p>
        </p:txBody>
      </p:sp>
      <p:sp>
        <p:nvSpPr>
          <p:cNvPr id="14" name="文本占位符 17">
            <a:extLst>
              <a:ext uri="{FF2B5EF4-FFF2-40B4-BE49-F238E27FC236}">
                <a16:creationId xmlns:a16="http://schemas.microsoft.com/office/drawing/2014/main" id="{B4D02E77-EA7A-44BA-AC3A-A31ED979EC7E}"/>
              </a:ext>
            </a:extLst>
          </p:cNvPr>
          <p:cNvSpPr txBox="1">
            <a:spLocks/>
          </p:cNvSpPr>
          <p:nvPr/>
        </p:nvSpPr>
        <p:spPr>
          <a:xfrm>
            <a:off x="7688106" y="4155422"/>
            <a:ext cx="1972639" cy="4722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2000" dirty="0">
                <a:latin typeface="+mn-ea"/>
              </a:rPr>
              <a:t>汇报人：</a:t>
            </a:r>
            <a:r>
              <a:rPr lang="en-US" altLang="zh-CN" sz="2000" dirty="0">
                <a:latin typeface="+mn-ea"/>
              </a:rPr>
              <a:t>XXX</a:t>
            </a:r>
            <a:endParaRPr lang="zh-CN" altLang="en-US" sz="2000" dirty="0">
              <a:latin typeface="+mn-ea"/>
            </a:endParaRPr>
          </a:p>
        </p:txBody>
      </p:sp>
      <p:grpSp>
        <p:nvGrpSpPr>
          <p:cNvPr id="15" name="组合 14">
            <a:extLst>
              <a:ext uri="{FF2B5EF4-FFF2-40B4-BE49-F238E27FC236}">
                <a16:creationId xmlns:a16="http://schemas.microsoft.com/office/drawing/2014/main" id="{659431BE-C832-44B9-9E9E-C4F40AB2C544}"/>
              </a:ext>
            </a:extLst>
          </p:cNvPr>
          <p:cNvGrpSpPr/>
          <p:nvPr/>
        </p:nvGrpSpPr>
        <p:grpSpPr>
          <a:xfrm>
            <a:off x="4428535" y="2275427"/>
            <a:ext cx="315641" cy="315641"/>
            <a:chOff x="4674857" y="2282354"/>
            <a:chExt cx="315641" cy="315641"/>
          </a:xfrm>
        </p:grpSpPr>
        <p:grpSp>
          <p:nvGrpSpPr>
            <p:cNvPr id="16" name="组合 15">
              <a:extLst>
                <a:ext uri="{FF2B5EF4-FFF2-40B4-BE49-F238E27FC236}">
                  <a16:creationId xmlns:a16="http://schemas.microsoft.com/office/drawing/2014/main" id="{40CD1372-D642-4D56-8EA6-90BAD36B280D}"/>
                </a:ext>
              </a:extLst>
            </p:cNvPr>
            <p:cNvGrpSpPr/>
            <p:nvPr/>
          </p:nvGrpSpPr>
          <p:grpSpPr>
            <a:xfrm>
              <a:off x="4674857" y="2282354"/>
              <a:ext cx="315641" cy="315641"/>
              <a:chOff x="4686365" y="2316369"/>
              <a:chExt cx="315641" cy="315641"/>
            </a:xfrm>
          </p:grpSpPr>
          <p:sp>
            <p:nvSpPr>
              <p:cNvPr id="18" name="椭圆 17">
                <a:extLst>
                  <a:ext uri="{FF2B5EF4-FFF2-40B4-BE49-F238E27FC236}">
                    <a16:creationId xmlns:a16="http://schemas.microsoft.com/office/drawing/2014/main" id="{A0A79A93-A42B-4F7A-B81D-DC3D4CCEBADC}"/>
                  </a:ext>
                </a:extLst>
              </p:cNvPr>
              <p:cNvSpPr/>
              <p:nvPr/>
            </p:nvSpPr>
            <p:spPr>
              <a:xfrm>
                <a:off x="4686365" y="2316369"/>
                <a:ext cx="315641" cy="315641"/>
              </a:xfrm>
              <a:prstGeom prst="ellipse">
                <a:avLst/>
              </a:prstGeom>
              <a:solidFill>
                <a:srgbClr val="395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E5F1A70A-A7BE-4330-B2F2-EEE7DF3081B2}"/>
                  </a:ext>
                </a:extLst>
              </p:cNvPr>
              <p:cNvSpPr/>
              <p:nvPr/>
            </p:nvSpPr>
            <p:spPr>
              <a:xfrm>
                <a:off x="4732638" y="2362642"/>
                <a:ext cx="223093" cy="223093"/>
              </a:xfrm>
              <a:prstGeom prst="ellipse">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D66B390D-FA31-47C6-BDF2-6DF053C8D7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1349" y="2320433"/>
              <a:ext cx="250757" cy="250757"/>
            </a:xfrm>
            <a:prstGeom prst="rect">
              <a:avLst/>
            </a:prstGeom>
          </p:spPr>
        </p:pic>
      </p:grpSp>
    </p:spTree>
    <p:extLst>
      <p:ext uri="{BB962C8B-B14F-4D97-AF65-F5344CB8AC3E}">
        <p14:creationId xmlns:p14="http://schemas.microsoft.com/office/powerpoint/2010/main" val="236993255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78019C9-C613-4D50-ABC9-FBFC89C3A2BD}"/>
              </a:ext>
            </a:extLst>
          </p:cNvPr>
          <p:cNvPicPr>
            <a:picLocks noChangeAspect="1"/>
          </p:cNvPicPr>
          <p:nvPr/>
        </p:nvPicPr>
        <p:blipFill rotWithShape="1">
          <a:blip r:embed="rId2">
            <a:extLst>
              <a:ext uri="{28A0092B-C50C-407E-A947-70E740481C1C}">
                <a14:useLocalDpi xmlns:a14="http://schemas.microsoft.com/office/drawing/2010/main" val="0"/>
              </a:ext>
            </a:extLst>
          </a:blip>
          <a:srcRect l="21540" t="35261" r="28255"/>
          <a:stretch/>
        </p:blipFill>
        <p:spPr>
          <a:xfrm>
            <a:off x="0" y="-1"/>
            <a:ext cx="12192000" cy="6858001"/>
          </a:xfrm>
          <a:prstGeom prst="rect">
            <a:avLst/>
          </a:prstGeom>
        </p:spPr>
      </p:pic>
      <p:sp>
        <p:nvSpPr>
          <p:cNvPr id="39" name="流程图: 终止 38">
            <a:extLst>
              <a:ext uri="{FF2B5EF4-FFF2-40B4-BE49-F238E27FC236}">
                <a16:creationId xmlns:a16="http://schemas.microsoft.com/office/drawing/2014/main" id="{D88C8172-C849-4846-9AD0-2EDAE5D97C5A}"/>
              </a:ext>
            </a:extLst>
          </p:cNvPr>
          <p:cNvSpPr/>
          <p:nvPr/>
        </p:nvSpPr>
        <p:spPr>
          <a:xfrm>
            <a:off x="-1306096" y="1968766"/>
            <a:ext cx="9291185" cy="2920466"/>
          </a:xfrm>
          <a:prstGeom prst="flowChartTerminator">
            <a:avLst/>
          </a:prstGeom>
          <a:solidFill>
            <a:schemeClr val="bg1">
              <a:alpha val="89000"/>
            </a:schemeClr>
          </a:solidFill>
          <a:ln w="50800" cmpd="thickThi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文本占位符 17">
            <a:extLst>
              <a:ext uri="{FF2B5EF4-FFF2-40B4-BE49-F238E27FC236}">
                <a16:creationId xmlns:a16="http://schemas.microsoft.com/office/drawing/2014/main" id="{81D7FB75-42A3-40FC-A819-50AB5A2D8173}"/>
              </a:ext>
            </a:extLst>
          </p:cNvPr>
          <p:cNvSpPr txBox="1">
            <a:spLocks/>
          </p:cNvSpPr>
          <p:nvPr/>
        </p:nvSpPr>
        <p:spPr>
          <a:xfrm>
            <a:off x="881239" y="4367671"/>
            <a:ext cx="2270590" cy="4722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2000" dirty="0">
                <a:latin typeface="+mn-ea"/>
              </a:rPr>
              <a:t>指导老师：</a:t>
            </a:r>
            <a:r>
              <a:rPr lang="en-US" altLang="zh-CN" sz="2000" dirty="0">
                <a:latin typeface="+mn-ea"/>
              </a:rPr>
              <a:t>XXX</a:t>
            </a:r>
            <a:endParaRPr lang="zh-CN" altLang="en-US" sz="2000" dirty="0">
              <a:latin typeface="+mn-ea"/>
            </a:endParaRPr>
          </a:p>
        </p:txBody>
      </p:sp>
      <p:sp>
        <p:nvSpPr>
          <p:cNvPr id="44" name="文本框 43">
            <a:extLst>
              <a:ext uri="{FF2B5EF4-FFF2-40B4-BE49-F238E27FC236}">
                <a16:creationId xmlns:a16="http://schemas.microsoft.com/office/drawing/2014/main" id="{3A2BD02B-5200-4CDE-91B9-CD83AF98ABFE}"/>
              </a:ext>
            </a:extLst>
          </p:cNvPr>
          <p:cNvSpPr txBox="1"/>
          <p:nvPr/>
        </p:nvSpPr>
        <p:spPr>
          <a:xfrm>
            <a:off x="-1137303" y="2680689"/>
            <a:ext cx="10144995" cy="1117229"/>
          </a:xfrm>
          <a:prstGeom prst="rect">
            <a:avLst/>
          </a:prstGeom>
          <a:noFill/>
        </p:spPr>
        <p:txBody>
          <a:bodyPr wrap="square" lIns="0" tIns="0" rIns="0" bIns="0" rtlCol="0">
            <a:spAutoFit/>
          </a:bodyPr>
          <a:lstStyle/>
          <a:p>
            <a:pPr algn="ctr">
              <a:lnSpc>
                <a:spcPct val="110000"/>
              </a:lnSpc>
            </a:pPr>
            <a:r>
              <a:rPr lang="zh-CN" altLang="en-US" sz="6600" spc="300" dirty="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a:outerShdw blurRad="50800" dist="38100" dir="8100000" algn="tr" rotWithShape="0">
                    <a:prstClr val="black">
                      <a:alpha val="40000"/>
                    </a:prstClr>
                  </a:outerShdw>
                </a:effectLst>
                <a:latin typeface="锐字真言体免费商用" panose="02010600030101010101" pitchFamily="50" charset="-122"/>
                <a:ea typeface="锐字真言体免费商用" panose="02010600030101010101" pitchFamily="50" charset="-122"/>
              </a:rPr>
              <a:t>论文答辩通用模板</a:t>
            </a:r>
          </a:p>
        </p:txBody>
      </p:sp>
      <p:sp>
        <p:nvSpPr>
          <p:cNvPr id="45" name="副标题 23">
            <a:extLst>
              <a:ext uri="{FF2B5EF4-FFF2-40B4-BE49-F238E27FC236}">
                <a16:creationId xmlns:a16="http://schemas.microsoft.com/office/drawing/2014/main" id="{6E745C6D-2B26-47F4-85BD-983E6D5C247E}"/>
              </a:ext>
            </a:extLst>
          </p:cNvPr>
          <p:cNvSpPr txBox="1">
            <a:spLocks/>
          </p:cNvSpPr>
          <p:nvPr/>
        </p:nvSpPr>
        <p:spPr>
          <a:xfrm>
            <a:off x="0" y="3838601"/>
            <a:ext cx="7551506" cy="24992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dist">
              <a:buNone/>
            </a:pPr>
            <a:r>
              <a:rPr lang="en-US" altLang="zh-CN" sz="1200" dirty="0"/>
              <a:t>GENERAL PPT TEMPLATE FOR SUMMARY AND DEFENSE</a:t>
            </a:r>
          </a:p>
          <a:p>
            <a:pPr marL="0" indent="0" algn="dist">
              <a:buNone/>
            </a:pPr>
            <a:endParaRPr lang="zh-CN" altLang="en-US" sz="1200" dirty="0"/>
          </a:p>
        </p:txBody>
      </p:sp>
      <p:sp>
        <p:nvSpPr>
          <p:cNvPr id="47" name="文本占位符 17">
            <a:extLst>
              <a:ext uri="{FF2B5EF4-FFF2-40B4-BE49-F238E27FC236}">
                <a16:creationId xmlns:a16="http://schemas.microsoft.com/office/drawing/2014/main" id="{F7DE243F-11DE-4C25-A252-39042EE2AF6A}"/>
              </a:ext>
            </a:extLst>
          </p:cNvPr>
          <p:cNvSpPr txBox="1">
            <a:spLocks/>
          </p:cNvSpPr>
          <p:nvPr/>
        </p:nvSpPr>
        <p:spPr>
          <a:xfrm>
            <a:off x="3206043" y="4367671"/>
            <a:ext cx="2503764" cy="284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2000" dirty="0">
                <a:latin typeface="+mn-ea"/>
              </a:rPr>
              <a:t>汇报人：</a:t>
            </a:r>
            <a:r>
              <a:rPr lang="en-US" altLang="zh-CN" sz="2000" dirty="0">
                <a:latin typeface="+mn-ea"/>
              </a:rPr>
              <a:t>XXX</a:t>
            </a:r>
            <a:endParaRPr lang="zh-CN" altLang="en-US" sz="2000" dirty="0">
              <a:latin typeface="+mn-ea"/>
            </a:endParaRPr>
          </a:p>
        </p:txBody>
      </p:sp>
      <p:grpSp>
        <p:nvGrpSpPr>
          <p:cNvPr id="10" name="组合 9">
            <a:extLst>
              <a:ext uri="{FF2B5EF4-FFF2-40B4-BE49-F238E27FC236}">
                <a16:creationId xmlns:a16="http://schemas.microsoft.com/office/drawing/2014/main" id="{069B1B4E-8559-40E8-ADDA-D5714CDC07A6}"/>
              </a:ext>
            </a:extLst>
          </p:cNvPr>
          <p:cNvGrpSpPr/>
          <p:nvPr/>
        </p:nvGrpSpPr>
        <p:grpSpPr>
          <a:xfrm>
            <a:off x="1572882" y="2680689"/>
            <a:ext cx="315641" cy="315641"/>
            <a:chOff x="4674857" y="2282354"/>
            <a:chExt cx="315641" cy="315641"/>
          </a:xfrm>
        </p:grpSpPr>
        <p:grpSp>
          <p:nvGrpSpPr>
            <p:cNvPr id="11" name="组合 10">
              <a:extLst>
                <a:ext uri="{FF2B5EF4-FFF2-40B4-BE49-F238E27FC236}">
                  <a16:creationId xmlns:a16="http://schemas.microsoft.com/office/drawing/2014/main" id="{78388670-B238-4258-AA04-591D9C42ACE8}"/>
                </a:ext>
              </a:extLst>
            </p:cNvPr>
            <p:cNvGrpSpPr/>
            <p:nvPr/>
          </p:nvGrpSpPr>
          <p:grpSpPr>
            <a:xfrm>
              <a:off x="4674857" y="2282354"/>
              <a:ext cx="315641" cy="315641"/>
              <a:chOff x="4686365" y="2316369"/>
              <a:chExt cx="315641" cy="315641"/>
            </a:xfrm>
          </p:grpSpPr>
          <p:sp>
            <p:nvSpPr>
              <p:cNvPr id="13" name="椭圆 12">
                <a:extLst>
                  <a:ext uri="{FF2B5EF4-FFF2-40B4-BE49-F238E27FC236}">
                    <a16:creationId xmlns:a16="http://schemas.microsoft.com/office/drawing/2014/main" id="{63E4651F-E27B-4DED-A006-9F3A6FDC0008}"/>
                  </a:ext>
                </a:extLst>
              </p:cNvPr>
              <p:cNvSpPr/>
              <p:nvPr/>
            </p:nvSpPr>
            <p:spPr>
              <a:xfrm>
                <a:off x="4686365" y="2316369"/>
                <a:ext cx="315641" cy="315641"/>
              </a:xfrm>
              <a:prstGeom prst="ellipse">
                <a:avLst/>
              </a:prstGeom>
              <a:solidFill>
                <a:srgbClr val="395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91627DB-E637-4066-9F47-147E69A7DE87}"/>
                  </a:ext>
                </a:extLst>
              </p:cNvPr>
              <p:cNvSpPr/>
              <p:nvPr/>
            </p:nvSpPr>
            <p:spPr>
              <a:xfrm>
                <a:off x="4732638" y="2362642"/>
                <a:ext cx="223093" cy="223093"/>
              </a:xfrm>
              <a:prstGeom prst="ellipse">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a:extLst>
                <a:ext uri="{FF2B5EF4-FFF2-40B4-BE49-F238E27FC236}">
                  <a16:creationId xmlns:a16="http://schemas.microsoft.com/office/drawing/2014/main" id="{0789E88C-5AD1-4739-A886-7261166C1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5835" y="2333332"/>
              <a:ext cx="213681" cy="213681"/>
            </a:xfrm>
            <a:prstGeom prst="rect">
              <a:avLst/>
            </a:prstGeom>
          </p:spPr>
        </p:pic>
      </p:grpSp>
    </p:spTree>
    <p:extLst>
      <p:ext uri="{BB962C8B-B14F-4D97-AF65-F5344CB8AC3E}">
        <p14:creationId xmlns:p14="http://schemas.microsoft.com/office/powerpoint/2010/main" val="374731535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AE1379D-17B0-4AFE-BE7B-71290048423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554759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C1926BD-BE6E-4687-B115-4019C82C08E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308068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D5883CD-5EBE-4577-BFB5-BDC37B33C76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14922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700D039-FEA6-45EF-A51C-CEB2FA4B495B}"/>
              </a:ext>
            </a:extLst>
          </p:cNvPr>
          <p:cNvPicPr>
            <a:picLocks noChangeAspect="1"/>
          </p:cNvPicPr>
          <p:nvPr/>
        </p:nvPicPr>
        <p:blipFill rotWithShape="1">
          <a:blip r:embed="rId2">
            <a:extLst>
              <a:ext uri="{28A0092B-C50C-407E-A947-70E740481C1C}">
                <a14:useLocalDpi xmlns:a14="http://schemas.microsoft.com/office/drawing/2010/main" val="0"/>
              </a:ext>
            </a:extLst>
          </a:blip>
          <a:srcRect t="30931"/>
          <a:stretch/>
        </p:blipFill>
        <p:spPr>
          <a:xfrm>
            <a:off x="5602" y="0"/>
            <a:ext cx="12192000" cy="3359701"/>
          </a:xfrm>
          <a:prstGeom prst="rect">
            <a:avLst/>
          </a:prstGeom>
        </p:spPr>
      </p:pic>
      <p:sp>
        <p:nvSpPr>
          <p:cNvPr id="3" name="椭圆 2">
            <a:extLst>
              <a:ext uri="{FF2B5EF4-FFF2-40B4-BE49-F238E27FC236}">
                <a16:creationId xmlns:a16="http://schemas.microsoft.com/office/drawing/2014/main" id="{F5A7EFDB-97C6-4840-9560-4F881E40C991}"/>
              </a:ext>
            </a:extLst>
          </p:cNvPr>
          <p:cNvSpPr/>
          <p:nvPr/>
        </p:nvSpPr>
        <p:spPr>
          <a:xfrm>
            <a:off x="5404868" y="2619818"/>
            <a:ext cx="1382264" cy="13822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D3A127CC-7469-4152-8D39-A7D950D5D336}"/>
              </a:ext>
            </a:extLst>
          </p:cNvPr>
          <p:cNvGrpSpPr/>
          <p:nvPr/>
        </p:nvGrpSpPr>
        <p:grpSpPr>
          <a:xfrm>
            <a:off x="5565590" y="2753487"/>
            <a:ext cx="1060820" cy="1073578"/>
            <a:chOff x="6717054" y="101672"/>
            <a:chExt cx="1476953" cy="1494718"/>
          </a:xfrm>
        </p:grpSpPr>
        <p:grpSp>
          <p:nvGrpSpPr>
            <p:cNvPr id="5" name="组合 4">
              <a:extLst>
                <a:ext uri="{FF2B5EF4-FFF2-40B4-BE49-F238E27FC236}">
                  <a16:creationId xmlns:a16="http://schemas.microsoft.com/office/drawing/2014/main" id="{F8F08364-7F63-42E1-9F26-749F95CBDA7C}"/>
                </a:ext>
              </a:extLst>
            </p:cNvPr>
            <p:cNvGrpSpPr/>
            <p:nvPr/>
          </p:nvGrpSpPr>
          <p:grpSpPr>
            <a:xfrm>
              <a:off x="6717054" y="101672"/>
              <a:ext cx="1476953" cy="1494718"/>
              <a:chOff x="3393105" y="2094170"/>
              <a:chExt cx="2664367" cy="2664367"/>
            </a:xfrm>
          </p:grpSpPr>
          <p:sp>
            <p:nvSpPr>
              <p:cNvPr id="7" name="椭圆 6">
                <a:extLst>
                  <a:ext uri="{FF2B5EF4-FFF2-40B4-BE49-F238E27FC236}">
                    <a16:creationId xmlns:a16="http://schemas.microsoft.com/office/drawing/2014/main" id="{27EBC48C-0054-4D66-B412-0372B73C3026}"/>
                  </a:ext>
                </a:extLst>
              </p:cNvPr>
              <p:cNvSpPr/>
              <p:nvPr/>
            </p:nvSpPr>
            <p:spPr>
              <a:xfrm>
                <a:off x="3393105" y="2094170"/>
                <a:ext cx="2664367" cy="2664367"/>
              </a:xfrm>
              <a:prstGeom prst="ellipse">
                <a:avLst/>
              </a:prstGeom>
              <a:gradFill flip="none" rotWithShape="1">
                <a:gsLst>
                  <a:gs pos="0">
                    <a:schemeClr val="bg1"/>
                  </a:gs>
                  <a:gs pos="100000">
                    <a:schemeClr val="bg1">
                      <a:lumMod val="85000"/>
                    </a:schemeClr>
                  </a:gs>
                </a:gsLst>
                <a:lin ang="5400000" scaled="1"/>
                <a:tileRect/>
              </a:gradFill>
              <a:ln w="19050">
                <a:gradFill>
                  <a:gsLst>
                    <a:gs pos="0">
                      <a:schemeClr val="bg1"/>
                    </a:gs>
                    <a:gs pos="100000">
                      <a:schemeClr val="bg1">
                        <a:lumMod val="75000"/>
                      </a:schemeClr>
                    </a:gs>
                  </a:gsLst>
                  <a:lin ang="5400000" scaled="1"/>
                </a:gradFill>
              </a:ln>
              <a:effectLst>
                <a:outerShdw blurRad="2794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圆角矩形 10">
                <a:extLst>
                  <a:ext uri="{FF2B5EF4-FFF2-40B4-BE49-F238E27FC236}">
                    <a16:creationId xmlns:a16="http://schemas.microsoft.com/office/drawing/2014/main" id="{A72085B9-43CD-4CEE-ABD1-3F622B9A35D7}"/>
                  </a:ext>
                </a:extLst>
              </p:cNvPr>
              <p:cNvSpPr/>
              <p:nvPr/>
            </p:nvSpPr>
            <p:spPr>
              <a:xfrm>
                <a:off x="3655434" y="2332885"/>
                <a:ext cx="2167846" cy="2167846"/>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6" name="图片 5">
              <a:extLst>
                <a:ext uri="{FF2B5EF4-FFF2-40B4-BE49-F238E27FC236}">
                  <a16:creationId xmlns:a16="http://schemas.microsoft.com/office/drawing/2014/main" id="{4B3A70C3-1F9D-4BA7-B896-AD061E4BC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5114" y="250929"/>
              <a:ext cx="1200832" cy="1200832"/>
            </a:xfrm>
            <a:prstGeom prst="rect">
              <a:avLst/>
            </a:prstGeom>
          </p:spPr>
        </p:pic>
      </p:grpSp>
      <p:sp>
        <p:nvSpPr>
          <p:cNvPr id="9" name="文本框 8">
            <a:extLst>
              <a:ext uri="{FF2B5EF4-FFF2-40B4-BE49-F238E27FC236}">
                <a16:creationId xmlns:a16="http://schemas.microsoft.com/office/drawing/2014/main" id="{6605BA7B-D62B-4A26-91D1-2DA20C8821DC}"/>
              </a:ext>
            </a:extLst>
          </p:cNvPr>
          <p:cNvSpPr txBox="1"/>
          <p:nvPr/>
        </p:nvSpPr>
        <p:spPr>
          <a:xfrm>
            <a:off x="-1" y="4193430"/>
            <a:ext cx="12192000" cy="1015663"/>
          </a:xfrm>
          <a:prstGeom prst="rect">
            <a:avLst/>
          </a:prstGeom>
          <a:noFill/>
        </p:spPr>
        <p:txBody>
          <a:bodyPr wrap="square" lIns="0" tIns="0" rIns="0" bIns="0" rtlCol="0">
            <a:spAutoFit/>
          </a:bodyPr>
          <a:lstStyle/>
          <a:p>
            <a:pPr algn="ctr">
              <a:lnSpc>
                <a:spcPct val="110000"/>
              </a:lnSpc>
            </a:pPr>
            <a:r>
              <a:rPr lang="zh-CN" altLang="en-US" sz="6000" spc="300" dirty="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a:outerShdw blurRad="50800" dist="38100" dir="8100000" algn="tr" rotWithShape="0">
                    <a:prstClr val="black">
                      <a:alpha val="40000"/>
                    </a:prstClr>
                  </a:outerShdw>
                </a:effectLst>
                <a:latin typeface="锐字真言体免费商用" panose="02010600030101010101" pitchFamily="50" charset="-122"/>
                <a:ea typeface="锐字真言体免费商用" panose="02010600030101010101" pitchFamily="50" charset="-122"/>
              </a:rPr>
              <a:t>论文答辩通用模板</a:t>
            </a:r>
          </a:p>
        </p:txBody>
      </p:sp>
      <p:sp>
        <p:nvSpPr>
          <p:cNvPr id="10" name="文本占位符 17">
            <a:extLst>
              <a:ext uri="{FF2B5EF4-FFF2-40B4-BE49-F238E27FC236}">
                <a16:creationId xmlns:a16="http://schemas.microsoft.com/office/drawing/2014/main" id="{8CE30F16-732D-4CBB-93AC-C65C7B74D6E9}"/>
              </a:ext>
            </a:extLst>
          </p:cNvPr>
          <p:cNvSpPr txBox="1">
            <a:spLocks/>
          </p:cNvSpPr>
          <p:nvPr/>
        </p:nvSpPr>
        <p:spPr>
          <a:xfrm>
            <a:off x="3739127" y="5898854"/>
            <a:ext cx="2270590" cy="4722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2000" dirty="0">
                <a:latin typeface="+mn-ea"/>
              </a:rPr>
              <a:t>指导老师：</a:t>
            </a:r>
            <a:r>
              <a:rPr lang="en-US" altLang="zh-CN" sz="2000" dirty="0">
                <a:latin typeface="+mn-ea"/>
              </a:rPr>
              <a:t>XXX</a:t>
            </a:r>
            <a:endParaRPr lang="zh-CN" altLang="en-US" sz="2000" dirty="0">
              <a:latin typeface="+mn-ea"/>
            </a:endParaRPr>
          </a:p>
        </p:txBody>
      </p:sp>
      <p:sp>
        <p:nvSpPr>
          <p:cNvPr id="11" name="副标题 23">
            <a:extLst>
              <a:ext uri="{FF2B5EF4-FFF2-40B4-BE49-F238E27FC236}">
                <a16:creationId xmlns:a16="http://schemas.microsoft.com/office/drawing/2014/main" id="{74492A51-1298-4D71-B393-796DDCF25977}"/>
              </a:ext>
            </a:extLst>
          </p:cNvPr>
          <p:cNvSpPr txBox="1">
            <a:spLocks/>
          </p:cNvSpPr>
          <p:nvPr/>
        </p:nvSpPr>
        <p:spPr>
          <a:xfrm>
            <a:off x="3503625" y="5304371"/>
            <a:ext cx="5172289" cy="222056"/>
          </a:xfrm>
          <a:prstGeom prst="rect">
            <a:avLst/>
          </a:prstGeom>
        </p:spPr>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dirty="0"/>
              <a:t>GENERAL PPT TEMPLATE FOR SUMMARY AND DEFENSE</a:t>
            </a:r>
          </a:p>
          <a:p>
            <a:pPr marL="0" indent="0" algn="ctr">
              <a:buNone/>
            </a:pPr>
            <a:endParaRPr lang="zh-CN" altLang="en-US" dirty="0"/>
          </a:p>
        </p:txBody>
      </p:sp>
      <p:cxnSp>
        <p:nvCxnSpPr>
          <p:cNvPr id="12" name="直接连接符 11">
            <a:extLst>
              <a:ext uri="{FF2B5EF4-FFF2-40B4-BE49-F238E27FC236}">
                <a16:creationId xmlns:a16="http://schemas.microsoft.com/office/drawing/2014/main" id="{AF7E500D-4263-43D9-AD82-A9B6D8F015C6}"/>
              </a:ext>
            </a:extLst>
          </p:cNvPr>
          <p:cNvCxnSpPr>
            <a:cxnSpLocks/>
          </p:cNvCxnSpPr>
          <p:nvPr/>
        </p:nvCxnSpPr>
        <p:spPr>
          <a:xfrm>
            <a:off x="2917861" y="5442871"/>
            <a:ext cx="359596" cy="0"/>
          </a:xfrm>
          <a:prstGeom prst="line">
            <a:avLst/>
          </a:prstGeom>
          <a:ln w="19050">
            <a:gradFill flip="none" rotWithShape="1">
              <a:gsLst>
                <a:gs pos="0">
                  <a:schemeClr val="accent1">
                    <a:lumMod val="20000"/>
                    <a:lumOff val="80000"/>
                  </a:schemeClr>
                </a:gs>
                <a:gs pos="100000">
                  <a:schemeClr val="accent5">
                    <a:lumMod val="75000"/>
                  </a:schemeClr>
                </a:gs>
              </a:gsLst>
              <a:lin ang="0" scaled="1"/>
              <a:tileRect/>
            </a:gradFill>
          </a:ln>
          <a:effectLst/>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D147BB1-C40F-4B4D-BEAB-EECB18DB0588}"/>
              </a:ext>
            </a:extLst>
          </p:cNvPr>
          <p:cNvCxnSpPr>
            <a:cxnSpLocks/>
          </p:cNvCxnSpPr>
          <p:nvPr/>
        </p:nvCxnSpPr>
        <p:spPr>
          <a:xfrm flipH="1">
            <a:off x="8813516" y="5431723"/>
            <a:ext cx="371581" cy="0"/>
          </a:xfrm>
          <a:prstGeom prst="line">
            <a:avLst/>
          </a:prstGeom>
          <a:ln w="19050">
            <a:gradFill flip="none" rotWithShape="1">
              <a:gsLst>
                <a:gs pos="0">
                  <a:schemeClr val="accent1">
                    <a:lumMod val="20000"/>
                    <a:lumOff val="80000"/>
                  </a:schemeClr>
                </a:gs>
                <a:gs pos="100000">
                  <a:schemeClr val="accent5">
                    <a:lumMod val="75000"/>
                  </a:schemeClr>
                </a:gs>
              </a:gsLst>
              <a:lin ang="0" scaled="1"/>
              <a:tileRect/>
            </a:gradFill>
          </a:ln>
          <a:effectLst/>
        </p:spPr>
        <p:style>
          <a:lnRef idx="1">
            <a:schemeClr val="accent1"/>
          </a:lnRef>
          <a:fillRef idx="0">
            <a:schemeClr val="accent1"/>
          </a:fillRef>
          <a:effectRef idx="0">
            <a:schemeClr val="accent1"/>
          </a:effectRef>
          <a:fontRef idx="minor">
            <a:schemeClr val="tx1"/>
          </a:fontRef>
        </p:style>
      </p:cxnSp>
      <p:sp>
        <p:nvSpPr>
          <p:cNvPr id="14" name="businessman_126354">
            <a:extLst>
              <a:ext uri="{FF2B5EF4-FFF2-40B4-BE49-F238E27FC236}">
                <a16:creationId xmlns:a16="http://schemas.microsoft.com/office/drawing/2014/main" id="{298CBE74-2CB5-4887-8F41-02350FB7807D}"/>
              </a:ext>
            </a:extLst>
          </p:cNvPr>
          <p:cNvSpPr>
            <a:spLocks noChangeAspect="1"/>
          </p:cNvSpPr>
          <p:nvPr/>
        </p:nvSpPr>
        <p:spPr bwMode="auto">
          <a:xfrm>
            <a:off x="3563612" y="5909128"/>
            <a:ext cx="324490" cy="323999"/>
          </a:xfrm>
          <a:custGeom>
            <a:avLst/>
            <a:gdLst>
              <a:gd name="connsiteX0" fmla="*/ 296829 w 606086"/>
              <a:gd name="connsiteY0" fmla="*/ 111836 h 605169"/>
              <a:gd name="connsiteX1" fmla="*/ 345700 w 606086"/>
              <a:gd name="connsiteY1" fmla="*/ 122069 h 605169"/>
              <a:gd name="connsiteX2" fmla="*/ 369424 w 606086"/>
              <a:gd name="connsiteY2" fmla="*/ 144052 h 605169"/>
              <a:gd name="connsiteX3" fmla="*/ 395520 w 606086"/>
              <a:gd name="connsiteY3" fmla="*/ 226770 h 605169"/>
              <a:gd name="connsiteX4" fmla="*/ 392104 w 606086"/>
              <a:gd name="connsiteY4" fmla="*/ 239561 h 605169"/>
              <a:gd name="connsiteX5" fmla="*/ 400360 w 606086"/>
              <a:gd name="connsiteY5" fmla="*/ 274430 h 605169"/>
              <a:gd name="connsiteX6" fmla="*/ 383469 w 606086"/>
              <a:gd name="connsiteY6" fmla="*/ 303708 h 605169"/>
              <a:gd name="connsiteX7" fmla="*/ 324444 w 606086"/>
              <a:gd name="connsiteY7" fmla="*/ 376666 h 605169"/>
              <a:gd name="connsiteX8" fmla="*/ 281172 w 606086"/>
              <a:gd name="connsiteY8" fmla="*/ 376761 h 605169"/>
              <a:gd name="connsiteX9" fmla="*/ 222147 w 606086"/>
              <a:gd name="connsiteY9" fmla="*/ 303708 h 605169"/>
              <a:gd name="connsiteX10" fmla="*/ 205350 w 606086"/>
              <a:gd name="connsiteY10" fmla="*/ 274430 h 605169"/>
              <a:gd name="connsiteX11" fmla="*/ 213701 w 606086"/>
              <a:gd name="connsiteY11" fmla="*/ 239656 h 605169"/>
              <a:gd name="connsiteX12" fmla="*/ 210285 w 606086"/>
              <a:gd name="connsiteY12" fmla="*/ 226959 h 605169"/>
              <a:gd name="connsiteX13" fmla="*/ 210190 w 606086"/>
              <a:gd name="connsiteY13" fmla="*/ 186216 h 605169"/>
              <a:gd name="connsiteX14" fmla="*/ 233914 w 606086"/>
              <a:gd name="connsiteY14" fmla="*/ 144715 h 605169"/>
              <a:gd name="connsiteX15" fmla="*/ 255929 w 606086"/>
              <a:gd name="connsiteY15" fmla="*/ 126523 h 605169"/>
              <a:gd name="connsiteX16" fmla="*/ 277376 w 606086"/>
              <a:gd name="connsiteY16" fmla="*/ 115531 h 605169"/>
              <a:gd name="connsiteX17" fmla="*/ 296829 w 606086"/>
              <a:gd name="connsiteY17" fmla="*/ 111836 h 605169"/>
              <a:gd name="connsiteX18" fmla="*/ 304039 w 606086"/>
              <a:gd name="connsiteY18" fmla="*/ 58271 h 605169"/>
              <a:gd name="connsiteX19" fmla="*/ 59309 w 606086"/>
              <a:gd name="connsiteY19" fmla="*/ 302537 h 605169"/>
              <a:gd name="connsiteX20" fmla="*/ 113398 w 606086"/>
              <a:gd name="connsiteY20" fmla="*/ 455559 h 605169"/>
              <a:gd name="connsiteX21" fmla="*/ 149078 w 606086"/>
              <a:gd name="connsiteY21" fmla="*/ 407331 h 605169"/>
              <a:gd name="connsiteX22" fmla="*/ 236001 w 606086"/>
              <a:gd name="connsiteY22" fmla="*/ 367725 h 605169"/>
              <a:gd name="connsiteX23" fmla="*/ 272155 w 606086"/>
              <a:gd name="connsiteY23" fmla="*/ 481804 h 605169"/>
              <a:gd name="connsiteX24" fmla="*/ 277090 w 606086"/>
              <a:gd name="connsiteY24" fmla="*/ 497249 h 605169"/>
              <a:gd name="connsiteX25" fmla="*/ 293316 w 606086"/>
              <a:gd name="connsiteY25" fmla="*/ 451484 h 605169"/>
              <a:gd name="connsiteX26" fmla="*/ 304039 w 606086"/>
              <a:gd name="connsiteY26" fmla="*/ 397193 h 605169"/>
              <a:gd name="connsiteX27" fmla="*/ 314762 w 606086"/>
              <a:gd name="connsiteY27" fmla="*/ 451484 h 605169"/>
              <a:gd name="connsiteX28" fmla="*/ 330894 w 606086"/>
              <a:gd name="connsiteY28" fmla="*/ 496965 h 605169"/>
              <a:gd name="connsiteX29" fmla="*/ 335829 w 606086"/>
              <a:gd name="connsiteY29" fmla="*/ 481710 h 605169"/>
              <a:gd name="connsiteX30" fmla="*/ 335924 w 606086"/>
              <a:gd name="connsiteY30" fmla="*/ 481994 h 605169"/>
              <a:gd name="connsiteX31" fmla="*/ 341617 w 606086"/>
              <a:gd name="connsiteY31" fmla="*/ 463897 h 605169"/>
              <a:gd name="connsiteX32" fmla="*/ 371983 w 606086"/>
              <a:gd name="connsiteY32" fmla="*/ 367915 h 605169"/>
              <a:gd name="connsiteX33" fmla="*/ 458906 w 606086"/>
              <a:gd name="connsiteY33" fmla="*/ 407426 h 605169"/>
              <a:gd name="connsiteX34" fmla="*/ 494586 w 606086"/>
              <a:gd name="connsiteY34" fmla="*/ 455653 h 605169"/>
              <a:gd name="connsiteX35" fmla="*/ 548770 w 606086"/>
              <a:gd name="connsiteY35" fmla="*/ 302537 h 605169"/>
              <a:gd name="connsiteX36" fmla="*/ 304039 w 606086"/>
              <a:gd name="connsiteY36" fmla="*/ 58271 h 605169"/>
              <a:gd name="connsiteX37" fmla="*/ 302996 w 606086"/>
              <a:gd name="connsiteY37" fmla="*/ 0 h 605169"/>
              <a:gd name="connsiteX38" fmla="*/ 606086 w 606086"/>
              <a:gd name="connsiteY38" fmla="*/ 302537 h 605169"/>
              <a:gd name="connsiteX39" fmla="*/ 302996 w 606086"/>
              <a:gd name="connsiteY39" fmla="*/ 605169 h 605169"/>
              <a:gd name="connsiteX40" fmla="*/ 0 w 606086"/>
              <a:gd name="connsiteY40" fmla="*/ 302537 h 605169"/>
              <a:gd name="connsiteX41" fmla="*/ 302996 w 606086"/>
              <a:gd name="connsiteY41" fmla="*/ 0 h 60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6086" h="605169">
                <a:moveTo>
                  <a:pt x="296829" y="111836"/>
                </a:moveTo>
                <a:cubicBezTo>
                  <a:pt x="318086" y="109941"/>
                  <a:pt x="334123" y="115247"/>
                  <a:pt x="345700" y="122069"/>
                </a:cubicBezTo>
                <a:cubicBezTo>
                  <a:pt x="362876" y="131544"/>
                  <a:pt x="369424" y="144052"/>
                  <a:pt x="369424" y="144052"/>
                </a:cubicBezTo>
                <a:cubicBezTo>
                  <a:pt x="369424" y="144052"/>
                  <a:pt x="408806" y="146799"/>
                  <a:pt x="395520" y="226770"/>
                </a:cubicBezTo>
                <a:cubicBezTo>
                  <a:pt x="394761" y="231128"/>
                  <a:pt x="393622" y="235297"/>
                  <a:pt x="392104" y="239561"/>
                </a:cubicBezTo>
                <a:cubicBezTo>
                  <a:pt x="400075" y="238803"/>
                  <a:pt x="409280" y="243351"/>
                  <a:pt x="400360" y="274430"/>
                </a:cubicBezTo>
                <a:cubicBezTo>
                  <a:pt x="394002" y="297075"/>
                  <a:pt x="388023" y="303329"/>
                  <a:pt x="383469" y="303708"/>
                </a:cubicBezTo>
                <a:cubicBezTo>
                  <a:pt x="379293" y="330522"/>
                  <a:pt x="357942" y="364538"/>
                  <a:pt x="324444" y="376666"/>
                </a:cubicBezTo>
                <a:cubicBezTo>
                  <a:pt x="310494" y="381688"/>
                  <a:pt x="295026" y="381688"/>
                  <a:pt x="281172" y="376761"/>
                </a:cubicBezTo>
                <a:cubicBezTo>
                  <a:pt x="247009" y="364728"/>
                  <a:pt x="226322" y="330617"/>
                  <a:pt x="222147" y="303708"/>
                </a:cubicBezTo>
                <a:cubicBezTo>
                  <a:pt x="217782" y="303329"/>
                  <a:pt x="211803" y="297075"/>
                  <a:pt x="205350" y="274430"/>
                </a:cubicBezTo>
                <a:cubicBezTo>
                  <a:pt x="196525" y="243446"/>
                  <a:pt x="205825" y="238898"/>
                  <a:pt x="213701" y="239656"/>
                </a:cubicBezTo>
                <a:cubicBezTo>
                  <a:pt x="212183" y="235392"/>
                  <a:pt x="211044" y="231128"/>
                  <a:pt x="210285" y="226959"/>
                </a:cubicBezTo>
                <a:cubicBezTo>
                  <a:pt x="207533" y="212557"/>
                  <a:pt x="206774" y="199102"/>
                  <a:pt x="210190" y="186216"/>
                </a:cubicBezTo>
                <a:cubicBezTo>
                  <a:pt x="214176" y="169066"/>
                  <a:pt x="223475" y="155327"/>
                  <a:pt x="233914" y="144715"/>
                </a:cubicBezTo>
                <a:cubicBezTo>
                  <a:pt x="240556" y="137609"/>
                  <a:pt x="247958" y="131544"/>
                  <a:pt x="255929" y="126523"/>
                </a:cubicBezTo>
                <a:cubicBezTo>
                  <a:pt x="262382" y="121975"/>
                  <a:pt x="269499" y="118184"/>
                  <a:pt x="277376" y="115531"/>
                </a:cubicBezTo>
                <a:cubicBezTo>
                  <a:pt x="283544" y="113447"/>
                  <a:pt x="289997" y="112215"/>
                  <a:pt x="296829" y="111836"/>
                </a:cubicBezTo>
                <a:close/>
                <a:moveTo>
                  <a:pt x="304039" y="58271"/>
                </a:moveTo>
                <a:cubicBezTo>
                  <a:pt x="168911" y="58271"/>
                  <a:pt x="59309" y="167613"/>
                  <a:pt x="59309" y="302537"/>
                </a:cubicBezTo>
                <a:cubicBezTo>
                  <a:pt x="59309" y="360524"/>
                  <a:pt x="79616" y="413774"/>
                  <a:pt x="113398" y="455559"/>
                </a:cubicBezTo>
                <a:cubicBezTo>
                  <a:pt x="115675" y="435851"/>
                  <a:pt x="124026" y="413584"/>
                  <a:pt x="149078" y="407331"/>
                </a:cubicBezTo>
                <a:cubicBezTo>
                  <a:pt x="196999" y="395203"/>
                  <a:pt x="236001" y="367725"/>
                  <a:pt x="236001" y="367725"/>
                </a:cubicBezTo>
                <a:lnTo>
                  <a:pt x="272155" y="481804"/>
                </a:lnTo>
                <a:lnTo>
                  <a:pt x="277090" y="497249"/>
                </a:lnTo>
                <a:lnTo>
                  <a:pt x="293316" y="451484"/>
                </a:lnTo>
                <a:cubicBezTo>
                  <a:pt x="252797" y="395013"/>
                  <a:pt x="304039" y="397193"/>
                  <a:pt x="304039" y="397193"/>
                </a:cubicBezTo>
                <a:cubicBezTo>
                  <a:pt x="304039" y="397193"/>
                  <a:pt x="355377" y="395013"/>
                  <a:pt x="314762" y="451484"/>
                </a:cubicBezTo>
                <a:lnTo>
                  <a:pt x="330894" y="496965"/>
                </a:lnTo>
                <a:lnTo>
                  <a:pt x="335829" y="481710"/>
                </a:lnTo>
                <a:lnTo>
                  <a:pt x="335924" y="481994"/>
                </a:lnTo>
                <a:lnTo>
                  <a:pt x="341617" y="463897"/>
                </a:lnTo>
                <a:lnTo>
                  <a:pt x="371983" y="367915"/>
                </a:lnTo>
                <a:cubicBezTo>
                  <a:pt x="371983" y="367915"/>
                  <a:pt x="410985" y="395298"/>
                  <a:pt x="458906" y="407426"/>
                </a:cubicBezTo>
                <a:cubicBezTo>
                  <a:pt x="483958" y="413774"/>
                  <a:pt x="492308" y="435945"/>
                  <a:pt x="494586" y="455653"/>
                </a:cubicBezTo>
                <a:cubicBezTo>
                  <a:pt x="528368" y="413774"/>
                  <a:pt x="548770" y="360524"/>
                  <a:pt x="548770" y="302537"/>
                </a:cubicBezTo>
                <a:cubicBezTo>
                  <a:pt x="548770" y="167613"/>
                  <a:pt x="439168" y="58271"/>
                  <a:pt x="304039" y="58271"/>
                </a:cubicBezTo>
                <a:close/>
                <a:moveTo>
                  <a:pt x="302996" y="0"/>
                </a:moveTo>
                <a:cubicBezTo>
                  <a:pt x="470388" y="0"/>
                  <a:pt x="606086" y="135398"/>
                  <a:pt x="606086" y="302537"/>
                </a:cubicBezTo>
                <a:cubicBezTo>
                  <a:pt x="606086" y="469676"/>
                  <a:pt x="470388" y="605169"/>
                  <a:pt x="302996" y="605169"/>
                </a:cubicBezTo>
                <a:cubicBezTo>
                  <a:pt x="135603" y="605169"/>
                  <a:pt x="0" y="469676"/>
                  <a:pt x="0" y="302537"/>
                </a:cubicBezTo>
                <a:cubicBezTo>
                  <a:pt x="0" y="135398"/>
                  <a:pt x="135603" y="0"/>
                  <a:pt x="302996" y="0"/>
                </a:cubicBezTo>
                <a:close/>
              </a:path>
            </a:pathLst>
          </a:custGeom>
          <a:solidFill>
            <a:schemeClr val="accent1">
              <a:lumMod val="60000"/>
              <a:lumOff val="40000"/>
            </a:schemeClr>
          </a:solidFill>
          <a:ln>
            <a:noFill/>
          </a:ln>
        </p:spPr>
      </p:sp>
      <p:sp>
        <p:nvSpPr>
          <p:cNvPr id="15" name="user-avatar-profile_70039">
            <a:extLst>
              <a:ext uri="{FF2B5EF4-FFF2-40B4-BE49-F238E27FC236}">
                <a16:creationId xmlns:a16="http://schemas.microsoft.com/office/drawing/2014/main" id="{09B58EDB-1381-4C5E-9F53-AB1876859A3C}"/>
              </a:ext>
            </a:extLst>
          </p:cNvPr>
          <p:cNvSpPr>
            <a:spLocks noChangeAspect="1"/>
          </p:cNvSpPr>
          <p:nvPr/>
        </p:nvSpPr>
        <p:spPr bwMode="auto">
          <a:xfrm>
            <a:off x="6626410" y="5909128"/>
            <a:ext cx="324453" cy="324000"/>
          </a:xfrm>
          <a:custGeom>
            <a:avLst/>
            <a:gdLst>
              <a:gd name="connsiteX0" fmla="*/ 203130 w 605451"/>
              <a:gd name="connsiteY0" fmla="*/ 345841 h 604605"/>
              <a:gd name="connsiteX1" fmla="*/ 302807 w 605451"/>
              <a:gd name="connsiteY1" fmla="*/ 396386 h 604605"/>
              <a:gd name="connsiteX2" fmla="*/ 402301 w 605451"/>
              <a:gd name="connsiteY2" fmla="*/ 345933 h 604605"/>
              <a:gd name="connsiteX3" fmla="*/ 450630 w 605451"/>
              <a:gd name="connsiteY3" fmla="*/ 394101 h 604605"/>
              <a:gd name="connsiteX4" fmla="*/ 469119 w 605451"/>
              <a:gd name="connsiteY4" fmla="*/ 433038 h 604605"/>
              <a:gd name="connsiteX5" fmla="*/ 302807 w 605451"/>
              <a:gd name="connsiteY5" fmla="*/ 513928 h 604605"/>
              <a:gd name="connsiteX6" fmla="*/ 136403 w 605451"/>
              <a:gd name="connsiteY6" fmla="*/ 432947 h 604605"/>
              <a:gd name="connsiteX7" fmla="*/ 154893 w 605451"/>
              <a:gd name="connsiteY7" fmla="*/ 394101 h 604605"/>
              <a:gd name="connsiteX8" fmla="*/ 203130 w 605451"/>
              <a:gd name="connsiteY8" fmla="*/ 345841 h 604605"/>
              <a:gd name="connsiteX9" fmla="*/ 302771 w 605451"/>
              <a:gd name="connsiteY9" fmla="*/ 170278 h 604605"/>
              <a:gd name="connsiteX10" fmla="*/ 240548 w 605451"/>
              <a:gd name="connsiteY10" fmla="*/ 248130 h 604605"/>
              <a:gd name="connsiteX11" fmla="*/ 302771 w 605451"/>
              <a:gd name="connsiteY11" fmla="*/ 325798 h 604605"/>
              <a:gd name="connsiteX12" fmla="*/ 364903 w 605451"/>
              <a:gd name="connsiteY12" fmla="*/ 248130 h 604605"/>
              <a:gd name="connsiteX13" fmla="*/ 302771 w 605451"/>
              <a:gd name="connsiteY13" fmla="*/ 170278 h 604605"/>
              <a:gd name="connsiteX14" fmla="*/ 302771 w 605451"/>
              <a:gd name="connsiteY14" fmla="*/ 129982 h 604605"/>
              <a:gd name="connsiteX15" fmla="*/ 405257 w 605451"/>
              <a:gd name="connsiteY15" fmla="*/ 248130 h 604605"/>
              <a:gd name="connsiteX16" fmla="*/ 302771 w 605451"/>
              <a:gd name="connsiteY16" fmla="*/ 366094 h 604605"/>
              <a:gd name="connsiteX17" fmla="*/ 200194 w 605451"/>
              <a:gd name="connsiteY17" fmla="*/ 248130 h 604605"/>
              <a:gd name="connsiteX18" fmla="*/ 302771 w 605451"/>
              <a:gd name="connsiteY18" fmla="*/ 129982 h 604605"/>
              <a:gd name="connsiteX19" fmla="*/ 302771 w 605451"/>
              <a:gd name="connsiteY19" fmla="*/ 60415 h 604605"/>
              <a:gd name="connsiteX20" fmla="*/ 60591 w 605451"/>
              <a:gd name="connsiteY20" fmla="*/ 302348 h 604605"/>
              <a:gd name="connsiteX21" fmla="*/ 302771 w 605451"/>
              <a:gd name="connsiteY21" fmla="*/ 544190 h 604605"/>
              <a:gd name="connsiteX22" fmla="*/ 544952 w 605451"/>
              <a:gd name="connsiteY22" fmla="*/ 302348 h 604605"/>
              <a:gd name="connsiteX23" fmla="*/ 302771 w 605451"/>
              <a:gd name="connsiteY23" fmla="*/ 60415 h 604605"/>
              <a:gd name="connsiteX24" fmla="*/ 302771 w 605451"/>
              <a:gd name="connsiteY24" fmla="*/ 0 h 604605"/>
              <a:gd name="connsiteX25" fmla="*/ 605451 w 605451"/>
              <a:gd name="connsiteY25" fmla="*/ 302348 h 604605"/>
              <a:gd name="connsiteX26" fmla="*/ 302771 w 605451"/>
              <a:gd name="connsiteY26" fmla="*/ 604605 h 604605"/>
              <a:gd name="connsiteX27" fmla="*/ 0 w 605451"/>
              <a:gd name="connsiteY27" fmla="*/ 302348 h 604605"/>
              <a:gd name="connsiteX28" fmla="*/ 302771 w 605451"/>
              <a:gd name="connsiteY28" fmla="*/ 0 h 60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05451" h="604605">
                <a:moveTo>
                  <a:pt x="203130" y="345841"/>
                </a:moveTo>
                <a:cubicBezTo>
                  <a:pt x="227568" y="376735"/>
                  <a:pt x="263082" y="396386"/>
                  <a:pt x="302807" y="396386"/>
                </a:cubicBezTo>
                <a:cubicBezTo>
                  <a:pt x="342440" y="396386"/>
                  <a:pt x="378046" y="376735"/>
                  <a:pt x="402301" y="345933"/>
                </a:cubicBezTo>
                <a:cubicBezTo>
                  <a:pt x="423079" y="355895"/>
                  <a:pt x="440378" y="372530"/>
                  <a:pt x="450630" y="394101"/>
                </a:cubicBezTo>
                <a:lnTo>
                  <a:pt x="469119" y="433038"/>
                </a:lnTo>
                <a:cubicBezTo>
                  <a:pt x="430310" y="482212"/>
                  <a:pt x="370174" y="513928"/>
                  <a:pt x="302807" y="513928"/>
                </a:cubicBezTo>
                <a:cubicBezTo>
                  <a:pt x="235257" y="513928"/>
                  <a:pt x="175212" y="482212"/>
                  <a:pt x="136403" y="432947"/>
                </a:cubicBezTo>
                <a:lnTo>
                  <a:pt x="154893" y="394101"/>
                </a:lnTo>
                <a:cubicBezTo>
                  <a:pt x="165144" y="372530"/>
                  <a:pt x="182443" y="355804"/>
                  <a:pt x="203130" y="345841"/>
                </a:cubicBezTo>
                <a:close/>
                <a:moveTo>
                  <a:pt x="302771" y="170278"/>
                </a:moveTo>
                <a:cubicBezTo>
                  <a:pt x="268457" y="170278"/>
                  <a:pt x="240548" y="205184"/>
                  <a:pt x="240548" y="248130"/>
                </a:cubicBezTo>
                <a:cubicBezTo>
                  <a:pt x="240548" y="290984"/>
                  <a:pt x="268457" y="325798"/>
                  <a:pt x="302771" y="325798"/>
                </a:cubicBezTo>
                <a:cubicBezTo>
                  <a:pt x="336994" y="325798"/>
                  <a:pt x="364903" y="290984"/>
                  <a:pt x="364903" y="248130"/>
                </a:cubicBezTo>
                <a:cubicBezTo>
                  <a:pt x="364903" y="205184"/>
                  <a:pt x="336994" y="170278"/>
                  <a:pt x="302771" y="170278"/>
                </a:cubicBezTo>
                <a:close/>
                <a:moveTo>
                  <a:pt x="302771" y="129982"/>
                </a:moveTo>
                <a:cubicBezTo>
                  <a:pt x="359230" y="129982"/>
                  <a:pt x="405257" y="182980"/>
                  <a:pt x="405257" y="248130"/>
                </a:cubicBezTo>
                <a:cubicBezTo>
                  <a:pt x="405257" y="313188"/>
                  <a:pt x="359230" y="366094"/>
                  <a:pt x="302771" y="366094"/>
                </a:cubicBezTo>
                <a:cubicBezTo>
                  <a:pt x="246221" y="366094"/>
                  <a:pt x="200194" y="313188"/>
                  <a:pt x="200194" y="248130"/>
                </a:cubicBezTo>
                <a:cubicBezTo>
                  <a:pt x="200194" y="182980"/>
                  <a:pt x="246221" y="129982"/>
                  <a:pt x="302771" y="129982"/>
                </a:cubicBezTo>
                <a:close/>
                <a:moveTo>
                  <a:pt x="302771" y="60415"/>
                </a:moveTo>
                <a:cubicBezTo>
                  <a:pt x="169142" y="60415"/>
                  <a:pt x="60591" y="168997"/>
                  <a:pt x="60591" y="302348"/>
                </a:cubicBezTo>
                <a:cubicBezTo>
                  <a:pt x="60591" y="435700"/>
                  <a:pt x="169142" y="544190"/>
                  <a:pt x="302771" y="544190"/>
                </a:cubicBezTo>
                <a:cubicBezTo>
                  <a:pt x="436309" y="544190"/>
                  <a:pt x="544952" y="435700"/>
                  <a:pt x="544952" y="302348"/>
                </a:cubicBezTo>
                <a:cubicBezTo>
                  <a:pt x="544952" y="168997"/>
                  <a:pt x="436309" y="60415"/>
                  <a:pt x="302771" y="60415"/>
                </a:cubicBezTo>
                <a:close/>
                <a:moveTo>
                  <a:pt x="302771" y="0"/>
                </a:moveTo>
                <a:cubicBezTo>
                  <a:pt x="469717" y="0"/>
                  <a:pt x="605451" y="135636"/>
                  <a:pt x="605451" y="302348"/>
                </a:cubicBezTo>
                <a:cubicBezTo>
                  <a:pt x="605451" y="468969"/>
                  <a:pt x="469717" y="604605"/>
                  <a:pt x="302771" y="604605"/>
                </a:cubicBezTo>
                <a:cubicBezTo>
                  <a:pt x="135826" y="604605"/>
                  <a:pt x="0" y="468969"/>
                  <a:pt x="0" y="302348"/>
                </a:cubicBezTo>
                <a:cubicBezTo>
                  <a:pt x="0" y="135636"/>
                  <a:pt x="135826" y="0"/>
                  <a:pt x="302771" y="0"/>
                </a:cubicBezTo>
                <a:close/>
              </a:path>
            </a:pathLst>
          </a:custGeom>
          <a:solidFill>
            <a:schemeClr val="accent1">
              <a:lumMod val="60000"/>
              <a:lumOff val="40000"/>
            </a:schemeClr>
          </a:solidFill>
          <a:ln>
            <a:noFill/>
          </a:ln>
        </p:spPr>
      </p:sp>
      <p:sp>
        <p:nvSpPr>
          <p:cNvPr id="16" name="文本占位符 17">
            <a:extLst>
              <a:ext uri="{FF2B5EF4-FFF2-40B4-BE49-F238E27FC236}">
                <a16:creationId xmlns:a16="http://schemas.microsoft.com/office/drawing/2014/main" id="{9581C766-56BD-4C92-A3BA-17AB52817B10}"/>
              </a:ext>
            </a:extLst>
          </p:cNvPr>
          <p:cNvSpPr txBox="1">
            <a:spLocks/>
          </p:cNvSpPr>
          <p:nvPr/>
        </p:nvSpPr>
        <p:spPr>
          <a:xfrm>
            <a:off x="6840877" y="5898854"/>
            <a:ext cx="1972639" cy="4722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2000" dirty="0">
                <a:latin typeface="+mn-ea"/>
              </a:rPr>
              <a:t>汇报人：</a:t>
            </a:r>
            <a:r>
              <a:rPr lang="en-US" altLang="zh-CN" sz="2000" dirty="0">
                <a:latin typeface="+mn-ea"/>
              </a:rPr>
              <a:t>XXX</a:t>
            </a:r>
            <a:endParaRPr lang="zh-CN" altLang="en-US" sz="2000" dirty="0">
              <a:latin typeface="+mn-ea"/>
            </a:endParaRPr>
          </a:p>
        </p:txBody>
      </p:sp>
    </p:spTree>
    <p:extLst>
      <p:ext uri="{BB962C8B-B14F-4D97-AF65-F5344CB8AC3E}">
        <p14:creationId xmlns:p14="http://schemas.microsoft.com/office/powerpoint/2010/main" val="217552985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78019C9-C613-4D50-ABC9-FBFC89C3A2BD}"/>
              </a:ext>
            </a:extLst>
          </p:cNvPr>
          <p:cNvPicPr>
            <a:picLocks noChangeAspect="1"/>
          </p:cNvPicPr>
          <p:nvPr/>
        </p:nvPicPr>
        <p:blipFill rotWithShape="1">
          <a:blip r:embed="rId2">
            <a:extLst>
              <a:ext uri="{28A0092B-C50C-407E-A947-70E740481C1C}">
                <a14:useLocalDpi xmlns:a14="http://schemas.microsoft.com/office/drawing/2010/main" val="0"/>
              </a:ext>
            </a:extLst>
          </a:blip>
          <a:srcRect l="21540" t="35261" r="28255"/>
          <a:stretch/>
        </p:blipFill>
        <p:spPr>
          <a:xfrm>
            <a:off x="0" y="-1"/>
            <a:ext cx="12192000" cy="6858001"/>
          </a:xfrm>
          <a:prstGeom prst="rect">
            <a:avLst/>
          </a:prstGeom>
        </p:spPr>
      </p:pic>
      <p:sp>
        <p:nvSpPr>
          <p:cNvPr id="16" name="椭圆 15">
            <a:extLst>
              <a:ext uri="{FF2B5EF4-FFF2-40B4-BE49-F238E27FC236}">
                <a16:creationId xmlns:a16="http://schemas.microsoft.com/office/drawing/2014/main" id="{2ADE3411-B708-40F5-82BD-64713EDD5332}"/>
              </a:ext>
            </a:extLst>
          </p:cNvPr>
          <p:cNvSpPr/>
          <p:nvPr/>
        </p:nvSpPr>
        <p:spPr>
          <a:xfrm>
            <a:off x="-811240" y="4489695"/>
            <a:ext cx="510337" cy="510337"/>
          </a:xfrm>
          <a:prstGeom prst="ellipse">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494BCE49-DA2A-4488-A000-318CB0BA913B}"/>
              </a:ext>
            </a:extLst>
          </p:cNvPr>
          <p:cNvSpPr/>
          <p:nvPr/>
        </p:nvSpPr>
        <p:spPr>
          <a:xfrm>
            <a:off x="0" y="1935986"/>
            <a:ext cx="12192000" cy="2691688"/>
          </a:xfrm>
          <a:prstGeom prst="rect">
            <a:avLst/>
          </a:prstGeom>
          <a:solidFill>
            <a:schemeClr val="bg1">
              <a:lumMod val="9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3">
            <a:extLst>
              <a:ext uri="{FF2B5EF4-FFF2-40B4-BE49-F238E27FC236}">
                <a16:creationId xmlns:a16="http://schemas.microsoft.com/office/drawing/2014/main" id="{8B5856F8-AB4C-47F3-B0FC-C4914F62526B}"/>
              </a:ext>
            </a:extLst>
          </p:cNvPr>
          <p:cNvSpPr txBox="1"/>
          <p:nvPr/>
        </p:nvSpPr>
        <p:spPr>
          <a:xfrm>
            <a:off x="2169469" y="2263089"/>
            <a:ext cx="10144995" cy="1218795"/>
          </a:xfrm>
          <a:prstGeom prst="rect">
            <a:avLst/>
          </a:prstGeom>
          <a:noFill/>
        </p:spPr>
        <p:txBody>
          <a:bodyPr wrap="square" lIns="0" tIns="0" rIns="0" bIns="0" rtlCol="0">
            <a:spAutoFit/>
          </a:bodyPr>
          <a:lstStyle/>
          <a:p>
            <a:pPr algn="ctr">
              <a:lnSpc>
                <a:spcPct val="110000"/>
              </a:lnSpc>
            </a:pPr>
            <a:r>
              <a:rPr lang="zh-CN" altLang="en-US" sz="7200" spc="300" dirty="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a:outerShdw blurRad="50800" dist="38100" dir="8100000" algn="tr" rotWithShape="0">
                    <a:prstClr val="black">
                      <a:alpha val="40000"/>
                    </a:prstClr>
                  </a:outerShdw>
                </a:effectLst>
                <a:latin typeface="锐字真言体免费商用" panose="02010600030101010101" pitchFamily="50" charset="-122"/>
                <a:ea typeface="锐字真言体免费商用" panose="02010600030101010101" pitchFamily="50" charset="-122"/>
              </a:rPr>
              <a:t>论文答辩通用模板</a:t>
            </a:r>
          </a:p>
        </p:txBody>
      </p:sp>
      <p:grpSp>
        <p:nvGrpSpPr>
          <p:cNvPr id="5" name="组合 4">
            <a:extLst>
              <a:ext uri="{FF2B5EF4-FFF2-40B4-BE49-F238E27FC236}">
                <a16:creationId xmlns:a16="http://schemas.microsoft.com/office/drawing/2014/main" id="{F4CF6315-CE64-4384-B031-C8B28D051FF2}"/>
              </a:ext>
            </a:extLst>
          </p:cNvPr>
          <p:cNvGrpSpPr/>
          <p:nvPr/>
        </p:nvGrpSpPr>
        <p:grpSpPr>
          <a:xfrm>
            <a:off x="298155" y="2113064"/>
            <a:ext cx="2174492" cy="2200646"/>
            <a:chOff x="6717054" y="101672"/>
            <a:chExt cx="1476953" cy="1494718"/>
          </a:xfrm>
        </p:grpSpPr>
        <p:grpSp>
          <p:nvGrpSpPr>
            <p:cNvPr id="6" name="组合 5">
              <a:extLst>
                <a:ext uri="{FF2B5EF4-FFF2-40B4-BE49-F238E27FC236}">
                  <a16:creationId xmlns:a16="http://schemas.microsoft.com/office/drawing/2014/main" id="{41FD16AE-D90D-49EF-9AA7-7B9540BE11DF}"/>
                </a:ext>
              </a:extLst>
            </p:cNvPr>
            <p:cNvGrpSpPr/>
            <p:nvPr/>
          </p:nvGrpSpPr>
          <p:grpSpPr>
            <a:xfrm>
              <a:off x="6717054" y="101672"/>
              <a:ext cx="1476953" cy="1494718"/>
              <a:chOff x="3393105" y="2094170"/>
              <a:chExt cx="2664367" cy="2664367"/>
            </a:xfrm>
          </p:grpSpPr>
          <p:sp>
            <p:nvSpPr>
              <p:cNvPr id="8" name="椭圆 7">
                <a:extLst>
                  <a:ext uri="{FF2B5EF4-FFF2-40B4-BE49-F238E27FC236}">
                    <a16:creationId xmlns:a16="http://schemas.microsoft.com/office/drawing/2014/main" id="{5C70B216-3099-4FE0-8FFA-5BE339DCFE7B}"/>
                  </a:ext>
                </a:extLst>
              </p:cNvPr>
              <p:cNvSpPr/>
              <p:nvPr/>
            </p:nvSpPr>
            <p:spPr>
              <a:xfrm>
                <a:off x="3393105" y="2094170"/>
                <a:ext cx="2664367" cy="2664367"/>
              </a:xfrm>
              <a:prstGeom prst="ellipse">
                <a:avLst/>
              </a:prstGeom>
              <a:gradFill flip="none" rotWithShape="1">
                <a:gsLst>
                  <a:gs pos="0">
                    <a:schemeClr val="bg1"/>
                  </a:gs>
                  <a:gs pos="100000">
                    <a:schemeClr val="bg1">
                      <a:lumMod val="85000"/>
                    </a:schemeClr>
                  </a:gs>
                </a:gsLst>
                <a:lin ang="5400000" scaled="1"/>
                <a:tileRect/>
              </a:gradFill>
              <a:ln w="19050">
                <a:gradFill>
                  <a:gsLst>
                    <a:gs pos="0">
                      <a:schemeClr val="bg1"/>
                    </a:gs>
                    <a:gs pos="100000">
                      <a:schemeClr val="bg1">
                        <a:lumMod val="75000"/>
                      </a:schemeClr>
                    </a:gs>
                  </a:gsLst>
                  <a:lin ang="5400000" scaled="1"/>
                </a:gradFill>
              </a:ln>
              <a:effectLst>
                <a:outerShdw blurRad="279400" dist="152400" dir="2700000" sx="102000" sy="102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圆角矩形 10">
                <a:extLst>
                  <a:ext uri="{FF2B5EF4-FFF2-40B4-BE49-F238E27FC236}">
                    <a16:creationId xmlns:a16="http://schemas.microsoft.com/office/drawing/2014/main" id="{756CA2BA-3D4D-4419-9074-C2137FFF41CF}"/>
                  </a:ext>
                </a:extLst>
              </p:cNvPr>
              <p:cNvSpPr/>
              <p:nvPr/>
            </p:nvSpPr>
            <p:spPr>
              <a:xfrm>
                <a:off x="3655434" y="2332885"/>
                <a:ext cx="2167846" cy="2167846"/>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7" name="图片 6">
              <a:extLst>
                <a:ext uri="{FF2B5EF4-FFF2-40B4-BE49-F238E27FC236}">
                  <a16:creationId xmlns:a16="http://schemas.microsoft.com/office/drawing/2014/main" id="{5800B089-CAE6-423F-BD11-7E71937A4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5114" y="250929"/>
              <a:ext cx="1200832" cy="1200832"/>
            </a:xfrm>
            <a:prstGeom prst="rect">
              <a:avLst/>
            </a:prstGeom>
          </p:spPr>
        </p:pic>
      </p:grpSp>
      <p:sp>
        <p:nvSpPr>
          <p:cNvPr id="10" name="副标题 23">
            <a:extLst>
              <a:ext uri="{FF2B5EF4-FFF2-40B4-BE49-F238E27FC236}">
                <a16:creationId xmlns:a16="http://schemas.microsoft.com/office/drawing/2014/main" id="{F248E249-CBD4-4E8A-B4B9-88A5E6D674FC}"/>
              </a:ext>
            </a:extLst>
          </p:cNvPr>
          <p:cNvSpPr txBox="1">
            <a:spLocks/>
          </p:cNvSpPr>
          <p:nvPr/>
        </p:nvSpPr>
        <p:spPr>
          <a:xfrm>
            <a:off x="3472666" y="3559062"/>
            <a:ext cx="7551506" cy="249925"/>
          </a:xfrm>
          <a:prstGeom prst="rect">
            <a:avLst/>
          </a:prstGeom>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dist"/>
            <a:r>
              <a:rPr lang="en-US" altLang="zh-CN"/>
              <a:t>GENERAL PPT TEMPLATE FOR SUMMARY AND DEFENSE</a:t>
            </a:r>
          </a:p>
          <a:p>
            <a:pPr algn="dist"/>
            <a:endParaRPr lang="zh-CN" altLang="en-US" dirty="0"/>
          </a:p>
        </p:txBody>
      </p:sp>
      <p:sp>
        <p:nvSpPr>
          <p:cNvPr id="11" name="文本占位符 17">
            <a:extLst>
              <a:ext uri="{FF2B5EF4-FFF2-40B4-BE49-F238E27FC236}">
                <a16:creationId xmlns:a16="http://schemas.microsoft.com/office/drawing/2014/main" id="{84202BDE-56A0-4DFF-84DA-0ABC66754FDD}"/>
              </a:ext>
            </a:extLst>
          </p:cNvPr>
          <p:cNvSpPr txBox="1">
            <a:spLocks/>
          </p:cNvSpPr>
          <p:nvPr/>
        </p:nvSpPr>
        <p:spPr>
          <a:xfrm>
            <a:off x="4586356" y="4155422"/>
            <a:ext cx="2270590" cy="4722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2000" dirty="0">
                <a:latin typeface="+mn-ea"/>
              </a:rPr>
              <a:t>指导老师：</a:t>
            </a:r>
            <a:r>
              <a:rPr lang="en-US" altLang="zh-CN" sz="2000" dirty="0">
                <a:latin typeface="+mn-ea"/>
              </a:rPr>
              <a:t>XXX</a:t>
            </a:r>
            <a:endParaRPr lang="zh-CN" altLang="en-US" sz="2000" dirty="0">
              <a:latin typeface="+mn-ea"/>
            </a:endParaRPr>
          </a:p>
        </p:txBody>
      </p:sp>
      <p:sp>
        <p:nvSpPr>
          <p:cNvPr id="12" name="businessman_126354">
            <a:extLst>
              <a:ext uri="{FF2B5EF4-FFF2-40B4-BE49-F238E27FC236}">
                <a16:creationId xmlns:a16="http://schemas.microsoft.com/office/drawing/2014/main" id="{37EBB352-7699-434B-8F04-BA06C6B334FA}"/>
              </a:ext>
            </a:extLst>
          </p:cNvPr>
          <p:cNvSpPr>
            <a:spLocks noChangeAspect="1"/>
          </p:cNvSpPr>
          <p:nvPr/>
        </p:nvSpPr>
        <p:spPr bwMode="auto">
          <a:xfrm>
            <a:off x="4410841" y="4165696"/>
            <a:ext cx="324490" cy="323999"/>
          </a:xfrm>
          <a:custGeom>
            <a:avLst/>
            <a:gdLst>
              <a:gd name="connsiteX0" fmla="*/ 296829 w 606086"/>
              <a:gd name="connsiteY0" fmla="*/ 111836 h 605169"/>
              <a:gd name="connsiteX1" fmla="*/ 345700 w 606086"/>
              <a:gd name="connsiteY1" fmla="*/ 122069 h 605169"/>
              <a:gd name="connsiteX2" fmla="*/ 369424 w 606086"/>
              <a:gd name="connsiteY2" fmla="*/ 144052 h 605169"/>
              <a:gd name="connsiteX3" fmla="*/ 395520 w 606086"/>
              <a:gd name="connsiteY3" fmla="*/ 226770 h 605169"/>
              <a:gd name="connsiteX4" fmla="*/ 392104 w 606086"/>
              <a:gd name="connsiteY4" fmla="*/ 239561 h 605169"/>
              <a:gd name="connsiteX5" fmla="*/ 400360 w 606086"/>
              <a:gd name="connsiteY5" fmla="*/ 274430 h 605169"/>
              <a:gd name="connsiteX6" fmla="*/ 383469 w 606086"/>
              <a:gd name="connsiteY6" fmla="*/ 303708 h 605169"/>
              <a:gd name="connsiteX7" fmla="*/ 324444 w 606086"/>
              <a:gd name="connsiteY7" fmla="*/ 376666 h 605169"/>
              <a:gd name="connsiteX8" fmla="*/ 281172 w 606086"/>
              <a:gd name="connsiteY8" fmla="*/ 376761 h 605169"/>
              <a:gd name="connsiteX9" fmla="*/ 222147 w 606086"/>
              <a:gd name="connsiteY9" fmla="*/ 303708 h 605169"/>
              <a:gd name="connsiteX10" fmla="*/ 205350 w 606086"/>
              <a:gd name="connsiteY10" fmla="*/ 274430 h 605169"/>
              <a:gd name="connsiteX11" fmla="*/ 213701 w 606086"/>
              <a:gd name="connsiteY11" fmla="*/ 239656 h 605169"/>
              <a:gd name="connsiteX12" fmla="*/ 210285 w 606086"/>
              <a:gd name="connsiteY12" fmla="*/ 226959 h 605169"/>
              <a:gd name="connsiteX13" fmla="*/ 210190 w 606086"/>
              <a:gd name="connsiteY13" fmla="*/ 186216 h 605169"/>
              <a:gd name="connsiteX14" fmla="*/ 233914 w 606086"/>
              <a:gd name="connsiteY14" fmla="*/ 144715 h 605169"/>
              <a:gd name="connsiteX15" fmla="*/ 255929 w 606086"/>
              <a:gd name="connsiteY15" fmla="*/ 126523 h 605169"/>
              <a:gd name="connsiteX16" fmla="*/ 277376 w 606086"/>
              <a:gd name="connsiteY16" fmla="*/ 115531 h 605169"/>
              <a:gd name="connsiteX17" fmla="*/ 296829 w 606086"/>
              <a:gd name="connsiteY17" fmla="*/ 111836 h 605169"/>
              <a:gd name="connsiteX18" fmla="*/ 304039 w 606086"/>
              <a:gd name="connsiteY18" fmla="*/ 58271 h 605169"/>
              <a:gd name="connsiteX19" fmla="*/ 59309 w 606086"/>
              <a:gd name="connsiteY19" fmla="*/ 302537 h 605169"/>
              <a:gd name="connsiteX20" fmla="*/ 113398 w 606086"/>
              <a:gd name="connsiteY20" fmla="*/ 455559 h 605169"/>
              <a:gd name="connsiteX21" fmla="*/ 149078 w 606086"/>
              <a:gd name="connsiteY21" fmla="*/ 407331 h 605169"/>
              <a:gd name="connsiteX22" fmla="*/ 236001 w 606086"/>
              <a:gd name="connsiteY22" fmla="*/ 367725 h 605169"/>
              <a:gd name="connsiteX23" fmla="*/ 272155 w 606086"/>
              <a:gd name="connsiteY23" fmla="*/ 481804 h 605169"/>
              <a:gd name="connsiteX24" fmla="*/ 277090 w 606086"/>
              <a:gd name="connsiteY24" fmla="*/ 497249 h 605169"/>
              <a:gd name="connsiteX25" fmla="*/ 293316 w 606086"/>
              <a:gd name="connsiteY25" fmla="*/ 451484 h 605169"/>
              <a:gd name="connsiteX26" fmla="*/ 304039 w 606086"/>
              <a:gd name="connsiteY26" fmla="*/ 397193 h 605169"/>
              <a:gd name="connsiteX27" fmla="*/ 314762 w 606086"/>
              <a:gd name="connsiteY27" fmla="*/ 451484 h 605169"/>
              <a:gd name="connsiteX28" fmla="*/ 330894 w 606086"/>
              <a:gd name="connsiteY28" fmla="*/ 496965 h 605169"/>
              <a:gd name="connsiteX29" fmla="*/ 335829 w 606086"/>
              <a:gd name="connsiteY29" fmla="*/ 481710 h 605169"/>
              <a:gd name="connsiteX30" fmla="*/ 335924 w 606086"/>
              <a:gd name="connsiteY30" fmla="*/ 481994 h 605169"/>
              <a:gd name="connsiteX31" fmla="*/ 341617 w 606086"/>
              <a:gd name="connsiteY31" fmla="*/ 463897 h 605169"/>
              <a:gd name="connsiteX32" fmla="*/ 371983 w 606086"/>
              <a:gd name="connsiteY32" fmla="*/ 367915 h 605169"/>
              <a:gd name="connsiteX33" fmla="*/ 458906 w 606086"/>
              <a:gd name="connsiteY33" fmla="*/ 407426 h 605169"/>
              <a:gd name="connsiteX34" fmla="*/ 494586 w 606086"/>
              <a:gd name="connsiteY34" fmla="*/ 455653 h 605169"/>
              <a:gd name="connsiteX35" fmla="*/ 548770 w 606086"/>
              <a:gd name="connsiteY35" fmla="*/ 302537 h 605169"/>
              <a:gd name="connsiteX36" fmla="*/ 304039 w 606086"/>
              <a:gd name="connsiteY36" fmla="*/ 58271 h 605169"/>
              <a:gd name="connsiteX37" fmla="*/ 302996 w 606086"/>
              <a:gd name="connsiteY37" fmla="*/ 0 h 605169"/>
              <a:gd name="connsiteX38" fmla="*/ 606086 w 606086"/>
              <a:gd name="connsiteY38" fmla="*/ 302537 h 605169"/>
              <a:gd name="connsiteX39" fmla="*/ 302996 w 606086"/>
              <a:gd name="connsiteY39" fmla="*/ 605169 h 605169"/>
              <a:gd name="connsiteX40" fmla="*/ 0 w 606086"/>
              <a:gd name="connsiteY40" fmla="*/ 302537 h 605169"/>
              <a:gd name="connsiteX41" fmla="*/ 302996 w 606086"/>
              <a:gd name="connsiteY41" fmla="*/ 0 h 60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6086" h="605169">
                <a:moveTo>
                  <a:pt x="296829" y="111836"/>
                </a:moveTo>
                <a:cubicBezTo>
                  <a:pt x="318086" y="109941"/>
                  <a:pt x="334123" y="115247"/>
                  <a:pt x="345700" y="122069"/>
                </a:cubicBezTo>
                <a:cubicBezTo>
                  <a:pt x="362876" y="131544"/>
                  <a:pt x="369424" y="144052"/>
                  <a:pt x="369424" y="144052"/>
                </a:cubicBezTo>
                <a:cubicBezTo>
                  <a:pt x="369424" y="144052"/>
                  <a:pt x="408806" y="146799"/>
                  <a:pt x="395520" y="226770"/>
                </a:cubicBezTo>
                <a:cubicBezTo>
                  <a:pt x="394761" y="231128"/>
                  <a:pt x="393622" y="235297"/>
                  <a:pt x="392104" y="239561"/>
                </a:cubicBezTo>
                <a:cubicBezTo>
                  <a:pt x="400075" y="238803"/>
                  <a:pt x="409280" y="243351"/>
                  <a:pt x="400360" y="274430"/>
                </a:cubicBezTo>
                <a:cubicBezTo>
                  <a:pt x="394002" y="297075"/>
                  <a:pt x="388023" y="303329"/>
                  <a:pt x="383469" y="303708"/>
                </a:cubicBezTo>
                <a:cubicBezTo>
                  <a:pt x="379293" y="330522"/>
                  <a:pt x="357942" y="364538"/>
                  <a:pt x="324444" y="376666"/>
                </a:cubicBezTo>
                <a:cubicBezTo>
                  <a:pt x="310494" y="381688"/>
                  <a:pt x="295026" y="381688"/>
                  <a:pt x="281172" y="376761"/>
                </a:cubicBezTo>
                <a:cubicBezTo>
                  <a:pt x="247009" y="364728"/>
                  <a:pt x="226322" y="330617"/>
                  <a:pt x="222147" y="303708"/>
                </a:cubicBezTo>
                <a:cubicBezTo>
                  <a:pt x="217782" y="303329"/>
                  <a:pt x="211803" y="297075"/>
                  <a:pt x="205350" y="274430"/>
                </a:cubicBezTo>
                <a:cubicBezTo>
                  <a:pt x="196525" y="243446"/>
                  <a:pt x="205825" y="238898"/>
                  <a:pt x="213701" y="239656"/>
                </a:cubicBezTo>
                <a:cubicBezTo>
                  <a:pt x="212183" y="235392"/>
                  <a:pt x="211044" y="231128"/>
                  <a:pt x="210285" y="226959"/>
                </a:cubicBezTo>
                <a:cubicBezTo>
                  <a:pt x="207533" y="212557"/>
                  <a:pt x="206774" y="199102"/>
                  <a:pt x="210190" y="186216"/>
                </a:cubicBezTo>
                <a:cubicBezTo>
                  <a:pt x="214176" y="169066"/>
                  <a:pt x="223475" y="155327"/>
                  <a:pt x="233914" y="144715"/>
                </a:cubicBezTo>
                <a:cubicBezTo>
                  <a:pt x="240556" y="137609"/>
                  <a:pt x="247958" y="131544"/>
                  <a:pt x="255929" y="126523"/>
                </a:cubicBezTo>
                <a:cubicBezTo>
                  <a:pt x="262382" y="121975"/>
                  <a:pt x="269499" y="118184"/>
                  <a:pt x="277376" y="115531"/>
                </a:cubicBezTo>
                <a:cubicBezTo>
                  <a:pt x="283544" y="113447"/>
                  <a:pt x="289997" y="112215"/>
                  <a:pt x="296829" y="111836"/>
                </a:cubicBezTo>
                <a:close/>
                <a:moveTo>
                  <a:pt x="304039" y="58271"/>
                </a:moveTo>
                <a:cubicBezTo>
                  <a:pt x="168911" y="58271"/>
                  <a:pt x="59309" y="167613"/>
                  <a:pt x="59309" y="302537"/>
                </a:cubicBezTo>
                <a:cubicBezTo>
                  <a:pt x="59309" y="360524"/>
                  <a:pt x="79616" y="413774"/>
                  <a:pt x="113398" y="455559"/>
                </a:cubicBezTo>
                <a:cubicBezTo>
                  <a:pt x="115675" y="435851"/>
                  <a:pt x="124026" y="413584"/>
                  <a:pt x="149078" y="407331"/>
                </a:cubicBezTo>
                <a:cubicBezTo>
                  <a:pt x="196999" y="395203"/>
                  <a:pt x="236001" y="367725"/>
                  <a:pt x="236001" y="367725"/>
                </a:cubicBezTo>
                <a:lnTo>
                  <a:pt x="272155" y="481804"/>
                </a:lnTo>
                <a:lnTo>
                  <a:pt x="277090" y="497249"/>
                </a:lnTo>
                <a:lnTo>
                  <a:pt x="293316" y="451484"/>
                </a:lnTo>
                <a:cubicBezTo>
                  <a:pt x="252797" y="395013"/>
                  <a:pt x="304039" y="397193"/>
                  <a:pt x="304039" y="397193"/>
                </a:cubicBezTo>
                <a:cubicBezTo>
                  <a:pt x="304039" y="397193"/>
                  <a:pt x="355377" y="395013"/>
                  <a:pt x="314762" y="451484"/>
                </a:cubicBezTo>
                <a:lnTo>
                  <a:pt x="330894" y="496965"/>
                </a:lnTo>
                <a:lnTo>
                  <a:pt x="335829" y="481710"/>
                </a:lnTo>
                <a:lnTo>
                  <a:pt x="335924" y="481994"/>
                </a:lnTo>
                <a:lnTo>
                  <a:pt x="341617" y="463897"/>
                </a:lnTo>
                <a:lnTo>
                  <a:pt x="371983" y="367915"/>
                </a:lnTo>
                <a:cubicBezTo>
                  <a:pt x="371983" y="367915"/>
                  <a:pt x="410985" y="395298"/>
                  <a:pt x="458906" y="407426"/>
                </a:cubicBezTo>
                <a:cubicBezTo>
                  <a:pt x="483958" y="413774"/>
                  <a:pt x="492308" y="435945"/>
                  <a:pt x="494586" y="455653"/>
                </a:cubicBezTo>
                <a:cubicBezTo>
                  <a:pt x="528368" y="413774"/>
                  <a:pt x="548770" y="360524"/>
                  <a:pt x="548770" y="302537"/>
                </a:cubicBezTo>
                <a:cubicBezTo>
                  <a:pt x="548770" y="167613"/>
                  <a:pt x="439168" y="58271"/>
                  <a:pt x="304039" y="58271"/>
                </a:cubicBezTo>
                <a:close/>
                <a:moveTo>
                  <a:pt x="302996" y="0"/>
                </a:moveTo>
                <a:cubicBezTo>
                  <a:pt x="470388" y="0"/>
                  <a:pt x="606086" y="135398"/>
                  <a:pt x="606086" y="302537"/>
                </a:cubicBezTo>
                <a:cubicBezTo>
                  <a:pt x="606086" y="469676"/>
                  <a:pt x="470388" y="605169"/>
                  <a:pt x="302996" y="605169"/>
                </a:cubicBezTo>
                <a:cubicBezTo>
                  <a:pt x="135603" y="605169"/>
                  <a:pt x="0" y="469676"/>
                  <a:pt x="0" y="302537"/>
                </a:cubicBezTo>
                <a:cubicBezTo>
                  <a:pt x="0" y="135398"/>
                  <a:pt x="135603" y="0"/>
                  <a:pt x="302996" y="0"/>
                </a:cubicBezTo>
                <a:close/>
              </a:path>
            </a:pathLst>
          </a:custGeom>
          <a:solidFill>
            <a:schemeClr val="accent1">
              <a:lumMod val="60000"/>
              <a:lumOff val="40000"/>
            </a:schemeClr>
          </a:solidFill>
          <a:ln>
            <a:noFill/>
          </a:ln>
        </p:spPr>
      </p:sp>
      <p:sp>
        <p:nvSpPr>
          <p:cNvPr id="13" name="user-avatar-profile_70039">
            <a:extLst>
              <a:ext uri="{FF2B5EF4-FFF2-40B4-BE49-F238E27FC236}">
                <a16:creationId xmlns:a16="http://schemas.microsoft.com/office/drawing/2014/main" id="{B73A71F2-F64E-406E-9BE5-CFBAA3005FE2}"/>
              </a:ext>
            </a:extLst>
          </p:cNvPr>
          <p:cNvSpPr>
            <a:spLocks noChangeAspect="1"/>
          </p:cNvSpPr>
          <p:nvPr/>
        </p:nvSpPr>
        <p:spPr bwMode="auto">
          <a:xfrm>
            <a:off x="7473639" y="4165696"/>
            <a:ext cx="324453" cy="324000"/>
          </a:xfrm>
          <a:custGeom>
            <a:avLst/>
            <a:gdLst>
              <a:gd name="connsiteX0" fmla="*/ 203130 w 605451"/>
              <a:gd name="connsiteY0" fmla="*/ 345841 h 604605"/>
              <a:gd name="connsiteX1" fmla="*/ 302807 w 605451"/>
              <a:gd name="connsiteY1" fmla="*/ 396386 h 604605"/>
              <a:gd name="connsiteX2" fmla="*/ 402301 w 605451"/>
              <a:gd name="connsiteY2" fmla="*/ 345933 h 604605"/>
              <a:gd name="connsiteX3" fmla="*/ 450630 w 605451"/>
              <a:gd name="connsiteY3" fmla="*/ 394101 h 604605"/>
              <a:gd name="connsiteX4" fmla="*/ 469119 w 605451"/>
              <a:gd name="connsiteY4" fmla="*/ 433038 h 604605"/>
              <a:gd name="connsiteX5" fmla="*/ 302807 w 605451"/>
              <a:gd name="connsiteY5" fmla="*/ 513928 h 604605"/>
              <a:gd name="connsiteX6" fmla="*/ 136403 w 605451"/>
              <a:gd name="connsiteY6" fmla="*/ 432947 h 604605"/>
              <a:gd name="connsiteX7" fmla="*/ 154893 w 605451"/>
              <a:gd name="connsiteY7" fmla="*/ 394101 h 604605"/>
              <a:gd name="connsiteX8" fmla="*/ 203130 w 605451"/>
              <a:gd name="connsiteY8" fmla="*/ 345841 h 604605"/>
              <a:gd name="connsiteX9" fmla="*/ 302771 w 605451"/>
              <a:gd name="connsiteY9" fmla="*/ 170278 h 604605"/>
              <a:gd name="connsiteX10" fmla="*/ 240548 w 605451"/>
              <a:gd name="connsiteY10" fmla="*/ 248130 h 604605"/>
              <a:gd name="connsiteX11" fmla="*/ 302771 w 605451"/>
              <a:gd name="connsiteY11" fmla="*/ 325798 h 604605"/>
              <a:gd name="connsiteX12" fmla="*/ 364903 w 605451"/>
              <a:gd name="connsiteY12" fmla="*/ 248130 h 604605"/>
              <a:gd name="connsiteX13" fmla="*/ 302771 w 605451"/>
              <a:gd name="connsiteY13" fmla="*/ 170278 h 604605"/>
              <a:gd name="connsiteX14" fmla="*/ 302771 w 605451"/>
              <a:gd name="connsiteY14" fmla="*/ 129982 h 604605"/>
              <a:gd name="connsiteX15" fmla="*/ 405257 w 605451"/>
              <a:gd name="connsiteY15" fmla="*/ 248130 h 604605"/>
              <a:gd name="connsiteX16" fmla="*/ 302771 w 605451"/>
              <a:gd name="connsiteY16" fmla="*/ 366094 h 604605"/>
              <a:gd name="connsiteX17" fmla="*/ 200194 w 605451"/>
              <a:gd name="connsiteY17" fmla="*/ 248130 h 604605"/>
              <a:gd name="connsiteX18" fmla="*/ 302771 w 605451"/>
              <a:gd name="connsiteY18" fmla="*/ 129982 h 604605"/>
              <a:gd name="connsiteX19" fmla="*/ 302771 w 605451"/>
              <a:gd name="connsiteY19" fmla="*/ 60415 h 604605"/>
              <a:gd name="connsiteX20" fmla="*/ 60591 w 605451"/>
              <a:gd name="connsiteY20" fmla="*/ 302348 h 604605"/>
              <a:gd name="connsiteX21" fmla="*/ 302771 w 605451"/>
              <a:gd name="connsiteY21" fmla="*/ 544190 h 604605"/>
              <a:gd name="connsiteX22" fmla="*/ 544952 w 605451"/>
              <a:gd name="connsiteY22" fmla="*/ 302348 h 604605"/>
              <a:gd name="connsiteX23" fmla="*/ 302771 w 605451"/>
              <a:gd name="connsiteY23" fmla="*/ 60415 h 604605"/>
              <a:gd name="connsiteX24" fmla="*/ 302771 w 605451"/>
              <a:gd name="connsiteY24" fmla="*/ 0 h 604605"/>
              <a:gd name="connsiteX25" fmla="*/ 605451 w 605451"/>
              <a:gd name="connsiteY25" fmla="*/ 302348 h 604605"/>
              <a:gd name="connsiteX26" fmla="*/ 302771 w 605451"/>
              <a:gd name="connsiteY26" fmla="*/ 604605 h 604605"/>
              <a:gd name="connsiteX27" fmla="*/ 0 w 605451"/>
              <a:gd name="connsiteY27" fmla="*/ 302348 h 604605"/>
              <a:gd name="connsiteX28" fmla="*/ 302771 w 605451"/>
              <a:gd name="connsiteY28" fmla="*/ 0 h 60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05451" h="604605">
                <a:moveTo>
                  <a:pt x="203130" y="345841"/>
                </a:moveTo>
                <a:cubicBezTo>
                  <a:pt x="227568" y="376735"/>
                  <a:pt x="263082" y="396386"/>
                  <a:pt x="302807" y="396386"/>
                </a:cubicBezTo>
                <a:cubicBezTo>
                  <a:pt x="342440" y="396386"/>
                  <a:pt x="378046" y="376735"/>
                  <a:pt x="402301" y="345933"/>
                </a:cubicBezTo>
                <a:cubicBezTo>
                  <a:pt x="423079" y="355895"/>
                  <a:pt x="440378" y="372530"/>
                  <a:pt x="450630" y="394101"/>
                </a:cubicBezTo>
                <a:lnTo>
                  <a:pt x="469119" y="433038"/>
                </a:lnTo>
                <a:cubicBezTo>
                  <a:pt x="430310" y="482212"/>
                  <a:pt x="370174" y="513928"/>
                  <a:pt x="302807" y="513928"/>
                </a:cubicBezTo>
                <a:cubicBezTo>
                  <a:pt x="235257" y="513928"/>
                  <a:pt x="175212" y="482212"/>
                  <a:pt x="136403" y="432947"/>
                </a:cubicBezTo>
                <a:lnTo>
                  <a:pt x="154893" y="394101"/>
                </a:lnTo>
                <a:cubicBezTo>
                  <a:pt x="165144" y="372530"/>
                  <a:pt x="182443" y="355804"/>
                  <a:pt x="203130" y="345841"/>
                </a:cubicBezTo>
                <a:close/>
                <a:moveTo>
                  <a:pt x="302771" y="170278"/>
                </a:moveTo>
                <a:cubicBezTo>
                  <a:pt x="268457" y="170278"/>
                  <a:pt x="240548" y="205184"/>
                  <a:pt x="240548" y="248130"/>
                </a:cubicBezTo>
                <a:cubicBezTo>
                  <a:pt x="240548" y="290984"/>
                  <a:pt x="268457" y="325798"/>
                  <a:pt x="302771" y="325798"/>
                </a:cubicBezTo>
                <a:cubicBezTo>
                  <a:pt x="336994" y="325798"/>
                  <a:pt x="364903" y="290984"/>
                  <a:pt x="364903" y="248130"/>
                </a:cubicBezTo>
                <a:cubicBezTo>
                  <a:pt x="364903" y="205184"/>
                  <a:pt x="336994" y="170278"/>
                  <a:pt x="302771" y="170278"/>
                </a:cubicBezTo>
                <a:close/>
                <a:moveTo>
                  <a:pt x="302771" y="129982"/>
                </a:moveTo>
                <a:cubicBezTo>
                  <a:pt x="359230" y="129982"/>
                  <a:pt x="405257" y="182980"/>
                  <a:pt x="405257" y="248130"/>
                </a:cubicBezTo>
                <a:cubicBezTo>
                  <a:pt x="405257" y="313188"/>
                  <a:pt x="359230" y="366094"/>
                  <a:pt x="302771" y="366094"/>
                </a:cubicBezTo>
                <a:cubicBezTo>
                  <a:pt x="246221" y="366094"/>
                  <a:pt x="200194" y="313188"/>
                  <a:pt x="200194" y="248130"/>
                </a:cubicBezTo>
                <a:cubicBezTo>
                  <a:pt x="200194" y="182980"/>
                  <a:pt x="246221" y="129982"/>
                  <a:pt x="302771" y="129982"/>
                </a:cubicBezTo>
                <a:close/>
                <a:moveTo>
                  <a:pt x="302771" y="60415"/>
                </a:moveTo>
                <a:cubicBezTo>
                  <a:pt x="169142" y="60415"/>
                  <a:pt x="60591" y="168997"/>
                  <a:pt x="60591" y="302348"/>
                </a:cubicBezTo>
                <a:cubicBezTo>
                  <a:pt x="60591" y="435700"/>
                  <a:pt x="169142" y="544190"/>
                  <a:pt x="302771" y="544190"/>
                </a:cubicBezTo>
                <a:cubicBezTo>
                  <a:pt x="436309" y="544190"/>
                  <a:pt x="544952" y="435700"/>
                  <a:pt x="544952" y="302348"/>
                </a:cubicBezTo>
                <a:cubicBezTo>
                  <a:pt x="544952" y="168997"/>
                  <a:pt x="436309" y="60415"/>
                  <a:pt x="302771" y="60415"/>
                </a:cubicBezTo>
                <a:close/>
                <a:moveTo>
                  <a:pt x="302771" y="0"/>
                </a:moveTo>
                <a:cubicBezTo>
                  <a:pt x="469717" y="0"/>
                  <a:pt x="605451" y="135636"/>
                  <a:pt x="605451" y="302348"/>
                </a:cubicBezTo>
                <a:cubicBezTo>
                  <a:pt x="605451" y="468969"/>
                  <a:pt x="469717" y="604605"/>
                  <a:pt x="302771" y="604605"/>
                </a:cubicBezTo>
                <a:cubicBezTo>
                  <a:pt x="135826" y="604605"/>
                  <a:pt x="0" y="468969"/>
                  <a:pt x="0" y="302348"/>
                </a:cubicBezTo>
                <a:cubicBezTo>
                  <a:pt x="0" y="135636"/>
                  <a:pt x="135826" y="0"/>
                  <a:pt x="302771" y="0"/>
                </a:cubicBezTo>
                <a:close/>
              </a:path>
            </a:pathLst>
          </a:custGeom>
          <a:solidFill>
            <a:schemeClr val="accent1">
              <a:lumMod val="60000"/>
              <a:lumOff val="40000"/>
            </a:schemeClr>
          </a:solidFill>
          <a:ln>
            <a:noFill/>
          </a:ln>
        </p:spPr>
      </p:sp>
      <p:sp>
        <p:nvSpPr>
          <p:cNvPr id="14" name="文本占位符 17">
            <a:extLst>
              <a:ext uri="{FF2B5EF4-FFF2-40B4-BE49-F238E27FC236}">
                <a16:creationId xmlns:a16="http://schemas.microsoft.com/office/drawing/2014/main" id="{B4D02E77-EA7A-44BA-AC3A-A31ED979EC7E}"/>
              </a:ext>
            </a:extLst>
          </p:cNvPr>
          <p:cNvSpPr txBox="1">
            <a:spLocks/>
          </p:cNvSpPr>
          <p:nvPr/>
        </p:nvSpPr>
        <p:spPr>
          <a:xfrm>
            <a:off x="7688106" y="4155422"/>
            <a:ext cx="1972639" cy="4722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2000" dirty="0">
                <a:latin typeface="+mn-ea"/>
              </a:rPr>
              <a:t>汇报人：</a:t>
            </a:r>
            <a:r>
              <a:rPr lang="en-US" altLang="zh-CN" sz="2000" dirty="0">
                <a:latin typeface="+mn-ea"/>
              </a:rPr>
              <a:t>XXX</a:t>
            </a:r>
            <a:endParaRPr lang="zh-CN" altLang="en-US" sz="2000" dirty="0">
              <a:latin typeface="+mn-ea"/>
            </a:endParaRPr>
          </a:p>
        </p:txBody>
      </p:sp>
      <p:grpSp>
        <p:nvGrpSpPr>
          <p:cNvPr id="24" name="组合 23">
            <a:extLst>
              <a:ext uri="{FF2B5EF4-FFF2-40B4-BE49-F238E27FC236}">
                <a16:creationId xmlns:a16="http://schemas.microsoft.com/office/drawing/2014/main" id="{1153A6FD-B807-48E9-ABAD-723F855D5E79}"/>
              </a:ext>
            </a:extLst>
          </p:cNvPr>
          <p:cNvGrpSpPr/>
          <p:nvPr/>
        </p:nvGrpSpPr>
        <p:grpSpPr>
          <a:xfrm>
            <a:off x="4674857" y="2282354"/>
            <a:ext cx="315641" cy="315641"/>
            <a:chOff x="4674857" y="2282354"/>
            <a:chExt cx="315641" cy="315641"/>
          </a:xfrm>
        </p:grpSpPr>
        <p:grpSp>
          <p:nvGrpSpPr>
            <p:cNvPr id="18" name="组合 17">
              <a:extLst>
                <a:ext uri="{FF2B5EF4-FFF2-40B4-BE49-F238E27FC236}">
                  <a16:creationId xmlns:a16="http://schemas.microsoft.com/office/drawing/2014/main" id="{C63FBB14-7E8B-4984-A1AC-0DDD88CBF75F}"/>
                </a:ext>
              </a:extLst>
            </p:cNvPr>
            <p:cNvGrpSpPr/>
            <p:nvPr/>
          </p:nvGrpSpPr>
          <p:grpSpPr>
            <a:xfrm>
              <a:off x="4674857" y="2282354"/>
              <a:ext cx="315641" cy="315641"/>
              <a:chOff x="4686365" y="2316369"/>
              <a:chExt cx="315641" cy="315641"/>
            </a:xfrm>
          </p:grpSpPr>
          <p:sp>
            <p:nvSpPr>
              <p:cNvPr id="15" name="椭圆 14">
                <a:extLst>
                  <a:ext uri="{FF2B5EF4-FFF2-40B4-BE49-F238E27FC236}">
                    <a16:creationId xmlns:a16="http://schemas.microsoft.com/office/drawing/2014/main" id="{15D2A1DB-67A0-44AB-8654-4EC1148042B6}"/>
                  </a:ext>
                </a:extLst>
              </p:cNvPr>
              <p:cNvSpPr/>
              <p:nvPr/>
            </p:nvSpPr>
            <p:spPr>
              <a:xfrm>
                <a:off x="4686365" y="2316369"/>
                <a:ext cx="315641" cy="315641"/>
              </a:xfrm>
              <a:prstGeom prst="ellipse">
                <a:avLst/>
              </a:prstGeom>
              <a:solidFill>
                <a:srgbClr val="395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47743758-4D1D-4503-B407-D705080ACB20}"/>
                  </a:ext>
                </a:extLst>
              </p:cNvPr>
              <p:cNvSpPr/>
              <p:nvPr/>
            </p:nvSpPr>
            <p:spPr>
              <a:xfrm>
                <a:off x="4732638" y="2362642"/>
                <a:ext cx="223093" cy="223093"/>
              </a:xfrm>
              <a:prstGeom prst="ellipse">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2" name="图片 21">
              <a:extLst>
                <a:ext uri="{FF2B5EF4-FFF2-40B4-BE49-F238E27FC236}">
                  <a16:creationId xmlns:a16="http://schemas.microsoft.com/office/drawing/2014/main" id="{78A1DC93-48AF-4967-87FA-B7750B790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1349" y="2320433"/>
              <a:ext cx="250757" cy="250757"/>
            </a:xfrm>
            <a:prstGeom prst="rect">
              <a:avLst/>
            </a:prstGeom>
          </p:spPr>
        </p:pic>
      </p:grpSp>
    </p:spTree>
    <p:extLst>
      <p:ext uri="{BB962C8B-B14F-4D97-AF65-F5344CB8AC3E}">
        <p14:creationId xmlns:p14="http://schemas.microsoft.com/office/powerpoint/2010/main" val="120572627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流程图: 过程 3">
            <a:extLst>
              <a:ext uri="{FF2B5EF4-FFF2-40B4-BE49-F238E27FC236}">
                <a16:creationId xmlns:a16="http://schemas.microsoft.com/office/drawing/2014/main" id="{C3E6E718-E7D3-4B8B-B69A-9A0213899F35}"/>
              </a:ext>
            </a:extLst>
          </p:cNvPr>
          <p:cNvSpPr/>
          <p:nvPr/>
        </p:nvSpPr>
        <p:spPr>
          <a:xfrm>
            <a:off x="0" y="-18367"/>
            <a:ext cx="12191999" cy="2239389"/>
          </a:xfrm>
          <a:prstGeom prst="flowChartProcess">
            <a:avLst/>
          </a:prstGeom>
          <a:gradFill>
            <a:gsLst>
              <a:gs pos="100000">
                <a:schemeClr val="accent2"/>
              </a:gs>
              <a:gs pos="20000">
                <a:schemeClr val="accent1"/>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1" name="组合 190">
            <a:extLst>
              <a:ext uri="{FF2B5EF4-FFF2-40B4-BE49-F238E27FC236}">
                <a16:creationId xmlns:a16="http://schemas.microsoft.com/office/drawing/2014/main" id="{165F33E7-D9B5-439E-B6D2-CEF3F1FCE404}"/>
              </a:ext>
            </a:extLst>
          </p:cNvPr>
          <p:cNvGrpSpPr/>
          <p:nvPr/>
        </p:nvGrpSpPr>
        <p:grpSpPr>
          <a:xfrm>
            <a:off x="948856" y="2478736"/>
            <a:ext cx="4151440" cy="1938992"/>
            <a:chOff x="585964" y="1910456"/>
            <a:chExt cx="4151440" cy="1938992"/>
          </a:xfrm>
        </p:grpSpPr>
        <p:sp>
          <p:nvSpPr>
            <p:cNvPr id="41" name="文本框 40">
              <a:extLst>
                <a:ext uri="{FF2B5EF4-FFF2-40B4-BE49-F238E27FC236}">
                  <a16:creationId xmlns:a16="http://schemas.microsoft.com/office/drawing/2014/main" id="{2A9015B9-B1E3-4C41-8756-D49920F14740}"/>
                </a:ext>
              </a:extLst>
            </p:cNvPr>
            <p:cNvSpPr txBox="1"/>
            <p:nvPr/>
          </p:nvSpPr>
          <p:spPr>
            <a:xfrm>
              <a:off x="2218668" y="1910456"/>
              <a:ext cx="1241124" cy="1938992"/>
            </a:xfrm>
            <a:prstGeom prst="rect">
              <a:avLst/>
            </a:prstGeom>
            <a:noFill/>
          </p:spPr>
          <p:txBody>
            <a:bodyPr wrap="square" rtlCol="0">
              <a:spAutoFit/>
            </a:bodyPr>
            <a:lstStyle/>
            <a:p>
              <a:pPr algn="l"/>
              <a:r>
                <a:rPr lang="en-US" altLang="zh-CN" sz="12000" i="1" dirty="0">
                  <a:solidFill>
                    <a:schemeClr val="tx1">
                      <a:alpha val="8000"/>
                    </a:schemeClr>
                  </a:solidFill>
                  <a:latin typeface="Consolas" panose="020B0609020204030204" pitchFamily="49" charset="0"/>
                  <a:ea typeface="Roboto Medium" panose="02000000000000000000" pitchFamily="2" charset="0"/>
                </a:rPr>
                <a:t>1</a:t>
              </a:r>
              <a:endParaRPr lang="en-US" sz="12000" i="1" dirty="0">
                <a:solidFill>
                  <a:schemeClr val="tx1">
                    <a:alpha val="8000"/>
                  </a:schemeClr>
                </a:solidFill>
                <a:latin typeface="Consolas" panose="020B0609020204030204" pitchFamily="49" charset="0"/>
                <a:ea typeface="Roboto Medium" panose="02000000000000000000" pitchFamily="2" charset="0"/>
              </a:endParaRPr>
            </a:p>
          </p:txBody>
        </p:sp>
        <p:sp>
          <p:nvSpPr>
            <p:cNvPr id="120" name="矩形: 圆角 119">
              <a:extLst>
                <a:ext uri="{FF2B5EF4-FFF2-40B4-BE49-F238E27FC236}">
                  <a16:creationId xmlns:a16="http://schemas.microsoft.com/office/drawing/2014/main" id="{5732FA5A-2726-4F6B-BDA0-9A7A35158BF2}"/>
                </a:ext>
              </a:extLst>
            </p:cNvPr>
            <p:cNvSpPr/>
            <p:nvPr/>
          </p:nvSpPr>
          <p:spPr>
            <a:xfrm>
              <a:off x="585964" y="2719209"/>
              <a:ext cx="709555" cy="709791"/>
            </a:xfrm>
            <a:prstGeom prst="roundRect">
              <a:avLst/>
            </a:prstGeom>
            <a:gradFill flip="none" rotWithShape="1">
              <a:gsLst>
                <a:gs pos="0">
                  <a:srgbClr val="859BF1"/>
                </a:gs>
                <a:gs pos="91000">
                  <a:srgbClr val="6982DB"/>
                </a:gs>
                <a:gs pos="0">
                  <a:srgbClr val="859BF1"/>
                </a:gs>
                <a:gs pos="36000">
                  <a:srgbClr val="6982DB">
                    <a:alpha val="87000"/>
                  </a:srgbClr>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21" name="组合 120">
              <a:extLst>
                <a:ext uri="{FF2B5EF4-FFF2-40B4-BE49-F238E27FC236}">
                  <a16:creationId xmlns:a16="http://schemas.microsoft.com/office/drawing/2014/main" id="{B65470C2-129C-4B86-BFA5-18D179328509}"/>
                </a:ext>
              </a:extLst>
            </p:cNvPr>
            <p:cNvGrpSpPr/>
            <p:nvPr/>
          </p:nvGrpSpPr>
          <p:grpSpPr>
            <a:xfrm>
              <a:off x="739669" y="2879952"/>
              <a:ext cx="415587" cy="418137"/>
              <a:chOff x="8093076" y="1771650"/>
              <a:chExt cx="258762" cy="260350"/>
            </a:xfrm>
            <a:solidFill>
              <a:schemeClr val="bg1"/>
            </a:solidFill>
          </p:grpSpPr>
          <p:sp>
            <p:nvSpPr>
              <p:cNvPr id="122" name="Freeform 16">
                <a:extLst>
                  <a:ext uri="{FF2B5EF4-FFF2-40B4-BE49-F238E27FC236}">
                    <a16:creationId xmlns:a16="http://schemas.microsoft.com/office/drawing/2014/main" id="{25032529-4D95-45F9-A483-374C3F68487B}"/>
                  </a:ext>
                </a:extLst>
              </p:cNvPr>
              <p:cNvSpPr>
                <a:spLocks/>
              </p:cNvSpPr>
              <p:nvPr/>
            </p:nvSpPr>
            <p:spPr bwMode="auto">
              <a:xfrm>
                <a:off x="8250238" y="1771650"/>
                <a:ext cx="101600" cy="101600"/>
              </a:xfrm>
              <a:custGeom>
                <a:avLst/>
                <a:gdLst>
                  <a:gd name="T0" fmla="*/ 22 w 32"/>
                  <a:gd name="T1" fmla="*/ 32 h 32"/>
                  <a:gd name="T2" fmla="*/ 25 w 32"/>
                  <a:gd name="T3" fmla="*/ 29 h 32"/>
                  <a:gd name="T4" fmla="*/ 25 w 32"/>
                  <a:gd name="T5" fmla="*/ 7 h 32"/>
                  <a:gd name="T6" fmla="*/ 3 w 32"/>
                  <a:gd name="T7" fmla="*/ 7 h 32"/>
                  <a:gd name="T8" fmla="*/ 0 w 32"/>
                  <a:gd name="T9" fmla="*/ 10 h 32"/>
                  <a:gd name="T10" fmla="*/ 22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22" y="32"/>
                    </a:moveTo>
                    <a:cubicBezTo>
                      <a:pt x="25" y="29"/>
                      <a:pt x="25" y="29"/>
                      <a:pt x="25" y="29"/>
                    </a:cubicBezTo>
                    <a:cubicBezTo>
                      <a:pt x="32" y="23"/>
                      <a:pt x="32" y="13"/>
                      <a:pt x="25" y="7"/>
                    </a:cubicBezTo>
                    <a:cubicBezTo>
                      <a:pt x="19" y="0"/>
                      <a:pt x="9" y="0"/>
                      <a:pt x="3" y="7"/>
                    </a:cubicBezTo>
                    <a:cubicBezTo>
                      <a:pt x="0" y="10"/>
                      <a:pt x="0" y="10"/>
                      <a:pt x="0" y="10"/>
                    </a:cubicBezTo>
                    <a:lnTo>
                      <a:pt x="22"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sp>
            <p:nvSpPr>
              <p:cNvPr id="123" name="Freeform 17">
                <a:extLst>
                  <a:ext uri="{FF2B5EF4-FFF2-40B4-BE49-F238E27FC236}">
                    <a16:creationId xmlns:a16="http://schemas.microsoft.com/office/drawing/2014/main" id="{17EC4163-8606-46B4-B804-DB4E28DD2C68}"/>
                  </a:ext>
                </a:extLst>
              </p:cNvPr>
              <p:cNvSpPr>
                <a:spLocks/>
              </p:cNvSpPr>
              <p:nvPr/>
            </p:nvSpPr>
            <p:spPr bwMode="auto">
              <a:xfrm>
                <a:off x="8118476" y="1819275"/>
                <a:ext cx="141288" cy="123825"/>
              </a:xfrm>
              <a:custGeom>
                <a:avLst/>
                <a:gdLst>
                  <a:gd name="T0" fmla="*/ 71 w 89"/>
                  <a:gd name="T1" fmla="*/ 0 h 78"/>
                  <a:gd name="T2" fmla="*/ 0 w 89"/>
                  <a:gd name="T3" fmla="*/ 72 h 78"/>
                  <a:gd name="T4" fmla="*/ 30 w 89"/>
                  <a:gd name="T5" fmla="*/ 78 h 78"/>
                  <a:gd name="T6" fmla="*/ 89 w 89"/>
                  <a:gd name="T7" fmla="*/ 18 h 78"/>
                  <a:gd name="T8" fmla="*/ 71 w 89"/>
                  <a:gd name="T9" fmla="*/ 0 h 78"/>
                </a:gdLst>
                <a:ahLst/>
                <a:cxnLst>
                  <a:cxn ang="0">
                    <a:pos x="T0" y="T1"/>
                  </a:cxn>
                  <a:cxn ang="0">
                    <a:pos x="T2" y="T3"/>
                  </a:cxn>
                  <a:cxn ang="0">
                    <a:pos x="T4" y="T5"/>
                  </a:cxn>
                  <a:cxn ang="0">
                    <a:pos x="T6" y="T7"/>
                  </a:cxn>
                  <a:cxn ang="0">
                    <a:pos x="T8" y="T9"/>
                  </a:cxn>
                </a:cxnLst>
                <a:rect l="0" t="0" r="r" b="b"/>
                <a:pathLst>
                  <a:path w="89" h="78">
                    <a:moveTo>
                      <a:pt x="71" y="0"/>
                    </a:moveTo>
                    <a:lnTo>
                      <a:pt x="0" y="72"/>
                    </a:lnTo>
                    <a:lnTo>
                      <a:pt x="30" y="78"/>
                    </a:lnTo>
                    <a:lnTo>
                      <a:pt x="89" y="18"/>
                    </a:lnTo>
                    <a:lnTo>
                      <a:pt x="7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sp>
            <p:nvSpPr>
              <p:cNvPr id="124" name="Freeform 18">
                <a:extLst>
                  <a:ext uri="{FF2B5EF4-FFF2-40B4-BE49-F238E27FC236}">
                    <a16:creationId xmlns:a16="http://schemas.microsoft.com/office/drawing/2014/main" id="{32E3BE7C-70BD-41A9-96C6-E894DC5301F1}"/>
                  </a:ext>
                </a:extLst>
              </p:cNvPr>
              <p:cNvSpPr>
                <a:spLocks/>
              </p:cNvSpPr>
              <p:nvPr/>
            </p:nvSpPr>
            <p:spPr bwMode="auto">
              <a:xfrm>
                <a:off x="8093076" y="1955800"/>
                <a:ext cx="76200" cy="76200"/>
              </a:xfrm>
              <a:custGeom>
                <a:avLst/>
                <a:gdLst>
                  <a:gd name="T0" fmla="*/ 1 w 24"/>
                  <a:gd name="T1" fmla="*/ 23 h 24"/>
                  <a:gd name="T2" fmla="*/ 5 w 24"/>
                  <a:gd name="T3" fmla="*/ 24 h 24"/>
                  <a:gd name="T4" fmla="*/ 24 w 24"/>
                  <a:gd name="T5" fmla="*/ 19 h 24"/>
                  <a:gd name="T6" fmla="*/ 21 w 24"/>
                  <a:gd name="T7" fmla="*/ 3 h 24"/>
                  <a:gd name="T8" fmla="*/ 5 w 24"/>
                  <a:gd name="T9" fmla="*/ 0 h 24"/>
                  <a:gd name="T10" fmla="*/ 0 w 24"/>
                  <a:gd name="T11" fmla="*/ 19 h 24"/>
                  <a:gd name="T12" fmla="*/ 1 w 24"/>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24" h="24">
                    <a:moveTo>
                      <a:pt x="1" y="23"/>
                    </a:moveTo>
                    <a:cubicBezTo>
                      <a:pt x="2" y="24"/>
                      <a:pt x="4" y="24"/>
                      <a:pt x="5" y="24"/>
                    </a:cubicBezTo>
                    <a:cubicBezTo>
                      <a:pt x="24" y="19"/>
                      <a:pt x="24" y="19"/>
                      <a:pt x="24" y="19"/>
                    </a:cubicBezTo>
                    <a:cubicBezTo>
                      <a:pt x="21" y="3"/>
                      <a:pt x="21" y="3"/>
                      <a:pt x="21" y="3"/>
                    </a:cubicBezTo>
                    <a:cubicBezTo>
                      <a:pt x="5" y="0"/>
                      <a:pt x="5" y="0"/>
                      <a:pt x="5" y="0"/>
                    </a:cubicBezTo>
                    <a:cubicBezTo>
                      <a:pt x="0" y="19"/>
                      <a:pt x="0" y="19"/>
                      <a:pt x="0" y="19"/>
                    </a:cubicBezTo>
                    <a:cubicBezTo>
                      <a:pt x="0" y="20"/>
                      <a:pt x="0" y="22"/>
                      <a:pt x="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sp>
            <p:nvSpPr>
              <p:cNvPr id="125" name="Freeform 19">
                <a:extLst>
                  <a:ext uri="{FF2B5EF4-FFF2-40B4-BE49-F238E27FC236}">
                    <a16:creationId xmlns:a16="http://schemas.microsoft.com/office/drawing/2014/main" id="{F841C0F5-D227-4CCA-BEFE-7B9EE2B564B2}"/>
                  </a:ext>
                </a:extLst>
              </p:cNvPr>
              <p:cNvSpPr>
                <a:spLocks/>
              </p:cNvSpPr>
              <p:nvPr/>
            </p:nvSpPr>
            <p:spPr bwMode="auto">
              <a:xfrm>
                <a:off x="8181977" y="1863725"/>
                <a:ext cx="122238" cy="142875"/>
              </a:xfrm>
              <a:custGeom>
                <a:avLst/>
                <a:gdLst>
                  <a:gd name="T0" fmla="*/ 59 w 77"/>
                  <a:gd name="T1" fmla="*/ 0 h 90"/>
                  <a:gd name="T2" fmla="*/ 0 w 77"/>
                  <a:gd name="T3" fmla="*/ 60 h 90"/>
                  <a:gd name="T4" fmla="*/ 6 w 77"/>
                  <a:gd name="T5" fmla="*/ 90 h 90"/>
                  <a:gd name="T6" fmla="*/ 77 w 77"/>
                  <a:gd name="T7" fmla="*/ 18 h 90"/>
                  <a:gd name="T8" fmla="*/ 59 w 77"/>
                  <a:gd name="T9" fmla="*/ 0 h 90"/>
                </a:gdLst>
                <a:ahLst/>
                <a:cxnLst>
                  <a:cxn ang="0">
                    <a:pos x="T0" y="T1"/>
                  </a:cxn>
                  <a:cxn ang="0">
                    <a:pos x="T2" y="T3"/>
                  </a:cxn>
                  <a:cxn ang="0">
                    <a:pos x="T4" y="T5"/>
                  </a:cxn>
                  <a:cxn ang="0">
                    <a:pos x="T6" y="T7"/>
                  </a:cxn>
                  <a:cxn ang="0">
                    <a:pos x="T8" y="T9"/>
                  </a:cxn>
                </a:cxnLst>
                <a:rect l="0" t="0" r="r" b="b"/>
                <a:pathLst>
                  <a:path w="77" h="90">
                    <a:moveTo>
                      <a:pt x="59" y="0"/>
                    </a:moveTo>
                    <a:lnTo>
                      <a:pt x="0" y="60"/>
                    </a:lnTo>
                    <a:lnTo>
                      <a:pt x="6" y="90"/>
                    </a:lnTo>
                    <a:lnTo>
                      <a:pt x="77" y="18"/>
                    </a:lnTo>
                    <a:lnTo>
                      <a:pt x="5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grpSp>
        <p:sp>
          <p:nvSpPr>
            <p:cNvPr id="126" name="文本框 125">
              <a:extLst>
                <a:ext uri="{FF2B5EF4-FFF2-40B4-BE49-F238E27FC236}">
                  <a16:creationId xmlns:a16="http://schemas.microsoft.com/office/drawing/2014/main" id="{8BAD0C37-8E50-4B43-A6F2-A1EA1BC4B2CE}"/>
                </a:ext>
              </a:extLst>
            </p:cNvPr>
            <p:cNvSpPr txBox="1"/>
            <p:nvPr/>
          </p:nvSpPr>
          <p:spPr>
            <a:xfrm>
              <a:off x="1270300" y="2718801"/>
              <a:ext cx="3467104" cy="461665"/>
            </a:xfrm>
            <a:prstGeom prst="rect">
              <a:avLst/>
            </a:prstGeom>
            <a:noFill/>
          </p:spPr>
          <p:txBody>
            <a:bodyPr wrap="square" rtlCol="0">
              <a:spAutoFit/>
            </a:bodyPr>
            <a:lstStyle/>
            <a:p>
              <a:r>
                <a:rPr lang="zh-CN" altLang="en-US" sz="2400" b="1" dirty="0">
                  <a:gradFill>
                    <a:gsLst>
                      <a:gs pos="15000">
                        <a:srgbClr val="859BF1"/>
                      </a:gs>
                      <a:gs pos="81000">
                        <a:srgbClr val="3B58B7"/>
                      </a:gs>
                      <a:gs pos="48000">
                        <a:srgbClr val="6982DB"/>
                      </a:gs>
                    </a:gsLst>
                    <a:lin ang="0" scaled="0"/>
                  </a:gradFill>
                  <a:latin typeface="微软雅黑" panose="020B0503020204020204" pitchFamily="34" charset="-122"/>
                  <a:ea typeface="微软雅黑" panose="020B0503020204020204" pitchFamily="34" charset="-122"/>
                  <a:cs typeface="Roboto" pitchFamily="2" charset="0"/>
                </a:rPr>
                <a:t>点击输入标题</a:t>
              </a:r>
              <a:endParaRPr lang="en-US" sz="2400" b="1" dirty="0">
                <a:gradFill>
                  <a:gsLst>
                    <a:gs pos="15000">
                      <a:srgbClr val="859BF1"/>
                    </a:gs>
                    <a:gs pos="81000">
                      <a:srgbClr val="3B58B7"/>
                    </a:gs>
                    <a:gs pos="48000">
                      <a:srgbClr val="6982DB"/>
                    </a:gs>
                  </a:gsLst>
                  <a:lin ang="0" scaled="0"/>
                </a:gradFill>
                <a:latin typeface="微软雅黑" panose="020B0503020204020204" pitchFamily="34" charset="-122"/>
                <a:ea typeface="微软雅黑" panose="020B0503020204020204" pitchFamily="34" charset="-122"/>
                <a:cs typeface="Roboto" pitchFamily="2" charset="0"/>
              </a:endParaRPr>
            </a:p>
          </p:txBody>
        </p:sp>
        <p:sp>
          <p:nvSpPr>
            <p:cNvPr id="127" name="文本框 126">
              <a:extLst>
                <a:ext uri="{FF2B5EF4-FFF2-40B4-BE49-F238E27FC236}">
                  <a16:creationId xmlns:a16="http://schemas.microsoft.com/office/drawing/2014/main" id="{D85E0680-B00C-4A44-9048-71B24AE7D12B}"/>
                </a:ext>
              </a:extLst>
            </p:cNvPr>
            <p:cNvSpPr txBox="1"/>
            <p:nvPr/>
          </p:nvSpPr>
          <p:spPr>
            <a:xfrm>
              <a:off x="1322279" y="3100615"/>
              <a:ext cx="1923888" cy="369332"/>
            </a:xfrm>
            <a:prstGeom prst="rect">
              <a:avLst/>
            </a:prstGeom>
            <a:noFill/>
          </p:spPr>
          <p:txBody>
            <a:bodyPr wrap="square" rtlCol="0">
              <a:spAutoFit/>
            </a:bodyPr>
            <a:lstStyle/>
            <a:p>
              <a:r>
                <a:rPr lang="en-US" altLang="zh-CN" dirty="0">
                  <a:solidFill>
                    <a:schemeClr val="bg1">
                      <a:lumMod val="75000"/>
                    </a:schemeClr>
                  </a:solidFill>
                  <a:latin typeface="微软雅黑" panose="020B0503020204020204" pitchFamily="34" charset="-122"/>
                  <a:ea typeface="微软雅黑" panose="020B0503020204020204" pitchFamily="34" charset="-122"/>
                  <a:cs typeface="Roboto" pitchFamily="2" charset="0"/>
                </a:rPr>
                <a:t>English</a:t>
              </a:r>
              <a:endParaRPr lang="en-US" dirty="0">
                <a:solidFill>
                  <a:schemeClr val="bg1">
                    <a:lumMod val="75000"/>
                  </a:schemeClr>
                </a:solidFill>
                <a:latin typeface="微软雅黑" panose="020B0503020204020204" pitchFamily="34" charset="-122"/>
                <a:ea typeface="微软雅黑" panose="020B0503020204020204" pitchFamily="34" charset="-122"/>
                <a:cs typeface="Roboto" pitchFamily="2" charset="0"/>
              </a:endParaRPr>
            </a:p>
          </p:txBody>
        </p:sp>
      </p:grpSp>
      <p:grpSp>
        <p:nvGrpSpPr>
          <p:cNvPr id="192" name="组合 191">
            <a:extLst>
              <a:ext uri="{FF2B5EF4-FFF2-40B4-BE49-F238E27FC236}">
                <a16:creationId xmlns:a16="http://schemas.microsoft.com/office/drawing/2014/main" id="{30F2766E-FC50-4BED-A8B1-4E87BCDE5068}"/>
              </a:ext>
            </a:extLst>
          </p:cNvPr>
          <p:cNvGrpSpPr/>
          <p:nvPr/>
        </p:nvGrpSpPr>
        <p:grpSpPr>
          <a:xfrm>
            <a:off x="948856" y="4315432"/>
            <a:ext cx="4151440" cy="1938992"/>
            <a:chOff x="585964" y="3747152"/>
            <a:chExt cx="4151440" cy="1938992"/>
          </a:xfrm>
        </p:grpSpPr>
        <p:sp>
          <p:nvSpPr>
            <p:cNvPr id="128" name="文本框 127">
              <a:extLst>
                <a:ext uri="{FF2B5EF4-FFF2-40B4-BE49-F238E27FC236}">
                  <a16:creationId xmlns:a16="http://schemas.microsoft.com/office/drawing/2014/main" id="{810C1FEA-CB66-4652-AF49-30250CA9501C}"/>
                </a:ext>
              </a:extLst>
            </p:cNvPr>
            <p:cNvSpPr txBox="1"/>
            <p:nvPr/>
          </p:nvSpPr>
          <p:spPr>
            <a:xfrm>
              <a:off x="2120087" y="3747152"/>
              <a:ext cx="1241124" cy="1938992"/>
            </a:xfrm>
            <a:prstGeom prst="rect">
              <a:avLst/>
            </a:prstGeom>
            <a:noFill/>
          </p:spPr>
          <p:txBody>
            <a:bodyPr wrap="square" rtlCol="0">
              <a:spAutoFit/>
            </a:bodyPr>
            <a:lstStyle/>
            <a:p>
              <a:pPr algn="l"/>
              <a:r>
                <a:rPr lang="en-US" altLang="zh-CN" sz="12000" i="1" dirty="0">
                  <a:solidFill>
                    <a:schemeClr val="tx1">
                      <a:alpha val="8000"/>
                    </a:schemeClr>
                  </a:solidFill>
                  <a:latin typeface="Consolas" panose="020B0609020204030204" pitchFamily="49" charset="0"/>
                  <a:ea typeface="Roboto Medium" panose="02000000000000000000" pitchFamily="2" charset="0"/>
                </a:rPr>
                <a:t>4</a:t>
              </a:r>
              <a:endParaRPr lang="en-US" sz="12000" i="1" dirty="0">
                <a:solidFill>
                  <a:schemeClr val="tx1">
                    <a:alpha val="8000"/>
                  </a:schemeClr>
                </a:solidFill>
                <a:latin typeface="Consolas" panose="020B0609020204030204" pitchFamily="49" charset="0"/>
                <a:ea typeface="Roboto Medium" panose="02000000000000000000" pitchFamily="2" charset="0"/>
              </a:endParaRPr>
            </a:p>
          </p:txBody>
        </p:sp>
        <p:sp>
          <p:nvSpPr>
            <p:cNvPr id="129" name="矩形: 圆角 128">
              <a:extLst>
                <a:ext uri="{FF2B5EF4-FFF2-40B4-BE49-F238E27FC236}">
                  <a16:creationId xmlns:a16="http://schemas.microsoft.com/office/drawing/2014/main" id="{6D33FD60-C5F2-456C-A574-337B8140F7D8}"/>
                </a:ext>
              </a:extLst>
            </p:cNvPr>
            <p:cNvSpPr/>
            <p:nvPr/>
          </p:nvSpPr>
          <p:spPr>
            <a:xfrm>
              <a:off x="585964" y="4555905"/>
              <a:ext cx="709555" cy="709791"/>
            </a:xfrm>
            <a:prstGeom prst="roundRect">
              <a:avLst/>
            </a:prstGeom>
            <a:gradFill flip="none" rotWithShape="1">
              <a:gsLst>
                <a:gs pos="0">
                  <a:srgbClr val="859BF1"/>
                </a:gs>
                <a:gs pos="91000">
                  <a:srgbClr val="6982DB"/>
                </a:gs>
                <a:gs pos="0">
                  <a:srgbClr val="859BF1"/>
                </a:gs>
                <a:gs pos="36000">
                  <a:srgbClr val="6982DB">
                    <a:alpha val="87000"/>
                  </a:srgbClr>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5" name="文本框 134">
              <a:extLst>
                <a:ext uri="{FF2B5EF4-FFF2-40B4-BE49-F238E27FC236}">
                  <a16:creationId xmlns:a16="http://schemas.microsoft.com/office/drawing/2014/main" id="{074D9097-87FF-4C5B-A08E-698A14C113EC}"/>
                </a:ext>
              </a:extLst>
            </p:cNvPr>
            <p:cNvSpPr txBox="1"/>
            <p:nvPr/>
          </p:nvSpPr>
          <p:spPr>
            <a:xfrm>
              <a:off x="1270300" y="4555497"/>
              <a:ext cx="3467104" cy="461665"/>
            </a:xfrm>
            <a:prstGeom prst="rect">
              <a:avLst/>
            </a:prstGeom>
            <a:noFill/>
          </p:spPr>
          <p:txBody>
            <a:bodyPr wrap="square" rtlCol="0">
              <a:spAutoFit/>
            </a:bodyPr>
            <a:lstStyle/>
            <a:p>
              <a:r>
                <a:rPr lang="zh-CN" altLang="en-US" sz="2400" b="1" dirty="0">
                  <a:gradFill>
                    <a:gsLst>
                      <a:gs pos="15000">
                        <a:srgbClr val="859BF1"/>
                      </a:gs>
                      <a:gs pos="81000">
                        <a:srgbClr val="3B58B7"/>
                      </a:gs>
                      <a:gs pos="48000">
                        <a:srgbClr val="6982DB"/>
                      </a:gs>
                    </a:gsLst>
                    <a:lin ang="0" scaled="0"/>
                  </a:gradFill>
                  <a:latin typeface="微软雅黑" panose="020B0503020204020204" pitchFamily="34" charset="-122"/>
                  <a:ea typeface="微软雅黑" panose="020B0503020204020204" pitchFamily="34" charset="-122"/>
                  <a:cs typeface="Roboto" pitchFamily="2" charset="0"/>
                </a:rPr>
                <a:t>点击输入标题</a:t>
              </a:r>
              <a:endParaRPr lang="en-US" sz="2400" b="1" dirty="0">
                <a:gradFill>
                  <a:gsLst>
                    <a:gs pos="15000">
                      <a:srgbClr val="859BF1"/>
                    </a:gs>
                    <a:gs pos="81000">
                      <a:srgbClr val="3B58B7"/>
                    </a:gs>
                    <a:gs pos="48000">
                      <a:srgbClr val="6982DB"/>
                    </a:gs>
                  </a:gsLst>
                  <a:lin ang="0" scaled="0"/>
                </a:gradFill>
                <a:latin typeface="微软雅黑" panose="020B0503020204020204" pitchFamily="34" charset="-122"/>
                <a:ea typeface="微软雅黑" panose="020B0503020204020204" pitchFamily="34" charset="-122"/>
                <a:cs typeface="Roboto" pitchFamily="2" charset="0"/>
              </a:endParaRPr>
            </a:p>
          </p:txBody>
        </p:sp>
        <p:sp>
          <p:nvSpPr>
            <p:cNvPr id="136" name="文本框 135">
              <a:extLst>
                <a:ext uri="{FF2B5EF4-FFF2-40B4-BE49-F238E27FC236}">
                  <a16:creationId xmlns:a16="http://schemas.microsoft.com/office/drawing/2014/main" id="{18609A4E-90D8-454C-8B0B-CDABCFF18B87}"/>
                </a:ext>
              </a:extLst>
            </p:cNvPr>
            <p:cNvSpPr txBox="1"/>
            <p:nvPr/>
          </p:nvSpPr>
          <p:spPr>
            <a:xfrm>
              <a:off x="1322279" y="4937311"/>
              <a:ext cx="1923888" cy="369332"/>
            </a:xfrm>
            <a:prstGeom prst="rect">
              <a:avLst/>
            </a:prstGeom>
            <a:noFill/>
          </p:spPr>
          <p:txBody>
            <a:bodyPr wrap="square" rtlCol="0">
              <a:spAutoFit/>
            </a:bodyPr>
            <a:lstStyle/>
            <a:p>
              <a:r>
                <a:rPr lang="en-US" altLang="zh-CN" dirty="0">
                  <a:solidFill>
                    <a:schemeClr val="bg1">
                      <a:lumMod val="75000"/>
                    </a:schemeClr>
                  </a:solidFill>
                  <a:latin typeface="微软雅黑" panose="020B0503020204020204" pitchFamily="34" charset="-122"/>
                  <a:ea typeface="微软雅黑" panose="020B0503020204020204" pitchFamily="34" charset="-122"/>
                  <a:cs typeface="Roboto" pitchFamily="2" charset="0"/>
                </a:rPr>
                <a:t>English</a:t>
              </a:r>
              <a:endParaRPr lang="en-US" dirty="0">
                <a:solidFill>
                  <a:schemeClr val="bg1">
                    <a:lumMod val="75000"/>
                  </a:schemeClr>
                </a:solidFill>
                <a:latin typeface="微软雅黑" panose="020B0503020204020204" pitchFamily="34" charset="-122"/>
                <a:ea typeface="微软雅黑" panose="020B0503020204020204" pitchFamily="34" charset="-122"/>
                <a:cs typeface="Roboto" pitchFamily="2" charset="0"/>
              </a:endParaRPr>
            </a:p>
          </p:txBody>
        </p:sp>
      </p:grpSp>
      <p:grpSp>
        <p:nvGrpSpPr>
          <p:cNvPr id="193" name="组合 192">
            <a:extLst>
              <a:ext uri="{FF2B5EF4-FFF2-40B4-BE49-F238E27FC236}">
                <a16:creationId xmlns:a16="http://schemas.microsoft.com/office/drawing/2014/main" id="{A860DDBB-19EF-4323-AC7E-73ACFFFD1DD3}"/>
              </a:ext>
            </a:extLst>
          </p:cNvPr>
          <p:cNvGrpSpPr/>
          <p:nvPr/>
        </p:nvGrpSpPr>
        <p:grpSpPr>
          <a:xfrm>
            <a:off x="4758856" y="2478736"/>
            <a:ext cx="4151440" cy="1938992"/>
            <a:chOff x="585964" y="1910456"/>
            <a:chExt cx="4151440" cy="1938992"/>
          </a:xfrm>
        </p:grpSpPr>
        <p:sp>
          <p:nvSpPr>
            <p:cNvPr id="194" name="文本框 193">
              <a:extLst>
                <a:ext uri="{FF2B5EF4-FFF2-40B4-BE49-F238E27FC236}">
                  <a16:creationId xmlns:a16="http://schemas.microsoft.com/office/drawing/2014/main" id="{4C496D7C-78AB-4998-BD9A-B99E9F889BE9}"/>
                </a:ext>
              </a:extLst>
            </p:cNvPr>
            <p:cNvSpPr txBox="1"/>
            <p:nvPr/>
          </p:nvSpPr>
          <p:spPr>
            <a:xfrm>
              <a:off x="2218668" y="1910456"/>
              <a:ext cx="1241124" cy="1938992"/>
            </a:xfrm>
            <a:prstGeom prst="rect">
              <a:avLst/>
            </a:prstGeom>
            <a:noFill/>
          </p:spPr>
          <p:txBody>
            <a:bodyPr wrap="square" rtlCol="0">
              <a:spAutoFit/>
            </a:bodyPr>
            <a:lstStyle/>
            <a:p>
              <a:pPr algn="l"/>
              <a:r>
                <a:rPr lang="en-US" altLang="zh-CN" sz="12000" i="1" dirty="0">
                  <a:solidFill>
                    <a:schemeClr val="tx1">
                      <a:alpha val="8000"/>
                    </a:schemeClr>
                  </a:solidFill>
                  <a:latin typeface="Consolas" panose="020B0609020204030204" pitchFamily="49" charset="0"/>
                  <a:ea typeface="Roboto Medium" panose="02000000000000000000" pitchFamily="2" charset="0"/>
                </a:rPr>
                <a:t>2</a:t>
              </a:r>
              <a:endParaRPr lang="en-US" sz="12000" i="1" dirty="0">
                <a:solidFill>
                  <a:schemeClr val="tx1">
                    <a:alpha val="8000"/>
                  </a:schemeClr>
                </a:solidFill>
                <a:latin typeface="Consolas" panose="020B0609020204030204" pitchFamily="49" charset="0"/>
                <a:ea typeface="Roboto Medium" panose="02000000000000000000" pitchFamily="2" charset="0"/>
              </a:endParaRPr>
            </a:p>
          </p:txBody>
        </p:sp>
        <p:sp>
          <p:nvSpPr>
            <p:cNvPr id="195" name="矩形: 圆角 194">
              <a:extLst>
                <a:ext uri="{FF2B5EF4-FFF2-40B4-BE49-F238E27FC236}">
                  <a16:creationId xmlns:a16="http://schemas.microsoft.com/office/drawing/2014/main" id="{08142A03-6FB1-4088-8A46-D9A469569170}"/>
                </a:ext>
              </a:extLst>
            </p:cNvPr>
            <p:cNvSpPr/>
            <p:nvPr/>
          </p:nvSpPr>
          <p:spPr>
            <a:xfrm>
              <a:off x="585964" y="2719209"/>
              <a:ext cx="709555" cy="709791"/>
            </a:xfrm>
            <a:prstGeom prst="roundRect">
              <a:avLst/>
            </a:prstGeom>
            <a:gradFill flip="none" rotWithShape="1">
              <a:gsLst>
                <a:gs pos="0">
                  <a:srgbClr val="859BF1"/>
                </a:gs>
                <a:gs pos="91000">
                  <a:srgbClr val="6982DB"/>
                </a:gs>
                <a:gs pos="0">
                  <a:srgbClr val="859BF1"/>
                </a:gs>
                <a:gs pos="36000">
                  <a:srgbClr val="6982DB">
                    <a:alpha val="87000"/>
                  </a:srgbClr>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7" name="文本框 196">
              <a:extLst>
                <a:ext uri="{FF2B5EF4-FFF2-40B4-BE49-F238E27FC236}">
                  <a16:creationId xmlns:a16="http://schemas.microsoft.com/office/drawing/2014/main" id="{2B2DA895-F973-4329-806C-32C7D4B714C7}"/>
                </a:ext>
              </a:extLst>
            </p:cNvPr>
            <p:cNvSpPr txBox="1"/>
            <p:nvPr/>
          </p:nvSpPr>
          <p:spPr>
            <a:xfrm>
              <a:off x="1270300" y="2718801"/>
              <a:ext cx="3467104" cy="461665"/>
            </a:xfrm>
            <a:prstGeom prst="rect">
              <a:avLst/>
            </a:prstGeom>
            <a:noFill/>
          </p:spPr>
          <p:txBody>
            <a:bodyPr wrap="square" rtlCol="0">
              <a:spAutoFit/>
            </a:bodyPr>
            <a:lstStyle/>
            <a:p>
              <a:r>
                <a:rPr lang="zh-CN" altLang="en-US" sz="2400" b="1" dirty="0">
                  <a:gradFill>
                    <a:gsLst>
                      <a:gs pos="15000">
                        <a:srgbClr val="859BF1"/>
                      </a:gs>
                      <a:gs pos="81000">
                        <a:srgbClr val="3B58B7"/>
                      </a:gs>
                      <a:gs pos="48000">
                        <a:srgbClr val="6982DB"/>
                      </a:gs>
                    </a:gsLst>
                    <a:lin ang="0" scaled="0"/>
                  </a:gradFill>
                  <a:latin typeface="微软雅黑" panose="020B0503020204020204" pitchFamily="34" charset="-122"/>
                  <a:ea typeface="微软雅黑" panose="020B0503020204020204" pitchFamily="34" charset="-122"/>
                  <a:cs typeface="Roboto" pitchFamily="2" charset="0"/>
                </a:rPr>
                <a:t>点击输入标题</a:t>
              </a:r>
              <a:endParaRPr lang="en-US" sz="2400" b="1" dirty="0">
                <a:gradFill>
                  <a:gsLst>
                    <a:gs pos="15000">
                      <a:srgbClr val="859BF1"/>
                    </a:gs>
                    <a:gs pos="81000">
                      <a:srgbClr val="3B58B7"/>
                    </a:gs>
                    <a:gs pos="48000">
                      <a:srgbClr val="6982DB"/>
                    </a:gs>
                  </a:gsLst>
                  <a:lin ang="0" scaled="0"/>
                </a:gradFill>
                <a:latin typeface="微软雅黑" panose="020B0503020204020204" pitchFamily="34" charset="-122"/>
                <a:ea typeface="微软雅黑" panose="020B0503020204020204" pitchFamily="34" charset="-122"/>
                <a:cs typeface="Roboto" pitchFamily="2" charset="0"/>
              </a:endParaRPr>
            </a:p>
          </p:txBody>
        </p:sp>
        <p:sp>
          <p:nvSpPr>
            <p:cNvPr id="198" name="文本框 197">
              <a:extLst>
                <a:ext uri="{FF2B5EF4-FFF2-40B4-BE49-F238E27FC236}">
                  <a16:creationId xmlns:a16="http://schemas.microsoft.com/office/drawing/2014/main" id="{2D184F0D-1234-4269-AAB7-C58008962611}"/>
                </a:ext>
              </a:extLst>
            </p:cNvPr>
            <p:cNvSpPr txBox="1"/>
            <p:nvPr/>
          </p:nvSpPr>
          <p:spPr>
            <a:xfrm>
              <a:off x="1322279" y="3100615"/>
              <a:ext cx="1923888" cy="369332"/>
            </a:xfrm>
            <a:prstGeom prst="rect">
              <a:avLst/>
            </a:prstGeom>
            <a:noFill/>
          </p:spPr>
          <p:txBody>
            <a:bodyPr wrap="square" rtlCol="0">
              <a:spAutoFit/>
            </a:bodyPr>
            <a:lstStyle/>
            <a:p>
              <a:r>
                <a:rPr lang="en-US" altLang="zh-CN" dirty="0">
                  <a:solidFill>
                    <a:schemeClr val="bg1">
                      <a:lumMod val="75000"/>
                    </a:schemeClr>
                  </a:solidFill>
                  <a:latin typeface="微软雅黑" panose="020B0503020204020204" pitchFamily="34" charset="-122"/>
                  <a:ea typeface="微软雅黑" panose="020B0503020204020204" pitchFamily="34" charset="-122"/>
                  <a:cs typeface="Roboto" pitchFamily="2" charset="0"/>
                </a:rPr>
                <a:t>English</a:t>
              </a:r>
              <a:endParaRPr lang="en-US" dirty="0">
                <a:solidFill>
                  <a:schemeClr val="bg1">
                    <a:lumMod val="75000"/>
                  </a:schemeClr>
                </a:solidFill>
                <a:latin typeface="微软雅黑" panose="020B0503020204020204" pitchFamily="34" charset="-122"/>
                <a:ea typeface="微软雅黑" panose="020B0503020204020204" pitchFamily="34" charset="-122"/>
                <a:cs typeface="Roboto" pitchFamily="2" charset="0"/>
              </a:endParaRPr>
            </a:p>
          </p:txBody>
        </p:sp>
      </p:grpSp>
      <p:grpSp>
        <p:nvGrpSpPr>
          <p:cNvPr id="203" name="组合 202">
            <a:extLst>
              <a:ext uri="{FF2B5EF4-FFF2-40B4-BE49-F238E27FC236}">
                <a16:creationId xmlns:a16="http://schemas.microsoft.com/office/drawing/2014/main" id="{F25BE5F1-0EDC-43AF-BD50-4606140847FD}"/>
              </a:ext>
            </a:extLst>
          </p:cNvPr>
          <p:cNvGrpSpPr/>
          <p:nvPr/>
        </p:nvGrpSpPr>
        <p:grpSpPr>
          <a:xfrm>
            <a:off x="4758856" y="4315432"/>
            <a:ext cx="4151440" cy="1938992"/>
            <a:chOff x="585964" y="3747152"/>
            <a:chExt cx="4151440" cy="1938992"/>
          </a:xfrm>
        </p:grpSpPr>
        <p:sp>
          <p:nvSpPr>
            <p:cNvPr id="204" name="文本框 203">
              <a:extLst>
                <a:ext uri="{FF2B5EF4-FFF2-40B4-BE49-F238E27FC236}">
                  <a16:creationId xmlns:a16="http://schemas.microsoft.com/office/drawing/2014/main" id="{07BDBB27-C73F-4F7D-BEE7-BAA228FE0432}"/>
                </a:ext>
              </a:extLst>
            </p:cNvPr>
            <p:cNvSpPr txBox="1"/>
            <p:nvPr/>
          </p:nvSpPr>
          <p:spPr>
            <a:xfrm>
              <a:off x="2120087" y="3747152"/>
              <a:ext cx="1241124" cy="1938992"/>
            </a:xfrm>
            <a:prstGeom prst="rect">
              <a:avLst/>
            </a:prstGeom>
            <a:noFill/>
          </p:spPr>
          <p:txBody>
            <a:bodyPr wrap="square" rtlCol="0">
              <a:spAutoFit/>
            </a:bodyPr>
            <a:lstStyle/>
            <a:p>
              <a:pPr algn="l"/>
              <a:r>
                <a:rPr lang="en-US" altLang="zh-CN" sz="12000" i="1" dirty="0">
                  <a:solidFill>
                    <a:schemeClr val="tx1">
                      <a:alpha val="8000"/>
                    </a:schemeClr>
                  </a:solidFill>
                  <a:latin typeface="Consolas" panose="020B0609020204030204" pitchFamily="49" charset="0"/>
                  <a:ea typeface="Roboto Medium" panose="02000000000000000000" pitchFamily="2" charset="0"/>
                </a:rPr>
                <a:t>5</a:t>
              </a:r>
              <a:endParaRPr lang="en-US" sz="12000" i="1" dirty="0">
                <a:solidFill>
                  <a:schemeClr val="tx1">
                    <a:alpha val="8000"/>
                  </a:schemeClr>
                </a:solidFill>
                <a:latin typeface="Consolas" panose="020B0609020204030204" pitchFamily="49" charset="0"/>
                <a:ea typeface="Roboto Medium" panose="02000000000000000000" pitchFamily="2" charset="0"/>
              </a:endParaRPr>
            </a:p>
          </p:txBody>
        </p:sp>
        <p:sp>
          <p:nvSpPr>
            <p:cNvPr id="205" name="矩形: 圆角 204">
              <a:extLst>
                <a:ext uri="{FF2B5EF4-FFF2-40B4-BE49-F238E27FC236}">
                  <a16:creationId xmlns:a16="http://schemas.microsoft.com/office/drawing/2014/main" id="{CA976904-73CA-4B24-9273-C22B57421285}"/>
                </a:ext>
              </a:extLst>
            </p:cNvPr>
            <p:cNvSpPr/>
            <p:nvPr/>
          </p:nvSpPr>
          <p:spPr>
            <a:xfrm>
              <a:off x="585964" y="4555905"/>
              <a:ext cx="709555" cy="709791"/>
            </a:xfrm>
            <a:prstGeom prst="roundRect">
              <a:avLst/>
            </a:prstGeom>
            <a:gradFill flip="none" rotWithShape="1">
              <a:gsLst>
                <a:gs pos="0">
                  <a:srgbClr val="859BF1"/>
                </a:gs>
                <a:gs pos="91000">
                  <a:srgbClr val="6982DB"/>
                </a:gs>
                <a:gs pos="0">
                  <a:srgbClr val="859BF1"/>
                </a:gs>
                <a:gs pos="36000">
                  <a:srgbClr val="6982DB">
                    <a:alpha val="87000"/>
                  </a:srgbClr>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7" name="文本框 206">
              <a:extLst>
                <a:ext uri="{FF2B5EF4-FFF2-40B4-BE49-F238E27FC236}">
                  <a16:creationId xmlns:a16="http://schemas.microsoft.com/office/drawing/2014/main" id="{5A300547-063C-4705-A7F8-9C97BF768493}"/>
                </a:ext>
              </a:extLst>
            </p:cNvPr>
            <p:cNvSpPr txBox="1"/>
            <p:nvPr/>
          </p:nvSpPr>
          <p:spPr>
            <a:xfrm>
              <a:off x="1270300" y="4555497"/>
              <a:ext cx="3467104" cy="461665"/>
            </a:xfrm>
            <a:prstGeom prst="rect">
              <a:avLst/>
            </a:prstGeom>
            <a:noFill/>
          </p:spPr>
          <p:txBody>
            <a:bodyPr wrap="square" rtlCol="0">
              <a:spAutoFit/>
            </a:bodyPr>
            <a:lstStyle/>
            <a:p>
              <a:r>
                <a:rPr lang="zh-CN" altLang="en-US" sz="2400" b="1" dirty="0">
                  <a:gradFill>
                    <a:gsLst>
                      <a:gs pos="15000">
                        <a:srgbClr val="859BF1"/>
                      </a:gs>
                      <a:gs pos="81000">
                        <a:srgbClr val="3B58B7"/>
                      </a:gs>
                      <a:gs pos="48000">
                        <a:srgbClr val="6982DB"/>
                      </a:gs>
                    </a:gsLst>
                    <a:lin ang="0" scaled="0"/>
                  </a:gradFill>
                  <a:latin typeface="微软雅黑" panose="020B0503020204020204" pitchFamily="34" charset="-122"/>
                  <a:ea typeface="微软雅黑" panose="020B0503020204020204" pitchFamily="34" charset="-122"/>
                  <a:cs typeface="Roboto" pitchFamily="2" charset="0"/>
                </a:rPr>
                <a:t>点击输入标题</a:t>
              </a:r>
              <a:endParaRPr lang="en-US" sz="2400" b="1" dirty="0">
                <a:gradFill>
                  <a:gsLst>
                    <a:gs pos="15000">
                      <a:srgbClr val="859BF1"/>
                    </a:gs>
                    <a:gs pos="81000">
                      <a:srgbClr val="3B58B7"/>
                    </a:gs>
                    <a:gs pos="48000">
                      <a:srgbClr val="6982DB"/>
                    </a:gs>
                  </a:gsLst>
                  <a:lin ang="0" scaled="0"/>
                </a:gradFill>
                <a:latin typeface="微软雅黑" panose="020B0503020204020204" pitchFamily="34" charset="-122"/>
                <a:ea typeface="微软雅黑" panose="020B0503020204020204" pitchFamily="34" charset="-122"/>
                <a:cs typeface="Roboto" pitchFamily="2" charset="0"/>
              </a:endParaRPr>
            </a:p>
          </p:txBody>
        </p:sp>
        <p:sp>
          <p:nvSpPr>
            <p:cNvPr id="208" name="文本框 207">
              <a:extLst>
                <a:ext uri="{FF2B5EF4-FFF2-40B4-BE49-F238E27FC236}">
                  <a16:creationId xmlns:a16="http://schemas.microsoft.com/office/drawing/2014/main" id="{FB34F4C6-B1BE-4B05-896B-35720AE8BC60}"/>
                </a:ext>
              </a:extLst>
            </p:cNvPr>
            <p:cNvSpPr txBox="1"/>
            <p:nvPr/>
          </p:nvSpPr>
          <p:spPr>
            <a:xfrm>
              <a:off x="1322279" y="4937311"/>
              <a:ext cx="1923888" cy="369332"/>
            </a:xfrm>
            <a:prstGeom prst="rect">
              <a:avLst/>
            </a:prstGeom>
            <a:noFill/>
          </p:spPr>
          <p:txBody>
            <a:bodyPr wrap="square" rtlCol="0">
              <a:spAutoFit/>
            </a:bodyPr>
            <a:lstStyle/>
            <a:p>
              <a:r>
                <a:rPr lang="en-US" altLang="zh-CN" dirty="0">
                  <a:solidFill>
                    <a:schemeClr val="bg1">
                      <a:lumMod val="75000"/>
                    </a:schemeClr>
                  </a:solidFill>
                  <a:latin typeface="微软雅黑" panose="020B0503020204020204" pitchFamily="34" charset="-122"/>
                  <a:ea typeface="微软雅黑" panose="020B0503020204020204" pitchFamily="34" charset="-122"/>
                  <a:cs typeface="Roboto" pitchFamily="2" charset="0"/>
                </a:rPr>
                <a:t>English</a:t>
              </a:r>
              <a:endParaRPr lang="en-US" dirty="0">
                <a:solidFill>
                  <a:schemeClr val="bg1">
                    <a:lumMod val="75000"/>
                  </a:schemeClr>
                </a:solidFill>
                <a:latin typeface="微软雅黑" panose="020B0503020204020204" pitchFamily="34" charset="-122"/>
                <a:ea typeface="微软雅黑" panose="020B0503020204020204" pitchFamily="34" charset="-122"/>
                <a:cs typeface="Roboto" pitchFamily="2" charset="0"/>
              </a:endParaRPr>
            </a:p>
          </p:txBody>
        </p:sp>
      </p:grpSp>
      <p:grpSp>
        <p:nvGrpSpPr>
          <p:cNvPr id="213" name="组合 212">
            <a:extLst>
              <a:ext uri="{FF2B5EF4-FFF2-40B4-BE49-F238E27FC236}">
                <a16:creationId xmlns:a16="http://schemas.microsoft.com/office/drawing/2014/main" id="{2DACA092-8509-4297-8C63-96C2F9C49286}"/>
              </a:ext>
            </a:extLst>
          </p:cNvPr>
          <p:cNvGrpSpPr/>
          <p:nvPr/>
        </p:nvGrpSpPr>
        <p:grpSpPr>
          <a:xfrm>
            <a:off x="8393167" y="2478736"/>
            <a:ext cx="4151440" cy="1938992"/>
            <a:chOff x="585964" y="1910456"/>
            <a:chExt cx="4151440" cy="1938992"/>
          </a:xfrm>
        </p:grpSpPr>
        <p:sp>
          <p:nvSpPr>
            <p:cNvPr id="214" name="文本框 213">
              <a:extLst>
                <a:ext uri="{FF2B5EF4-FFF2-40B4-BE49-F238E27FC236}">
                  <a16:creationId xmlns:a16="http://schemas.microsoft.com/office/drawing/2014/main" id="{BCEDDDCC-C5CC-4D62-82A3-6DCA21672AAA}"/>
                </a:ext>
              </a:extLst>
            </p:cNvPr>
            <p:cNvSpPr txBox="1"/>
            <p:nvPr/>
          </p:nvSpPr>
          <p:spPr>
            <a:xfrm>
              <a:off x="2218668" y="1910456"/>
              <a:ext cx="1241124" cy="1938992"/>
            </a:xfrm>
            <a:prstGeom prst="rect">
              <a:avLst/>
            </a:prstGeom>
            <a:noFill/>
          </p:spPr>
          <p:txBody>
            <a:bodyPr wrap="square" rtlCol="0">
              <a:spAutoFit/>
            </a:bodyPr>
            <a:lstStyle/>
            <a:p>
              <a:pPr algn="l"/>
              <a:r>
                <a:rPr lang="en-US" altLang="zh-CN" sz="12000" i="1" dirty="0">
                  <a:solidFill>
                    <a:schemeClr val="tx1">
                      <a:alpha val="8000"/>
                    </a:schemeClr>
                  </a:solidFill>
                  <a:latin typeface="Consolas" panose="020B0609020204030204" pitchFamily="49" charset="0"/>
                  <a:ea typeface="Roboto Medium" panose="02000000000000000000" pitchFamily="2" charset="0"/>
                </a:rPr>
                <a:t>3</a:t>
              </a:r>
              <a:endParaRPr lang="en-US" sz="12000" i="1" dirty="0">
                <a:solidFill>
                  <a:schemeClr val="tx1">
                    <a:alpha val="8000"/>
                  </a:schemeClr>
                </a:solidFill>
                <a:latin typeface="Consolas" panose="020B0609020204030204" pitchFamily="49" charset="0"/>
                <a:ea typeface="Roboto Medium" panose="02000000000000000000" pitchFamily="2" charset="0"/>
              </a:endParaRPr>
            </a:p>
          </p:txBody>
        </p:sp>
        <p:sp>
          <p:nvSpPr>
            <p:cNvPr id="215" name="矩形: 圆角 214">
              <a:extLst>
                <a:ext uri="{FF2B5EF4-FFF2-40B4-BE49-F238E27FC236}">
                  <a16:creationId xmlns:a16="http://schemas.microsoft.com/office/drawing/2014/main" id="{02028762-F91E-4504-B951-C0676CDDF952}"/>
                </a:ext>
              </a:extLst>
            </p:cNvPr>
            <p:cNvSpPr/>
            <p:nvPr/>
          </p:nvSpPr>
          <p:spPr>
            <a:xfrm>
              <a:off x="585964" y="2719209"/>
              <a:ext cx="709555" cy="709791"/>
            </a:xfrm>
            <a:prstGeom prst="roundRect">
              <a:avLst/>
            </a:prstGeom>
            <a:gradFill flip="none" rotWithShape="1">
              <a:gsLst>
                <a:gs pos="0">
                  <a:srgbClr val="859BF1"/>
                </a:gs>
                <a:gs pos="91000">
                  <a:srgbClr val="6982DB"/>
                </a:gs>
                <a:gs pos="0">
                  <a:srgbClr val="859BF1"/>
                </a:gs>
                <a:gs pos="36000">
                  <a:srgbClr val="6982DB">
                    <a:alpha val="87000"/>
                  </a:srgbClr>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7" name="文本框 216">
              <a:extLst>
                <a:ext uri="{FF2B5EF4-FFF2-40B4-BE49-F238E27FC236}">
                  <a16:creationId xmlns:a16="http://schemas.microsoft.com/office/drawing/2014/main" id="{0F8A5894-6D54-495A-8E0A-938851D33DD0}"/>
                </a:ext>
              </a:extLst>
            </p:cNvPr>
            <p:cNvSpPr txBox="1"/>
            <p:nvPr/>
          </p:nvSpPr>
          <p:spPr>
            <a:xfrm>
              <a:off x="1270300" y="2718801"/>
              <a:ext cx="3467104" cy="461665"/>
            </a:xfrm>
            <a:prstGeom prst="rect">
              <a:avLst/>
            </a:prstGeom>
            <a:noFill/>
          </p:spPr>
          <p:txBody>
            <a:bodyPr wrap="square" rtlCol="0">
              <a:spAutoFit/>
            </a:bodyPr>
            <a:lstStyle/>
            <a:p>
              <a:r>
                <a:rPr lang="zh-CN" altLang="en-US" sz="2400" b="1" dirty="0">
                  <a:gradFill>
                    <a:gsLst>
                      <a:gs pos="15000">
                        <a:srgbClr val="859BF1"/>
                      </a:gs>
                      <a:gs pos="81000">
                        <a:srgbClr val="3B58B7"/>
                      </a:gs>
                      <a:gs pos="48000">
                        <a:srgbClr val="6982DB"/>
                      </a:gs>
                    </a:gsLst>
                    <a:lin ang="0" scaled="0"/>
                  </a:gradFill>
                  <a:latin typeface="微软雅黑" panose="020B0503020204020204" pitchFamily="34" charset="-122"/>
                  <a:ea typeface="微软雅黑" panose="020B0503020204020204" pitchFamily="34" charset="-122"/>
                  <a:cs typeface="Roboto" pitchFamily="2" charset="0"/>
                </a:rPr>
                <a:t>点击输入标题</a:t>
              </a:r>
              <a:endParaRPr lang="en-US" sz="2400" b="1" dirty="0">
                <a:gradFill>
                  <a:gsLst>
                    <a:gs pos="15000">
                      <a:srgbClr val="859BF1"/>
                    </a:gs>
                    <a:gs pos="81000">
                      <a:srgbClr val="3B58B7"/>
                    </a:gs>
                    <a:gs pos="48000">
                      <a:srgbClr val="6982DB"/>
                    </a:gs>
                  </a:gsLst>
                  <a:lin ang="0" scaled="0"/>
                </a:gradFill>
                <a:latin typeface="微软雅黑" panose="020B0503020204020204" pitchFamily="34" charset="-122"/>
                <a:ea typeface="微软雅黑" panose="020B0503020204020204" pitchFamily="34" charset="-122"/>
                <a:cs typeface="Roboto" pitchFamily="2" charset="0"/>
              </a:endParaRPr>
            </a:p>
          </p:txBody>
        </p:sp>
        <p:sp>
          <p:nvSpPr>
            <p:cNvPr id="218" name="文本框 217">
              <a:extLst>
                <a:ext uri="{FF2B5EF4-FFF2-40B4-BE49-F238E27FC236}">
                  <a16:creationId xmlns:a16="http://schemas.microsoft.com/office/drawing/2014/main" id="{96789896-33A0-4F52-9C5D-E0C6A1E0A7E6}"/>
                </a:ext>
              </a:extLst>
            </p:cNvPr>
            <p:cNvSpPr txBox="1"/>
            <p:nvPr/>
          </p:nvSpPr>
          <p:spPr>
            <a:xfrm>
              <a:off x="1322279" y="3100615"/>
              <a:ext cx="1923888" cy="369332"/>
            </a:xfrm>
            <a:prstGeom prst="rect">
              <a:avLst/>
            </a:prstGeom>
            <a:noFill/>
          </p:spPr>
          <p:txBody>
            <a:bodyPr wrap="square" rtlCol="0">
              <a:spAutoFit/>
            </a:bodyPr>
            <a:lstStyle/>
            <a:p>
              <a:r>
                <a:rPr lang="en-US" altLang="zh-CN" dirty="0">
                  <a:solidFill>
                    <a:schemeClr val="bg1">
                      <a:lumMod val="75000"/>
                    </a:schemeClr>
                  </a:solidFill>
                  <a:latin typeface="微软雅黑" panose="020B0503020204020204" pitchFamily="34" charset="-122"/>
                  <a:ea typeface="微软雅黑" panose="020B0503020204020204" pitchFamily="34" charset="-122"/>
                  <a:cs typeface="Roboto" pitchFamily="2" charset="0"/>
                </a:rPr>
                <a:t>English</a:t>
              </a:r>
              <a:endParaRPr lang="en-US" dirty="0">
                <a:solidFill>
                  <a:schemeClr val="bg1">
                    <a:lumMod val="75000"/>
                  </a:schemeClr>
                </a:solidFill>
                <a:latin typeface="微软雅黑" panose="020B0503020204020204" pitchFamily="34" charset="-122"/>
                <a:ea typeface="微软雅黑" panose="020B0503020204020204" pitchFamily="34" charset="-122"/>
                <a:cs typeface="Roboto" pitchFamily="2" charset="0"/>
              </a:endParaRPr>
            </a:p>
          </p:txBody>
        </p:sp>
      </p:grpSp>
      <p:grpSp>
        <p:nvGrpSpPr>
          <p:cNvPr id="223" name="组合 222">
            <a:extLst>
              <a:ext uri="{FF2B5EF4-FFF2-40B4-BE49-F238E27FC236}">
                <a16:creationId xmlns:a16="http://schemas.microsoft.com/office/drawing/2014/main" id="{8B42E1D1-43FC-42A0-A8D6-DCEF6828A0ED}"/>
              </a:ext>
            </a:extLst>
          </p:cNvPr>
          <p:cNvGrpSpPr/>
          <p:nvPr/>
        </p:nvGrpSpPr>
        <p:grpSpPr>
          <a:xfrm>
            <a:off x="8393167" y="4315432"/>
            <a:ext cx="4151440" cy="1938992"/>
            <a:chOff x="585964" y="3747152"/>
            <a:chExt cx="4151440" cy="1938992"/>
          </a:xfrm>
        </p:grpSpPr>
        <p:sp>
          <p:nvSpPr>
            <p:cNvPr id="224" name="文本框 223">
              <a:extLst>
                <a:ext uri="{FF2B5EF4-FFF2-40B4-BE49-F238E27FC236}">
                  <a16:creationId xmlns:a16="http://schemas.microsoft.com/office/drawing/2014/main" id="{5907F7BF-2A6C-4D5D-BF87-59E779192274}"/>
                </a:ext>
              </a:extLst>
            </p:cNvPr>
            <p:cNvSpPr txBox="1"/>
            <p:nvPr/>
          </p:nvSpPr>
          <p:spPr>
            <a:xfrm>
              <a:off x="2120087" y="3747152"/>
              <a:ext cx="1241124" cy="1938992"/>
            </a:xfrm>
            <a:prstGeom prst="rect">
              <a:avLst/>
            </a:prstGeom>
            <a:noFill/>
          </p:spPr>
          <p:txBody>
            <a:bodyPr wrap="square" rtlCol="0">
              <a:spAutoFit/>
            </a:bodyPr>
            <a:lstStyle/>
            <a:p>
              <a:pPr algn="l"/>
              <a:r>
                <a:rPr lang="en-US" altLang="zh-CN" sz="12000" i="1" dirty="0">
                  <a:solidFill>
                    <a:schemeClr val="tx1">
                      <a:alpha val="8000"/>
                    </a:schemeClr>
                  </a:solidFill>
                  <a:latin typeface="Consolas" panose="020B0609020204030204" pitchFamily="49" charset="0"/>
                  <a:ea typeface="Roboto Medium" panose="02000000000000000000" pitchFamily="2" charset="0"/>
                </a:rPr>
                <a:t>6</a:t>
              </a:r>
              <a:endParaRPr lang="en-US" sz="12000" i="1" dirty="0">
                <a:solidFill>
                  <a:schemeClr val="tx1">
                    <a:alpha val="8000"/>
                  </a:schemeClr>
                </a:solidFill>
                <a:latin typeface="Consolas" panose="020B0609020204030204" pitchFamily="49" charset="0"/>
                <a:ea typeface="Roboto Medium" panose="02000000000000000000" pitchFamily="2" charset="0"/>
              </a:endParaRPr>
            </a:p>
          </p:txBody>
        </p:sp>
        <p:sp>
          <p:nvSpPr>
            <p:cNvPr id="225" name="矩形: 圆角 224">
              <a:extLst>
                <a:ext uri="{FF2B5EF4-FFF2-40B4-BE49-F238E27FC236}">
                  <a16:creationId xmlns:a16="http://schemas.microsoft.com/office/drawing/2014/main" id="{AF4A4506-7195-4B24-BF48-D2F77EA07516}"/>
                </a:ext>
              </a:extLst>
            </p:cNvPr>
            <p:cNvSpPr/>
            <p:nvPr/>
          </p:nvSpPr>
          <p:spPr>
            <a:xfrm>
              <a:off x="585964" y="4555905"/>
              <a:ext cx="709555" cy="709791"/>
            </a:xfrm>
            <a:prstGeom prst="roundRect">
              <a:avLst/>
            </a:prstGeom>
            <a:gradFill flip="none" rotWithShape="1">
              <a:gsLst>
                <a:gs pos="0">
                  <a:srgbClr val="859BF1"/>
                </a:gs>
                <a:gs pos="91000">
                  <a:srgbClr val="6982DB"/>
                </a:gs>
                <a:gs pos="0">
                  <a:srgbClr val="859BF1"/>
                </a:gs>
                <a:gs pos="36000">
                  <a:srgbClr val="6982DB">
                    <a:alpha val="87000"/>
                  </a:srgbClr>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7" name="文本框 226">
              <a:extLst>
                <a:ext uri="{FF2B5EF4-FFF2-40B4-BE49-F238E27FC236}">
                  <a16:creationId xmlns:a16="http://schemas.microsoft.com/office/drawing/2014/main" id="{8F820EFB-5DE4-413B-9CA8-BED9EEA51557}"/>
                </a:ext>
              </a:extLst>
            </p:cNvPr>
            <p:cNvSpPr txBox="1"/>
            <p:nvPr/>
          </p:nvSpPr>
          <p:spPr>
            <a:xfrm>
              <a:off x="1270300" y="4555497"/>
              <a:ext cx="3467104" cy="461665"/>
            </a:xfrm>
            <a:prstGeom prst="rect">
              <a:avLst/>
            </a:prstGeom>
            <a:noFill/>
          </p:spPr>
          <p:txBody>
            <a:bodyPr wrap="square" rtlCol="0">
              <a:spAutoFit/>
            </a:bodyPr>
            <a:lstStyle/>
            <a:p>
              <a:r>
                <a:rPr lang="zh-CN" altLang="en-US" sz="2400" b="1" dirty="0">
                  <a:gradFill>
                    <a:gsLst>
                      <a:gs pos="15000">
                        <a:srgbClr val="859BF1"/>
                      </a:gs>
                      <a:gs pos="81000">
                        <a:srgbClr val="3B58B7"/>
                      </a:gs>
                      <a:gs pos="48000">
                        <a:srgbClr val="6982DB"/>
                      </a:gs>
                    </a:gsLst>
                    <a:lin ang="0" scaled="0"/>
                  </a:gradFill>
                  <a:latin typeface="微软雅黑" panose="020B0503020204020204" pitchFamily="34" charset="-122"/>
                  <a:ea typeface="微软雅黑" panose="020B0503020204020204" pitchFamily="34" charset="-122"/>
                  <a:cs typeface="Roboto" pitchFamily="2" charset="0"/>
                </a:rPr>
                <a:t>点击输入标题</a:t>
              </a:r>
              <a:endParaRPr lang="en-US" sz="2400" b="1" dirty="0">
                <a:gradFill>
                  <a:gsLst>
                    <a:gs pos="15000">
                      <a:srgbClr val="859BF1"/>
                    </a:gs>
                    <a:gs pos="81000">
                      <a:srgbClr val="3B58B7"/>
                    </a:gs>
                    <a:gs pos="48000">
                      <a:srgbClr val="6982DB"/>
                    </a:gs>
                  </a:gsLst>
                  <a:lin ang="0" scaled="0"/>
                </a:gradFill>
                <a:latin typeface="微软雅黑" panose="020B0503020204020204" pitchFamily="34" charset="-122"/>
                <a:ea typeface="微软雅黑" panose="020B0503020204020204" pitchFamily="34" charset="-122"/>
                <a:cs typeface="Roboto" pitchFamily="2" charset="0"/>
              </a:endParaRPr>
            </a:p>
          </p:txBody>
        </p:sp>
        <p:sp>
          <p:nvSpPr>
            <p:cNvPr id="228" name="文本框 227">
              <a:extLst>
                <a:ext uri="{FF2B5EF4-FFF2-40B4-BE49-F238E27FC236}">
                  <a16:creationId xmlns:a16="http://schemas.microsoft.com/office/drawing/2014/main" id="{5B7265B0-0F7D-4BAA-AEDB-8AAF8F372A41}"/>
                </a:ext>
              </a:extLst>
            </p:cNvPr>
            <p:cNvSpPr txBox="1"/>
            <p:nvPr/>
          </p:nvSpPr>
          <p:spPr>
            <a:xfrm>
              <a:off x="1322279" y="4937311"/>
              <a:ext cx="1923888" cy="369332"/>
            </a:xfrm>
            <a:prstGeom prst="rect">
              <a:avLst/>
            </a:prstGeom>
            <a:noFill/>
          </p:spPr>
          <p:txBody>
            <a:bodyPr wrap="square" rtlCol="0">
              <a:spAutoFit/>
            </a:bodyPr>
            <a:lstStyle/>
            <a:p>
              <a:r>
                <a:rPr lang="en-US" altLang="zh-CN" dirty="0">
                  <a:solidFill>
                    <a:schemeClr val="bg1">
                      <a:lumMod val="75000"/>
                    </a:schemeClr>
                  </a:solidFill>
                  <a:latin typeface="微软雅黑" panose="020B0503020204020204" pitchFamily="34" charset="-122"/>
                  <a:ea typeface="微软雅黑" panose="020B0503020204020204" pitchFamily="34" charset="-122"/>
                  <a:cs typeface="Roboto" pitchFamily="2" charset="0"/>
                </a:rPr>
                <a:t>English</a:t>
              </a:r>
              <a:endParaRPr lang="en-US" dirty="0">
                <a:solidFill>
                  <a:schemeClr val="bg1">
                    <a:lumMod val="75000"/>
                  </a:schemeClr>
                </a:solidFill>
                <a:latin typeface="微软雅黑" panose="020B0503020204020204" pitchFamily="34" charset="-122"/>
                <a:ea typeface="微软雅黑" panose="020B0503020204020204" pitchFamily="34" charset="-122"/>
                <a:cs typeface="Roboto" pitchFamily="2" charset="0"/>
              </a:endParaRPr>
            </a:p>
          </p:txBody>
        </p:sp>
      </p:grpSp>
      <p:grpSp>
        <p:nvGrpSpPr>
          <p:cNvPr id="233" name="组合 232">
            <a:extLst>
              <a:ext uri="{FF2B5EF4-FFF2-40B4-BE49-F238E27FC236}">
                <a16:creationId xmlns:a16="http://schemas.microsoft.com/office/drawing/2014/main" id="{3BBE5760-25BB-45F9-B509-DCCC364809B9}"/>
              </a:ext>
            </a:extLst>
          </p:cNvPr>
          <p:cNvGrpSpPr/>
          <p:nvPr/>
        </p:nvGrpSpPr>
        <p:grpSpPr>
          <a:xfrm>
            <a:off x="4938812" y="3380574"/>
            <a:ext cx="349294" cy="461665"/>
            <a:chOff x="4465638" y="1770063"/>
            <a:chExt cx="214313" cy="279400"/>
          </a:xfrm>
          <a:solidFill>
            <a:schemeClr val="bg1"/>
          </a:solidFill>
        </p:grpSpPr>
        <p:sp>
          <p:nvSpPr>
            <p:cNvPr id="234" name="Freeform 14">
              <a:extLst>
                <a:ext uri="{FF2B5EF4-FFF2-40B4-BE49-F238E27FC236}">
                  <a16:creationId xmlns:a16="http://schemas.microsoft.com/office/drawing/2014/main" id="{5CB5FE55-97C6-49BB-AFAE-08F1EF5B5DAA}"/>
                </a:ext>
              </a:extLst>
            </p:cNvPr>
            <p:cNvSpPr>
              <a:spLocks/>
            </p:cNvSpPr>
            <p:nvPr/>
          </p:nvSpPr>
          <p:spPr bwMode="auto">
            <a:xfrm>
              <a:off x="4529138" y="1770063"/>
              <a:ext cx="76200" cy="127000"/>
            </a:xfrm>
            <a:custGeom>
              <a:avLst/>
              <a:gdLst>
                <a:gd name="T0" fmla="*/ 8 w 24"/>
                <a:gd name="T1" fmla="*/ 23 h 40"/>
                <a:gd name="T2" fmla="*/ 8 w 24"/>
                <a:gd name="T3" fmla="*/ 36 h 40"/>
                <a:gd name="T4" fmla="*/ 12 w 24"/>
                <a:gd name="T5" fmla="*/ 40 h 40"/>
                <a:gd name="T6" fmla="*/ 16 w 24"/>
                <a:gd name="T7" fmla="*/ 36 h 40"/>
                <a:gd name="T8" fmla="*/ 16 w 24"/>
                <a:gd name="T9" fmla="*/ 23 h 40"/>
                <a:gd name="T10" fmla="*/ 24 w 24"/>
                <a:gd name="T11" fmla="*/ 12 h 40"/>
                <a:gd name="T12" fmla="*/ 12 w 24"/>
                <a:gd name="T13" fmla="*/ 0 h 40"/>
                <a:gd name="T14" fmla="*/ 0 w 24"/>
                <a:gd name="T15" fmla="*/ 12 h 40"/>
                <a:gd name="T16" fmla="*/ 8 w 24"/>
                <a:gd name="T17" fmla="*/ 2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40">
                  <a:moveTo>
                    <a:pt x="8" y="23"/>
                  </a:moveTo>
                  <a:cubicBezTo>
                    <a:pt x="8" y="36"/>
                    <a:pt x="8" y="36"/>
                    <a:pt x="8" y="36"/>
                  </a:cubicBezTo>
                  <a:cubicBezTo>
                    <a:pt x="8" y="38"/>
                    <a:pt x="10" y="40"/>
                    <a:pt x="12" y="40"/>
                  </a:cubicBezTo>
                  <a:cubicBezTo>
                    <a:pt x="14" y="40"/>
                    <a:pt x="16" y="38"/>
                    <a:pt x="16" y="36"/>
                  </a:cubicBezTo>
                  <a:cubicBezTo>
                    <a:pt x="16" y="23"/>
                    <a:pt x="16" y="23"/>
                    <a:pt x="16" y="23"/>
                  </a:cubicBezTo>
                  <a:cubicBezTo>
                    <a:pt x="21" y="22"/>
                    <a:pt x="24" y="17"/>
                    <a:pt x="24" y="12"/>
                  </a:cubicBezTo>
                  <a:cubicBezTo>
                    <a:pt x="24" y="5"/>
                    <a:pt x="19" y="0"/>
                    <a:pt x="12" y="0"/>
                  </a:cubicBezTo>
                  <a:cubicBezTo>
                    <a:pt x="5" y="0"/>
                    <a:pt x="0" y="5"/>
                    <a:pt x="0" y="12"/>
                  </a:cubicBezTo>
                  <a:cubicBezTo>
                    <a:pt x="0" y="17"/>
                    <a:pt x="3" y="22"/>
                    <a:pt x="8"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sp>
          <p:nvSpPr>
            <p:cNvPr id="235" name="Freeform 15">
              <a:extLst>
                <a:ext uri="{FF2B5EF4-FFF2-40B4-BE49-F238E27FC236}">
                  <a16:creationId xmlns:a16="http://schemas.microsoft.com/office/drawing/2014/main" id="{E4A2213A-CD3B-4400-82AA-9860DF6F3035}"/>
                </a:ext>
              </a:extLst>
            </p:cNvPr>
            <p:cNvSpPr>
              <a:spLocks noEditPoints="1"/>
            </p:cNvSpPr>
            <p:nvPr/>
          </p:nvSpPr>
          <p:spPr bwMode="auto">
            <a:xfrm>
              <a:off x="4465638" y="1858963"/>
              <a:ext cx="214313" cy="190500"/>
            </a:xfrm>
            <a:custGeom>
              <a:avLst/>
              <a:gdLst>
                <a:gd name="T0" fmla="*/ 64 w 68"/>
                <a:gd name="T1" fmla="*/ 0 h 60"/>
                <a:gd name="T2" fmla="*/ 44 w 68"/>
                <a:gd name="T3" fmla="*/ 0 h 60"/>
                <a:gd name="T4" fmla="*/ 44 w 68"/>
                <a:gd name="T5" fmla="*/ 16 h 60"/>
                <a:gd name="T6" fmla="*/ 20 w 68"/>
                <a:gd name="T7" fmla="*/ 16 h 60"/>
                <a:gd name="T8" fmla="*/ 20 w 68"/>
                <a:gd name="T9" fmla="*/ 0 h 60"/>
                <a:gd name="T10" fmla="*/ 4 w 68"/>
                <a:gd name="T11" fmla="*/ 0 h 60"/>
                <a:gd name="T12" fmla="*/ 0 w 68"/>
                <a:gd name="T13" fmla="*/ 4 h 60"/>
                <a:gd name="T14" fmla="*/ 0 w 68"/>
                <a:gd name="T15" fmla="*/ 56 h 60"/>
                <a:gd name="T16" fmla="*/ 4 w 68"/>
                <a:gd name="T17" fmla="*/ 60 h 60"/>
                <a:gd name="T18" fmla="*/ 56 w 68"/>
                <a:gd name="T19" fmla="*/ 60 h 60"/>
                <a:gd name="T20" fmla="*/ 59 w 68"/>
                <a:gd name="T21" fmla="*/ 59 h 60"/>
                <a:gd name="T22" fmla="*/ 67 w 68"/>
                <a:gd name="T23" fmla="*/ 51 h 60"/>
                <a:gd name="T24" fmla="*/ 68 w 68"/>
                <a:gd name="T25" fmla="*/ 48 h 60"/>
                <a:gd name="T26" fmla="*/ 68 w 68"/>
                <a:gd name="T27" fmla="*/ 4 h 60"/>
                <a:gd name="T28" fmla="*/ 64 w 68"/>
                <a:gd name="T29" fmla="*/ 0 h 60"/>
                <a:gd name="T30" fmla="*/ 12 w 68"/>
                <a:gd name="T31" fmla="*/ 24 h 60"/>
                <a:gd name="T32" fmla="*/ 52 w 68"/>
                <a:gd name="T33" fmla="*/ 24 h 60"/>
                <a:gd name="T34" fmla="*/ 52 w 68"/>
                <a:gd name="T35" fmla="*/ 32 h 60"/>
                <a:gd name="T36" fmla="*/ 12 w 68"/>
                <a:gd name="T37" fmla="*/ 32 h 60"/>
                <a:gd name="T38" fmla="*/ 12 w 68"/>
                <a:gd name="T39" fmla="*/ 24 h 60"/>
                <a:gd name="T40" fmla="*/ 44 w 68"/>
                <a:gd name="T41" fmla="*/ 48 h 60"/>
                <a:gd name="T42" fmla="*/ 12 w 68"/>
                <a:gd name="T43" fmla="*/ 48 h 60"/>
                <a:gd name="T44" fmla="*/ 12 w 68"/>
                <a:gd name="T45" fmla="*/ 40 h 60"/>
                <a:gd name="T46" fmla="*/ 44 w 68"/>
                <a:gd name="T47" fmla="*/ 40 h 60"/>
                <a:gd name="T48" fmla="*/ 44 w 68"/>
                <a:gd name="T49" fmla="*/ 48 h 60"/>
                <a:gd name="T50" fmla="*/ 52 w 68"/>
                <a:gd name="T51" fmla="*/ 56 h 60"/>
                <a:gd name="T52" fmla="*/ 52 w 68"/>
                <a:gd name="T53" fmla="*/ 44 h 60"/>
                <a:gd name="T54" fmla="*/ 64 w 68"/>
                <a:gd name="T55" fmla="*/ 44 h 60"/>
                <a:gd name="T56" fmla="*/ 52 w 68"/>
                <a:gd name="T57"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0">
                  <a:moveTo>
                    <a:pt x="64" y="0"/>
                  </a:moveTo>
                  <a:cubicBezTo>
                    <a:pt x="44" y="0"/>
                    <a:pt x="44" y="0"/>
                    <a:pt x="44" y="0"/>
                  </a:cubicBezTo>
                  <a:cubicBezTo>
                    <a:pt x="44" y="16"/>
                    <a:pt x="44" y="16"/>
                    <a:pt x="44" y="16"/>
                  </a:cubicBezTo>
                  <a:cubicBezTo>
                    <a:pt x="20" y="16"/>
                    <a:pt x="20" y="16"/>
                    <a:pt x="20" y="16"/>
                  </a:cubicBezTo>
                  <a:cubicBezTo>
                    <a:pt x="20" y="0"/>
                    <a:pt x="20" y="0"/>
                    <a:pt x="20" y="0"/>
                  </a:cubicBezTo>
                  <a:cubicBezTo>
                    <a:pt x="4" y="0"/>
                    <a:pt x="4" y="0"/>
                    <a:pt x="4" y="0"/>
                  </a:cubicBezTo>
                  <a:cubicBezTo>
                    <a:pt x="2" y="0"/>
                    <a:pt x="0" y="2"/>
                    <a:pt x="0" y="4"/>
                  </a:cubicBezTo>
                  <a:cubicBezTo>
                    <a:pt x="0" y="56"/>
                    <a:pt x="0" y="56"/>
                    <a:pt x="0" y="56"/>
                  </a:cubicBezTo>
                  <a:cubicBezTo>
                    <a:pt x="0" y="58"/>
                    <a:pt x="2" y="60"/>
                    <a:pt x="4" y="60"/>
                  </a:cubicBezTo>
                  <a:cubicBezTo>
                    <a:pt x="56" y="60"/>
                    <a:pt x="56" y="60"/>
                    <a:pt x="56" y="60"/>
                  </a:cubicBezTo>
                  <a:cubicBezTo>
                    <a:pt x="57" y="60"/>
                    <a:pt x="58" y="60"/>
                    <a:pt x="59" y="59"/>
                  </a:cubicBezTo>
                  <a:cubicBezTo>
                    <a:pt x="67" y="51"/>
                    <a:pt x="67" y="51"/>
                    <a:pt x="67" y="51"/>
                  </a:cubicBezTo>
                  <a:cubicBezTo>
                    <a:pt x="68" y="50"/>
                    <a:pt x="68" y="49"/>
                    <a:pt x="68" y="48"/>
                  </a:cubicBezTo>
                  <a:cubicBezTo>
                    <a:pt x="68" y="4"/>
                    <a:pt x="68" y="4"/>
                    <a:pt x="68" y="4"/>
                  </a:cubicBezTo>
                  <a:cubicBezTo>
                    <a:pt x="68" y="2"/>
                    <a:pt x="66" y="0"/>
                    <a:pt x="64" y="0"/>
                  </a:cubicBezTo>
                  <a:close/>
                  <a:moveTo>
                    <a:pt x="12" y="24"/>
                  </a:moveTo>
                  <a:cubicBezTo>
                    <a:pt x="52" y="24"/>
                    <a:pt x="52" y="24"/>
                    <a:pt x="52" y="24"/>
                  </a:cubicBezTo>
                  <a:cubicBezTo>
                    <a:pt x="52" y="32"/>
                    <a:pt x="52" y="32"/>
                    <a:pt x="52" y="32"/>
                  </a:cubicBezTo>
                  <a:cubicBezTo>
                    <a:pt x="12" y="32"/>
                    <a:pt x="12" y="32"/>
                    <a:pt x="12" y="32"/>
                  </a:cubicBezTo>
                  <a:lnTo>
                    <a:pt x="12" y="24"/>
                  </a:lnTo>
                  <a:close/>
                  <a:moveTo>
                    <a:pt x="44" y="48"/>
                  </a:moveTo>
                  <a:cubicBezTo>
                    <a:pt x="12" y="48"/>
                    <a:pt x="12" y="48"/>
                    <a:pt x="12" y="48"/>
                  </a:cubicBezTo>
                  <a:cubicBezTo>
                    <a:pt x="12" y="40"/>
                    <a:pt x="12" y="40"/>
                    <a:pt x="12" y="40"/>
                  </a:cubicBezTo>
                  <a:cubicBezTo>
                    <a:pt x="44" y="40"/>
                    <a:pt x="44" y="40"/>
                    <a:pt x="44" y="40"/>
                  </a:cubicBezTo>
                  <a:lnTo>
                    <a:pt x="44" y="48"/>
                  </a:lnTo>
                  <a:close/>
                  <a:moveTo>
                    <a:pt x="52" y="56"/>
                  </a:moveTo>
                  <a:cubicBezTo>
                    <a:pt x="52" y="44"/>
                    <a:pt x="52" y="44"/>
                    <a:pt x="52" y="44"/>
                  </a:cubicBezTo>
                  <a:cubicBezTo>
                    <a:pt x="64" y="44"/>
                    <a:pt x="64" y="44"/>
                    <a:pt x="64" y="44"/>
                  </a:cubicBezTo>
                  <a:lnTo>
                    <a:pt x="52"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grpSp>
      <p:grpSp>
        <p:nvGrpSpPr>
          <p:cNvPr id="236" name="组合 235">
            <a:extLst>
              <a:ext uri="{FF2B5EF4-FFF2-40B4-BE49-F238E27FC236}">
                <a16:creationId xmlns:a16="http://schemas.microsoft.com/office/drawing/2014/main" id="{0C76CA32-D9D1-46F0-85C2-6EC63D678CD3}"/>
              </a:ext>
            </a:extLst>
          </p:cNvPr>
          <p:cNvGrpSpPr/>
          <p:nvPr/>
        </p:nvGrpSpPr>
        <p:grpSpPr>
          <a:xfrm>
            <a:off x="8559213" y="3441234"/>
            <a:ext cx="409262" cy="411837"/>
            <a:chOff x="8699501" y="1782763"/>
            <a:chExt cx="252412" cy="254000"/>
          </a:xfrm>
          <a:solidFill>
            <a:schemeClr val="bg1"/>
          </a:solidFill>
        </p:grpSpPr>
        <p:sp>
          <p:nvSpPr>
            <p:cNvPr id="237" name="Freeform 18">
              <a:extLst>
                <a:ext uri="{FF2B5EF4-FFF2-40B4-BE49-F238E27FC236}">
                  <a16:creationId xmlns:a16="http://schemas.microsoft.com/office/drawing/2014/main" id="{63C6A71E-B36B-4275-A1C2-72DCC2D2EF99}"/>
                </a:ext>
              </a:extLst>
            </p:cNvPr>
            <p:cNvSpPr>
              <a:spLocks/>
            </p:cNvSpPr>
            <p:nvPr/>
          </p:nvSpPr>
          <p:spPr bwMode="auto">
            <a:xfrm>
              <a:off x="8788401" y="1871663"/>
              <a:ext cx="74613" cy="76200"/>
            </a:xfrm>
            <a:custGeom>
              <a:avLst/>
              <a:gdLst>
                <a:gd name="T0" fmla="*/ 33 w 47"/>
                <a:gd name="T1" fmla="*/ 48 h 48"/>
                <a:gd name="T2" fmla="*/ 47 w 47"/>
                <a:gd name="T3" fmla="*/ 24 h 48"/>
                <a:gd name="T4" fmla="*/ 33 w 47"/>
                <a:gd name="T5" fmla="*/ 0 h 48"/>
                <a:gd name="T6" fmla="*/ 33 w 47"/>
                <a:gd name="T7" fmla="*/ 0 h 48"/>
                <a:gd name="T8" fmla="*/ 14 w 47"/>
                <a:gd name="T9" fmla="*/ 0 h 48"/>
                <a:gd name="T10" fmla="*/ 0 w 47"/>
                <a:gd name="T11" fmla="*/ 24 h 48"/>
                <a:gd name="T12" fmla="*/ 14 w 47"/>
                <a:gd name="T13" fmla="*/ 48 h 48"/>
                <a:gd name="T14" fmla="*/ 14 w 47"/>
                <a:gd name="T15" fmla="*/ 48 h 48"/>
                <a:gd name="T16" fmla="*/ 33 w 47"/>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8">
                  <a:moveTo>
                    <a:pt x="33" y="48"/>
                  </a:moveTo>
                  <a:lnTo>
                    <a:pt x="47" y="24"/>
                  </a:lnTo>
                  <a:lnTo>
                    <a:pt x="33" y="0"/>
                  </a:lnTo>
                  <a:lnTo>
                    <a:pt x="33" y="0"/>
                  </a:lnTo>
                  <a:lnTo>
                    <a:pt x="14" y="0"/>
                  </a:lnTo>
                  <a:lnTo>
                    <a:pt x="0" y="24"/>
                  </a:lnTo>
                  <a:lnTo>
                    <a:pt x="14" y="48"/>
                  </a:lnTo>
                  <a:lnTo>
                    <a:pt x="14" y="48"/>
                  </a:lnTo>
                  <a:lnTo>
                    <a:pt x="3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sp>
          <p:nvSpPr>
            <p:cNvPr id="238" name="Freeform 19">
              <a:extLst>
                <a:ext uri="{FF2B5EF4-FFF2-40B4-BE49-F238E27FC236}">
                  <a16:creationId xmlns:a16="http://schemas.microsoft.com/office/drawing/2014/main" id="{475346C5-1A3F-4598-B10A-B336CF95C508}"/>
                </a:ext>
              </a:extLst>
            </p:cNvPr>
            <p:cNvSpPr>
              <a:spLocks/>
            </p:cNvSpPr>
            <p:nvPr/>
          </p:nvSpPr>
          <p:spPr bwMode="auto">
            <a:xfrm>
              <a:off x="8737601" y="1782763"/>
              <a:ext cx="92075" cy="101600"/>
            </a:xfrm>
            <a:custGeom>
              <a:avLst/>
              <a:gdLst>
                <a:gd name="T0" fmla="*/ 29 w 29"/>
                <a:gd name="T1" fmla="*/ 0 h 32"/>
                <a:gd name="T2" fmla="*/ 28 w 29"/>
                <a:gd name="T3" fmla="*/ 0 h 32"/>
                <a:gd name="T4" fmla="*/ 0 w 29"/>
                <a:gd name="T5" fmla="*/ 11 h 32"/>
                <a:gd name="T6" fmla="*/ 12 w 29"/>
                <a:gd name="T7" fmla="*/ 32 h 32"/>
                <a:gd name="T8" fmla="*/ 29 w 29"/>
                <a:gd name="T9" fmla="*/ 0 h 32"/>
              </a:gdLst>
              <a:ahLst/>
              <a:cxnLst>
                <a:cxn ang="0">
                  <a:pos x="T0" y="T1"/>
                </a:cxn>
                <a:cxn ang="0">
                  <a:pos x="T2" y="T3"/>
                </a:cxn>
                <a:cxn ang="0">
                  <a:pos x="T4" y="T5"/>
                </a:cxn>
                <a:cxn ang="0">
                  <a:pos x="T6" y="T7"/>
                </a:cxn>
                <a:cxn ang="0">
                  <a:pos x="T8" y="T9"/>
                </a:cxn>
              </a:cxnLst>
              <a:rect l="0" t="0" r="r" b="b"/>
              <a:pathLst>
                <a:path w="29" h="32">
                  <a:moveTo>
                    <a:pt x="29" y="0"/>
                  </a:moveTo>
                  <a:cubicBezTo>
                    <a:pt x="29" y="0"/>
                    <a:pt x="28" y="0"/>
                    <a:pt x="28" y="0"/>
                  </a:cubicBezTo>
                  <a:cubicBezTo>
                    <a:pt x="17" y="0"/>
                    <a:pt x="7" y="4"/>
                    <a:pt x="0" y="11"/>
                  </a:cubicBezTo>
                  <a:cubicBezTo>
                    <a:pt x="12" y="32"/>
                    <a:pt x="12" y="32"/>
                    <a:pt x="12" y="32"/>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sp>
          <p:nvSpPr>
            <p:cNvPr id="239" name="Freeform 20">
              <a:extLst>
                <a:ext uri="{FF2B5EF4-FFF2-40B4-BE49-F238E27FC236}">
                  <a16:creationId xmlns:a16="http://schemas.microsoft.com/office/drawing/2014/main" id="{DF7CDEA8-2799-40C1-97AE-726924859B09}"/>
                </a:ext>
              </a:extLst>
            </p:cNvPr>
            <p:cNvSpPr>
              <a:spLocks/>
            </p:cNvSpPr>
            <p:nvPr/>
          </p:nvSpPr>
          <p:spPr bwMode="auto">
            <a:xfrm>
              <a:off x="8823326" y="1785938"/>
              <a:ext cx="112713" cy="60325"/>
            </a:xfrm>
            <a:custGeom>
              <a:avLst/>
              <a:gdLst>
                <a:gd name="T0" fmla="*/ 36 w 36"/>
                <a:gd name="T1" fmla="*/ 19 h 19"/>
                <a:gd name="T2" fmla="*/ 11 w 36"/>
                <a:gd name="T3" fmla="*/ 0 h 19"/>
                <a:gd name="T4" fmla="*/ 0 w 36"/>
                <a:gd name="T5" fmla="*/ 19 h 19"/>
                <a:gd name="T6" fmla="*/ 36 w 36"/>
                <a:gd name="T7" fmla="*/ 19 h 19"/>
              </a:gdLst>
              <a:ahLst/>
              <a:cxnLst>
                <a:cxn ang="0">
                  <a:pos x="T0" y="T1"/>
                </a:cxn>
                <a:cxn ang="0">
                  <a:pos x="T2" y="T3"/>
                </a:cxn>
                <a:cxn ang="0">
                  <a:pos x="T4" y="T5"/>
                </a:cxn>
                <a:cxn ang="0">
                  <a:pos x="T6" y="T7"/>
                </a:cxn>
              </a:cxnLst>
              <a:rect l="0" t="0" r="r" b="b"/>
              <a:pathLst>
                <a:path w="36" h="19">
                  <a:moveTo>
                    <a:pt x="36" y="19"/>
                  </a:moveTo>
                  <a:cubicBezTo>
                    <a:pt x="30" y="10"/>
                    <a:pt x="21" y="3"/>
                    <a:pt x="11" y="0"/>
                  </a:cubicBezTo>
                  <a:cubicBezTo>
                    <a:pt x="0" y="19"/>
                    <a:pt x="0" y="19"/>
                    <a:pt x="0" y="19"/>
                  </a:cubicBezTo>
                  <a:lnTo>
                    <a:pt x="3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sp>
          <p:nvSpPr>
            <p:cNvPr id="240" name="Freeform 21">
              <a:extLst>
                <a:ext uri="{FF2B5EF4-FFF2-40B4-BE49-F238E27FC236}">
                  <a16:creationId xmlns:a16="http://schemas.microsoft.com/office/drawing/2014/main" id="{0F8918BC-5581-4EDA-A744-713C0C710285}"/>
                </a:ext>
              </a:extLst>
            </p:cNvPr>
            <p:cNvSpPr>
              <a:spLocks/>
            </p:cNvSpPr>
            <p:nvPr/>
          </p:nvSpPr>
          <p:spPr bwMode="auto">
            <a:xfrm>
              <a:off x="8869363" y="1871663"/>
              <a:ext cx="82550" cy="107950"/>
            </a:xfrm>
            <a:custGeom>
              <a:avLst/>
              <a:gdLst>
                <a:gd name="T0" fmla="*/ 24 w 26"/>
                <a:gd name="T1" fmla="*/ 0 h 34"/>
                <a:gd name="T2" fmla="*/ 0 w 26"/>
                <a:gd name="T3" fmla="*/ 0 h 34"/>
                <a:gd name="T4" fmla="*/ 19 w 26"/>
                <a:gd name="T5" fmla="*/ 34 h 34"/>
                <a:gd name="T6" fmla="*/ 26 w 26"/>
                <a:gd name="T7" fmla="*/ 12 h 34"/>
                <a:gd name="T8" fmla="*/ 24 w 26"/>
                <a:gd name="T9" fmla="*/ 0 h 34"/>
              </a:gdLst>
              <a:ahLst/>
              <a:cxnLst>
                <a:cxn ang="0">
                  <a:pos x="T0" y="T1"/>
                </a:cxn>
                <a:cxn ang="0">
                  <a:pos x="T2" y="T3"/>
                </a:cxn>
                <a:cxn ang="0">
                  <a:pos x="T4" y="T5"/>
                </a:cxn>
                <a:cxn ang="0">
                  <a:pos x="T6" y="T7"/>
                </a:cxn>
                <a:cxn ang="0">
                  <a:pos x="T8" y="T9"/>
                </a:cxn>
              </a:cxnLst>
              <a:rect l="0" t="0" r="r" b="b"/>
              <a:pathLst>
                <a:path w="26" h="34">
                  <a:moveTo>
                    <a:pt x="24" y="0"/>
                  </a:moveTo>
                  <a:cubicBezTo>
                    <a:pt x="0" y="0"/>
                    <a:pt x="0" y="0"/>
                    <a:pt x="0" y="0"/>
                  </a:cubicBezTo>
                  <a:cubicBezTo>
                    <a:pt x="19" y="34"/>
                    <a:pt x="19" y="34"/>
                    <a:pt x="19" y="34"/>
                  </a:cubicBezTo>
                  <a:cubicBezTo>
                    <a:pt x="24" y="28"/>
                    <a:pt x="26" y="20"/>
                    <a:pt x="26" y="12"/>
                  </a:cubicBezTo>
                  <a:cubicBezTo>
                    <a:pt x="26" y="8"/>
                    <a:pt x="25" y="4"/>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sp>
          <p:nvSpPr>
            <p:cNvPr id="241" name="Freeform 22">
              <a:extLst>
                <a:ext uri="{FF2B5EF4-FFF2-40B4-BE49-F238E27FC236}">
                  <a16:creationId xmlns:a16="http://schemas.microsoft.com/office/drawing/2014/main" id="{CEE7D681-DD48-40C2-9E15-FA46FECDA166}"/>
                </a:ext>
              </a:extLst>
            </p:cNvPr>
            <p:cNvSpPr>
              <a:spLocks/>
            </p:cNvSpPr>
            <p:nvPr/>
          </p:nvSpPr>
          <p:spPr bwMode="auto">
            <a:xfrm>
              <a:off x="8699501" y="1839913"/>
              <a:ext cx="82550" cy="107950"/>
            </a:xfrm>
            <a:custGeom>
              <a:avLst/>
              <a:gdLst>
                <a:gd name="T0" fmla="*/ 7 w 26"/>
                <a:gd name="T1" fmla="*/ 0 h 34"/>
                <a:gd name="T2" fmla="*/ 0 w 26"/>
                <a:gd name="T3" fmla="*/ 22 h 34"/>
                <a:gd name="T4" fmla="*/ 2 w 26"/>
                <a:gd name="T5" fmla="*/ 34 h 34"/>
                <a:gd name="T6" fmla="*/ 26 w 26"/>
                <a:gd name="T7" fmla="*/ 34 h 34"/>
                <a:gd name="T8" fmla="*/ 7 w 26"/>
                <a:gd name="T9" fmla="*/ 0 h 34"/>
              </a:gdLst>
              <a:ahLst/>
              <a:cxnLst>
                <a:cxn ang="0">
                  <a:pos x="T0" y="T1"/>
                </a:cxn>
                <a:cxn ang="0">
                  <a:pos x="T2" y="T3"/>
                </a:cxn>
                <a:cxn ang="0">
                  <a:pos x="T4" y="T5"/>
                </a:cxn>
                <a:cxn ang="0">
                  <a:pos x="T6" y="T7"/>
                </a:cxn>
                <a:cxn ang="0">
                  <a:pos x="T8" y="T9"/>
                </a:cxn>
              </a:cxnLst>
              <a:rect l="0" t="0" r="r" b="b"/>
              <a:pathLst>
                <a:path w="26" h="34">
                  <a:moveTo>
                    <a:pt x="7" y="0"/>
                  </a:moveTo>
                  <a:cubicBezTo>
                    <a:pt x="2" y="6"/>
                    <a:pt x="0" y="14"/>
                    <a:pt x="0" y="22"/>
                  </a:cubicBezTo>
                  <a:cubicBezTo>
                    <a:pt x="0" y="26"/>
                    <a:pt x="1" y="30"/>
                    <a:pt x="2" y="34"/>
                  </a:cubicBezTo>
                  <a:cubicBezTo>
                    <a:pt x="26" y="34"/>
                    <a:pt x="26" y="34"/>
                    <a:pt x="26" y="34"/>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sp>
          <p:nvSpPr>
            <p:cNvPr id="242" name="Freeform 23">
              <a:extLst>
                <a:ext uri="{FF2B5EF4-FFF2-40B4-BE49-F238E27FC236}">
                  <a16:creationId xmlns:a16="http://schemas.microsoft.com/office/drawing/2014/main" id="{AE4B8BCC-9ECC-4EC1-A530-E72E6ED116A9}"/>
                </a:ext>
              </a:extLst>
            </p:cNvPr>
            <p:cNvSpPr>
              <a:spLocks/>
            </p:cNvSpPr>
            <p:nvPr/>
          </p:nvSpPr>
          <p:spPr bwMode="auto">
            <a:xfrm>
              <a:off x="8823326" y="1935163"/>
              <a:ext cx="90488" cy="101600"/>
            </a:xfrm>
            <a:custGeom>
              <a:avLst/>
              <a:gdLst>
                <a:gd name="T0" fmla="*/ 0 w 29"/>
                <a:gd name="T1" fmla="*/ 32 h 32"/>
                <a:gd name="T2" fmla="*/ 1 w 29"/>
                <a:gd name="T3" fmla="*/ 32 h 32"/>
                <a:gd name="T4" fmla="*/ 29 w 29"/>
                <a:gd name="T5" fmla="*/ 21 h 32"/>
                <a:gd name="T6" fmla="*/ 17 w 29"/>
                <a:gd name="T7" fmla="*/ 0 h 32"/>
                <a:gd name="T8" fmla="*/ 0 w 29"/>
                <a:gd name="T9" fmla="*/ 32 h 32"/>
              </a:gdLst>
              <a:ahLst/>
              <a:cxnLst>
                <a:cxn ang="0">
                  <a:pos x="T0" y="T1"/>
                </a:cxn>
                <a:cxn ang="0">
                  <a:pos x="T2" y="T3"/>
                </a:cxn>
                <a:cxn ang="0">
                  <a:pos x="T4" y="T5"/>
                </a:cxn>
                <a:cxn ang="0">
                  <a:pos x="T6" y="T7"/>
                </a:cxn>
                <a:cxn ang="0">
                  <a:pos x="T8" y="T9"/>
                </a:cxn>
              </a:cxnLst>
              <a:rect l="0" t="0" r="r" b="b"/>
              <a:pathLst>
                <a:path w="29" h="32">
                  <a:moveTo>
                    <a:pt x="0" y="32"/>
                  </a:moveTo>
                  <a:cubicBezTo>
                    <a:pt x="0" y="32"/>
                    <a:pt x="1" y="32"/>
                    <a:pt x="1" y="32"/>
                  </a:cubicBezTo>
                  <a:cubicBezTo>
                    <a:pt x="12" y="32"/>
                    <a:pt x="22" y="28"/>
                    <a:pt x="29" y="21"/>
                  </a:cubicBezTo>
                  <a:cubicBezTo>
                    <a:pt x="17" y="0"/>
                    <a:pt x="17" y="0"/>
                    <a:pt x="17" y="0"/>
                  </a:cubicBezTo>
                  <a:lnTo>
                    <a:pt x="0"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sp>
          <p:nvSpPr>
            <p:cNvPr id="243" name="Freeform 24">
              <a:extLst>
                <a:ext uri="{FF2B5EF4-FFF2-40B4-BE49-F238E27FC236}">
                  <a16:creationId xmlns:a16="http://schemas.microsoft.com/office/drawing/2014/main" id="{D212700C-A01B-475B-BB61-6F4A2773DC93}"/>
                </a:ext>
              </a:extLst>
            </p:cNvPr>
            <p:cNvSpPr>
              <a:spLocks/>
            </p:cNvSpPr>
            <p:nvPr/>
          </p:nvSpPr>
          <p:spPr bwMode="auto">
            <a:xfrm>
              <a:off x="8715376" y="1973263"/>
              <a:ext cx="114300" cy="60325"/>
            </a:xfrm>
            <a:custGeom>
              <a:avLst/>
              <a:gdLst>
                <a:gd name="T0" fmla="*/ 0 w 36"/>
                <a:gd name="T1" fmla="*/ 0 h 19"/>
                <a:gd name="T2" fmla="*/ 25 w 36"/>
                <a:gd name="T3" fmla="*/ 19 h 19"/>
                <a:gd name="T4" fmla="*/ 36 w 36"/>
                <a:gd name="T5" fmla="*/ 0 h 19"/>
                <a:gd name="T6" fmla="*/ 0 w 36"/>
                <a:gd name="T7" fmla="*/ 0 h 19"/>
              </a:gdLst>
              <a:ahLst/>
              <a:cxnLst>
                <a:cxn ang="0">
                  <a:pos x="T0" y="T1"/>
                </a:cxn>
                <a:cxn ang="0">
                  <a:pos x="T2" y="T3"/>
                </a:cxn>
                <a:cxn ang="0">
                  <a:pos x="T4" y="T5"/>
                </a:cxn>
                <a:cxn ang="0">
                  <a:pos x="T6" y="T7"/>
                </a:cxn>
              </a:cxnLst>
              <a:rect l="0" t="0" r="r" b="b"/>
              <a:pathLst>
                <a:path w="36" h="19">
                  <a:moveTo>
                    <a:pt x="0" y="0"/>
                  </a:moveTo>
                  <a:cubicBezTo>
                    <a:pt x="6" y="9"/>
                    <a:pt x="15" y="16"/>
                    <a:pt x="25" y="19"/>
                  </a:cubicBezTo>
                  <a:cubicBezTo>
                    <a:pt x="36" y="0"/>
                    <a:pt x="36" y="0"/>
                    <a:pt x="3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grpSp>
      <p:sp>
        <p:nvSpPr>
          <p:cNvPr id="244" name="Freeform 124">
            <a:extLst>
              <a:ext uri="{FF2B5EF4-FFF2-40B4-BE49-F238E27FC236}">
                <a16:creationId xmlns:a16="http://schemas.microsoft.com/office/drawing/2014/main" id="{0387828A-AD0E-4694-8718-46517F708284}"/>
              </a:ext>
            </a:extLst>
          </p:cNvPr>
          <p:cNvSpPr>
            <a:spLocks/>
          </p:cNvSpPr>
          <p:nvPr/>
        </p:nvSpPr>
        <p:spPr bwMode="auto">
          <a:xfrm>
            <a:off x="1099505" y="5270360"/>
            <a:ext cx="433761" cy="433761"/>
          </a:xfrm>
          <a:custGeom>
            <a:avLst/>
            <a:gdLst>
              <a:gd name="T0" fmla="*/ 76 w 80"/>
              <a:gd name="T1" fmla="*/ 52 h 80"/>
              <a:gd name="T2" fmla="*/ 68 w 80"/>
              <a:gd name="T3" fmla="*/ 52 h 80"/>
              <a:gd name="T4" fmla="*/ 68 w 80"/>
              <a:gd name="T5" fmla="*/ 48 h 80"/>
              <a:gd name="T6" fmla="*/ 56 w 80"/>
              <a:gd name="T7" fmla="*/ 36 h 80"/>
              <a:gd name="T8" fmla="*/ 44 w 80"/>
              <a:gd name="T9" fmla="*/ 36 h 80"/>
              <a:gd name="T10" fmla="*/ 44 w 80"/>
              <a:gd name="T11" fmla="*/ 28 h 80"/>
              <a:gd name="T12" fmla="*/ 52 w 80"/>
              <a:gd name="T13" fmla="*/ 28 h 80"/>
              <a:gd name="T14" fmla="*/ 56 w 80"/>
              <a:gd name="T15" fmla="*/ 24 h 80"/>
              <a:gd name="T16" fmla="*/ 56 w 80"/>
              <a:gd name="T17" fmla="*/ 4 h 80"/>
              <a:gd name="T18" fmla="*/ 52 w 80"/>
              <a:gd name="T19" fmla="*/ 0 h 80"/>
              <a:gd name="T20" fmla="*/ 28 w 80"/>
              <a:gd name="T21" fmla="*/ 0 h 80"/>
              <a:gd name="T22" fmla="*/ 24 w 80"/>
              <a:gd name="T23" fmla="*/ 4 h 80"/>
              <a:gd name="T24" fmla="*/ 24 w 80"/>
              <a:gd name="T25" fmla="*/ 24 h 80"/>
              <a:gd name="T26" fmla="*/ 28 w 80"/>
              <a:gd name="T27" fmla="*/ 28 h 80"/>
              <a:gd name="T28" fmla="*/ 36 w 80"/>
              <a:gd name="T29" fmla="*/ 28 h 80"/>
              <a:gd name="T30" fmla="*/ 36 w 80"/>
              <a:gd name="T31" fmla="*/ 36 h 80"/>
              <a:gd name="T32" fmla="*/ 24 w 80"/>
              <a:gd name="T33" fmla="*/ 36 h 80"/>
              <a:gd name="T34" fmla="*/ 12 w 80"/>
              <a:gd name="T35" fmla="*/ 48 h 80"/>
              <a:gd name="T36" fmla="*/ 12 w 80"/>
              <a:gd name="T37" fmla="*/ 52 h 80"/>
              <a:gd name="T38" fmla="*/ 4 w 80"/>
              <a:gd name="T39" fmla="*/ 52 h 80"/>
              <a:gd name="T40" fmla="*/ 0 w 80"/>
              <a:gd name="T41" fmla="*/ 56 h 80"/>
              <a:gd name="T42" fmla="*/ 0 w 80"/>
              <a:gd name="T43" fmla="*/ 76 h 80"/>
              <a:gd name="T44" fmla="*/ 4 w 80"/>
              <a:gd name="T45" fmla="*/ 80 h 80"/>
              <a:gd name="T46" fmla="*/ 28 w 80"/>
              <a:gd name="T47" fmla="*/ 80 h 80"/>
              <a:gd name="T48" fmla="*/ 32 w 80"/>
              <a:gd name="T49" fmla="*/ 76 h 80"/>
              <a:gd name="T50" fmla="*/ 32 w 80"/>
              <a:gd name="T51" fmla="*/ 56 h 80"/>
              <a:gd name="T52" fmla="*/ 28 w 80"/>
              <a:gd name="T53" fmla="*/ 52 h 80"/>
              <a:gd name="T54" fmla="*/ 20 w 80"/>
              <a:gd name="T55" fmla="*/ 52 h 80"/>
              <a:gd name="T56" fmla="*/ 20 w 80"/>
              <a:gd name="T57" fmla="*/ 48 h 80"/>
              <a:gd name="T58" fmla="*/ 24 w 80"/>
              <a:gd name="T59" fmla="*/ 44 h 80"/>
              <a:gd name="T60" fmla="*/ 56 w 80"/>
              <a:gd name="T61" fmla="*/ 44 h 80"/>
              <a:gd name="T62" fmla="*/ 60 w 80"/>
              <a:gd name="T63" fmla="*/ 48 h 80"/>
              <a:gd name="T64" fmla="*/ 60 w 80"/>
              <a:gd name="T65" fmla="*/ 52 h 80"/>
              <a:gd name="T66" fmla="*/ 52 w 80"/>
              <a:gd name="T67" fmla="*/ 52 h 80"/>
              <a:gd name="T68" fmla="*/ 48 w 80"/>
              <a:gd name="T69" fmla="*/ 56 h 80"/>
              <a:gd name="T70" fmla="*/ 48 w 80"/>
              <a:gd name="T71" fmla="*/ 76 h 80"/>
              <a:gd name="T72" fmla="*/ 52 w 80"/>
              <a:gd name="T73" fmla="*/ 80 h 80"/>
              <a:gd name="T74" fmla="*/ 76 w 80"/>
              <a:gd name="T75" fmla="*/ 80 h 80"/>
              <a:gd name="T76" fmla="*/ 80 w 80"/>
              <a:gd name="T77" fmla="*/ 76 h 80"/>
              <a:gd name="T78" fmla="*/ 80 w 80"/>
              <a:gd name="T79" fmla="*/ 56 h 80"/>
              <a:gd name="T80" fmla="*/ 76 w 80"/>
              <a:gd name="T81" fmla="*/ 5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80">
                <a:moveTo>
                  <a:pt x="76" y="52"/>
                </a:moveTo>
                <a:cubicBezTo>
                  <a:pt x="68" y="52"/>
                  <a:pt x="68" y="52"/>
                  <a:pt x="68" y="52"/>
                </a:cubicBezTo>
                <a:cubicBezTo>
                  <a:pt x="68" y="48"/>
                  <a:pt x="68" y="48"/>
                  <a:pt x="68" y="48"/>
                </a:cubicBezTo>
                <a:cubicBezTo>
                  <a:pt x="68" y="41"/>
                  <a:pt x="63" y="36"/>
                  <a:pt x="56" y="36"/>
                </a:cubicBezTo>
                <a:cubicBezTo>
                  <a:pt x="44" y="36"/>
                  <a:pt x="44" y="36"/>
                  <a:pt x="44" y="36"/>
                </a:cubicBezTo>
                <a:cubicBezTo>
                  <a:pt x="44" y="28"/>
                  <a:pt x="44" y="28"/>
                  <a:pt x="44" y="28"/>
                </a:cubicBezTo>
                <a:cubicBezTo>
                  <a:pt x="52" y="28"/>
                  <a:pt x="52" y="28"/>
                  <a:pt x="52" y="28"/>
                </a:cubicBezTo>
                <a:cubicBezTo>
                  <a:pt x="54" y="28"/>
                  <a:pt x="56" y="26"/>
                  <a:pt x="56" y="24"/>
                </a:cubicBezTo>
                <a:cubicBezTo>
                  <a:pt x="56" y="4"/>
                  <a:pt x="56" y="4"/>
                  <a:pt x="56" y="4"/>
                </a:cubicBezTo>
                <a:cubicBezTo>
                  <a:pt x="56" y="2"/>
                  <a:pt x="54" y="0"/>
                  <a:pt x="52" y="0"/>
                </a:cubicBezTo>
                <a:cubicBezTo>
                  <a:pt x="28" y="0"/>
                  <a:pt x="28" y="0"/>
                  <a:pt x="28" y="0"/>
                </a:cubicBezTo>
                <a:cubicBezTo>
                  <a:pt x="26" y="0"/>
                  <a:pt x="24" y="2"/>
                  <a:pt x="24" y="4"/>
                </a:cubicBezTo>
                <a:cubicBezTo>
                  <a:pt x="24" y="24"/>
                  <a:pt x="24" y="24"/>
                  <a:pt x="24" y="24"/>
                </a:cubicBezTo>
                <a:cubicBezTo>
                  <a:pt x="24" y="26"/>
                  <a:pt x="26" y="28"/>
                  <a:pt x="28" y="28"/>
                </a:cubicBezTo>
                <a:cubicBezTo>
                  <a:pt x="36" y="28"/>
                  <a:pt x="36" y="28"/>
                  <a:pt x="36" y="28"/>
                </a:cubicBezTo>
                <a:cubicBezTo>
                  <a:pt x="36" y="36"/>
                  <a:pt x="36" y="36"/>
                  <a:pt x="36" y="36"/>
                </a:cubicBezTo>
                <a:cubicBezTo>
                  <a:pt x="24" y="36"/>
                  <a:pt x="24" y="36"/>
                  <a:pt x="24" y="36"/>
                </a:cubicBezTo>
                <a:cubicBezTo>
                  <a:pt x="17" y="36"/>
                  <a:pt x="12" y="41"/>
                  <a:pt x="12" y="48"/>
                </a:cubicBezTo>
                <a:cubicBezTo>
                  <a:pt x="12" y="52"/>
                  <a:pt x="12" y="52"/>
                  <a:pt x="12" y="52"/>
                </a:cubicBezTo>
                <a:cubicBezTo>
                  <a:pt x="4" y="52"/>
                  <a:pt x="4" y="52"/>
                  <a:pt x="4" y="52"/>
                </a:cubicBezTo>
                <a:cubicBezTo>
                  <a:pt x="2" y="52"/>
                  <a:pt x="0" y="54"/>
                  <a:pt x="0" y="56"/>
                </a:cubicBezTo>
                <a:cubicBezTo>
                  <a:pt x="0" y="76"/>
                  <a:pt x="0" y="76"/>
                  <a:pt x="0" y="76"/>
                </a:cubicBezTo>
                <a:cubicBezTo>
                  <a:pt x="0" y="78"/>
                  <a:pt x="2" y="80"/>
                  <a:pt x="4" y="80"/>
                </a:cubicBezTo>
                <a:cubicBezTo>
                  <a:pt x="28" y="80"/>
                  <a:pt x="28" y="80"/>
                  <a:pt x="28" y="80"/>
                </a:cubicBezTo>
                <a:cubicBezTo>
                  <a:pt x="30" y="80"/>
                  <a:pt x="32" y="78"/>
                  <a:pt x="32" y="76"/>
                </a:cubicBezTo>
                <a:cubicBezTo>
                  <a:pt x="32" y="56"/>
                  <a:pt x="32" y="56"/>
                  <a:pt x="32" y="56"/>
                </a:cubicBezTo>
                <a:cubicBezTo>
                  <a:pt x="32" y="54"/>
                  <a:pt x="30" y="52"/>
                  <a:pt x="28" y="52"/>
                </a:cubicBezTo>
                <a:cubicBezTo>
                  <a:pt x="20" y="52"/>
                  <a:pt x="20" y="52"/>
                  <a:pt x="20" y="52"/>
                </a:cubicBezTo>
                <a:cubicBezTo>
                  <a:pt x="20" y="48"/>
                  <a:pt x="20" y="48"/>
                  <a:pt x="20" y="48"/>
                </a:cubicBezTo>
                <a:cubicBezTo>
                  <a:pt x="20" y="46"/>
                  <a:pt x="22" y="44"/>
                  <a:pt x="24" y="44"/>
                </a:cubicBezTo>
                <a:cubicBezTo>
                  <a:pt x="56" y="44"/>
                  <a:pt x="56" y="44"/>
                  <a:pt x="56" y="44"/>
                </a:cubicBezTo>
                <a:cubicBezTo>
                  <a:pt x="58" y="44"/>
                  <a:pt x="60" y="46"/>
                  <a:pt x="60" y="48"/>
                </a:cubicBezTo>
                <a:cubicBezTo>
                  <a:pt x="60" y="52"/>
                  <a:pt x="60" y="52"/>
                  <a:pt x="60" y="52"/>
                </a:cubicBezTo>
                <a:cubicBezTo>
                  <a:pt x="52" y="52"/>
                  <a:pt x="52" y="52"/>
                  <a:pt x="52" y="52"/>
                </a:cubicBezTo>
                <a:cubicBezTo>
                  <a:pt x="50" y="52"/>
                  <a:pt x="48" y="54"/>
                  <a:pt x="48" y="56"/>
                </a:cubicBezTo>
                <a:cubicBezTo>
                  <a:pt x="48" y="76"/>
                  <a:pt x="48" y="76"/>
                  <a:pt x="48" y="76"/>
                </a:cubicBezTo>
                <a:cubicBezTo>
                  <a:pt x="48" y="78"/>
                  <a:pt x="50" y="80"/>
                  <a:pt x="52" y="80"/>
                </a:cubicBezTo>
                <a:cubicBezTo>
                  <a:pt x="76" y="80"/>
                  <a:pt x="76" y="80"/>
                  <a:pt x="76" y="80"/>
                </a:cubicBezTo>
                <a:cubicBezTo>
                  <a:pt x="78" y="80"/>
                  <a:pt x="80" y="78"/>
                  <a:pt x="80" y="76"/>
                </a:cubicBezTo>
                <a:cubicBezTo>
                  <a:pt x="80" y="56"/>
                  <a:pt x="80" y="56"/>
                  <a:pt x="80" y="56"/>
                </a:cubicBezTo>
                <a:cubicBezTo>
                  <a:pt x="80" y="54"/>
                  <a:pt x="78" y="52"/>
                  <a:pt x="76" y="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ctr"/>
            <a:endParaRPr lang="zh-CN" altLang="en-US"/>
          </a:p>
        </p:txBody>
      </p:sp>
      <p:sp>
        <p:nvSpPr>
          <p:cNvPr id="245" name="Freeform 79">
            <a:extLst>
              <a:ext uri="{FF2B5EF4-FFF2-40B4-BE49-F238E27FC236}">
                <a16:creationId xmlns:a16="http://schemas.microsoft.com/office/drawing/2014/main" id="{FCB93784-4EAD-4BF7-AA13-2A68567CC1AC}"/>
              </a:ext>
            </a:extLst>
          </p:cNvPr>
          <p:cNvSpPr>
            <a:spLocks/>
          </p:cNvSpPr>
          <p:nvPr/>
        </p:nvSpPr>
        <p:spPr bwMode="auto">
          <a:xfrm>
            <a:off x="4905612" y="5325493"/>
            <a:ext cx="437654" cy="307173"/>
          </a:xfrm>
          <a:custGeom>
            <a:avLst/>
            <a:gdLst>
              <a:gd name="T0" fmla="*/ 52 w 80"/>
              <a:gd name="T1" fmla="*/ 0 h 56"/>
              <a:gd name="T2" fmla="*/ 28 w 80"/>
              <a:gd name="T3" fmla="*/ 13 h 56"/>
              <a:gd name="T4" fmla="*/ 40 w 80"/>
              <a:gd name="T5" fmla="*/ 24 h 56"/>
              <a:gd name="T6" fmla="*/ 37 w 80"/>
              <a:gd name="T7" fmla="*/ 26 h 56"/>
              <a:gd name="T8" fmla="*/ 20 w 80"/>
              <a:gd name="T9" fmla="*/ 16 h 56"/>
              <a:gd name="T10" fmla="*/ 0 w 80"/>
              <a:gd name="T11" fmla="*/ 36 h 56"/>
              <a:gd name="T12" fmla="*/ 20 w 80"/>
              <a:gd name="T13" fmla="*/ 56 h 56"/>
              <a:gd name="T14" fmla="*/ 52 w 80"/>
              <a:gd name="T15" fmla="*/ 56 h 56"/>
              <a:gd name="T16" fmla="*/ 80 w 80"/>
              <a:gd name="T17" fmla="*/ 28 h 56"/>
              <a:gd name="T18" fmla="*/ 52 w 80"/>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6">
                <a:moveTo>
                  <a:pt x="52" y="0"/>
                </a:moveTo>
                <a:cubicBezTo>
                  <a:pt x="42" y="0"/>
                  <a:pt x="33" y="5"/>
                  <a:pt x="28" y="13"/>
                </a:cubicBezTo>
                <a:cubicBezTo>
                  <a:pt x="32" y="15"/>
                  <a:pt x="36" y="18"/>
                  <a:pt x="40" y="24"/>
                </a:cubicBezTo>
                <a:cubicBezTo>
                  <a:pt x="37" y="26"/>
                  <a:pt x="37" y="26"/>
                  <a:pt x="37" y="26"/>
                </a:cubicBezTo>
                <a:cubicBezTo>
                  <a:pt x="31" y="18"/>
                  <a:pt x="26" y="16"/>
                  <a:pt x="20" y="16"/>
                </a:cubicBezTo>
                <a:cubicBezTo>
                  <a:pt x="9" y="16"/>
                  <a:pt x="0" y="25"/>
                  <a:pt x="0" y="36"/>
                </a:cubicBezTo>
                <a:cubicBezTo>
                  <a:pt x="0" y="47"/>
                  <a:pt x="9" y="56"/>
                  <a:pt x="20" y="56"/>
                </a:cubicBezTo>
                <a:cubicBezTo>
                  <a:pt x="52" y="56"/>
                  <a:pt x="52" y="56"/>
                  <a:pt x="52" y="56"/>
                </a:cubicBezTo>
                <a:cubicBezTo>
                  <a:pt x="67" y="56"/>
                  <a:pt x="80" y="43"/>
                  <a:pt x="80" y="28"/>
                </a:cubicBezTo>
                <a:cubicBezTo>
                  <a:pt x="80" y="13"/>
                  <a:pt x="67" y="0"/>
                  <a:pt x="5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ctr"/>
            <a:endParaRPr lang="zh-CN" altLang="en-US"/>
          </a:p>
        </p:txBody>
      </p:sp>
      <p:grpSp>
        <p:nvGrpSpPr>
          <p:cNvPr id="246" name="组合 245">
            <a:extLst>
              <a:ext uri="{FF2B5EF4-FFF2-40B4-BE49-F238E27FC236}">
                <a16:creationId xmlns:a16="http://schemas.microsoft.com/office/drawing/2014/main" id="{B8191CA7-9F06-4F8D-B0DC-FB46F0145ADB}"/>
              </a:ext>
            </a:extLst>
          </p:cNvPr>
          <p:cNvGrpSpPr/>
          <p:nvPr/>
        </p:nvGrpSpPr>
        <p:grpSpPr>
          <a:xfrm>
            <a:off x="8519797" y="5288134"/>
            <a:ext cx="421563" cy="415987"/>
            <a:chOff x="8767763" y="1758950"/>
            <a:chExt cx="203200" cy="255588"/>
          </a:xfrm>
          <a:solidFill>
            <a:schemeClr val="bg1"/>
          </a:solidFill>
        </p:grpSpPr>
        <p:sp>
          <p:nvSpPr>
            <p:cNvPr id="247" name="Freeform 22">
              <a:extLst>
                <a:ext uri="{FF2B5EF4-FFF2-40B4-BE49-F238E27FC236}">
                  <a16:creationId xmlns:a16="http://schemas.microsoft.com/office/drawing/2014/main" id="{65979ABE-67D3-400B-AB91-CE5BC6E52C09}"/>
                </a:ext>
              </a:extLst>
            </p:cNvPr>
            <p:cNvSpPr>
              <a:spLocks/>
            </p:cNvSpPr>
            <p:nvPr/>
          </p:nvSpPr>
          <p:spPr bwMode="auto">
            <a:xfrm>
              <a:off x="8818563" y="1835150"/>
              <a:ext cx="152400" cy="179388"/>
            </a:xfrm>
            <a:custGeom>
              <a:avLst/>
              <a:gdLst>
                <a:gd name="T0" fmla="*/ 45 w 48"/>
                <a:gd name="T1" fmla="*/ 24 h 56"/>
                <a:gd name="T2" fmla="*/ 28 w 48"/>
                <a:gd name="T3" fmla="*/ 21 h 56"/>
                <a:gd name="T4" fmla="*/ 28 w 48"/>
                <a:gd name="T5" fmla="*/ 4 h 56"/>
                <a:gd name="T6" fmla="*/ 24 w 48"/>
                <a:gd name="T7" fmla="*/ 0 h 56"/>
                <a:gd name="T8" fmla="*/ 16 w 48"/>
                <a:gd name="T9" fmla="*/ 0 h 56"/>
                <a:gd name="T10" fmla="*/ 12 w 48"/>
                <a:gd name="T11" fmla="*/ 4 h 56"/>
                <a:gd name="T12" fmla="*/ 12 w 48"/>
                <a:gd name="T13" fmla="*/ 24 h 56"/>
                <a:gd name="T14" fmla="*/ 4 w 48"/>
                <a:gd name="T15" fmla="*/ 24 h 56"/>
                <a:gd name="T16" fmla="*/ 1 w 48"/>
                <a:gd name="T17" fmla="*/ 26 h 56"/>
                <a:gd name="T18" fmla="*/ 0 w 48"/>
                <a:gd name="T19" fmla="*/ 30 h 56"/>
                <a:gd name="T20" fmla="*/ 12 w 48"/>
                <a:gd name="T21" fmla="*/ 54 h 56"/>
                <a:gd name="T22" fmla="*/ 16 w 48"/>
                <a:gd name="T23" fmla="*/ 56 h 56"/>
                <a:gd name="T24" fmla="*/ 44 w 48"/>
                <a:gd name="T25" fmla="*/ 56 h 56"/>
                <a:gd name="T26" fmla="*/ 48 w 48"/>
                <a:gd name="T27" fmla="*/ 52 h 56"/>
                <a:gd name="T28" fmla="*/ 48 w 48"/>
                <a:gd name="T29" fmla="*/ 28 h 56"/>
                <a:gd name="T30" fmla="*/ 45 w 48"/>
                <a:gd name="T31"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56">
                  <a:moveTo>
                    <a:pt x="45" y="24"/>
                  </a:moveTo>
                  <a:cubicBezTo>
                    <a:pt x="28" y="21"/>
                    <a:pt x="28" y="21"/>
                    <a:pt x="28" y="21"/>
                  </a:cubicBezTo>
                  <a:cubicBezTo>
                    <a:pt x="28" y="4"/>
                    <a:pt x="28" y="4"/>
                    <a:pt x="28" y="4"/>
                  </a:cubicBezTo>
                  <a:cubicBezTo>
                    <a:pt x="28" y="2"/>
                    <a:pt x="26" y="0"/>
                    <a:pt x="24" y="0"/>
                  </a:cubicBezTo>
                  <a:cubicBezTo>
                    <a:pt x="16" y="0"/>
                    <a:pt x="16" y="0"/>
                    <a:pt x="16" y="0"/>
                  </a:cubicBezTo>
                  <a:cubicBezTo>
                    <a:pt x="14" y="0"/>
                    <a:pt x="12" y="2"/>
                    <a:pt x="12" y="4"/>
                  </a:cubicBezTo>
                  <a:cubicBezTo>
                    <a:pt x="12" y="24"/>
                    <a:pt x="12" y="24"/>
                    <a:pt x="12" y="24"/>
                  </a:cubicBezTo>
                  <a:cubicBezTo>
                    <a:pt x="4" y="24"/>
                    <a:pt x="4" y="24"/>
                    <a:pt x="4" y="24"/>
                  </a:cubicBezTo>
                  <a:cubicBezTo>
                    <a:pt x="3" y="24"/>
                    <a:pt x="1" y="25"/>
                    <a:pt x="1" y="26"/>
                  </a:cubicBezTo>
                  <a:cubicBezTo>
                    <a:pt x="0" y="27"/>
                    <a:pt x="0" y="29"/>
                    <a:pt x="0" y="30"/>
                  </a:cubicBezTo>
                  <a:cubicBezTo>
                    <a:pt x="12" y="54"/>
                    <a:pt x="12" y="54"/>
                    <a:pt x="12" y="54"/>
                  </a:cubicBezTo>
                  <a:cubicBezTo>
                    <a:pt x="13" y="55"/>
                    <a:pt x="14" y="56"/>
                    <a:pt x="16" y="56"/>
                  </a:cubicBezTo>
                  <a:cubicBezTo>
                    <a:pt x="44" y="56"/>
                    <a:pt x="44" y="56"/>
                    <a:pt x="44" y="56"/>
                  </a:cubicBezTo>
                  <a:cubicBezTo>
                    <a:pt x="46" y="56"/>
                    <a:pt x="48" y="54"/>
                    <a:pt x="48" y="52"/>
                  </a:cubicBezTo>
                  <a:cubicBezTo>
                    <a:pt x="48" y="28"/>
                    <a:pt x="48" y="28"/>
                    <a:pt x="48" y="28"/>
                  </a:cubicBezTo>
                  <a:cubicBezTo>
                    <a:pt x="48" y="26"/>
                    <a:pt x="47" y="24"/>
                    <a:pt x="4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sp>
          <p:nvSpPr>
            <p:cNvPr id="248" name="Freeform 23">
              <a:extLst>
                <a:ext uri="{FF2B5EF4-FFF2-40B4-BE49-F238E27FC236}">
                  <a16:creationId xmlns:a16="http://schemas.microsoft.com/office/drawing/2014/main" id="{FC1D1E2A-ACDC-4BF6-BA9F-BB01EC0BDF10}"/>
                </a:ext>
              </a:extLst>
            </p:cNvPr>
            <p:cNvSpPr>
              <a:spLocks/>
            </p:cNvSpPr>
            <p:nvPr/>
          </p:nvSpPr>
          <p:spPr bwMode="auto">
            <a:xfrm>
              <a:off x="8767763" y="1758950"/>
              <a:ext cx="203200" cy="141288"/>
            </a:xfrm>
            <a:custGeom>
              <a:avLst/>
              <a:gdLst>
                <a:gd name="T0" fmla="*/ 56 w 64"/>
                <a:gd name="T1" fmla="*/ 0 h 44"/>
                <a:gd name="T2" fmla="*/ 8 w 64"/>
                <a:gd name="T3" fmla="*/ 0 h 44"/>
                <a:gd name="T4" fmla="*/ 0 w 64"/>
                <a:gd name="T5" fmla="*/ 8 h 44"/>
                <a:gd name="T6" fmla="*/ 0 w 64"/>
                <a:gd name="T7" fmla="*/ 36 h 44"/>
                <a:gd name="T8" fmla="*/ 8 w 64"/>
                <a:gd name="T9" fmla="*/ 44 h 44"/>
                <a:gd name="T10" fmla="*/ 20 w 64"/>
                <a:gd name="T11" fmla="*/ 44 h 44"/>
                <a:gd name="T12" fmla="*/ 20 w 64"/>
                <a:gd name="T13" fmla="*/ 36 h 44"/>
                <a:gd name="T14" fmla="*/ 8 w 64"/>
                <a:gd name="T15" fmla="*/ 36 h 44"/>
                <a:gd name="T16" fmla="*/ 8 w 64"/>
                <a:gd name="T17" fmla="*/ 8 h 44"/>
                <a:gd name="T18" fmla="*/ 56 w 64"/>
                <a:gd name="T19" fmla="*/ 8 h 44"/>
                <a:gd name="T20" fmla="*/ 56 w 64"/>
                <a:gd name="T21" fmla="*/ 36 h 44"/>
                <a:gd name="T22" fmla="*/ 64 w 64"/>
                <a:gd name="T23" fmla="*/ 36 h 44"/>
                <a:gd name="T24" fmla="*/ 64 w 64"/>
                <a:gd name="T25" fmla="*/ 8 h 44"/>
                <a:gd name="T26" fmla="*/ 56 w 64"/>
                <a:gd name="T2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44">
                  <a:moveTo>
                    <a:pt x="56" y="0"/>
                  </a:moveTo>
                  <a:cubicBezTo>
                    <a:pt x="8" y="0"/>
                    <a:pt x="8" y="0"/>
                    <a:pt x="8" y="0"/>
                  </a:cubicBezTo>
                  <a:cubicBezTo>
                    <a:pt x="4" y="0"/>
                    <a:pt x="0" y="4"/>
                    <a:pt x="0" y="8"/>
                  </a:cubicBezTo>
                  <a:cubicBezTo>
                    <a:pt x="0" y="36"/>
                    <a:pt x="0" y="36"/>
                    <a:pt x="0" y="36"/>
                  </a:cubicBezTo>
                  <a:cubicBezTo>
                    <a:pt x="0" y="40"/>
                    <a:pt x="4" y="44"/>
                    <a:pt x="8" y="44"/>
                  </a:cubicBezTo>
                  <a:cubicBezTo>
                    <a:pt x="20" y="44"/>
                    <a:pt x="20" y="44"/>
                    <a:pt x="20" y="44"/>
                  </a:cubicBezTo>
                  <a:cubicBezTo>
                    <a:pt x="20" y="36"/>
                    <a:pt x="20" y="36"/>
                    <a:pt x="20" y="36"/>
                  </a:cubicBezTo>
                  <a:cubicBezTo>
                    <a:pt x="8" y="36"/>
                    <a:pt x="8" y="36"/>
                    <a:pt x="8" y="36"/>
                  </a:cubicBezTo>
                  <a:cubicBezTo>
                    <a:pt x="8" y="8"/>
                    <a:pt x="8" y="8"/>
                    <a:pt x="8" y="8"/>
                  </a:cubicBezTo>
                  <a:cubicBezTo>
                    <a:pt x="56" y="8"/>
                    <a:pt x="56" y="8"/>
                    <a:pt x="56" y="8"/>
                  </a:cubicBezTo>
                  <a:cubicBezTo>
                    <a:pt x="56" y="36"/>
                    <a:pt x="56" y="36"/>
                    <a:pt x="56" y="36"/>
                  </a:cubicBezTo>
                  <a:cubicBezTo>
                    <a:pt x="64" y="36"/>
                    <a:pt x="64" y="36"/>
                    <a:pt x="64" y="36"/>
                  </a:cubicBezTo>
                  <a:cubicBezTo>
                    <a:pt x="64" y="8"/>
                    <a:pt x="64" y="8"/>
                    <a:pt x="64" y="8"/>
                  </a:cubicBezTo>
                  <a:cubicBezTo>
                    <a:pt x="64" y="4"/>
                    <a:pt x="60" y="0"/>
                    <a:pt x="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grpSp>
      <p:sp>
        <p:nvSpPr>
          <p:cNvPr id="57" name="文本框 56">
            <a:extLst>
              <a:ext uri="{FF2B5EF4-FFF2-40B4-BE49-F238E27FC236}">
                <a16:creationId xmlns:a16="http://schemas.microsoft.com/office/drawing/2014/main" id="{1CAE1C12-2C7A-4501-9148-2CBE775E692A}"/>
              </a:ext>
            </a:extLst>
          </p:cNvPr>
          <p:cNvSpPr txBox="1"/>
          <p:nvPr/>
        </p:nvSpPr>
        <p:spPr>
          <a:xfrm>
            <a:off x="0" y="446808"/>
            <a:ext cx="12171432" cy="1815882"/>
          </a:xfrm>
          <a:prstGeom prst="rect">
            <a:avLst/>
          </a:prstGeom>
          <a:noFill/>
        </p:spPr>
        <p:txBody>
          <a:bodyPr wrap="square" rtlCol="0">
            <a:spAutoFit/>
          </a:bodyPr>
          <a:lstStyle/>
          <a:p>
            <a:pPr algn="ctr"/>
            <a:r>
              <a:rPr lang="zh-CN" altLang="en-US" sz="7200" b="1" dirty="0">
                <a:solidFill>
                  <a:schemeClr val="bg1"/>
                </a:solidFill>
                <a:effectLst>
                  <a:outerShdw blurRad="50800" dist="38100" dir="10800000" algn="r" rotWithShape="0">
                    <a:prstClr val="black">
                      <a:alpha val="40000"/>
                    </a:prstClr>
                  </a:outerShdw>
                </a:effectLst>
                <a:latin typeface="微软雅黑" panose="020B0503020204020204" pitchFamily="34" charset="-122"/>
                <a:ea typeface="微软雅黑" panose="020B0503020204020204" pitchFamily="34" charset="-122"/>
              </a:rPr>
              <a:t>目录</a:t>
            </a:r>
            <a:endParaRPr lang="en-US" altLang="zh-CN" sz="7200" b="1" dirty="0">
              <a:solidFill>
                <a:schemeClr val="bg1"/>
              </a:solidFill>
              <a:effectLst>
                <a:outerShdw blurRad="50800" dist="38100" dir="10800000" algn="r" rotWithShape="0">
                  <a:prstClr val="black">
                    <a:alpha val="40000"/>
                  </a:prstClr>
                </a:outerShdw>
              </a:effectLst>
              <a:latin typeface="微软雅黑" panose="020B0503020204020204" pitchFamily="34" charset="-122"/>
              <a:ea typeface="微软雅黑" panose="020B0503020204020204" pitchFamily="34" charset="-122"/>
            </a:endParaRPr>
          </a:p>
          <a:p>
            <a:pPr algn="ctr"/>
            <a:r>
              <a:rPr lang="en-US" altLang="zh-CN" sz="2133"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rPr>
              <a:t>CONTENTS</a:t>
            </a:r>
            <a:endParaRPr lang="zh-CN" altLang="en-US" sz="2133" dirty="0">
              <a:solidFill>
                <a:schemeClr val="bg1">
                  <a:lumMod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a:endParaRPr lang="zh-CN" altLang="en-US" sz="1867" dirty="0">
              <a:solidFill>
                <a:schemeClr val="accent1">
                  <a:lumMod val="75000"/>
                </a:schemeClr>
              </a:solidFill>
              <a:latin typeface="微软雅黑" panose="020B0503020204020204" pitchFamily="34" charset="-122"/>
              <a:ea typeface="微软雅黑" panose="020B0503020204020204" pitchFamily="34" charset="-122"/>
            </a:endParaRPr>
          </a:p>
        </p:txBody>
      </p:sp>
      <p:grpSp>
        <p:nvGrpSpPr>
          <p:cNvPr id="7" name="组合 6">
            <a:extLst>
              <a:ext uri="{FF2B5EF4-FFF2-40B4-BE49-F238E27FC236}">
                <a16:creationId xmlns:a16="http://schemas.microsoft.com/office/drawing/2014/main" id="{8A260AC2-9253-4CFB-BC65-5225219BDF5E}"/>
              </a:ext>
            </a:extLst>
          </p:cNvPr>
          <p:cNvGrpSpPr/>
          <p:nvPr/>
        </p:nvGrpSpPr>
        <p:grpSpPr>
          <a:xfrm>
            <a:off x="4837726" y="-19733"/>
            <a:ext cx="2516545" cy="482047"/>
            <a:chOff x="4837726" y="-19733"/>
            <a:chExt cx="2516545" cy="482047"/>
          </a:xfrm>
        </p:grpSpPr>
        <p:sp>
          <p:nvSpPr>
            <p:cNvPr id="5" name="等腰三角形 4">
              <a:extLst>
                <a:ext uri="{FF2B5EF4-FFF2-40B4-BE49-F238E27FC236}">
                  <a16:creationId xmlns:a16="http://schemas.microsoft.com/office/drawing/2014/main" id="{1021E6FD-36A9-46A6-8277-7461FB9A9875}"/>
                </a:ext>
              </a:extLst>
            </p:cNvPr>
            <p:cNvSpPr/>
            <p:nvPr/>
          </p:nvSpPr>
          <p:spPr>
            <a:xfrm rot="10800000">
              <a:off x="5042306" y="-19733"/>
              <a:ext cx="2109608" cy="403562"/>
            </a:xfrm>
            <a:prstGeom prst="triangle">
              <a:avLst>
                <a:gd name="adj" fmla="val 5464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等腰三角形 68">
              <a:extLst>
                <a:ext uri="{FF2B5EF4-FFF2-40B4-BE49-F238E27FC236}">
                  <a16:creationId xmlns:a16="http://schemas.microsoft.com/office/drawing/2014/main" id="{D35B2A98-C45F-4016-A816-3F10F2C8CA2D}"/>
                </a:ext>
              </a:extLst>
            </p:cNvPr>
            <p:cNvSpPr/>
            <p:nvPr/>
          </p:nvSpPr>
          <p:spPr>
            <a:xfrm rot="10800000">
              <a:off x="4837726" y="-19094"/>
              <a:ext cx="2516545" cy="481408"/>
            </a:xfrm>
            <a:prstGeom prst="triangle">
              <a:avLst>
                <a:gd name="adj" fmla="val 5464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a:extLst>
              <a:ext uri="{FF2B5EF4-FFF2-40B4-BE49-F238E27FC236}">
                <a16:creationId xmlns:a16="http://schemas.microsoft.com/office/drawing/2014/main" id="{14E172B8-C262-4813-AF36-E501012967FB}"/>
              </a:ext>
            </a:extLst>
          </p:cNvPr>
          <p:cNvGrpSpPr/>
          <p:nvPr/>
        </p:nvGrpSpPr>
        <p:grpSpPr>
          <a:xfrm rot="10800000">
            <a:off x="4662473" y="1980682"/>
            <a:ext cx="2516545" cy="482047"/>
            <a:chOff x="4990126" y="132667"/>
            <a:chExt cx="2516545" cy="482047"/>
          </a:xfrm>
        </p:grpSpPr>
        <p:sp>
          <p:nvSpPr>
            <p:cNvPr id="70" name="等腰三角形 69">
              <a:extLst>
                <a:ext uri="{FF2B5EF4-FFF2-40B4-BE49-F238E27FC236}">
                  <a16:creationId xmlns:a16="http://schemas.microsoft.com/office/drawing/2014/main" id="{3D39C04C-CFE8-489E-9014-DDF8B31D9A8A}"/>
                </a:ext>
              </a:extLst>
            </p:cNvPr>
            <p:cNvSpPr/>
            <p:nvPr/>
          </p:nvSpPr>
          <p:spPr>
            <a:xfrm rot="10800000">
              <a:off x="5194706" y="132667"/>
              <a:ext cx="2109608" cy="403562"/>
            </a:xfrm>
            <a:prstGeom prst="triangle">
              <a:avLst>
                <a:gd name="adj" fmla="val 5464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等腰三角形 70">
              <a:extLst>
                <a:ext uri="{FF2B5EF4-FFF2-40B4-BE49-F238E27FC236}">
                  <a16:creationId xmlns:a16="http://schemas.microsoft.com/office/drawing/2014/main" id="{A1342278-1802-4AE0-975C-215B4EE91B77}"/>
                </a:ext>
              </a:extLst>
            </p:cNvPr>
            <p:cNvSpPr/>
            <p:nvPr/>
          </p:nvSpPr>
          <p:spPr>
            <a:xfrm rot="10800000">
              <a:off x="4990126" y="133306"/>
              <a:ext cx="2516545" cy="481408"/>
            </a:xfrm>
            <a:prstGeom prst="triangle">
              <a:avLst>
                <a:gd name="adj" fmla="val 5464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5787392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32866D5-9C43-4DDA-8F97-4847F7293513}"/>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t="48049"/>
          <a:stretch/>
        </p:blipFill>
        <p:spPr>
          <a:xfrm>
            <a:off x="10285" y="-35384"/>
            <a:ext cx="12192000" cy="2243294"/>
          </a:xfrm>
          <a:prstGeom prst="rect">
            <a:avLst/>
          </a:prstGeom>
        </p:spPr>
      </p:pic>
      <p:cxnSp>
        <p:nvCxnSpPr>
          <p:cNvPr id="39" name="直接连接符 38">
            <a:extLst>
              <a:ext uri="{FF2B5EF4-FFF2-40B4-BE49-F238E27FC236}">
                <a16:creationId xmlns:a16="http://schemas.microsoft.com/office/drawing/2014/main" id="{D5FDDC1D-421F-40DA-9C93-46AB357BD763}"/>
              </a:ext>
            </a:extLst>
          </p:cNvPr>
          <p:cNvCxnSpPr>
            <a:cxnSpLocks/>
          </p:cNvCxnSpPr>
          <p:nvPr/>
        </p:nvCxnSpPr>
        <p:spPr>
          <a:xfrm flipH="1">
            <a:off x="7176400" y="821729"/>
            <a:ext cx="929074" cy="0"/>
          </a:xfrm>
          <a:prstGeom prst="line">
            <a:avLst/>
          </a:prstGeom>
          <a:ln w="38100">
            <a:gradFill flip="none" rotWithShape="1">
              <a:gsLst>
                <a:gs pos="0">
                  <a:schemeClr val="accent1">
                    <a:lumMod val="5000"/>
                    <a:lumOff val="95000"/>
                  </a:schemeClr>
                </a:gs>
                <a:gs pos="23000">
                  <a:schemeClr val="accent1">
                    <a:lumMod val="45000"/>
                    <a:lumOff val="55000"/>
                    <a:alpha val="58000"/>
                  </a:schemeClr>
                </a:gs>
                <a:gs pos="100000">
                  <a:schemeClr val="accent1">
                    <a:lumMod val="75000"/>
                  </a:schemeClr>
                </a:gs>
              </a:gsLst>
              <a:lin ang="0" scaled="1"/>
              <a:tileRect/>
            </a:gradFill>
            <a:round/>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77D5E77D-16CA-42E9-80FA-7FB330ED76C3}"/>
              </a:ext>
            </a:extLst>
          </p:cNvPr>
          <p:cNvCxnSpPr>
            <a:cxnSpLocks/>
          </p:cNvCxnSpPr>
          <p:nvPr/>
        </p:nvCxnSpPr>
        <p:spPr>
          <a:xfrm>
            <a:off x="3991311" y="821729"/>
            <a:ext cx="958045" cy="0"/>
          </a:xfrm>
          <a:prstGeom prst="line">
            <a:avLst/>
          </a:prstGeom>
          <a:ln w="38100">
            <a:gradFill flip="none" rotWithShape="1">
              <a:gsLst>
                <a:gs pos="0">
                  <a:schemeClr val="accent1">
                    <a:lumMod val="5000"/>
                    <a:lumOff val="95000"/>
                  </a:schemeClr>
                </a:gs>
                <a:gs pos="23000">
                  <a:schemeClr val="accent1">
                    <a:lumMod val="45000"/>
                    <a:lumOff val="55000"/>
                    <a:alpha val="58000"/>
                  </a:schemeClr>
                </a:gs>
                <a:gs pos="100000">
                  <a:schemeClr val="accent1">
                    <a:lumMod val="75000"/>
                  </a:schemeClr>
                </a:gs>
              </a:gsLst>
              <a:lin ang="0" scaled="1"/>
              <a:tileRect/>
            </a:gradFill>
            <a:round/>
          </a:ln>
        </p:spPr>
        <p:style>
          <a:lnRef idx="1">
            <a:schemeClr val="accent1"/>
          </a:lnRef>
          <a:fillRef idx="0">
            <a:schemeClr val="accent1"/>
          </a:fillRef>
          <a:effectRef idx="0">
            <a:schemeClr val="accent1"/>
          </a:effectRef>
          <a:fontRef idx="minor">
            <a:schemeClr val="tx1"/>
          </a:fontRef>
        </p:style>
      </p:cxnSp>
      <p:grpSp>
        <p:nvGrpSpPr>
          <p:cNvPr id="191" name="组合 190">
            <a:extLst>
              <a:ext uri="{FF2B5EF4-FFF2-40B4-BE49-F238E27FC236}">
                <a16:creationId xmlns:a16="http://schemas.microsoft.com/office/drawing/2014/main" id="{165F33E7-D9B5-439E-B6D2-CEF3F1FCE404}"/>
              </a:ext>
            </a:extLst>
          </p:cNvPr>
          <p:cNvGrpSpPr/>
          <p:nvPr/>
        </p:nvGrpSpPr>
        <p:grpSpPr>
          <a:xfrm>
            <a:off x="1139356" y="2260583"/>
            <a:ext cx="4151440" cy="1938992"/>
            <a:chOff x="585964" y="1910456"/>
            <a:chExt cx="4151440" cy="1938992"/>
          </a:xfrm>
        </p:grpSpPr>
        <p:sp>
          <p:nvSpPr>
            <p:cNvPr id="41" name="文本框 40">
              <a:extLst>
                <a:ext uri="{FF2B5EF4-FFF2-40B4-BE49-F238E27FC236}">
                  <a16:creationId xmlns:a16="http://schemas.microsoft.com/office/drawing/2014/main" id="{2A9015B9-B1E3-4C41-8756-D49920F14740}"/>
                </a:ext>
              </a:extLst>
            </p:cNvPr>
            <p:cNvSpPr txBox="1"/>
            <p:nvPr/>
          </p:nvSpPr>
          <p:spPr>
            <a:xfrm>
              <a:off x="2218668" y="1910456"/>
              <a:ext cx="1241124" cy="1938992"/>
            </a:xfrm>
            <a:prstGeom prst="rect">
              <a:avLst/>
            </a:prstGeom>
            <a:noFill/>
          </p:spPr>
          <p:txBody>
            <a:bodyPr wrap="square" rtlCol="0">
              <a:spAutoFit/>
            </a:bodyPr>
            <a:lstStyle/>
            <a:p>
              <a:pPr algn="l"/>
              <a:r>
                <a:rPr lang="en-US" altLang="zh-CN" sz="12000" i="1" dirty="0">
                  <a:solidFill>
                    <a:schemeClr val="tx1">
                      <a:alpha val="8000"/>
                    </a:schemeClr>
                  </a:solidFill>
                  <a:latin typeface="Consolas" panose="020B0609020204030204" pitchFamily="49" charset="0"/>
                  <a:ea typeface="Roboto Medium" panose="02000000000000000000" pitchFamily="2" charset="0"/>
                </a:rPr>
                <a:t>1</a:t>
              </a:r>
              <a:endParaRPr lang="en-US" sz="12000" i="1" dirty="0">
                <a:solidFill>
                  <a:schemeClr val="tx1">
                    <a:alpha val="8000"/>
                  </a:schemeClr>
                </a:solidFill>
                <a:latin typeface="Consolas" panose="020B0609020204030204" pitchFamily="49" charset="0"/>
                <a:ea typeface="Roboto Medium" panose="02000000000000000000" pitchFamily="2" charset="0"/>
              </a:endParaRPr>
            </a:p>
          </p:txBody>
        </p:sp>
        <p:sp>
          <p:nvSpPr>
            <p:cNvPr id="120" name="矩形: 圆角 119">
              <a:extLst>
                <a:ext uri="{FF2B5EF4-FFF2-40B4-BE49-F238E27FC236}">
                  <a16:creationId xmlns:a16="http://schemas.microsoft.com/office/drawing/2014/main" id="{5732FA5A-2726-4F6B-BDA0-9A7A35158BF2}"/>
                </a:ext>
              </a:extLst>
            </p:cNvPr>
            <p:cNvSpPr/>
            <p:nvPr/>
          </p:nvSpPr>
          <p:spPr>
            <a:xfrm>
              <a:off x="585964" y="2719209"/>
              <a:ext cx="709555" cy="709791"/>
            </a:xfrm>
            <a:prstGeom prst="roundRect">
              <a:avLst/>
            </a:prstGeom>
            <a:gradFill flip="none" rotWithShape="1">
              <a:gsLst>
                <a:gs pos="0">
                  <a:srgbClr val="859BF1"/>
                </a:gs>
                <a:gs pos="91000">
                  <a:srgbClr val="6982DB"/>
                </a:gs>
                <a:gs pos="0">
                  <a:srgbClr val="859BF1"/>
                </a:gs>
                <a:gs pos="36000">
                  <a:srgbClr val="6982DB">
                    <a:alpha val="87000"/>
                  </a:srgbClr>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21" name="组合 120">
              <a:extLst>
                <a:ext uri="{FF2B5EF4-FFF2-40B4-BE49-F238E27FC236}">
                  <a16:creationId xmlns:a16="http://schemas.microsoft.com/office/drawing/2014/main" id="{B65470C2-129C-4B86-BFA5-18D179328509}"/>
                </a:ext>
              </a:extLst>
            </p:cNvPr>
            <p:cNvGrpSpPr/>
            <p:nvPr/>
          </p:nvGrpSpPr>
          <p:grpSpPr>
            <a:xfrm>
              <a:off x="739669" y="2879952"/>
              <a:ext cx="415587" cy="418137"/>
              <a:chOff x="8093076" y="1771650"/>
              <a:chExt cx="258762" cy="260350"/>
            </a:xfrm>
            <a:solidFill>
              <a:schemeClr val="bg1"/>
            </a:solidFill>
          </p:grpSpPr>
          <p:sp>
            <p:nvSpPr>
              <p:cNvPr id="122" name="Freeform 16">
                <a:extLst>
                  <a:ext uri="{FF2B5EF4-FFF2-40B4-BE49-F238E27FC236}">
                    <a16:creationId xmlns:a16="http://schemas.microsoft.com/office/drawing/2014/main" id="{25032529-4D95-45F9-A483-374C3F68487B}"/>
                  </a:ext>
                </a:extLst>
              </p:cNvPr>
              <p:cNvSpPr>
                <a:spLocks/>
              </p:cNvSpPr>
              <p:nvPr/>
            </p:nvSpPr>
            <p:spPr bwMode="auto">
              <a:xfrm>
                <a:off x="8250238" y="1771650"/>
                <a:ext cx="101600" cy="101600"/>
              </a:xfrm>
              <a:custGeom>
                <a:avLst/>
                <a:gdLst>
                  <a:gd name="T0" fmla="*/ 22 w 32"/>
                  <a:gd name="T1" fmla="*/ 32 h 32"/>
                  <a:gd name="T2" fmla="*/ 25 w 32"/>
                  <a:gd name="T3" fmla="*/ 29 h 32"/>
                  <a:gd name="T4" fmla="*/ 25 w 32"/>
                  <a:gd name="T5" fmla="*/ 7 h 32"/>
                  <a:gd name="T6" fmla="*/ 3 w 32"/>
                  <a:gd name="T7" fmla="*/ 7 h 32"/>
                  <a:gd name="T8" fmla="*/ 0 w 32"/>
                  <a:gd name="T9" fmla="*/ 10 h 32"/>
                  <a:gd name="T10" fmla="*/ 22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22" y="32"/>
                    </a:moveTo>
                    <a:cubicBezTo>
                      <a:pt x="25" y="29"/>
                      <a:pt x="25" y="29"/>
                      <a:pt x="25" y="29"/>
                    </a:cubicBezTo>
                    <a:cubicBezTo>
                      <a:pt x="32" y="23"/>
                      <a:pt x="32" y="13"/>
                      <a:pt x="25" y="7"/>
                    </a:cubicBezTo>
                    <a:cubicBezTo>
                      <a:pt x="19" y="0"/>
                      <a:pt x="9" y="0"/>
                      <a:pt x="3" y="7"/>
                    </a:cubicBezTo>
                    <a:cubicBezTo>
                      <a:pt x="0" y="10"/>
                      <a:pt x="0" y="10"/>
                      <a:pt x="0" y="10"/>
                    </a:cubicBezTo>
                    <a:lnTo>
                      <a:pt x="22"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sp>
            <p:nvSpPr>
              <p:cNvPr id="123" name="Freeform 17">
                <a:extLst>
                  <a:ext uri="{FF2B5EF4-FFF2-40B4-BE49-F238E27FC236}">
                    <a16:creationId xmlns:a16="http://schemas.microsoft.com/office/drawing/2014/main" id="{17EC4163-8606-46B4-B804-DB4E28DD2C68}"/>
                  </a:ext>
                </a:extLst>
              </p:cNvPr>
              <p:cNvSpPr>
                <a:spLocks/>
              </p:cNvSpPr>
              <p:nvPr/>
            </p:nvSpPr>
            <p:spPr bwMode="auto">
              <a:xfrm>
                <a:off x="8118476" y="1819275"/>
                <a:ext cx="141288" cy="123825"/>
              </a:xfrm>
              <a:custGeom>
                <a:avLst/>
                <a:gdLst>
                  <a:gd name="T0" fmla="*/ 71 w 89"/>
                  <a:gd name="T1" fmla="*/ 0 h 78"/>
                  <a:gd name="T2" fmla="*/ 0 w 89"/>
                  <a:gd name="T3" fmla="*/ 72 h 78"/>
                  <a:gd name="T4" fmla="*/ 30 w 89"/>
                  <a:gd name="T5" fmla="*/ 78 h 78"/>
                  <a:gd name="T6" fmla="*/ 89 w 89"/>
                  <a:gd name="T7" fmla="*/ 18 h 78"/>
                  <a:gd name="T8" fmla="*/ 71 w 89"/>
                  <a:gd name="T9" fmla="*/ 0 h 78"/>
                </a:gdLst>
                <a:ahLst/>
                <a:cxnLst>
                  <a:cxn ang="0">
                    <a:pos x="T0" y="T1"/>
                  </a:cxn>
                  <a:cxn ang="0">
                    <a:pos x="T2" y="T3"/>
                  </a:cxn>
                  <a:cxn ang="0">
                    <a:pos x="T4" y="T5"/>
                  </a:cxn>
                  <a:cxn ang="0">
                    <a:pos x="T6" y="T7"/>
                  </a:cxn>
                  <a:cxn ang="0">
                    <a:pos x="T8" y="T9"/>
                  </a:cxn>
                </a:cxnLst>
                <a:rect l="0" t="0" r="r" b="b"/>
                <a:pathLst>
                  <a:path w="89" h="78">
                    <a:moveTo>
                      <a:pt x="71" y="0"/>
                    </a:moveTo>
                    <a:lnTo>
                      <a:pt x="0" y="72"/>
                    </a:lnTo>
                    <a:lnTo>
                      <a:pt x="30" y="78"/>
                    </a:lnTo>
                    <a:lnTo>
                      <a:pt x="89" y="18"/>
                    </a:lnTo>
                    <a:lnTo>
                      <a:pt x="7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sp>
            <p:nvSpPr>
              <p:cNvPr id="124" name="Freeform 18">
                <a:extLst>
                  <a:ext uri="{FF2B5EF4-FFF2-40B4-BE49-F238E27FC236}">
                    <a16:creationId xmlns:a16="http://schemas.microsoft.com/office/drawing/2014/main" id="{32E3BE7C-70BD-41A9-96C6-E894DC5301F1}"/>
                  </a:ext>
                </a:extLst>
              </p:cNvPr>
              <p:cNvSpPr>
                <a:spLocks/>
              </p:cNvSpPr>
              <p:nvPr/>
            </p:nvSpPr>
            <p:spPr bwMode="auto">
              <a:xfrm>
                <a:off x="8093076" y="1955800"/>
                <a:ext cx="76200" cy="76200"/>
              </a:xfrm>
              <a:custGeom>
                <a:avLst/>
                <a:gdLst>
                  <a:gd name="T0" fmla="*/ 1 w 24"/>
                  <a:gd name="T1" fmla="*/ 23 h 24"/>
                  <a:gd name="T2" fmla="*/ 5 w 24"/>
                  <a:gd name="T3" fmla="*/ 24 h 24"/>
                  <a:gd name="T4" fmla="*/ 24 w 24"/>
                  <a:gd name="T5" fmla="*/ 19 h 24"/>
                  <a:gd name="T6" fmla="*/ 21 w 24"/>
                  <a:gd name="T7" fmla="*/ 3 h 24"/>
                  <a:gd name="T8" fmla="*/ 5 w 24"/>
                  <a:gd name="T9" fmla="*/ 0 h 24"/>
                  <a:gd name="T10" fmla="*/ 0 w 24"/>
                  <a:gd name="T11" fmla="*/ 19 h 24"/>
                  <a:gd name="T12" fmla="*/ 1 w 24"/>
                  <a:gd name="T13" fmla="*/ 23 h 24"/>
                </a:gdLst>
                <a:ahLst/>
                <a:cxnLst>
                  <a:cxn ang="0">
                    <a:pos x="T0" y="T1"/>
                  </a:cxn>
                  <a:cxn ang="0">
                    <a:pos x="T2" y="T3"/>
                  </a:cxn>
                  <a:cxn ang="0">
                    <a:pos x="T4" y="T5"/>
                  </a:cxn>
                  <a:cxn ang="0">
                    <a:pos x="T6" y="T7"/>
                  </a:cxn>
                  <a:cxn ang="0">
                    <a:pos x="T8" y="T9"/>
                  </a:cxn>
                  <a:cxn ang="0">
                    <a:pos x="T10" y="T11"/>
                  </a:cxn>
                  <a:cxn ang="0">
                    <a:pos x="T12" y="T13"/>
                  </a:cxn>
                </a:cxnLst>
                <a:rect l="0" t="0" r="r" b="b"/>
                <a:pathLst>
                  <a:path w="24" h="24">
                    <a:moveTo>
                      <a:pt x="1" y="23"/>
                    </a:moveTo>
                    <a:cubicBezTo>
                      <a:pt x="2" y="24"/>
                      <a:pt x="4" y="24"/>
                      <a:pt x="5" y="24"/>
                    </a:cubicBezTo>
                    <a:cubicBezTo>
                      <a:pt x="24" y="19"/>
                      <a:pt x="24" y="19"/>
                      <a:pt x="24" y="19"/>
                    </a:cubicBezTo>
                    <a:cubicBezTo>
                      <a:pt x="21" y="3"/>
                      <a:pt x="21" y="3"/>
                      <a:pt x="21" y="3"/>
                    </a:cubicBezTo>
                    <a:cubicBezTo>
                      <a:pt x="5" y="0"/>
                      <a:pt x="5" y="0"/>
                      <a:pt x="5" y="0"/>
                    </a:cubicBezTo>
                    <a:cubicBezTo>
                      <a:pt x="0" y="19"/>
                      <a:pt x="0" y="19"/>
                      <a:pt x="0" y="19"/>
                    </a:cubicBezTo>
                    <a:cubicBezTo>
                      <a:pt x="0" y="20"/>
                      <a:pt x="0" y="22"/>
                      <a:pt x="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sp>
            <p:nvSpPr>
              <p:cNvPr id="125" name="Freeform 19">
                <a:extLst>
                  <a:ext uri="{FF2B5EF4-FFF2-40B4-BE49-F238E27FC236}">
                    <a16:creationId xmlns:a16="http://schemas.microsoft.com/office/drawing/2014/main" id="{F841C0F5-D227-4CCA-BEFE-7B9EE2B564B2}"/>
                  </a:ext>
                </a:extLst>
              </p:cNvPr>
              <p:cNvSpPr>
                <a:spLocks/>
              </p:cNvSpPr>
              <p:nvPr/>
            </p:nvSpPr>
            <p:spPr bwMode="auto">
              <a:xfrm>
                <a:off x="8181977" y="1863725"/>
                <a:ext cx="122238" cy="142875"/>
              </a:xfrm>
              <a:custGeom>
                <a:avLst/>
                <a:gdLst>
                  <a:gd name="T0" fmla="*/ 59 w 77"/>
                  <a:gd name="T1" fmla="*/ 0 h 90"/>
                  <a:gd name="T2" fmla="*/ 0 w 77"/>
                  <a:gd name="T3" fmla="*/ 60 h 90"/>
                  <a:gd name="T4" fmla="*/ 6 w 77"/>
                  <a:gd name="T5" fmla="*/ 90 h 90"/>
                  <a:gd name="T6" fmla="*/ 77 w 77"/>
                  <a:gd name="T7" fmla="*/ 18 h 90"/>
                  <a:gd name="T8" fmla="*/ 59 w 77"/>
                  <a:gd name="T9" fmla="*/ 0 h 90"/>
                </a:gdLst>
                <a:ahLst/>
                <a:cxnLst>
                  <a:cxn ang="0">
                    <a:pos x="T0" y="T1"/>
                  </a:cxn>
                  <a:cxn ang="0">
                    <a:pos x="T2" y="T3"/>
                  </a:cxn>
                  <a:cxn ang="0">
                    <a:pos x="T4" y="T5"/>
                  </a:cxn>
                  <a:cxn ang="0">
                    <a:pos x="T6" y="T7"/>
                  </a:cxn>
                  <a:cxn ang="0">
                    <a:pos x="T8" y="T9"/>
                  </a:cxn>
                </a:cxnLst>
                <a:rect l="0" t="0" r="r" b="b"/>
                <a:pathLst>
                  <a:path w="77" h="90">
                    <a:moveTo>
                      <a:pt x="59" y="0"/>
                    </a:moveTo>
                    <a:lnTo>
                      <a:pt x="0" y="60"/>
                    </a:lnTo>
                    <a:lnTo>
                      <a:pt x="6" y="90"/>
                    </a:lnTo>
                    <a:lnTo>
                      <a:pt x="77" y="18"/>
                    </a:lnTo>
                    <a:lnTo>
                      <a:pt x="5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grpSp>
        <p:sp>
          <p:nvSpPr>
            <p:cNvPr id="126" name="文本框 125">
              <a:extLst>
                <a:ext uri="{FF2B5EF4-FFF2-40B4-BE49-F238E27FC236}">
                  <a16:creationId xmlns:a16="http://schemas.microsoft.com/office/drawing/2014/main" id="{8BAD0C37-8E50-4B43-A6F2-A1EA1BC4B2CE}"/>
                </a:ext>
              </a:extLst>
            </p:cNvPr>
            <p:cNvSpPr txBox="1"/>
            <p:nvPr/>
          </p:nvSpPr>
          <p:spPr>
            <a:xfrm>
              <a:off x="1270300" y="2718801"/>
              <a:ext cx="3467104" cy="461665"/>
            </a:xfrm>
            <a:prstGeom prst="rect">
              <a:avLst/>
            </a:prstGeom>
            <a:noFill/>
          </p:spPr>
          <p:txBody>
            <a:bodyPr wrap="square" rtlCol="0">
              <a:spAutoFit/>
            </a:bodyPr>
            <a:lstStyle/>
            <a:p>
              <a:r>
                <a:rPr lang="zh-CN" altLang="en-US" sz="2400" b="1" dirty="0">
                  <a:gradFill>
                    <a:gsLst>
                      <a:gs pos="15000">
                        <a:srgbClr val="859BF1"/>
                      </a:gs>
                      <a:gs pos="81000">
                        <a:srgbClr val="3B58B7"/>
                      </a:gs>
                      <a:gs pos="48000">
                        <a:srgbClr val="6982DB"/>
                      </a:gs>
                    </a:gsLst>
                    <a:lin ang="0" scaled="0"/>
                  </a:gradFill>
                  <a:latin typeface="微软雅黑" panose="020B0503020204020204" pitchFamily="34" charset="-122"/>
                  <a:ea typeface="微软雅黑" panose="020B0503020204020204" pitchFamily="34" charset="-122"/>
                  <a:cs typeface="Roboto" pitchFamily="2" charset="0"/>
                </a:rPr>
                <a:t>点击输入标题</a:t>
              </a:r>
              <a:endParaRPr lang="en-US" sz="2400" b="1" dirty="0">
                <a:gradFill>
                  <a:gsLst>
                    <a:gs pos="15000">
                      <a:srgbClr val="859BF1"/>
                    </a:gs>
                    <a:gs pos="81000">
                      <a:srgbClr val="3B58B7"/>
                    </a:gs>
                    <a:gs pos="48000">
                      <a:srgbClr val="6982DB"/>
                    </a:gs>
                  </a:gsLst>
                  <a:lin ang="0" scaled="0"/>
                </a:gradFill>
                <a:latin typeface="微软雅黑" panose="020B0503020204020204" pitchFamily="34" charset="-122"/>
                <a:ea typeface="微软雅黑" panose="020B0503020204020204" pitchFamily="34" charset="-122"/>
                <a:cs typeface="Roboto" pitchFamily="2" charset="0"/>
              </a:endParaRPr>
            </a:p>
          </p:txBody>
        </p:sp>
        <p:sp>
          <p:nvSpPr>
            <p:cNvPr id="127" name="文本框 126">
              <a:extLst>
                <a:ext uri="{FF2B5EF4-FFF2-40B4-BE49-F238E27FC236}">
                  <a16:creationId xmlns:a16="http://schemas.microsoft.com/office/drawing/2014/main" id="{D85E0680-B00C-4A44-9048-71B24AE7D12B}"/>
                </a:ext>
              </a:extLst>
            </p:cNvPr>
            <p:cNvSpPr txBox="1"/>
            <p:nvPr/>
          </p:nvSpPr>
          <p:spPr>
            <a:xfrm>
              <a:off x="1322279" y="3100615"/>
              <a:ext cx="1923888" cy="369332"/>
            </a:xfrm>
            <a:prstGeom prst="rect">
              <a:avLst/>
            </a:prstGeom>
            <a:noFill/>
          </p:spPr>
          <p:txBody>
            <a:bodyPr wrap="square" rtlCol="0">
              <a:spAutoFit/>
            </a:bodyPr>
            <a:lstStyle/>
            <a:p>
              <a:r>
                <a:rPr lang="en-US" altLang="zh-CN" dirty="0">
                  <a:solidFill>
                    <a:schemeClr val="bg1">
                      <a:lumMod val="75000"/>
                    </a:schemeClr>
                  </a:solidFill>
                  <a:latin typeface="微软雅黑" panose="020B0503020204020204" pitchFamily="34" charset="-122"/>
                  <a:ea typeface="微软雅黑" panose="020B0503020204020204" pitchFamily="34" charset="-122"/>
                  <a:cs typeface="Roboto" pitchFamily="2" charset="0"/>
                </a:rPr>
                <a:t>English</a:t>
              </a:r>
              <a:endParaRPr lang="en-US" dirty="0">
                <a:solidFill>
                  <a:schemeClr val="bg1">
                    <a:lumMod val="75000"/>
                  </a:schemeClr>
                </a:solidFill>
                <a:latin typeface="微软雅黑" panose="020B0503020204020204" pitchFamily="34" charset="-122"/>
                <a:ea typeface="微软雅黑" panose="020B0503020204020204" pitchFamily="34" charset="-122"/>
                <a:cs typeface="Roboto" pitchFamily="2" charset="0"/>
              </a:endParaRPr>
            </a:p>
          </p:txBody>
        </p:sp>
      </p:grpSp>
      <p:grpSp>
        <p:nvGrpSpPr>
          <p:cNvPr id="192" name="组合 191">
            <a:extLst>
              <a:ext uri="{FF2B5EF4-FFF2-40B4-BE49-F238E27FC236}">
                <a16:creationId xmlns:a16="http://schemas.microsoft.com/office/drawing/2014/main" id="{30F2766E-FC50-4BED-A8B1-4E87BCDE5068}"/>
              </a:ext>
            </a:extLst>
          </p:cNvPr>
          <p:cNvGrpSpPr/>
          <p:nvPr/>
        </p:nvGrpSpPr>
        <p:grpSpPr>
          <a:xfrm>
            <a:off x="1139356" y="4097279"/>
            <a:ext cx="4151440" cy="1938992"/>
            <a:chOff x="585964" y="3747152"/>
            <a:chExt cx="4151440" cy="1938992"/>
          </a:xfrm>
        </p:grpSpPr>
        <p:sp>
          <p:nvSpPr>
            <p:cNvPr id="128" name="文本框 127">
              <a:extLst>
                <a:ext uri="{FF2B5EF4-FFF2-40B4-BE49-F238E27FC236}">
                  <a16:creationId xmlns:a16="http://schemas.microsoft.com/office/drawing/2014/main" id="{810C1FEA-CB66-4652-AF49-30250CA9501C}"/>
                </a:ext>
              </a:extLst>
            </p:cNvPr>
            <p:cNvSpPr txBox="1"/>
            <p:nvPr/>
          </p:nvSpPr>
          <p:spPr>
            <a:xfrm>
              <a:off x="2120087" y="3747152"/>
              <a:ext cx="1241124" cy="1938992"/>
            </a:xfrm>
            <a:prstGeom prst="rect">
              <a:avLst/>
            </a:prstGeom>
            <a:noFill/>
          </p:spPr>
          <p:txBody>
            <a:bodyPr wrap="square" rtlCol="0">
              <a:spAutoFit/>
            </a:bodyPr>
            <a:lstStyle/>
            <a:p>
              <a:pPr algn="l"/>
              <a:r>
                <a:rPr lang="en-US" altLang="zh-CN" sz="12000" i="1" dirty="0">
                  <a:solidFill>
                    <a:schemeClr val="tx1">
                      <a:alpha val="8000"/>
                    </a:schemeClr>
                  </a:solidFill>
                  <a:latin typeface="Consolas" panose="020B0609020204030204" pitchFamily="49" charset="0"/>
                  <a:ea typeface="Roboto Medium" panose="02000000000000000000" pitchFamily="2" charset="0"/>
                </a:rPr>
                <a:t>4</a:t>
              </a:r>
              <a:endParaRPr lang="en-US" sz="12000" i="1" dirty="0">
                <a:solidFill>
                  <a:schemeClr val="tx1">
                    <a:alpha val="8000"/>
                  </a:schemeClr>
                </a:solidFill>
                <a:latin typeface="Consolas" panose="020B0609020204030204" pitchFamily="49" charset="0"/>
                <a:ea typeface="Roboto Medium" panose="02000000000000000000" pitchFamily="2" charset="0"/>
              </a:endParaRPr>
            </a:p>
          </p:txBody>
        </p:sp>
        <p:sp>
          <p:nvSpPr>
            <p:cNvPr id="129" name="矩形: 圆角 128">
              <a:extLst>
                <a:ext uri="{FF2B5EF4-FFF2-40B4-BE49-F238E27FC236}">
                  <a16:creationId xmlns:a16="http://schemas.microsoft.com/office/drawing/2014/main" id="{6D33FD60-C5F2-456C-A574-337B8140F7D8}"/>
                </a:ext>
              </a:extLst>
            </p:cNvPr>
            <p:cNvSpPr/>
            <p:nvPr/>
          </p:nvSpPr>
          <p:spPr>
            <a:xfrm>
              <a:off x="585964" y="4555905"/>
              <a:ext cx="709555" cy="709791"/>
            </a:xfrm>
            <a:prstGeom prst="roundRect">
              <a:avLst/>
            </a:prstGeom>
            <a:gradFill flip="none" rotWithShape="1">
              <a:gsLst>
                <a:gs pos="0">
                  <a:srgbClr val="859BF1"/>
                </a:gs>
                <a:gs pos="91000">
                  <a:srgbClr val="6982DB"/>
                </a:gs>
                <a:gs pos="0">
                  <a:srgbClr val="859BF1"/>
                </a:gs>
                <a:gs pos="36000">
                  <a:srgbClr val="6982DB">
                    <a:alpha val="87000"/>
                  </a:srgbClr>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5" name="文本框 134">
              <a:extLst>
                <a:ext uri="{FF2B5EF4-FFF2-40B4-BE49-F238E27FC236}">
                  <a16:creationId xmlns:a16="http://schemas.microsoft.com/office/drawing/2014/main" id="{074D9097-87FF-4C5B-A08E-698A14C113EC}"/>
                </a:ext>
              </a:extLst>
            </p:cNvPr>
            <p:cNvSpPr txBox="1"/>
            <p:nvPr/>
          </p:nvSpPr>
          <p:spPr>
            <a:xfrm>
              <a:off x="1270300" y="4555497"/>
              <a:ext cx="3467104" cy="461665"/>
            </a:xfrm>
            <a:prstGeom prst="rect">
              <a:avLst/>
            </a:prstGeom>
            <a:noFill/>
          </p:spPr>
          <p:txBody>
            <a:bodyPr wrap="square" rtlCol="0">
              <a:spAutoFit/>
            </a:bodyPr>
            <a:lstStyle/>
            <a:p>
              <a:r>
                <a:rPr lang="zh-CN" altLang="en-US" sz="2400" b="1" dirty="0">
                  <a:gradFill>
                    <a:gsLst>
                      <a:gs pos="15000">
                        <a:srgbClr val="859BF1"/>
                      </a:gs>
                      <a:gs pos="81000">
                        <a:srgbClr val="3B58B7"/>
                      </a:gs>
                      <a:gs pos="48000">
                        <a:srgbClr val="6982DB"/>
                      </a:gs>
                    </a:gsLst>
                    <a:lin ang="0" scaled="0"/>
                  </a:gradFill>
                  <a:latin typeface="微软雅黑" panose="020B0503020204020204" pitchFamily="34" charset="-122"/>
                  <a:ea typeface="微软雅黑" panose="020B0503020204020204" pitchFamily="34" charset="-122"/>
                  <a:cs typeface="Roboto" pitchFamily="2" charset="0"/>
                </a:rPr>
                <a:t>点击输入标题</a:t>
              </a:r>
              <a:endParaRPr lang="en-US" sz="2400" b="1" dirty="0">
                <a:gradFill>
                  <a:gsLst>
                    <a:gs pos="15000">
                      <a:srgbClr val="859BF1"/>
                    </a:gs>
                    <a:gs pos="81000">
                      <a:srgbClr val="3B58B7"/>
                    </a:gs>
                    <a:gs pos="48000">
                      <a:srgbClr val="6982DB"/>
                    </a:gs>
                  </a:gsLst>
                  <a:lin ang="0" scaled="0"/>
                </a:gradFill>
                <a:latin typeface="微软雅黑" panose="020B0503020204020204" pitchFamily="34" charset="-122"/>
                <a:ea typeface="微软雅黑" panose="020B0503020204020204" pitchFamily="34" charset="-122"/>
                <a:cs typeface="Roboto" pitchFamily="2" charset="0"/>
              </a:endParaRPr>
            </a:p>
          </p:txBody>
        </p:sp>
        <p:sp>
          <p:nvSpPr>
            <p:cNvPr id="136" name="文本框 135">
              <a:extLst>
                <a:ext uri="{FF2B5EF4-FFF2-40B4-BE49-F238E27FC236}">
                  <a16:creationId xmlns:a16="http://schemas.microsoft.com/office/drawing/2014/main" id="{18609A4E-90D8-454C-8B0B-CDABCFF18B87}"/>
                </a:ext>
              </a:extLst>
            </p:cNvPr>
            <p:cNvSpPr txBox="1"/>
            <p:nvPr/>
          </p:nvSpPr>
          <p:spPr>
            <a:xfrm>
              <a:off x="1322279" y="4937311"/>
              <a:ext cx="1923888" cy="369332"/>
            </a:xfrm>
            <a:prstGeom prst="rect">
              <a:avLst/>
            </a:prstGeom>
            <a:noFill/>
          </p:spPr>
          <p:txBody>
            <a:bodyPr wrap="square" rtlCol="0">
              <a:spAutoFit/>
            </a:bodyPr>
            <a:lstStyle/>
            <a:p>
              <a:r>
                <a:rPr lang="en-US" altLang="zh-CN" dirty="0">
                  <a:solidFill>
                    <a:schemeClr val="bg1">
                      <a:lumMod val="75000"/>
                    </a:schemeClr>
                  </a:solidFill>
                  <a:latin typeface="微软雅黑" panose="020B0503020204020204" pitchFamily="34" charset="-122"/>
                  <a:ea typeface="微软雅黑" panose="020B0503020204020204" pitchFamily="34" charset="-122"/>
                  <a:cs typeface="Roboto" pitchFamily="2" charset="0"/>
                </a:rPr>
                <a:t>English</a:t>
              </a:r>
              <a:endParaRPr lang="en-US" dirty="0">
                <a:solidFill>
                  <a:schemeClr val="bg1">
                    <a:lumMod val="75000"/>
                  </a:schemeClr>
                </a:solidFill>
                <a:latin typeface="微软雅黑" panose="020B0503020204020204" pitchFamily="34" charset="-122"/>
                <a:ea typeface="微软雅黑" panose="020B0503020204020204" pitchFamily="34" charset="-122"/>
                <a:cs typeface="Roboto" pitchFamily="2" charset="0"/>
              </a:endParaRPr>
            </a:p>
          </p:txBody>
        </p:sp>
      </p:grpSp>
      <p:grpSp>
        <p:nvGrpSpPr>
          <p:cNvPr id="193" name="组合 192">
            <a:extLst>
              <a:ext uri="{FF2B5EF4-FFF2-40B4-BE49-F238E27FC236}">
                <a16:creationId xmlns:a16="http://schemas.microsoft.com/office/drawing/2014/main" id="{A860DDBB-19EF-4323-AC7E-73ACFFFD1DD3}"/>
              </a:ext>
            </a:extLst>
          </p:cNvPr>
          <p:cNvGrpSpPr/>
          <p:nvPr/>
        </p:nvGrpSpPr>
        <p:grpSpPr>
          <a:xfrm>
            <a:off x="4949356" y="2260583"/>
            <a:ext cx="4151440" cy="1938992"/>
            <a:chOff x="585964" y="1910456"/>
            <a:chExt cx="4151440" cy="1938992"/>
          </a:xfrm>
        </p:grpSpPr>
        <p:sp>
          <p:nvSpPr>
            <p:cNvPr id="194" name="文本框 193">
              <a:extLst>
                <a:ext uri="{FF2B5EF4-FFF2-40B4-BE49-F238E27FC236}">
                  <a16:creationId xmlns:a16="http://schemas.microsoft.com/office/drawing/2014/main" id="{4C496D7C-78AB-4998-BD9A-B99E9F889BE9}"/>
                </a:ext>
              </a:extLst>
            </p:cNvPr>
            <p:cNvSpPr txBox="1"/>
            <p:nvPr/>
          </p:nvSpPr>
          <p:spPr>
            <a:xfrm>
              <a:off x="2218668" y="1910456"/>
              <a:ext cx="1241124" cy="1938992"/>
            </a:xfrm>
            <a:prstGeom prst="rect">
              <a:avLst/>
            </a:prstGeom>
            <a:noFill/>
          </p:spPr>
          <p:txBody>
            <a:bodyPr wrap="square" rtlCol="0">
              <a:spAutoFit/>
            </a:bodyPr>
            <a:lstStyle/>
            <a:p>
              <a:pPr algn="l"/>
              <a:r>
                <a:rPr lang="en-US" altLang="zh-CN" sz="12000" i="1" dirty="0">
                  <a:solidFill>
                    <a:schemeClr val="tx1">
                      <a:alpha val="8000"/>
                    </a:schemeClr>
                  </a:solidFill>
                  <a:latin typeface="Consolas" panose="020B0609020204030204" pitchFamily="49" charset="0"/>
                  <a:ea typeface="Roboto Medium" panose="02000000000000000000" pitchFamily="2" charset="0"/>
                </a:rPr>
                <a:t>2</a:t>
              </a:r>
              <a:endParaRPr lang="en-US" sz="12000" i="1" dirty="0">
                <a:solidFill>
                  <a:schemeClr val="tx1">
                    <a:alpha val="8000"/>
                  </a:schemeClr>
                </a:solidFill>
                <a:latin typeface="Consolas" panose="020B0609020204030204" pitchFamily="49" charset="0"/>
                <a:ea typeface="Roboto Medium" panose="02000000000000000000" pitchFamily="2" charset="0"/>
              </a:endParaRPr>
            </a:p>
          </p:txBody>
        </p:sp>
        <p:sp>
          <p:nvSpPr>
            <p:cNvPr id="195" name="矩形: 圆角 194">
              <a:extLst>
                <a:ext uri="{FF2B5EF4-FFF2-40B4-BE49-F238E27FC236}">
                  <a16:creationId xmlns:a16="http://schemas.microsoft.com/office/drawing/2014/main" id="{08142A03-6FB1-4088-8A46-D9A469569170}"/>
                </a:ext>
              </a:extLst>
            </p:cNvPr>
            <p:cNvSpPr/>
            <p:nvPr/>
          </p:nvSpPr>
          <p:spPr>
            <a:xfrm>
              <a:off x="585964" y="2719209"/>
              <a:ext cx="709555" cy="709791"/>
            </a:xfrm>
            <a:prstGeom prst="roundRect">
              <a:avLst/>
            </a:prstGeom>
            <a:gradFill flip="none" rotWithShape="1">
              <a:gsLst>
                <a:gs pos="0">
                  <a:srgbClr val="859BF1"/>
                </a:gs>
                <a:gs pos="91000">
                  <a:srgbClr val="6982DB"/>
                </a:gs>
                <a:gs pos="0">
                  <a:srgbClr val="859BF1"/>
                </a:gs>
                <a:gs pos="36000">
                  <a:srgbClr val="6982DB">
                    <a:alpha val="87000"/>
                  </a:srgbClr>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7" name="文本框 196">
              <a:extLst>
                <a:ext uri="{FF2B5EF4-FFF2-40B4-BE49-F238E27FC236}">
                  <a16:creationId xmlns:a16="http://schemas.microsoft.com/office/drawing/2014/main" id="{2B2DA895-F973-4329-806C-32C7D4B714C7}"/>
                </a:ext>
              </a:extLst>
            </p:cNvPr>
            <p:cNvSpPr txBox="1"/>
            <p:nvPr/>
          </p:nvSpPr>
          <p:spPr>
            <a:xfrm>
              <a:off x="1270300" y="2718801"/>
              <a:ext cx="3467104" cy="461665"/>
            </a:xfrm>
            <a:prstGeom prst="rect">
              <a:avLst/>
            </a:prstGeom>
            <a:noFill/>
          </p:spPr>
          <p:txBody>
            <a:bodyPr wrap="square" rtlCol="0">
              <a:spAutoFit/>
            </a:bodyPr>
            <a:lstStyle/>
            <a:p>
              <a:r>
                <a:rPr lang="zh-CN" altLang="en-US" sz="2400" b="1" dirty="0">
                  <a:gradFill>
                    <a:gsLst>
                      <a:gs pos="15000">
                        <a:srgbClr val="859BF1"/>
                      </a:gs>
                      <a:gs pos="81000">
                        <a:srgbClr val="3B58B7"/>
                      </a:gs>
                      <a:gs pos="48000">
                        <a:srgbClr val="6982DB"/>
                      </a:gs>
                    </a:gsLst>
                    <a:lin ang="0" scaled="0"/>
                  </a:gradFill>
                  <a:latin typeface="微软雅黑" panose="020B0503020204020204" pitchFamily="34" charset="-122"/>
                  <a:ea typeface="微软雅黑" panose="020B0503020204020204" pitchFamily="34" charset="-122"/>
                  <a:cs typeface="Roboto" pitchFamily="2" charset="0"/>
                </a:rPr>
                <a:t>点击输入标题</a:t>
              </a:r>
              <a:endParaRPr lang="en-US" sz="2400" b="1" dirty="0">
                <a:gradFill>
                  <a:gsLst>
                    <a:gs pos="15000">
                      <a:srgbClr val="859BF1"/>
                    </a:gs>
                    <a:gs pos="81000">
                      <a:srgbClr val="3B58B7"/>
                    </a:gs>
                    <a:gs pos="48000">
                      <a:srgbClr val="6982DB"/>
                    </a:gs>
                  </a:gsLst>
                  <a:lin ang="0" scaled="0"/>
                </a:gradFill>
                <a:latin typeface="微软雅黑" panose="020B0503020204020204" pitchFamily="34" charset="-122"/>
                <a:ea typeface="微软雅黑" panose="020B0503020204020204" pitchFamily="34" charset="-122"/>
                <a:cs typeface="Roboto" pitchFamily="2" charset="0"/>
              </a:endParaRPr>
            </a:p>
          </p:txBody>
        </p:sp>
        <p:sp>
          <p:nvSpPr>
            <p:cNvPr id="198" name="文本框 197">
              <a:extLst>
                <a:ext uri="{FF2B5EF4-FFF2-40B4-BE49-F238E27FC236}">
                  <a16:creationId xmlns:a16="http://schemas.microsoft.com/office/drawing/2014/main" id="{2D184F0D-1234-4269-AAB7-C58008962611}"/>
                </a:ext>
              </a:extLst>
            </p:cNvPr>
            <p:cNvSpPr txBox="1"/>
            <p:nvPr/>
          </p:nvSpPr>
          <p:spPr>
            <a:xfrm>
              <a:off x="1322279" y="3100615"/>
              <a:ext cx="1923888" cy="369332"/>
            </a:xfrm>
            <a:prstGeom prst="rect">
              <a:avLst/>
            </a:prstGeom>
            <a:noFill/>
          </p:spPr>
          <p:txBody>
            <a:bodyPr wrap="square" rtlCol="0">
              <a:spAutoFit/>
            </a:bodyPr>
            <a:lstStyle/>
            <a:p>
              <a:r>
                <a:rPr lang="en-US" altLang="zh-CN" dirty="0">
                  <a:solidFill>
                    <a:schemeClr val="bg1">
                      <a:lumMod val="75000"/>
                    </a:schemeClr>
                  </a:solidFill>
                  <a:latin typeface="微软雅黑" panose="020B0503020204020204" pitchFamily="34" charset="-122"/>
                  <a:ea typeface="微软雅黑" panose="020B0503020204020204" pitchFamily="34" charset="-122"/>
                  <a:cs typeface="Roboto" pitchFamily="2" charset="0"/>
                </a:rPr>
                <a:t>English</a:t>
              </a:r>
              <a:endParaRPr lang="en-US" dirty="0">
                <a:solidFill>
                  <a:schemeClr val="bg1">
                    <a:lumMod val="75000"/>
                  </a:schemeClr>
                </a:solidFill>
                <a:latin typeface="微软雅黑" panose="020B0503020204020204" pitchFamily="34" charset="-122"/>
                <a:ea typeface="微软雅黑" panose="020B0503020204020204" pitchFamily="34" charset="-122"/>
                <a:cs typeface="Roboto" pitchFamily="2" charset="0"/>
              </a:endParaRPr>
            </a:p>
          </p:txBody>
        </p:sp>
      </p:grpSp>
      <p:grpSp>
        <p:nvGrpSpPr>
          <p:cNvPr id="203" name="组合 202">
            <a:extLst>
              <a:ext uri="{FF2B5EF4-FFF2-40B4-BE49-F238E27FC236}">
                <a16:creationId xmlns:a16="http://schemas.microsoft.com/office/drawing/2014/main" id="{F25BE5F1-0EDC-43AF-BD50-4606140847FD}"/>
              </a:ext>
            </a:extLst>
          </p:cNvPr>
          <p:cNvGrpSpPr/>
          <p:nvPr/>
        </p:nvGrpSpPr>
        <p:grpSpPr>
          <a:xfrm>
            <a:off x="4949356" y="4097279"/>
            <a:ext cx="4151440" cy="1938992"/>
            <a:chOff x="585964" y="3747152"/>
            <a:chExt cx="4151440" cy="1938992"/>
          </a:xfrm>
        </p:grpSpPr>
        <p:sp>
          <p:nvSpPr>
            <p:cNvPr id="204" name="文本框 203">
              <a:extLst>
                <a:ext uri="{FF2B5EF4-FFF2-40B4-BE49-F238E27FC236}">
                  <a16:creationId xmlns:a16="http://schemas.microsoft.com/office/drawing/2014/main" id="{07BDBB27-C73F-4F7D-BEE7-BAA228FE0432}"/>
                </a:ext>
              </a:extLst>
            </p:cNvPr>
            <p:cNvSpPr txBox="1"/>
            <p:nvPr/>
          </p:nvSpPr>
          <p:spPr>
            <a:xfrm>
              <a:off x="2120087" y="3747152"/>
              <a:ext cx="1241124" cy="1938992"/>
            </a:xfrm>
            <a:prstGeom prst="rect">
              <a:avLst/>
            </a:prstGeom>
            <a:noFill/>
          </p:spPr>
          <p:txBody>
            <a:bodyPr wrap="square" rtlCol="0">
              <a:spAutoFit/>
            </a:bodyPr>
            <a:lstStyle/>
            <a:p>
              <a:pPr algn="l"/>
              <a:r>
                <a:rPr lang="en-US" altLang="zh-CN" sz="12000" i="1" dirty="0">
                  <a:solidFill>
                    <a:schemeClr val="tx1">
                      <a:alpha val="8000"/>
                    </a:schemeClr>
                  </a:solidFill>
                  <a:latin typeface="Consolas" panose="020B0609020204030204" pitchFamily="49" charset="0"/>
                  <a:ea typeface="Roboto Medium" panose="02000000000000000000" pitchFamily="2" charset="0"/>
                </a:rPr>
                <a:t>5</a:t>
              </a:r>
              <a:endParaRPr lang="en-US" sz="12000" i="1" dirty="0">
                <a:solidFill>
                  <a:schemeClr val="tx1">
                    <a:alpha val="8000"/>
                  </a:schemeClr>
                </a:solidFill>
                <a:latin typeface="Consolas" panose="020B0609020204030204" pitchFamily="49" charset="0"/>
                <a:ea typeface="Roboto Medium" panose="02000000000000000000" pitchFamily="2" charset="0"/>
              </a:endParaRPr>
            </a:p>
          </p:txBody>
        </p:sp>
        <p:sp>
          <p:nvSpPr>
            <p:cNvPr id="205" name="矩形: 圆角 204">
              <a:extLst>
                <a:ext uri="{FF2B5EF4-FFF2-40B4-BE49-F238E27FC236}">
                  <a16:creationId xmlns:a16="http://schemas.microsoft.com/office/drawing/2014/main" id="{CA976904-73CA-4B24-9273-C22B57421285}"/>
                </a:ext>
              </a:extLst>
            </p:cNvPr>
            <p:cNvSpPr/>
            <p:nvPr/>
          </p:nvSpPr>
          <p:spPr>
            <a:xfrm>
              <a:off x="585964" y="4555905"/>
              <a:ext cx="709555" cy="709791"/>
            </a:xfrm>
            <a:prstGeom prst="roundRect">
              <a:avLst/>
            </a:prstGeom>
            <a:gradFill flip="none" rotWithShape="1">
              <a:gsLst>
                <a:gs pos="0">
                  <a:srgbClr val="859BF1"/>
                </a:gs>
                <a:gs pos="91000">
                  <a:srgbClr val="6982DB"/>
                </a:gs>
                <a:gs pos="0">
                  <a:srgbClr val="859BF1"/>
                </a:gs>
                <a:gs pos="36000">
                  <a:srgbClr val="6982DB">
                    <a:alpha val="87000"/>
                  </a:srgbClr>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7" name="文本框 206">
              <a:extLst>
                <a:ext uri="{FF2B5EF4-FFF2-40B4-BE49-F238E27FC236}">
                  <a16:creationId xmlns:a16="http://schemas.microsoft.com/office/drawing/2014/main" id="{5A300547-063C-4705-A7F8-9C97BF768493}"/>
                </a:ext>
              </a:extLst>
            </p:cNvPr>
            <p:cNvSpPr txBox="1"/>
            <p:nvPr/>
          </p:nvSpPr>
          <p:spPr>
            <a:xfrm>
              <a:off x="1270300" y="4555497"/>
              <a:ext cx="3467104" cy="461665"/>
            </a:xfrm>
            <a:prstGeom prst="rect">
              <a:avLst/>
            </a:prstGeom>
            <a:noFill/>
          </p:spPr>
          <p:txBody>
            <a:bodyPr wrap="square" rtlCol="0">
              <a:spAutoFit/>
            </a:bodyPr>
            <a:lstStyle/>
            <a:p>
              <a:r>
                <a:rPr lang="zh-CN" altLang="en-US" sz="2400" b="1" dirty="0">
                  <a:gradFill>
                    <a:gsLst>
                      <a:gs pos="15000">
                        <a:srgbClr val="859BF1"/>
                      </a:gs>
                      <a:gs pos="81000">
                        <a:srgbClr val="3B58B7"/>
                      </a:gs>
                      <a:gs pos="48000">
                        <a:srgbClr val="6982DB"/>
                      </a:gs>
                    </a:gsLst>
                    <a:lin ang="0" scaled="0"/>
                  </a:gradFill>
                  <a:latin typeface="微软雅黑" panose="020B0503020204020204" pitchFamily="34" charset="-122"/>
                  <a:ea typeface="微软雅黑" panose="020B0503020204020204" pitchFamily="34" charset="-122"/>
                  <a:cs typeface="Roboto" pitchFamily="2" charset="0"/>
                </a:rPr>
                <a:t>点击输入标题</a:t>
              </a:r>
              <a:endParaRPr lang="en-US" sz="2400" b="1" dirty="0">
                <a:gradFill>
                  <a:gsLst>
                    <a:gs pos="15000">
                      <a:srgbClr val="859BF1"/>
                    </a:gs>
                    <a:gs pos="81000">
                      <a:srgbClr val="3B58B7"/>
                    </a:gs>
                    <a:gs pos="48000">
                      <a:srgbClr val="6982DB"/>
                    </a:gs>
                  </a:gsLst>
                  <a:lin ang="0" scaled="0"/>
                </a:gradFill>
                <a:latin typeface="微软雅黑" panose="020B0503020204020204" pitchFamily="34" charset="-122"/>
                <a:ea typeface="微软雅黑" panose="020B0503020204020204" pitchFamily="34" charset="-122"/>
                <a:cs typeface="Roboto" pitchFamily="2" charset="0"/>
              </a:endParaRPr>
            </a:p>
          </p:txBody>
        </p:sp>
        <p:sp>
          <p:nvSpPr>
            <p:cNvPr id="208" name="文本框 207">
              <a:extLst>
                <a:ext uri="{FF2B5EF4-FFF2-40B4-BE49-F238E27FC236}">
                  <a16:creationId xmlns:a16="http://schemas.microsoft.com/office/drawing/2014/main" id="{FB34F4C6-B1BE-4B05-896B-35720AE8BC60}"/>
                </a:ext>
              </a:extLst>
            </p:cNvPr>
            <p:cNvSpPr txBox="1"/>
            <p:nvPr/>
          </p:nvSpPr>
          <p:spPr>
            <a:xfrm>
              <a:off x="1322279" y="4937311"/>
              <a:ext cx="1923888" cy="369332"/>
            </a:xfrm>
            <a:prstGeom prst="rect">
              <a:avLst/>
            </a:prstGeom>
            <a:noFill/>
          </p:spPr>
          <p:txBody>
            <a:bodyPr wrap="square" rtlCol="0">
              <a:spAutoFit/>
            </a:bodyPr>
            <a:lstStyle/>
            <a:p>
              <a:r>
                <a:rPr lang="en-US" altLang="zh-CN" dirty="0">
                  <a:solidFill>
                    <a:schemeClr val="bg1">
                      <a:lumMod val="75000"/>
                    </a:schemeClr>
                  </a:solidFill>
                  <a:latin typeface="微软雅黑" panose="020B0503020204020204" pitchFamily="34" charset="-122"/>
                  <a:ea typeface="微软雅黑" panose="020B0503020204020204" pitchFamily="34" charset="-122"/>
                  <a:cs typeface="Roboto" pitchFamily="2" charset="0"/>
                </a:rPr>
                <a:t>English</a:t>
              </a:r>
              <a:endParaRPr lang="en-US" dirty="0">
                <a:solidFill>
                  <a:schemeClr val="bg1">
                    <a:lumMod val="75000"/>
                  </a:schemeClr>
                </a:solidFill>
                <a:latin typeface="微软雅黑" panose="020B0503020204020204" pitchFamily="34" charset="-122"/>
                <a:ea typeface="微软雅黑" panose="020B0503020204020204" pitchFamily="34" charset="-122"/>
                <a:cs typeface="Roboto" pitchFamily="2" charset="0"/>
              </a:endParaRPr>
            </a:p>
          </p:txBody>
        </p:sp>
      </p:grpSp>
      <p:grpSp>
        <p:nvGrpSpPr>
          <p:cNvPr id="213" name="组合 212">
            <a:extLst>
              <a:ext uri="{FF2B5EF4-FFF2-40B4-BE49-F238E27FC236}">
                <a16:creationId xmlns:a16="http://schemas.microsoft.com/office/drawing/2014/main" id="{2DACA092-8509-4297-8C63-96C2F9C49286}"/>
              </a:ext>
            </a:extLst>
          </p:cNvPr>
          <p:cNvGrpSpPr/>
          <p:nvPr/>
        </p:nvGrpSpPr>
        <p:grpSpPr>
          <a:xfrm>
            <a:off x="8583667" y="2260583"/>
            <a:ext cx="4151440" cy="1938992"/>
            <a:chOff x="585964" y="1910456"/>
            <a:chExt cx="4151440" cy="1938992"/>
          </a:xfrm>
        </p:grpSpPr>
        <p:sp>
          <p:nvSpPr>
            <p:cNvPr id="214" name="文本框 213">
              <a:extLst>
                <a:ext uri="{FF2B5EF4-FFF2-40B4-BE49-F238E27FC236}">
                  <a16:creationId xmlns:a16="http://schemas.microsoft.com/office/drawing/2014/main" id="{BCEDDDCC-C5CC-4D62-82A3-6DCA21672AAA}"/>
                </a:ext>
              </a:extLst>
            </p:cNvPr>
            <p:cNvSpPr txBox="1"/>
            <p:nvPr/>
          </p:nvSpPr>
          <p:spPr>
            <a:xfrm>
              <a:off x="2218668" y="1910456"/>
              <a:ext cx="1241124" cy="1938992"/>
            </a:xfrm>
            <a:prstGeom prst="rect">
              <a:avLst/>
            </a:prstGeom>
            <a:noFill/>
          </p:spPr>
          <p:txBody>
            <a:bodyPr wrap="square" rtlCol="0">
              <a:spAutoFit/>
            </a:bodyPr>
            <a:lstStyle/>
            <a:p>
              <a:pPr algn="l"/>
              <a:r>
                <a:rPr lang="en-US" altLang="zh-CN" sz="12000" i="1" dirty="0">
                  <a:solidFill>
                    <a:schemeClr val="tx1">
                      <a:alpha val="8000"/>
                    </a:schemeClr>
                  </a:solidFill>
                  <a:latin typeface="Consolas" panose="020B0609020204030204" pitchFamily="49" charset="0"/>
                  <a:ea typeface="Roboto Medium" panose="02000000000000000000" pitchFamily="2" charset="0"/>
                </a:rPr>
                <a:t>3</a:t>
              </a:r>
              <a:endParaRPr lang="en-US" sz="12000" i="1" dirty="0">
                <a:solidFill>
                  <a:schemeClr val="tx1">
                    <a:alpha val="8000"/>
                  </a:schemeClr>
                </a:solidFill>
                <a:latin typeface="Consolas" panose="020B0609020204030204" pitchFamily="49" charset="0"/>
                <a:ea typeface="Roboto Medium" panose="02000000000000000000" pitchFamily="2" charset="0"/>
              </a:endParaRPr>
            </a:p>
          </p:txBody>
        </p:sp>
        <p:sp>
          <p:nvSpPr>
            <p:cNvPr id="215" name="矩形: 圆角 214">
              <a:extLst>
                <a:ext uri="{FF2B5EF4-FFF2-40B4-BE49-F238E27FC236}">
                  <a16:creationId xmlns:a16="http://schemas.microsoft.com/office/drawing/2014/main" id="{02028762-F91E-4504-B951-C0676CDDF952}"/>
                </a:ext>
              </a:extLst>
            </p:cNvPr>
            <p:cNvSpPr/>
            <p:nvPr/>
          </p:nvSpPr>
          <p:spPr>
            <a:xfrm>
              <a:off x="585964" y="2719209"/>
              <a:ext cx="709555" cy="709791"/>
            </a:xfrm>
            <a:prstGeom prst="roundRect">
              <a:avLst/>
            </a:prstGeom>
            <a:gradFill flip="none" rotWithShape="1">
              <a:gsLst>
                <a:gs pos="0">
                  <a:srgbClr val="859BF1"/>
                </a:gs>
                <a:gs pos="91000">
                  <a:srgbClr val="6982DB"/>
                </a:gs>
                <a:gs pos="0">
                  <a:srgbClr val="859BF1"/>
                </a:gs>
                <a:gs pos="36000">
                  <a:srgbClr val="6982DB">
                    <a:alpha val="87000"/>
                  </a:srgbClr>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7" name="文本框 216">
              <a:extLst>
                <a:ext uri="{FF2B5EF4-FFF2-40B4-BE49-F238E27FC236}">
                  <a16:creationId xmlns:a16="http://schemas.microsoft.com/office/drawing/2014/main" id="{0F8A5894-6D54-495A-8E0A-938851D33DD0}"/>
                </a:ext>
              </a:extLst>
            </p:cNvPr>
            <p:cNvSpPr txBox="1"/>
            <p:nvPr/>
          </p:nvSpPr>
          <p:spPr>
            <a:xfrm>
              <a:off x="1270300" y="2718801"/>
              <a:ext cx="3467104" cy="461665"/>
            </a:xfrm>
            <a:prstGeom prst="rect">
              <a:avLst/>
            </a:prstGeom>
            <a:noFill/>
          </p:spPr>
          <p:txBody>
            <a:bodyPr wrap="square" rtlCol="0">
              <a:spAutoFit/>
            </a:bodyPr>
            <a:lstStyle/>
            <a:p>
              <a:r>
                <a:rPr lang="zh-CN" altLang="en-US" sz="2400" b="1" dirty="0">
                  <a:gradFill>
                    <a:gsLst>
                      <a:gs pos="15000">
                        <a:srgbClr val="859BF1"/>
                      </a:gs>
                      <a:gs pos="81000">
                        <a:srgbClr val="3B58B7"/>
                      </a:gs>
                      <a:gs pos="48000">
                        <a:srgbClr val="6982DB"/>
                      </a:gs>
                    </a:gsLst>
                    <a:lin ang="0" scaled="0"/>
                  </a:gradFill>
                  <a:latin typeface="微软雅黑" panose="020B0503020204020204" pitchFamily="34" charset="-122"/>
                  <a:ea typeface="微软雅黑" panose="020B0503020204020204" pitchFamily="34" charset="-122"/>
                  <a:cs typeface="Roboto" pitchFamily="2" charset="0"/>
                </a:rPr>
                <a:t>点击输入标题</a:t>
              </a:r>
              <a:endParaRPr lang="en-US" sz="2400" b="1" dirty="0">
                <a:gradFill>
                  <a:gsLst>
                    <a:gs pos="15000">
                      <a:srgbClr val="859BF1"/>
                    </a:gs>
                    <a:gs pos="81000">
                      <a:srgbClr val="3B58B7"/>
                    </a:gs>
                    <a:gs pos="48000">
                      <a:srgbClr val="6982DB"/>
                    </a:gs>
                  </a:gsLst>
                  <a:lin ang="0" scaled="0"/>
                </a:gradFill>
                <a:latin typeface="微软雅黑" panose="020B0503020204020204" pitchFamily="34" charset="-122"/>
                <a:ea typeface="微软雅黑" panose="020B0503020204020204" pitchFamily="34" charset="-122"/>
                <a:cs typeface="Roboto" pitchFamily="2" charset="0"/>
              </a:endParaRPr>
            </a:p>
          </p:txBody>
        </p:sp>
        <p:sp>
          <p:nvSpPr>
            <p:cNvPr id="218" name="文本框 217">
              <a:extLst>
                <a:ext uri="{FF2B5EF4-FFF2-40B4-BE49-F238E27FC236}">
                  <a16:creationId xmlns:a16="http://schemas.microsoft.com/office/drawing/2014/main" id="{96789896-33A0-4F52-9C5D-E0C6A1E0A7E6}"/>
                </a:ext>
              </a:extLst>
            </p:cNvPr>
            <p:cNvSpPr txBox="1"/>
            <p:nvPr/>
          </p:nvSpPr>
          <p:spPr>
            <a:xfrm>
              <a:off x="1322279" y="3100615"/>
              <a:ext cx="1923888" cy="369332"/>
            </a:xfrm>
            <a:prstGeom prst="rect">
              <a:avLst/>
            </a:prstGeom>
            <a:noFill/>
          </p:spPr>
          <p:txBody>
            <a:bodyPr wrap="square" rtlCol="0">
              <a:spAutoFit/>
            </a:bodyPr>
            <a:lstStyle/>
            <a:p>
              <a:r>
                <a:rPr lang="en-US" altLang="zh-CN" dirty="0">
                  <a:solidFill>
                    <a:schemeClr val="bg1">
                      <a:lumMod val="75000"/>
                    </a:schemeClr>
                  </a:solidFill>
                  <a:latin typeface="微软雅黑" panose="020B0503020204020204" pitchFamily="34" charset="-122"/>
                  <a:ea typeface="微软雅黑" panose="020B0503020204020204" pitchFamily="34" charset="-122"/>
                  <a:cs typeface="Roboto" pitchFamily="2" charset="0"/>
                </a:rPr>
                <a:t>English</a:t>
              </a:r>
              <a:endParaRPr lang="en-US" dirty="0">
                <a:solidFill>
                  <a:schemeClr val="bg1">
                    <a:lumMod val="75000"/>
                  </a:schemeClr>
                </a:solidFill>
                <a:latin typeface="微软雅黑" panose="020B0503020204020204" pitchFamily="34" charset="-122"/>
                <a:ea typeface="微软雅黑" panose="020B0503020204020204" pitchFamily="34" charset="-122"/>
                <a:cs typeface="Roboto" pitchFamily="2" charset="0"/>
              </a:endParaRPr>
            </a:p>
          </p:txBody>
        </p:sp>
      </p:grpSp>
      <p:grpSp>
        <p:nvGrpSpPr>
          <p:cNvPr id="223" name="组合 222">
            <a:extLst>
              <a:ext uri="{FF2B5EF4-FFF2-40B4-BE49-F238E27FC236}">
                <a16:creationId xmlns:a16="http://schemas.microsoft.com/office/drawing/2014/main" id="{8B42E1D1-43FC-42A0-A8D6-DCEF6828A0ED}"/>
              </a:ext>
            </a:extLst>
          </p:cNvPr>
          <p:cNvGrpSpPr/>
          <p:nvPr/>
        </p:nvGrpSpPr>
        <p:grpSpPr>
          <a:xfrm>
            <a:off x="8583667" y="4097279"/>
            <a:ext cx="4151440" cy="1938992"/>
            <a:chOff x="585964" y="3747152"/>
            <a:chExt cx="4151440" cy="1938992"/>
          </a:xfrm>
        </p:grpSpPr>
        <p:sp>
          <p:nvSpPr>
            <p:cNvPr id="224" name="文本框 223">
              <a:extLst>
                <a:ext uri="{FF2B5EF4-FFF2-40B4-BE49-F238E27FC236}">
                  <a16:creationId xmlns:a16="http://schemas.microsoft.com/office/drawing/2014/main" id="{5907F7BF-2A6C-4D5D-BF87-59E779192274}"/>
                </a:ext>
              </a:extLst>
            </p:cNvPr>
            <p:cNvSpPr txBox="1"/>
            <p:nvPr/>
          </p:nvSpPr>
          <p:spPr>
            <a:xfrm>
              <a:off x="2120087" y="3747152"/>
              <a:ext cx="1241124" cy="1938992"/>
            </a:xfrm>
            <a:prstGeom prst="rect">
              <a:avLst/>
            </a:prstGeom>
            <a:noFill/>
          </p:spPr>
          <p:txBody>
            <a:bodyPr wrap="square" rtlCol="0">
              <a:spAutoFit/>
            </a:bodyPr>
            <a:lstStyle/>
            <a:p>
              <a:pPr algn="l"/>
              <a:r>
                <a:rPr lang="en-US" altLang="zh-CN" sz="12000" i="1" dirty="0">
                  <a:solidFill>
                    <a:schemeClr val="tx1">
                      <a:alpha val="8000"/>
                    </a:schemeClr>
                  </a:solidFill>
                  <a:latin typeface="Consolas" panose="020B0609020204030204" pitchFamily="49" charset="0"/>
                  <a:ea typeface="Roboto Medium" panose="02000000000000000000" pitchFamily="2" charset="0"/>
                </a:rPr>
                <a:t>6</a:t>
              </a:r>
              <a:endParaRPr lang="en-US" sz="12000" i="1" dirty="0">
                <a:solidFill>
                  <a:schemeClr val="tx1">
                    <a:alpha val="8000"/>
                  </a:schemeClr>
                </a:solidFill>
                <a:latin typeface="Consolas" panose="020B0609020204030204" pitchFamily="49" charset="0"/>
                <a:ea typeface="Roboto Medium" panose="02000000000000000000" pitchFamily="2" charset="0"/>
              </a:endParaRPr>
            </a:p>
          </p:txBody>
        </p:sp>
        <p:sp>
          <p:nvSpPr>
            <p:cNvPr id="225" name="矩形: 圆角 224">
              <a:extLst>
                <a:ext uri="{FF2B5EF4-FFF2-40B4-BE49-F238E27FC236}">
                  <a16:creationId xmlns:a16="http://schemas.microsoft.com/office/drawing/2014/main" id="{AF4A4506-7195-4B24-BF48-D2F77EA07516}"/>
                </a:ext>
              </a:extLst>
            </p:cNvPr>
            <p:cNvSpPr/>
            <p:nvPr/>
          </p:nvSpPr>
          <p:spPr>
            <a:xfrm>
              <a:off x="585964" y="4555905"/>
              <a:ext cx="709555" cy="709791"/>
            </a:xfrm>
            <a:prstGeom prst="roundRect">
              <a:avLst/>
            </a:prstGeom>
            <a:gradFill flip="none" rotWithShape="1">
              <a:gsLst>
                <a:gs pos="0">
                  <a:srgbClr val="859BF1"/>
                </a:gs>
                <a:gs pos="91000">
                  <a:srgbClr val="6982DB"/>
                </a:gs>
                <a:gs pos="0">
                  <a:srgbClr val="859BF1"/>
                </a:gs>
                <a:gs pos="36000">
                  <a:srgbClr val="6982DB">
                    <a:alpha val="87000"/>
                  </a:srgbClr>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7" name="文本框 226">
              <a:extLst>
                <a:ext uri="{FF2B5EF4-FFF2-40B4-BE49-F238E27FC236}">
                  <a16:creationId xmlns:a16="http://schemas.microsoft.com/office/drawing/2014/main" id="{8F820EFB-5DE4-413B-9CA8-BED9EEA51557}"/>
                </a:ext>
              </a:extLst>
            </p:cNvPr>
            <p:cNvSpPr txBox="1"/>
            <p:nvPr/>
          </p:nvSpPr>
          <p:spPr>
            <a:xfrm>
              <a:off x="1270300" y="4555497"/>
              <a:ext cx="3467104" cy="461665"/>
            </a:xfrm>
            <a:prstGeom prst="rect">
              <a:avLst/>
            </a:prstGeom>
            <a:noFill/>
          </p:spPr>
          <p:txBody>
            <a:bodyPr wrap="square" rtlCol="0">
              <a:spAutoFit/>
            </a:bodyPr>
            <a:lstStyle/>
            <a:p>
              <a:r>
                <a:rPr lang="zh-CN" altLang="en-US" sz="2400" b="1" dirty="0">
                  <a:gradFill>
                    <a:gsLst>
                      <a:gs pos="15000">
                        <a:srgbClr val="859BF1"/>
                      </a:gs>
                      <a:gs pos="81000">
                        <a:srgbClr val="3B58B7"/>
                      </a:gs>
                      <a:gs pos="48000">
                        <a:srgbClr val="6982DB"/>
                      </a:gs>
                    </a:gsLst>
                    <a:lin ang="0" scaled="0"/>
                  </a:gradFill>
                  <a:latin typeface="微软雅黑" panose="020B0503020204020204" pitchFamily="34" charset="-122"/>
                  <a:ea typeface="微软雅黑" panose="020B0503020204020204" pitchFamily="34" charset="-122"/>
                  <a:cs typeface="Roboto" pitchFamily="2" charset="0"/>
                </a:rPr>
                <a:t>点击输入标题</a:t>
              </a:r>
              <a:endParaRPr lang="en-US" sz="2400" b="1" dirty="0">
                <a:gradFill>
                  <a:gsLst>
                    <a:gs pos="15000">
                      <a:srgbClr val="859BF1"/>
                    </a:gs>
                    <a:gs pos="81000">
                      <a:srgbClr val="3B58B7"/>
                    </a:gs>
                    <a:gs pos="48000">
                      <a:srgbClr val="6982DB"/>
                    </a:gs>
                  </a:gsLst>
                  <a:lin ang="0" scaled="0"/>
                </a:gradFill>
                <a:latin typeface="微软雅黑" panose="020B0503020204020204" pitchFamily="34" charset="-122"/>
                <a:ea typeface="微软雅黑" panose="020B0503020204020204" pitchFamily="34" charset="-122"/>
                <a:cs typeface="Roboto" pitchFamily="2" charset="0"/>
              </a:endParaRPr>
            </a:p>
          </p:txBody>
        </p:sp>
        <p:sp>
          <p:nvSpPr>
            <p:cNvPr id="228" name="文本框 227">
              <a:extLst>
                <a:ext uri="{FF2B5EF4-FFF2-40B4-BE49-F238E27FC236}">
                  <a16:creationId xmlns:a16="http://schemas.microsoft.com/office/drawing/2014/main" id="{5B7265B0-0F7D-4BAA-AEDB-8AAF8F372A41}"/>
                </a:ext>
              </a:extLst>
            </p:cNvPr>
            <p:cNvSpPr txBox="1"/>
            <p:nvPr/>
          </p:nvSpPr>
          <p:spPr>
            <a:xfrm>
              <a:off x="1322279" y="4937311"/>
              <a:ext cx="1923888" cy="369332"/>
            </a:xfrm>
            <a:prstGeom prst="rect">
              <a:avLst/>
            </a:prstGeom>
            <a:noFill/>
          </p:spPr>
          <p:txBody>
            <a:bodyPr wrap="square" rtlCol="0">
              <a:spAutoFit/>
            </a:bodyPr>
            <a:lstStyle/>
            <a:p>
              <a:r>
                <a:rPr lang="en-US" altLang="zh-CN" dirty="0">
                  <a:solidFill>
                    <a:schemeClr val="bg1">
                      <a:lumMod val="75000"/>
                    </a:schemeClr>
                  </a:solidFill>
                  <a:latin typeface="微软雅黑" panose="020B0503020204020204" pitchFamily="34" charset="-122"/>
                  <a:ea typeface="微软雅黑" panose="020B0503020204020204" pitchFamily="34" charset="-122"/>
                  <a:cs typeface="Roboto" pitchFamily="2" charset="0"/>
                </a:rPr>
                <a:t>English</a:t>
              </a:r>
              <a:endParaRPr lang="en-US" dirty="0">
                <a:solidFill>
                  <a:schemeClr val="bg1">
                    <a:lumMod val="75000"/>
                  </a:schemeClr>
                </a:solidFill>
                <a:latin typeface="微软雅黑" panose="020B0503020204020204" pitchFamily="34" charset="-122"/>
                <a:ea typeface="微软雅黑" panose="020B0503020204020204" pitchFamily="34" charset="-122"/>
                <a:cs typeface="Roboto" pitchFamily="2" charset="0"/>
              </a:endParaRPr>
            </a:p>
          </p:txBody>
        </p:sp>
      </p:grpSp>
      <p:grpSp>
        <p:nvGrpSpPr>
          <p:cNvPr id="233" name="组合 232">
            <a:extLst>
              <a:ext uri="{FF2B5EF4-FFF2-40B4-BE49-F238E27FC236}">
                <a16:creationId xmlns:a16="http://schemas.microsoft.com/office/drawing/2014/main" id="{3BBE5760-25BB-45F9-B509-DCCC364809B9}"/>
              </a:ext>
            </a:extLst>
          </p:cNvPr>
          <p:cNvGrpSpPr/>
          <p:nvPr/>
        </p:nvGrpSpPr>
        <p:grpSpPr>
          <a:xfrm>
            <a:off x="5129312" y="3162421"/>
            <a:ext cx="349294" cy="461665"/>
            <a:chOff x="4465638" y="1770063"/>
            <a:chExt cx="214313" cy="279400"/>
          </a:xfrm>
          <a:solidFill>
            <a:schemeClr val="bg1"/>
          </a:solidFill>
        </p:grpSpPr>
        <p:sp>
          <p:nvSpPr>
            <p:cNvPr id="234" name="Freeform 14">
              <a:extLst>
                <a:ext uri="{FF2B5EF4-FFF2-40B4-BE49-F238E27FC236}">
                  <a16:creationId xmlns:a16="http://schemas.microsoft.com/office/drawing/2014/main" id="{5CB5FE55-97C6-49BB-AFAE-08F1EF5B5DAA}"/>
                </a:ext>
              </a:extLst>
            </p:cNvPr>
            <p:cNvSpPr>
              <a:spLocks/>
            </p:cNvSpPr>
            <p:nvPr/>
          </p:nvSpPr>
          <p:spPr bwMode="auto">
            <a:xfrm>
              <a:off x="4529138" y="1770063"/>
              <a:ext cx="76200" cy="127000"/>
            </a:xfrm>
            <a:custGeom>
              <a:avLst/>
              <a:gdLst>
                <a:gd name="T0" fmla="*/ 8 w 24"/>
                <a:gd name="T1" fmla="*/ 23 h 40"/>
                <a:gd name="T2" fmla="*/ 8 w 24"/>
                <a:gd name="T3" fmla="*/ 36 h 40"/>
                <a:gd name="T4" fmla="*/ 12 w 24"/>
                <a:gd name="T5" fmla="*/ 40 h 40"/>
                <a:gd name="T6" fmla="*/ 16 w 24"/>
                <a:gd name="T7" fmla="*/ 36 h 40"/>
                <a:gd name="T8" fmla="*/ 16 w 24"/>
                <a:gd name="T9" fmla="*/ 23 h 40"/>
                <a:gd name="T10" fmla="*/ 24 w 24"/>
                <a:gd name="T11" fmla="*/ 12 h 40"/>
                <a:gd name="T12" fmla="*/ 12 w 24"/>
                <a:gd name="T13" fmla="*/ 0 h 40"/>
                <a:gd name="T14" fmla="*/ 0 w 24"/>
                <a:gd name="T15" fmla="*/ 12 h 40"/>
                <a:gd name="T16" fmla="*/ 8 w 24"/>
                <a:gd name="T17" fmla="*/ 2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40">
                  <a:moveTo>
                    <a:pt x="8" y="23"/>
                  </a:moveTo>
                  <a:cubicBezTo>
                    <a:pt x="8" y="36"/>
                    <a:pt x="8" y="36"/>
                    <a:pt x="8" y="36"/>
                  </a:cubicBezTo>
                  <a:cubicBezTo>
                    <a:pt x="8" y="38"/>
                    <a:pt x="10" y="40"/>
                    <a:pt x="12" y="40"/>
                  </a:cubicBezTo>
                  <a:cubicBezTo>
                    <a:pt x="14" y="40"/>
                    <a:pt x="16" y="38"/>
                    <a:pt x="16" y="36"/>
                  </a:cubicBezTo>
                  <a:cubicBezTo>
                    <a:pt x="16" y="23"/>
                    <a:pt x="16" y="23"/>
                    <a:pt x="16" y="23"/>
                  </a:cubicBezTo>
                  <a:cubicBezTo>
                    <a:pt x="21" y="22"/>
                    <a:pt x="24" y="17"/>
                    <a:pt x="24" y="12"/>
                  </a:cubicBezTo>
                  <a:cubicBezTo>
                    <a:pt x="24" y="5"/>
                    <a:pt x="19" y="0"/>
                    <a:pt x="12" y="0"/>
                  </a:cubicBezTo>
                  <a:cubicBezTo>
                    <a:pt x="5" y="0"/>
                    <a:pt x="0" y="5"/>
                    <a:pt x="0" y="12"/>
                  </a:cubicBezTo>
                  <a:cubicBezTo>
                    <a:pt x="0" y="17"/>
                    <a:pt x="3" y="22"/>
                    <a:pt x="8"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sp>
          <p:nvSpPr>
            <p:cNvPr id="235" name="Freeform 15">
              <a:extLst>
                <a:ext uri="{FF2B5EF4-FFF2-40B4-BE49-F238E27FC236}">
                  <a16:creationId xmlns:a16="http://schemas.microsoft.com/office/drawing/2014/main" id="{E4A2213A-CD3B-4400-82AA-9860DF6F3035}"/>
                </a:ext>
              </a:extLst>
            </p:cNvPr>
            <p:cNvSpPr>
              <a:spLocks noEditPoints="1"/>
            </p:cNvSpPr>
            <p:nvPr/>
          </p:nvSpPr>
          <p:spPr bwMode="auto">
            <a:xfrm>
              <a:off x="4465638" y="1858963"/>
              <a:ext cx="214313" cy="190500"/>
            </a:xfrm>
            <a:custGeom>
              <a:avLst/>
              <a:gdLst>
                <a:gd name="T0" fmla="*/ 64 w 68"/>
                <a:gd name="T1" fmla="*/ 0 h 60"/>
                <a:gd name="T2" fmla="*/ 44 w 68"/>
                <a:gd name="T3" fmla="*/ 0 h 60"/>
                <a:gd name="T4" fmla="*/ 44 w 68"/>
                <a:gd name="T5" fmla="*/ 16 h 60"/>
                <a:gd name="T6" fmla="*/ 20 w 68"/>
                <a:gd name="T7" fmla="*/ 16 h 60"/>
                <a:gd name="T8" fmla="*/ 20 w 68"/>
                <a:gd name="T9" fmla="*/ 0 h 60"/>
                <a:gd name="T10" fmla="*/ 4 w 68"/>
                <a:gd name="T11" fmla="*/ 0 h 60"/>
                <a:gd name="T12" fmla="*/ 0 w 68"/>
                <a:gd name="T13" fmla="*/ 4 h 60"/>
                <a:gd name="T14" fmla="*/ 0 w 68"/>
                <a:gd name="T15" fmla="*/ 56 h 60"/>
                <a:gd name="T16" fmla="*/ 4 w 68"/>
                <a:gd name="T17" fmla="*/ 60 h 60"/>
                <a:gd name="T18" fmla="*/ 56 w 68"/>
                <a:gd name="T19" fmla="*/ 60 h 60"/>
                <a:gd name="T20" fmla="*/ 59 w 68"/>
                <a:gd name="T21" fmla="*/ 59 h 60"/>
                <a:gd name="T22" fmla="*/ 67 w 68"/>
                <a:gd name="T23" fmla="*/ 51 h 60"/>
                <a:gd name="T24" fmla="*/ 68 w 68"/>
                <a:gd name="T25" fmla="*/ 48 h 60"/>
                <a:gd name="T26" fmla="*/ 68 w 68"/>
                <a:gd name="T27" fmla="*/ 4 h 60"/>
                <a:gd name="T28" fmla="*/ 64 w 68"/>
                <a:gd name="T29" fmla="*/ 0 h 60"/>
                <a:gd name="T30" fmla="*/ 12 w 68"/>
                <a:gd name="T31" fmla="*/ 24 h 60"/>
                <a:gd name="T32" fmla="*/ 52 w 68"/>
                <a:gd name="T33" fmla="*/ 24 h 60"/>
                <a:gd name="T34" fmla="*/ 52 w 68"/>
                <a:gd name="T35" fmla="*/ 32 h 60"/>
                <a:gd name="T36" fmla="*/ 12 w 68"/>
                <a:gd name="T37" fmla="*/ 32 h 60"/>
                <a:gd name="T38" fmla="*/ 12 w 68"/>
                <a:gd name="T39" fmla="*/ 24 h 60"/>
                <a:gd name="T40" fmla="*/ 44 w 68"/>
                <a:gd name="T41" fmla="*/ 48 h 60"/>
                <a:gd name="T42" fmla="*/ 12 w 68"/>
                <a:gd name="T43" fmla="*/ 48 h 60"/>
                <a:gd name="T44" fmla="*/ 12 w 68"/>
                <a:gd name="T45" fmla="*/ 40 h 60"/>
                <a:gd name="T46" fmla="*/ 44 w 68"/>
                <a:gd name="T47" fmla="*/ 40 h 60"/>
                <a:gd name="T48" fmla="*/ 44 w 68"/>
                <a:gd name="T49" fmla="*/ 48 h 60"/>
                <a:gd name="T50" fmla="*/ 52 w 68"/>
                <a:gd name="T51" fmla="*/ 56 h 60"/>
                <a:gd name="T52" fmla="*/ 52 w 68"/>
                <a:gd name="T53" fmla="*/ 44 h 60"/>
                <a:gd name="T54" fmla="*/ 64 w 68"/>
                <a:gd name="T55" fmla="*/ 44 h 60"/>
                <a:gd name="T56" fmla="*/ 52 w 68"/>
                <a:gd name="T57"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0">
                  <a:moveTo>
                    <a:pt x="64" y="0"/>
                  </a:moveTo>
                  <a:cubicBezTo>
                    <a:pt x="44" y="0"/>
                    <a:pt x="44" y="0"/>
                    <a:pt x="44" y="0"/>
                  </a:cubicBezTo>
                  <a:cubicBezTo>
                    <a:pt x="44" y="16"/>
                    <a:pt x="44" y="16"/>
                    <a:pt x="44" y="16"/>
                  </a:cubicBezTo>
                  <a:cubicBezTo>
                    <a:pt x="20" y="16"/>
                    <a:pt x="20" y="16"/>
                    <a:pt x="20" y="16"/>
                  </a:cubicBezTo>
                  <a:cubicBezTo>
                    <a:pt x="20" y="0"/>
                    <a:pt x="20" y="0"/>
                    <a:pt x="20" y="0"/>
                  </a:cubicBezTo>
                  <a:cubicBezTo>
                    <a:pt x="4" y="0"/>
                    <a:pt x="4" y="0"/>
                    <a:pt x="4" y="0"/>
                  </a:cubicBezTo>
                  <a:cubicBezTo>
                    <a:pt x="2" y="0"/>
                    <a:pt x="0" y="2"/>
                    <a:pt x="0" y="4"/>
                  </a:cubicBezTo>
                  <a:cubicBezTo>
                    <a:pt x="0" y="56"/>
                    <a:pt x="0" y="56"/>
                    <a:pt x="0" y="56"/>
                  </a:cubicBezTo>
                  <a:cubicBezTo>
                    <a:pt x="0" y="58"/>
                    <a:pt x="2" y="60"/>
                    <a:pt x="4" y="60"/>
                  </a:cubicBezTo>
                  <a:cubicBezTo>
                    <a:pt x="56" y="60"/>
                    <a:pt x="56" y="60"/>
                    <a:pt x="56" y="60"/>
                  </a:cubicBezTo>
                  <a:cubicBezTo>
                    <a:pt x="57" y="60"/>
                    <a:pt x="58" y="60"/>
                    <a:pt x="59" y="59"/>
                  </a:cubicBezTo>
                  <a:cubicBezTo>
                    <a:pt x="67" y="51"/>
                    <a:pt x="67" y="51"/>
                    <a:pt x="67" y="51"/>
                  </a:cubicBezTo>
                  <a:cubicBezTo>
                    <a:pt x="68" y="50"/>
                    <a:pt x="68" y="49"/>
                    <a:pt x="68" y="48"/>
                  </a:cubicBezTo>
                  <a:cubicBezTo>
                    <a:pt x="68" y="4"/>
                    <a:pt x="68" y="4"/>
                    <a:pt x="68" y="4"/>
                  </a:cubicBezTo>
                  <a:cubicBezTo>
                    <a:pt x="68" y="2"/>
                    <a:pt x="66" y="0"/>
                    <a:pt x="64" y="0"/>
                  </a:cubicBezTo>
                  <a:close/>
                  <a:moveTo>
                    <a:pt x="12" y="24"/>
                  </a:moveTo>
                  <a:cubicBezTo>
                    <a:pt x="52" y="24"/>
                    <a:pt x="52" y="24"/>
                    <a:pt x="52" y="24"/>
                  </a:cubicBezTo>
                  <a:cubicBezTo>
                    <a:pt x="52" y="32"/>
                    <a:pt x="52" y="32"/>
                    <a:pt x="52" y="32"/>
                  </a:cubicBezTo>
                  <a:cubicBezTo>
                    <a:pt x="12" y="32"/>
                    <a:pt x="12" y="32"/>
                    <a:pt x="12" y="32"/>
                  </a:cubicBezTo>
                  <a:lnTo>
                    <a:pt x="12" y="24"/>
                  </a:lnTo>
                  <a:close/>
                  <a:moveTo>
                    <a:pt x="44" y="48"/>
                  </a:moveTo>
                  <a:cubicBezTo>
                    <a:pt x="12" y="48"/>
                    <a:pt x="12" y="48"/>
                    <a:pt x="12" y="48"/>
                  </a:cubicBezTo>
                  <a:cubicBezTo>
                    <a:pt x="12" y="40"/>
                    <a:pt x="12" y="40"/>
                    <a:pt x="12" y="40"/>
                  </a:cubicBezTo>
                  <a:cubicBezTo>
                    <a:pt x="44" y="40"/>
                    <a:pt x="44" y="40"/>
                    <a:pt x="44" y="40"/>
                  </a:cubicBezTo>
                  <a:lnTo>
                    <a:pt x="44" y="48"/>
                  </a:lnTo>
                  <a:close/>
                  <a:moveTo>
                    <a:pt x="52" y="56"/>
                  </a:moveTo>
                  <a:cubicBezTo>
                    <a:pt x="52" y="44"/>
                    <a:pt x="52" y="44"/>
                    <a:pt x="52" y="44"/>
                  </a:cubicBezTo>
                  <a:cubicBezTo>
                    <a:pt x="64" y="44"/>
                    <a:pt x="64" y="44"/>
                    <a:pt x="64" y="44"/>
                  </a:cubicBezTo>
                  <a:lnTo>
                    <a:pt x="52"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grpSp>
      <p:grpSp>
        <p:nvGrpSpPr>
          <p:cNvPr id="236" name="组合 235">
            <a:extLst>
              <a:ext uri="{FF2B5EF4-FFF2-40B4-BE49-F238E27FC236}">
                <a16:creationId xmlns:a16="http://schemas.microsoft.com/office/drawing/2014/main" id="{0C76CA32-D9D1-46F0-85C2-6EC63D678CD3}"/>
              </a:ext>
            </a:extLst>
          </p:cNvPr>
          <p:cNvGrpSpPr/>
          <p:nvPr/>
        </p:nvGrpSpPr>
        <p:grpSpPr>
          <a:xfrm>
            <a:off x="8749713" y="3223081"/>
            <a:ext cx="409262" cy="411837"/>
            <a:chOff x="8699501" y="1782763"/>
            <a:chExt cx="252412" cy="254000"/>
          </a:xfrm>
          <a:solidFill>
            <a:schemeClr val="bg1"/>
          </a:solidFill>
        </p:grpSpPr>
        <p:sp>
          <p:nvSpPr>
            <p:cNvPr id="237" name="Freeform 18">
              <a:extLst>
                <a:ext uri="{FF2B5EF4-FFF2-40B4-BE49-F238E27FC236}">
                  <a16:creationId xmlns:a16="http://schemas.microsoft.com/office/drawing/2014/main" id="{63C6A71E-B36B-4275-A1C2-72DCC2D2EF99}"/>
                </a:ext>
              </a:extLst>
            </p:cNvPr>
            <p:cNvSpPr>
              <a:spLocks/>
            </p:cNvSpPr>
            <p:nvPr/>
          </p:nvSpPr>
          <p:spPr bwMode="auto">
            <a:xfrm>
              <a:off x="8788401" y="1871663"/>
              <a:ext cx="74613" cy="76200"/>
            </a:xfrm>
            <a:custGeom>
              <a:avLst/>
              <a:gdLst>
                <a:gd name="T0" fmla="*/ 33 w 47"/>
                <a:gd name="T1" fmla="*/ 48 h 48"/>
                <a:gd name="T2" fmla="*/ 47 w 47"/>
                <a:gd name="T3" fmla="*/ 24 h 48"/>
                <a:gd name="T4" fmla="*/ 33 w 47"/>
                <a:gd name="T5" fmla="*/ 0 h 48"/>
                <a:gd name="T6" fmla="*/ 33 w 47"/>
                <a:gd name="T7" fmla="*/ 0 h 48"/>
                <a:gd name="T8" fmla="*/ 14 w 47"/>
                <a:gd name="T9" fmla="*/ 0 h 48"/>
                <a:gd name="T10" fmla="*/ 0 w 47"/>
                <a:gd name="T11" fmla="*/ 24 h 48"/>
                <a:gd name="T12" fmla="*/ 14 w 47"/>
                <a:gd name="T13" fmla="*/ 48 h 48"/>
                <a:gd name="T14" fmla="*/ 14 w 47"/>
                <a:gd name="T15" fmla="*/ 48 h 48"/>
                <a:gd name="T16" fmla="*/ 33 w 47"/>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8">
                  <a:moveTo>
                    <a:pt x="33" y="48"/>
                  </a:moveTo>
                  <a:lnTo>
                    <a:pt x="47" y="24"/>
                  </a:lnTo>
                  <a:lnTo>
                    <a:pt x="33" y="0"/>
                  </a:lnTo>
                  <a:lnTo>
                    <a:pt x="33" y="0"/>
                  </a:lnTo>
                  <a:lnTo>
                    <a:pt x="14" y="0"/>
                  </a:lnTo>
                  <a:lnTo>
                    <a:pt x="0" y="24"/>
                  </a:lnTo>
                  <a:lnTo>
                    <a:pt x="14" y="48"/>
                  </a:lnTo>
                  <a:lnTo>
                    <a:pt x="14" y="48"/>
                  </a:lnTo>
                  <a:lnTo>
                    <a:pt x="33"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sp>
          <p:nvSpPr>
            <p:cNvPr id="238" name="Freeform 19">
              <a:extLst>
                <a:ext uri="{FF2B5EF4-FFF2-40B4-BE49-F238E27FC236}">
                  <a16:creationId xmlns:a16="http://schemas.microsoft.com/office/drawing/2014/main" id="{475346C5-1A3F-4598-B10A-B336CF95C508}"/>
                </a:ext>
              </a:extLst>
            </p:cNvPr>
            <p:cNvSpPr>
              <a:spLocks/>
            </p:cNvSpPr>
            <p:nvPr/>
          </p:nvSpPr>
          <p:spPr bwMode="auto">
            <a:xfrm>
              <a:off x="8737601" y="1782763"/>
              <a:ext cx="92075" cy="101600"/>
            </a:xfrm>
            <a:custGeom>
              <a:avLst/>
              <a:gdLst>
                <a:gd name="T0" fmla="*/ 29 w 29"/>
                <a:gd name="T1" fmla="*/ 0 h 32"/>
                <a:gd name="T2" fmla="*/ 28 w 29"/>
                <a:gd name="T3" fmla="*/ 0 h 32"/>
                <a:gd name="T4" fmla="*/ 0 w 29"/>
                <a:gd name="T5" fmla="*/ 11 h 32"/>
                <a:gd name="T6" fmla="*/ 12 w 29"/>
                <a:gd name="T7" fmla="*/ 32 h 32"/>
                <a:gd name="T8" fmla="*/ 29 w 29"/>
                <a:gd name="T9" fmla="*/ 0 h 32"/>
              </a:gdLst>
              <a:ahLst/>
              <a:cxnLst>
                <a:cxn ang="0">
                  <a:pos x="T0" y="T1"/>
                </a:cxn>
                <a:cxn ang="0">
                  <a:pos x="T2" y="T3"/>
                </a:cxn>
                <a:cxn ang="0">
                  <a:pos x="T4" y="T5"/>
                </a:cxn>
                <a:cxn ang="0">
                  <a:pos x="T6" y="T7"/>
                </a:cxn>
                <a:cxn ang="0">
                  <a:pos x="T8" y="T9"/>
                </a:cxn>
              </a:cxnLst>
              <a:rect l="0" t="0" r="r" b="b"/>
              <a:pathLst>
                <a:path w="29" h="32">
                  <a:moveTo>
                    <a:pt x="29" y="0"/>
                  </a:moveTo>
                  <a:cubicBezTo>
                    <a:pt x="29" y="0"/>
                    <a:pt x="28" y="0"/>
                    <a:pt x="28" y="0"/>
                  </a:cubicBezTo>
                  <a:cubicBezTo>
                    <a:pt x="17" y="0"/>
                    <a:pt x="7" y="4"/>
                    <a:pt x="0" y="11"/>
                  </a:cubicBezTo>
                  <a:cubicBezTo>
                    <a:pt x="12" y="32"/>
                    <a:pt x="12" y="32"/>
                    <a:pt x="12" y="32"/>
                  </a:cubicBez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sp>
          <p:nvSpPr>
            <p:cNvPr id="239" name="Freeform 20">
              <a:extLst>
                <a:ext uri="{FF2B5EF4-FFF2-40B4-BE49-F238E27FC236}">
                  <a16:creationId xmlns:a16="http://schemas.microsoft.com/office/drawing/2014/main" id="{DF7CDEA8-2799-40C1-97AE-726924859B09}"/>
                </a:ext>
              </a:extLst>
            </p:cNvPr>
            <p:cNvSpPr>
              <a:spLocks/>
            </p:cNvSpPr>
            <p:nvPr/>
          </p:nvSpPr>
          <p:spPr bwMode="auto">
            <a:xfrm>
              <a:off x="8823326" y="1785938"/>
              <a:ext cx="112713" cy="60325"/>
            </a:xfrm>
            <a:custGeom>
              <a:avLst/>
              <a:gdLst>
                <a:gd name="T0" fmla="*/ 36 w 36"/>
                <a:gd name="T1" fmla="*/ 19 h 19"/>
                <a:gd name="T2" fmla="*/ 11 w 36"/>
                <a:gd name="T3" fmla="*/ 0 h 19"/>
                <a:gd name="T4" fmla="*/ 0 w 36"/>
                <a:gd name="T5" fmla="*/ 19 h 19"/>
                <a:gd name="T6" fmla="*/ 36 w 36"/>
                <a:gd name="T7" fmla="*/ 19 h 19"/>
              </a:gdLst>
              <a:ahLst/>
              <a:cxnLst>
                <a:cxn ang="0">
                  <a:pos x="T0" y="T1"/>
                </a:cxn>
                <a:cxn ang="0">
                  <a:pos x="T2" y="T3"/>
                </a:cxn>
                <a:cxn ang="0">
                  <a:pos x="T4" y="T5"/>
                </a:cxn>
                <a:cxn ang="0">
                  <a:pos x="T6" y="T7"/>
                </a:cxn>
              </a:cxnLst>
              <a:rect l="0" t="0" r="r" b="b"/>
              <a:pathLst>
                <a:path w="36" h="19">
                  <a:moveTo>
                    <a:pt x="36" y="19"/>
                  </a:moveTo>
                  <a:cubicBezTo>
                    <a:pt x="30" y="10"/>
                    <a:pt x="21" y="3"/>
                    <a:pt x="11" y="0"/>
                  </a:cubicBezTo>
                  <a:cubicBezTo>
                    <a:pt x="0" y="19"/>
                    <a:pt x="0" y="19"/>
                    <a:pt x="0" y="19"/>
                  </a:cubicBezTo>
                  <a:lnTo>
                    <a:pt x="3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sp>
          <p:nvSpPr>
            <p:cNvPr id="240" name="Freeform 21">
              <a:extLst>
                <a:ext uri="{FF2B5EF4-FFF2-40B4-BE49-F238E27FC236}">
                  <a16:creationId xmlns:a16="http://schemas.microsoft.com/office/drawing/2014/main" id="{0F8918BC-5581-4EDA-A744-713C0C710285}"/>
                </a:ext>
              </a:extLst>
            </p:cNvPr>
            <p:cNvSpPr>
              <a:spLocks/>
            </p:cNvSpPr>
            <p:nvPr/>
          </p:nvSpPr>
          <p:spPr bwMode="auto">
            <a:xfrm>
              <a:off x="8869363" y="1871663"/>
              <a:ext cx="82550" cy="107950"/>
            </a:xfrm>
            <a:custGeom>
              <a:avLst/>
              <a:gdLst>
                <a:gd name="T0" fmla="*/ 24 w 26"/>
                <a:gd name="T1" fmla="*/ 0 h 34"/>
                <a:gd name="T2" fmla="*/ 0 w 26"/>
                <a:gd name="T3" fmla="*/ 0 h 34"/>
                <a:gd name="T4" fmla="*/ 19 w 26"/>
                <a:gd name="T5" fmla="*/ 34 h 34"/>
                <a:gd name="T6" fmla="*/ 26 w 26"/>
                <a:gd name="T7" fmla="*/ 12 h 34"/>
                <a:gd name="T8" fmla="*/ 24 w 26"/>
                <a:gd name="T9" fmla="*/ 0 h 34"/>
              </a:gdLst>
              <a:ahLst/>
              <a:cxnLst>
                <a:cxn ang="0">
                  <a:pos x="T0" y="T1"/>
                </a:cxn>
                <a:cxn ang="0">
                  <a:pos x="T2" y="T3"/>
                </a:cxn>
                <a:cxn ang="0">
                  <a:pos x="T4" y="T5"/>
                </a:cxn>
                <a:cxn ang="0">
                  <a:pos x="T6" y="T7"/>
                </a:cxn>
                <a:cxn ang="0">
                  <a:pos x="T8" y="T9"/>
                </a:cxn>
              </a:cxnLst>
              <a:rect l="0" t="0" r="r" b="b"/>
              <a:pathLst>
                <a:path w="26" h="34">
                  <a:moveTo>
                    <a:pt x="24" y="0"/>
                  </a:moveTo>
                  <a:cubicBezTo>
                    <a:pt x="0" y="0"/>
                    <a:pt x="0" y="0"/>
                    <a:pt x="0" y="0"/>
                  </a:cubicBezTo>
                  <a:cubicBezTo>
                    <a:pt x="19" y="34"/>
                    <a:pt x="19" y="34"/>
                    <a:pt x="19" y="34"/>
                  </a:cubicBezTo>
                  <a:cubicBezTo>
                    <a:pt x="24" y="28"/>
                    <a:pt x="26" y="20"/>
                    <a:pt x="26" y="12"/>
                  </a:cubicBezTo>
                  <a:cubicBezTo>
                    <a:pt x="26" y="8"/>
                    <a:pt x="25" y="4"/>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sp>
          <p:nvSpPr>
            <p:cNvPr id="241" name="Freeform 22">
              <a:extLst>
                <a:ext uri="{FF2B5EF4-FFF2-40B4-BE49-F238E27FC236}">
                  <a16:creationId xmlns:a16="http://schemas.microsoft.com/office/drawing/2014/main" id="{CEE7D681-DD48-40C2-9E15-FA46FECDA166}"/>
                </a:ext>
              </a:extLst>
            </p:cNvPr>
            <p:cNvSpPr>
              <a:spLocks/>
            </p:cNvSpPr>
            <p:nvPr/>
          </p:nvSpPr>
          <p:spPr bwMode="auto">
            <a:xfrm>
              <a:off x="8699501" y="1839913"/>
              <a:ext cx="82550" cy="107950"/>
            </a:xfrm>
            <a:custGeom>
              <a:avLst/>
              <a:gdLst>
                <a:gd name="T0" fmla="*/ 7 w 26"/>
                <a:gd name="T1" fmla="*/ 0 h 34"/>
                <a:gd name="T2" fmla="*/ 0 w 26"/>
                <a:gd name="T3" fmla="*/ 22 h 34"/>
                <a:gd name="T4" fmla="*/ 2 w 26"/>
                <a:gd name="T5" fmla="*/ 34 h 34"/>
                <a:gd name="T6" fmla="*/ 26 w 26"/>
                <a:gd name="T7" fmla="*/ 34 h 34"/>
                <a:gd name="T8" fmla="*/ 7 w 26"/>
                <a:gd name="T9" fmla="*/ 0 h 34"/>
              </a:gdLst>
              <a:ahLst/>
              <a:cxnLst>
                <a:cxn ang="0">
                  <a:pos x="T0" y="T1"/>
                </a:cxn>
                <a:cxn ang="0">
                  <a:pos x="T2" y="T3"/>
                </a:cxn>
                <a:cxn ang="0">
                  <a:pos x="T4" y="T5"/>
                </a:cxn>
                <a:cxn ang="0">
                  <a:pos x="T6" y="T7"/>
                </a:cxn>
                <a:cxn ang="0">
                  <a:pos x="T8" y="T9"/>
                </a:cxn>
              </a:cxnLst>
              <a:rect l="0" t="0" r="r" b="b"/>
              <a:pathLst>
                <a:path w="26" h="34">
                  <a:moveTo>
                    <a:pt x="7" y="0"/>
                  </a:moveTo>
                  <a:cubicBezTo>
                    <a:pt x="2" y="6"/>
                    <a:pt x="0" y="14"/>
                    <a:pt x="0" y="22"/>
                  </a:cubicBezTo>
                  <a:cubicBezTo>
                    <a:pt x="0" y="26"/>
                    <a:pt x="1" y="30"/>
                    <a:pt x="2" y="34"/>
                  </a:cubicBezTo>
                  <a:cubicBezTo>
                    <a:pt x="26" y="34"/>
                    <a:pt x="26" y="34"/>
                    <a:pt x="26" y="34"/>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sp>
          <p:nvSpPr>
            <p:cNvPr id="242" name="Freeform 23">
              <a:extLst>
                <a:ext uri="{FF2B5EF4-FFF2-40B4-BE49-F238E27FC236}">
                  <a16:creationId xmlns:a16="http://schemas.microsoft.com/office/drawing/2014/main" id="{AE4B8BCC-9ECC-4EC1-A530-E72E6ED116A9}"/>
                </a:ext>
              </a:extLst>
            </p:cNvPr>
            <p:cNvSpPr>
              <a:spLocks/>
            </p:cNvSpPr>
            <p:nvPr/>
          </p:nvSpPr>
          <p:spPr bwMode="auto">
            <a:xfrm>
              <a:off x="8823326" y="1935163"/>
              <a:ext cx="90488" cy="101600"/>
            </a:xfrm>
            <a:custGeom>
              <a:avLst/>
              <a:gdLst>
                <a:gd name="T0" fmla="*/ 0 w 29"/>
                <a:gd name="T1" fmla="*/ 32 h 32"/>
                <a:gd name="T2" fmla="*/ 1 w 29"/>
                <a:gd name="T3" fmla="*/ 32 h 32"/>
                <a:gd name="T4" fmla="*/ 29 w 29"/>
                <a:gd name="T5" fmla="*/ 21 h 32"/>
                <a:gd name="T6" fmla="*/ 17 w 29"/>
                <a:gd name="T7" fmla="*/ 0 h 32"/>
                <a:gd name="T8" fmla="*/ 0 w 29"/>
                <a:gd name="T9" fmla="*/ 32 h 32"/>
              </a:gdLst>
              <a:ahLst/>
              <a:cxnLst>
                <a:cxn ang="0">
                  <a:pos x="T0" y="T1"/>
                </a:cxn>
                <a:cxn ang="0">
                  <a:pos x="T2" y="T3"/>
                </a:cxn>
                <a:cxn ang="0">
                  <a:pos x="T4" y="T5"/>
                </a:cxn>
                <a:cxn ang="0">
                  <a:pos x="T6" y="T7"/>
                </a:cxn>
                <a:cxn ang="0">
                  <a:pos x="T8" y="T9"/>
                </a:cxn>
              </a:cxnLst>
              <a:rect l="0" t="0" r="r" b="b"/>
              <a:pathLst>
                <a:path w="29" h="32">
                  <a:moveTo>
                    <a:pt x="0" y="32"/>
                  </a:moveTo>
                  <a:cubicBezTo>
                    <a:pt x="0" y="32"/>
                    <a:pt x="1" y="32"/>
                    <a:pt x="1" y="32"/>
                  </a:cubicBezTo>
                  <a:cubicBezTo>
                    <a:pt x="12" y="32"/>
                    <a:pt x="22" y="28"/>
                    <a:pt x="29" y="21"/>
                  </a:cubicBezTo>
                  <a:cubicBezTo>
                    <a:pt x="17" y="0"/>
                    <a:pt x="17" y="0"/>
                    <a:pt x="17" y="0"/>
                  </a:cubicBezTo>
                  <a:lnTo>
                    <a:pt x="0"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sp>
          <p:nvSpPr>
            <p:cNvPr id="243" name="Freeform 24">
              <a:extLst>
                <a:ext uri="{FF2B5EF4-FFF2-40B4-BE49-F238E27FC236}">
                  <a16:creationId xmlns:a16="http://schemas.microsoft.com/office/drawing/2014/main" id="{D212700C-A01B-475B-BB61-6F4A2773DC93}"/>
                </a:ext>
              </a:extLst>
            </p:cNvPr>
            <p:cNvSpPr>
              <a:spLocks/>
            </p:cNvSpPr>
            <p:nvPr/>
          </p:nvSpPr>
          <p:spPr bwMode="auto">
            <a:xfrm>
              <a:off x="8715376" y="1973263"/>
              <a:ext cx="114300" cy="60325"/>
            </a:xfrm>
            <a:custGeom>
              <a:avLst/>
              <a:gdLst>
                <a:gd name="T0" fmla="*/ 0 w 36"/>
                <a:gd name="T1" fmla="*/ 0 h 19"/>
                <a:gd name="T2" fmla="*/ 25 w 36"/>
                <a:gd name="T3" fmla="*/ 19 h 19"/>
                <a:gd name="T4" fmla="*/ 36 w 36"/>
                <a:gd name="T5" fmla="*/ 0 h 19"/>
                <a:gd name="T6" fmla="*/ 0 w 36"/>
                <a:gd name="T7" fmla="*/ 0 h 19"/>
              </a:gdLst>
              <a:ahLst/>
              <a:cxnLst>
                <a:cxn ang="0">
                  <a:pos x="T0" y="T1"/>
                </a:cxn>
                <a:cxn ang="0">
                  <a:pos x="T2" y="T3"/>
                </a:cxn>
                <a:cxn ang="0">
                  <a:pos x="T4" y="T5"/>
                </a:cxn>
                <a:cxn ang="0">
                  <a:pos x="T6" y="T7"/>
                </a:cxn>
              </a:cxnLst>
              <a:rect l="0" t="0" r="r" b="b"/>
              <a:pathLst>
                <a:path w="36" h="19">
                  <a:moveTo>
                    <a:pt x="0" y="0"/>
                  </a:moveTo>
                  <a:cubicBezTo>
                    <a:pt x="6" y="9"/>
                    <a:pt x="15" y="16"/>
                    <a:pt x="25" y="19"/>
                  </a:cubicBezTo>
                  <a:cubicBezTo>
                    <a:pt x="36" y="0"/>
                    <a:pt x="36" y="0"/>
                    <a:pt x="36"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grpSp>
      <p:sp>
        <p:nvSpPr>
          <p:cNvPr id="244" name="Freeform 124">
            <a:extLst>
              <a:ext uri="{FF2B5EF4-FFF2-40B4-BE49-F238E27FC236}">
                <a16:creationId xmlns:a16="http://schemas.microsoft.com/office/drawing/2014/main" id="{0387828A-AD0E-4694-8718-46517F708284}"/>
              </a:ext>
            </a:extLst>
          </p:cNvPr>
          <p:cNvSpPr>
            <a:spLocks/>
          </p:cNvSpPr>
          <p:nvPr/>
        </p:nvSpPr>
        <p:spPr bwMode="auto">
          <a:xfrm>
            <a:off x="1290005" y="5052207"/>
            <a:ext cx="433761" cy="433761"/>
          </a:xfrm>
          <a:custGeom>
            <a:avLst/>
            <a:gdLst>
              <a:gd name="T0" fmla="*/ 76 w 80"/>
              <a:gd name="T1" fmla="*/ 52 h 80"/>
              <a:gd name="T2" fmla="*/ 68 w 80"/>
              <a:gd name="T3" fmla="*/ 52 h 80"/>
              <a:gd name="T4" fmla="*/ 68 w 80"/>
              <a:gd name="T5" fmla="*/ 48 h 80"/>
              <a:gd name="T6" fmla="*/ 56 w 80"/>
              <a:gd name="T7" fmla="*/ 36 h 80"/>
              <a:gd name="T8" fmla="*/ 44 w 80"/>
              <a:gd name="T9" fmla="*/ 36 h 80"/>
              <a:gd name="T10" fmla="*/ 44 w 80"/>
              <a:gd name="T11" fmla="*/ 28 h 80"/>
              <a:gd name="T12" fmla="*/ 52 w 80"/>
              <a:gd name="T13" fmla="*/ 28 h 80"/>
              <a:gd name="T14" fmla="*/ 56 w 80"/>
              <a:gd name="T15" fmla="*/ 24 h 80"/>
              <a:gd name="T16" fmla="*/ 56 w 80"/>
              <a:gd name="T17" fmla="*/ 4 h 80"/>
              <a:gd name="T18" fmla="*/ 52 w 80"/>
              <a:gd name="T19" fmla="*/ 0 h 80"/>
              <a:gd name="T20" fmla="*/ 28 w 80"/>
              <a:gd name="T21" fmla="*/ 0 h 80"/>
              <a:gd name="T22" fmla="*/ 24 w 80"/>
              <a:gd name="T23" fmla="*/ 4 h 80"/>
              <a:gd name="T24" fmla="*/ 24 w 80"/>
              <a:gd name="T25" fmla="*/ 24 h 80"/>
              <a:gd name="T26" fmla="*/ 28 w 80"/>
              <a:gd name="T27" fmla="*/ 28 h 80"/>
              <a:gd name="T28" fmla="*/ 36 w 80"/>
              <a:gd name="T29" fmla="*/ 28 h 80"/>
              <a:gd name="T30" fmla="*/ 36 w 80"/>
              <a:gd name="T31" fmla="*/ 36 h 80"/>
              <a:gd name="T32" fmla="*/ 24 w 80"/>
              <a:gd name="T33" fmla="*/ 36 h 80"/>
              <a:gd name="T34" fmla="*/ 12 w 80"/>
              <a:gd name="T35" fmla="*/ 48 h 80"/>
              <a:gd name="T36" fmla="*/ 12 w 80"/>
              <a:gd name="T37" fmla="*/ 52 h 80"/>
              <a:gd name="T38" fmla="*/ 4 w 80"/>
              <a:gd name="T39" fmla="*/ 52 h 80"/>
              <a:gd name="T40" fmla="*/ 0 w 80"/>
              <a:gd name="T41" fmla="*/ 56 h 80"/>
              <a:gd name="T42" fmla="*/ 0 w 80"/>
              <a:gd name="T43" fmla="*/ 76 h 80"/>
              <a:gd name="T44" fmla="*/ 4 w 80"/>
              <a:gd name="T45" fmla="*/ 80 h 80"/>
              <a:gd name="T46" fmla="*/ 28 w 80"/>
              <a:gd name="T47" fmla="*/ 80 h 80"/>
              <a:gd name="T48" fmla="*/ 32 w 80"/>
              <a:gd name="T49" fmla="*/ 76 h 80"/>
              <a:gd name="T50" fmla="*/ 32 w 80"/>
              <a:gd name="T51" fmla="*/ 56 h 80"/>
              <a:gd name="T52" fmla="*/ 28 w 80"/>
              <a:gd name="T53" fmla="*/ 52 h 80"/>
              <a:gd name="T54" fmla="*/ 20 w 80"/>
              <a:gd name="T55" fmla="*/ 52 h 80"/>
              <a:gd name="T56" fmla="*/ 20 w 80"/>
              <a:gd name="T57" fmla="*/ 48 h 80"/>
              <a:gd name="T58" fmla="*/ 24 w 80"/>
              <a:gd name="T59" fmla="*/ 44 h 80"/>
              <a:gd name="T60" fmla="*/ 56 w 80"/>
              <a:gd name="T61" fmla="*/ 44 h 80"/>
              <a:gd name="T62" fmla="*/ 60 w 80"/>
              <a:gd name="T63" fmla="*/ 48 h 80"/>
              <a:gd name="T64" fmla="*/ 60 w 80"/>
              <a:gd name="T65" fmla="*/ 52 h 80"/>
              <a:gd name="T66" fmla="*/ 52 w 80"/>
              <a:gd name="T67" fmla="*/ 52 h 80"/>
              <a:gd name="T68" fmla="*/ 48 w 80"/>
              <a:gd name="T69" fmla="*/ 56 h 80"/>
              <a:gd name="T70" fmla="*/ 48 w 80"/>
              <a:gd name="T71" fmla="*/ 76 h 80"/>
              <a:gd name="T72" fmla="*/ 52 w 80"/>
              <a:gd name="T73" fmla="*/ 80 h 80"/>
              <a:gd name="T74" fmla="*/ 76 w 80"/>
              <a:gd name="T75" fmla="*/ 80 h 80"/>
              <a:gd name="T76" fmla="*/ 80 w 80"/>
              <a:gd name="T77" fmla="*/ 76 h 80"/>
              <a:gd name="T78" fmla="*/ 80 w 80"/>
              <a:gd name="T79" fmla="*/ 56 h 80"/>
              <a:gd name="T80" fmla="*/ 76 w 80"/>
              <a:gd name="T81" fmla="*/ 5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80">
                <a:moveTo>
                  <a:pt x="76" y="52"/>
                </a:moveTo>
                <a:cubicBezTo>
                  <a:pt x="68" y="52"/>
                  <a:pt x="68" y="52"/>
                  <a:pt x="68" y="52"/>
                </a:cubicBezTo>
                <a:cubicBezTo>
                  <a:pt x="68" y="48"/>
                  <a:pt x="68" y="48"/>
                  <a:pt x="68" y="48"/>
                </a:cubicBezTo>
                <a:cubicBezTo>
                  <a:pt x="68" y="41"/>
                  <a:pt x="63" y="36"/>
                  <a:pt x="56" y="36"/>
                </a:cubicBezTo>
                <a:cubicBezTo>
                  <a:pt x="44" y="36"/>
                  <a:pt x="44" y="36"/>
                  <a:pt x="44" y="36"/>
                </a:cubicBezTo>
                <a:cubicBezTo>
                  <a:pt x="44" y="28"/>
                  <a:pt x="44" y="28"/>
                  <a:pt x="44" y="28"/>
                </a:cubicBezTo>
                <a:cubicBezTo>
                  <a:pt x="52" y="28"/>
                  <a:pt x="52" y="28"/>
                  <a:pt x="52" y="28"/>
                </a:cubicBezTo>
                <a:cubicBezTo>
                  <a:pt x="54" y="28"/>
                  <a:pt x="56" y="26"/>
                  <a:pt x="56" y="24"/>
                </a:cubicBezTo>
                <a:cubicBezTo>
                  <a:pt x="56" y="4"/>
                  <a:pt x="56" y="4"/>
                  <a:pt x="56" y="4"/>
                </a:cubicBezTo>
                <a:cubicBezTo>
                  <a:pt x="56" y="2"/>
                  <a:pt x="54" y="0"/>
                  <a:pt x="52" y="0"/>
                </a:cubicBezTo>
                <a:cubicBezTo>
                  <a:pt x="28" y="0"/>
                  <a:pt x="28" y="0"/>
                  <a:pt x="28" y="0"/>
                </a:cubicBezTo>
                <a:cubicBezTo>
                  <a:pt x="26" y="0"/>
                  <a:pt x="24" y="2"/>
                  <a:pt x="24" y="4"/>
                </a:cubicBezTo>
                <a:cubicBezTo>
                  <a:pt x="24" y="24"/>
                  <a:pt x="24" y="24"/>
                  <a:pt x="24" y="24"/>
                </a:cubicBezTo>
                <a:cubicBezTo>
                  <a:pt x="24" y="26"/>
                  <a:pt x="26" y="28"/>
                  <a:pt x="28" y="28"/>
                </a:cubicBezTo>
                <a:cubicBezTo>
                  <a:pt x="36" y="28"/>
                  <a:pt x="36" y="28"/>
                  <a:pt x="36" y="28"/>
                </a:cubicBezTo>
                <a:cubicBezTo>
                  <a:pt x="36" y="36"/>
                  <a:pt x="36" y="36"/>
                  <a:pt x="36" y="36"/>
                </a:cubicBezTo>
                <a:cubicBezTo>
                  <a:pt x="24" y="36"/>
                  <a:pt x="24" y="36"/>
                  <a:pt x="24" y="36"/>
                </a:cubicBezTo>
                <a:cubicBezTo>
                  <a:pt x="17" y="36"/>
                  <a:pt x="12" y="41"/>
                  <a:pt x="12" y="48"/>
                </a:cubicBezTo>
                <a:cubicBezTo>
                  <a:pt x="12" y="52"/>
                  <a:pt x="12" y="52"/>
                  <a:pt x="12" y="52"/>
                </a:cubicBezTo>
                <a:cubicBezTo>
                  <a:pt x="4" y="52"/>
                  <a:pt x="4" y="52"/>
                  <a:pt x="4" y="52"/>
                </a:cubicBezTo>
                <a:cubicBezTo>
                  <a:pt x="2" y="52"/>
                  <a:pt x="0" y="54"/>
                  <a:pt x="0" y="56"/>
                </a:cubicBezTo>
                <a:cubicBezTo>
                  <a:pt x="0" y="76"/>
                  <a:pt x="0" y="76"/>
                  <a:pt x="0" y="76"/>
                </a:cubicBezTo>
                <a:cubicBezTo>
                  <a:pt x="0" y="78"/>
                  <a:pt x="2" y="80"/>
                  <a:pt x="4" y="80"/>
                </a:cubicBezTo>
                <a:cubicBezTo>
                  <a:pt x="28" y="80"/>
                  <a:pt x="28" y="80"/>
                  <a:pt x="28" y="80"/>
                </a:cubicBezTo>
                <a:cubicBezTo>
                  <a:pt x="30" y="80"/>
                  <a:pt x="32" y="78"/>
                  <a:pt x="32" y="76"/>
                </a:cubicBezTo>
                <a:cubicBezTo>
                  <a:pt x="32" y="56"/>
                  <a:pt x="32" y="56"/>
                  <a:pt x="32" y="56"/>
                </a:cubicBezTo>
                <a:cubicBezTo>
                  <a:pt x="32" y="54"/>
                  <a:pt x="30" y="52"/>
                  <a:pt x="28" y="52"/>
                </a:cubicBezTo>
                <a:cubicBezTo>
                  <a:pt x="20" y="52"/>
                  <a:pt x="20" y="52"/>
                  <a:pt x="20" y="52"/>
                </a:cubicBezTo>
                <a:cubicBezTo>
                  <a:pt x="20" y="48"/>
                  <a:pt x="20" y="48"/>
                  <a:pt x="20" y="48"/>
                </a:cubicBezTo>
                <a:cubicBezTo>
                  <a:pt x="20" y="46"/>
                  <a:pt x="22" y="44"/>
                  <a:pt x="24" y="44"/>
                </a:cubicBezTo>
                <a:cubicBezTo>
                  <a:pt x="56" y="44"/>
                  <a:pt x="56" y="44"/>
                  <a:pt x="56" y="44"/>
                </a:cubicBezTo>
                <a:cubicBezTo>
                  <a:pt x="58" y="44"/>
                  <a:pt x="60" y="46"/>
                  <a:pt x="60" y="48"/>
                </a:cubicBezTo>
                <a:cubicBezTo>
                  <a:pt x="60" y="52"/>
                  <a:pt x="60" y="52"/>
                  <a:pt x="60" y="52"/>
                </a:cubicBezTo>
                <a:cubicBezTo>
                  <a:pt x="52" y="52"/>
                  <a:pt x="52" y="52"/>
                  <a:pt x="52" y="52"/>
                </a:cubicBezTo>
                <a:cubicBezTo>
                  <a:pt x="50" y="52"/>
                  <a:pt x="48" y="54"/>
                  <a:pt x="48" y="56"/>
                </a:cubicBezTo>
                <a:cubicBezTo>
                  <a:pt x="48" y="76"/>
                  <a:pt x="48" y="76"/>
                  <a:pt x="48" y="76"/>
                </a:cubicBezTo>
                <a:cubicBezTo>
                  <a:pt x="48" y="78"/>
                  <a:pt x="50" y="80"/>
                  <a:pt x="52" y="80"/>
                </a:cubicBezTo>
                <a:cubicBezTo>
                  <a:pt x="76" y="80"/>
                  <a:pt x="76" y="80"/>
                  <a:pt x="76" y="80"/>
                </a:cubicBezTo>
                <a:cubicBezTo>
                  <a:pt x="78" y="80"/>
                  <a:pt x="80" y="78"/>
                  <a:pt x="80" y="76"/>
                </a:cubicBezTo>
                <a:cubicBezTo>
                  <a:pt x="80" y="56"/>
                  <a:pt x="80" y="56"/>
                  <a:pt x="80" y="56"/>
                </a:cubicBezTo>
                <a:cubicBezTo>
                  <a:pt x="80" y="54"/>
                  <a:pt x="78" y="52"/>
                  <a:pt x="76" y="5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ctr"/>
            <a:endParaRPr lang="zh-CN" altLang="en-US"/>
          </a:p>
        </p:txBody>
      </p:sp>
      <p:sp>
        <p:nvSpPr>
          <p:cNvPr id="245" name="Freeform 79">
            <a:extLst>
              <a:ext uri="{FF2B5EF4-FFF2-40B4-BE49-F238E27FC236}">
                <a16:creationId xmlns:a16="http://schemas.microsoft.com/office/drawing/2014/main" id="{FCB93784-4EAD-4BF7-AA13-2A68567CC1AC}"/>
              </a:ext>
            </a:extLst>
          </p:cNvPr>
          <p:cNvSpPr>
            <a:spLocks/>
          </p:cNvSpPr>
          <p:nvPr/>
        </p:nvSpPr>
        <p:spPr bwMode="auto">
          <a:xfrm>
            <a:off x="5096112" y="5107340"/>
            <a:ext cx="437654" cy="307173"/>
          </a:xfrm>
          <a:custGeom>
            <a:avLst/>
            <a:gdLst>
              <a:gd name="T0" fmla="*/ 52 w 80"/>
              <a:gd name="T1" fmla="*/ 0 h 56"/>
              <a:gd name="T2" fmla="*/ 28 w 80"/>
              <a:gd name="T3" fmla="*/ 13 h 56"/>
              <a:gd name="T4" fmla="*/ 40 w 80"/>
              <a:gd name="T5" fmla="*/ 24 h 56"/>
              <a:gd name="T6" fmla="*/ 37 w 80"/>
              <a:gd name="T7" fmla="*/ 26 h 56"/>
              <a:gd name="T8" fmla="*/ 20 w 80"/>
              <a:gd name="T9" fmla="*/ 16 h 56"/>
              <a:gd name="T10" fmla="*/ 0 w 80"/>
              <a:gd name="T11" fmla="*/ 36 h 56"/>
              <a:gd name="T12" fmla="*/ 20 w 80"/>
              <a:gd name="T13" fmla="*/ 56 h 56"/>
              <a:gd name="T14" fmla="*/ 52 w 80"/>
              <a:gd name="T15" fmla="*/ 56 h 56"/>
              <a:gd name="T16" fmla="*/ 80 w 80"/>
              <a:gd name="T17" fmla="*/ 28 h 56"/>
              <a:gd name="T18" fmla="*/ 52 w 80"/>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56">
                <a:moveTo>
                  <a:pt x="52" y="0"/>
                </a:moveTo>
                <a:cubicBezTo>
                  <a:pt x="42" y="0"/>
                  <a:pt x="33" y="5"/>
                  <a:pt x="28" y="13"/>
                </a:cubicBezTo>
                <a:cubicBezTo>
                  <a:pt x="32" y="15"/>
                  <a:pt x="36" y="18"/>
                  <a:pt x="40" y="24"/>
                </a:cubicBezTo>
                <a:cubicBezTo>
                  <a:pt x="37" y="26"/>
                  <a:pt x="37" y="26"/>
                  <a:pt x="37" y="26"/>
                </a:cubicBezTo>
                <a:cubicBezTo>
                  <a:pt x="31" y="18"/>
                  <a:pt x="26" y="16"/>
                  <a:pt x="20" y="16"/>
                </a:cubicBezTo>
                <a:cubicBezTo>
                  <a:pt x="9" y="16"/>
                  <a:pt x="0" y="25"/>
                  <a:pt x="0" y="36"/>
                </a:cubicBezTo>
                <a:cubicBezTo>
                  <a:pt x="0" y="47"/>
                  <a:pt x="9" y="56"/>
                  <a:pt x="20" y="56"/>
                </a:cubicBezTo>
                <a:cubicBezTo>
                  <a:pt x="52" y="56"/>
                  <a:pt x="52" y="56"/>
                  <a:pt x="52" y="56"/>
                </a:cubicBezTo>
                <a:cubicBezTo>
                  <a:pt x="67" y="56"/>
                  <a:pt x="80" y="43"/>
                  <a:pt x="80" y="28"/>
                </a:cubicBezTo>
                <a:cubicBezTo>
                  <a:pt x="80" y="13"/>
                  <a:pt x="67" y="0"/>
                  <a:pt x="5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ctr"/>
            <a:endParaRPr lang="zh-CN" altLang="en-US"/>
          </a:p>
        </p:txBody>
      </p:sp>
      <p:grpSp>
        <p:nvGrpSpPr>
          <p:cNvPr id="246" name="组合 245">
            <a:extLst>
              <a:ext uri="{FF2B5EF4-FFF2-40B4-BE49-F238E27FC236}">
                <a16:creationId xmlns:a16="http://schemas.microsoft.com/office/drawing/2014/main" id="{B8191CA7-9F06-4F8D-B0DC-FB46F0145ADB}"/>
              </a:ext>
            </a:extLst>
          </p:cNvPr>
          <p:cNvGrpSpPr/>
          <p:nvPr/>
        </p:nvGrpSpPr>
        <p:grpSpPr>
          <a:xfrm>
            <a:off x="8710297" y="5069981"/>
            <a:ext cx="421563" cy="415987"/>
            <a:chOff x="8767763" y="1758950"/>
            <a:chExt cx="203200" cy="255588"/>
          </a:xfrm>
          <a:solidFill>
            <a:schemeClr val="bg1"/>
          </a:solidFill>
        </p:grpSpPr>
        <p:sp>
          <p:nvSpPr>
            <p:cNvPr id="247" name="Freeform 22">
              <a:extLst>
                <a:ext uri="{FF2B5EF4-FFF2-40B4-BE49-F238E27FC236}">
                  <a16:creationId xmlns:a16="http://schemas.microsoft.com/office/drawing/2014/main" id="{65979ABE-67D3-400B-AB91-CE5BC6E52C09}"/>
                </a:ext>
              </a:extLst>
            </p:cNvPr>
            <p:cNvSpPr>
              <a:spLocks/>
            </p:cNvSpPr>
            <p:nvPr/>
          </p:nvSpPr>
          <p:spPr bwMode="auto">
            <a:xfrm>
              <a:off x="8818563" y="1835150"/>
              <a:ext cx="152400" cy="179388"/>
            </a:xfrm>
            <a:custGeom>
              <a:avLst/>
              <a:gdLst>
                <a:gd name="T0" fmla="*/ 45 w 48"/>
                <a:gd name="T1" fmla="*/ 24 h 56"/>
                <a:gd name="T2" fmla="*/ 28 w 48"/>
                <a:gd name="T3" fmla="*/ 21 h 56"/>
                <a:gd name="T4" fmla="*/ 28 w 48"/>
                <a:gd name="T5" fmla="*/ 4 h 56"/>
                <a:gd name="T6" fmla="*/ 24 w 48"/>
                <a:gd name="T7" fmla="*/ 0 h 56"/>
                <a:gd name="T8" fmla="*/ 16 w 48"/>
                <a:gd name="T9" fmla="*/ 0 h 56"/>
                <a:gd name="T10" fmla="*/ 12 w 48"/>
                <a:gd name="T11" fmla="*/ 4 h 56"/>
                <a:gd name="T12" fmla="*/ 12 w 48"/>
                <a:gd name="T13" fmla="*/ 24 h 56"/>
                <a:gd name="T14" fmla="*/ 4 w 48"/>
                <a:gd name="T15" fmla="*/ 24 h 56"/>
                <a:gd name="T16" fmla="*/ 1 w 48"/>
                <a:gd name="T17" fmla="*/ 26 h 56"/>
                <a:gd name="T18" fmla="*/ 0 w 48"/>
                <a:gd name="T19" fmla="*/ 30 h 56"/>
                <a:gd name="T20" fmla="*/ 12 w 48"/>
                <a:gd name="T21" fmla="*/ 54 h 56"/>
                <a:gd name="T22" fmla="*/ 16 w 48"/>
                <a:gd name="T23" fmla="*/ 56 h 56"/>
                <a:gd name="T24" fmla="*/ 44 w 48"/>
                <a:gd name="T25" fmla="*/ 56 h 56"/>
                <a:gd name="T26" fmla="*/ 48 w 48"/>
                <a:gd name="T27" fmla="*/ 52 h 56"/>
                <a:gd name="T28" fmla="*/ 48 w 48"/>
                <a:gd name="T29" fmla="*/ 28 h 56"/>
                <a:gd name="T30" fmla="*/ 45 w 48"/>
                <a:gd name="T31" fmla="*/ 2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56">
                  <a:moveTo>
                    <a:pt x="45" y="24"/>
                  </a:moveTo>
                  <a:cubicBezTo>
                    <a:pt x="28" y="21"/>
                    <a:pt x="28" y="21"/>
                    <a:pt x="28" y="21"/>
                  </a:cubicBezTo>
                  <a:cubicBezTo>
                    <a:pt x="28" y="4"/>
                    <a:pt x="28" y="4"/>
                    <a:pt x="28" y="4"/>
                  </a:cubicBezTo>
                  <a:cubicBezTo>
                    <a:pt x="28" y="2"/>
                    <a:pt x="26" y="0"/>
                    <a:pt x="24" y="0"/>
                  </a:cubicBezTo>
                  <a:cubicBezTo>
                    <a:pt x="16" y="0"/>
                    <a:pt x="16" y="0"/>
                    <a:pt x="16" y="0"/>
                  </a:cubicBezTo>
                  <a:cubicBezTo>
                    <a:pt x="14" y="0"/>
                    <a:pt x="12" y="2"/>
                    <a:pt x="12" y="4"/>
                  </a:cubicBezTo>
                  <a:cubicBezTo>
                    <a:pt x="12" y="24"/>
                    <a:pt x="12" y="24"/>
                    <a:pt x="12" y="24"/>
                  </a:cubicBezTo>
                  <a:cubicBezTo>
                    <a:pt x="4" y="24"/>
                    <a:pt x="4" y="24"/>
                    <a:pt x="4" y="24"/>
                  </a:cubicBezTo>
                  <a:cubicBezTo>
                    <a:pt x="3" y="24"/>
                    <a:pt x="1" y="25"/>
                    <a:pt x="1" y="26"/>
                  </a:cubicBezTo>
                  <a:cubicBezTo>
                    <a:pt x="0" y="27"/>
                    <a:pt x="0" y="29"/>
                    <a:pt x="0" y="30"/>
                  </a:cubicBezTo>
                  <a:cubicBezTo>
                    <a:pt x="12" y="54"/>
                    <a:pt x="12" y="54"/>
                    <a:pt x="12" y="54"/>
                  </a:cubicBezTo>
                  <a:cubicBezTo>
                    <a:pt x="13" y="55"/>
                    <a:pt x="14" y="56"/>
                    <a:pt x="16" y="56"/>
                  </a:cubicBezTo>
                  <a:cubicBezTo>
                    <a:pt x="44" y="56"/>
                    <a:pt x="44" y="56"/>
                    <a:pt x="44" y="56"/>
                  </a:cubicBezTo>
                  <a:cubicBezTo>
                    <a:pt x="46" y="56"/>
                    <a:pt x="48" y="54"/>
                    <a:pt x="48" y="52"/>
                  </a:cubicBezTo>
                  <a:cubicBezTo>
                    <a:pt x="48" y="28"/>
                    <a:pt x="48" y="28"/>
                    <a:pt x="48" y="28"/>
                  </a:cubicBezTo>
                  <a:cubicBezTo>
                    <a:pt x="48" y="26"/>
                    <a:pt x="47" y="24"/>
                    <a:pt x="4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sp>
          <p:nvSpPr>
            <p:cNvPr id="248" name="Freeform 23">
              <a:extLst>
                <a:ext uri="{FF2B5EF4-FFF2-40B4-BE49-F238E27FC236}">
                  <a16:creationId xmlns:a16="http://schemas.microsoft.com/office/drawing/2014/main" id="{FC1D1E2A-ACDC-4BF6-BA9F-BB01EC0BDF10}"/>
                </a:ext>
              </a:extLst>
            </p:cNvPr>
            <p:cNvSpPr>
              <a:spLocks/>
            </p:cNvSpPr>
            <p:nvPr/>
          </p:nvSpPr>
          <p:spPr bwMode="auto">
            <a:xfrm>
              <a:off x="8767763" y="1758950"/>
              <a:ext cx="203200" cy="141288"/>
            </a:xfrm>
            <a:custGeom>
              <a:avLst/>
              <a:gdLst>
                <a:gd name="T0" fmla="*/ 56 w 64"/>
                <a:gd name="T1" fmla="*/ 0 h 44"/>
                <a:gd name="T2" fmla="*/ 8 w 64"/>
                <a:gd name="T3" fmla="*/ 0 h 44"/>
                <a:gd name="T4" fmla="*/ 0 w 64"/>
                <a:gd name="T5" fmla="*/ 8 h 44"/>
                <a:gd name="T6" fmla="*/ 0 w 64"/>
                <a:gd name="T7" fmla="*/ 36 h 44"/>
                <a:gd name="T8" fmla="*/ 8 w 64"/>
                <a:gd name="T9" fmla="*/ 44 h 44"/>
                <a:gd name="T10" fmla="*/ 20 w 64"/>
                <a:gd name="T11" fmla="*/ 44 h 44"/>
                <a:gd name="T12" fmla="*/ 20 w 64"/>
                <a:gd name="T13" fmla="*/ 36 h 44"/>
                <a:gd name="T14" fmla="*/ 8 w 64"/>
                <a:gd name="T15" fmla="*/ 36 h 44"/>
                <a:gd name="T16" fmla="*/ 8 w 64"/>
                <a:gd name="T17" fmla="*/ 8 h 44"/>
                <a:gd name="T18" fmla="*/ 56 w 64"/>
                <a:gd name="T19" fmla="*/ 8 h 44"/>
                <a:gd name="T20" fmla="*/ 56 w 64"/>
                <a:gd name="T21" fmla="*/ 36 h 44"/>
                <a:gd name="T22" fmla="*/ 64 w 64"/>
                <a:gd name="T23" fmla="*/ 36 h 44"/>
                <a:gd name="T24" fmla="*/ 64 w 64"/>
                <a:gd name="T25" fmla="*/ 8 h 44"/>
                <a:gd name="T26" fmla="*/ 56 w 64"/>
                <a:gd name="T2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44">
                  <a:moveTo>
                    <a:pt x="56" y="0"/>
                  </a:moveTo>
                  <a:cubicBezTo>
                    <a:pt x="8" y="0"/>
                    <a:pt x="8" y="0"/>
                    <a:pt x="8" y="0"/>
                  </a:cubicBezTo>
                  <a:cubicBezTo>
                    <a:pt x="4" y="0"/>
                    <a:pt x="0" y="4"/>
                    <a:pt x="0" y="8"/>
                  </a:cubicBezTo>
                  <a:cubicBezTo>
                    <a:pt x="0" y="36"/>
                    <a:pt x="0" y="36"/>
                    <a:pt x="0" y="36"/>
                  </a:cubicBezTo>
                  <a:cubicBezTo>
                    <a:pt x="0" y="40"/>
                    <a:pt x="4" y="44"/>
                    <a:pt x="8" y="44"/>
                  </a:cubicBezTo>
                  <a:cubicBezTo>
                    <a:pt x="20" y="44"/>
                    <a:pt x="20" y="44"/>
                    <a:pt x="20" y="44"/>
                  </a:cubicBezTo>
                  <a:cubicBezTo>
                    <a:pt x="20" y="36"/>
                    <a:pt x="20" y="36"/>
                    <a:pt x="20" y="36"/>
                  </a:cubicBezTo>
                  <a:cubicBezTo>
                    <a:pt x="8" y="36"/>
                    <a:pt x="8" y="36"/>
                    <a:pt x="8" y="36"/>
                  </a:cubicBezTo>
                  <a:cubicBezTo>
                    <a:pt x="8" y="8"/>
                    <a:pt x="8" y="8"/>
                    <a:pt x="8" y="8"/>
                  </a:cubicBezTo>
                  <a:cubicBezTo>
                    <a:pt x="56" y="8"/>
                    <a:pt x="56" y="8"/>
                    <a:pt x="56" y="8"/>
                  </a:cubicBezTo>
                  <a:cubicBezTo>
                    <a:pt x="56" y="36"/>
                    <a:pt x="56" y="36"/>
                    <a:pt x="56" y="36"/>
                  </a:cubicBezTo>
                  <a:cubicBezTo>
                    <a:pt x="64" y="36"/>
                    <a:pt x="64" y="36"/>
                    <a:pt x="64" y="36"/>
                  </a:cubicBezTo>
                  <a:cubicBezTo>
                    <a:pt x="64" y="8"/>
                    <a:pt x="64" y="8"/>
                    <a:pt x="64" y="8"/>
                  </a:cubicBezTo>
                  <a:cubicBezTo>
                    <a:pt x="64" y="4"/>
                    <a:pt x="60" y="0"/>
                    <a:pt x="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zh-CN" altLang="en-US"/>
            </a:p>
          </p:txBody>
        </p:sp>
      </p:grpSp>
      <p:sp>
        <p:nvSpPr>
          <p:cNvPr id="57" name="文本框 56">
            <a:extLst>
              <a:ext uri="{FF2B5EF4-FFF2-40B4-BE49-F238E27FC236}">
                <a16:creationId xmlns:a16="http://schemas.microsoft.com/office/drawing/2014/main" id="{1CAE1C12-2C7A-4501-9148-2CBE775E692A}"/>
              </a:ext>
            </a:extLst>
          </p:cNvPr>
          <p:cNvSpPr txBox="1"/>
          <p:nvPr/>
        </p:nvSpPr>
        <p:spPr>
          <a:xfrm>
            <a:off x="10284" y="198415"/>
            <a:ext cx="12191999" cy="1815882"/>
          </a:xfrm>
          <a:prstGeom prst="rect">
            <a:avLst/>
          </a:prstGeom>
          <a:noFill/>
        </p:spPr>
        <p:txBody>
          <a:bodyPr wrap="square" rtlCol="0">
            <a:spAutoFit/>
          </a:bodyPr>
          <a:lstStyle/>
          <a:p>
            <a:pPr algn="ctr"/>
            <a:r>
              <a:rPr lang="zh-CN" altLang="en-US" sz="7200" b="1" dirty="0">
                <a:gradFill>
                  <a:gsLst>
                    <a:gs pos="0">
                      <a:srgbClr val="8299EF"/>
                    </a:gs>
                    <a:gs pos="53000">
                      <a:srgbClr val="6982DB"/>
                    </a:gs>
                    <a:gs pos="83000">
                      <a:srgbClr val="526EC9"/>
                    </a:gs>
                    <a:gs pos="100000">
                      <a:srgbClr val="3B58B7"/>
                    </a:gs>
                  </a:gsLst>
                  <a:lin ang="5400000" scaled="1"/>
                </a:gradFill>
                <a:effectLst>
                  <a:outerShdw blurRad="50800" dist="38100" dir="10800000" algn="r" rotWithShape="0">
                    <a:prstClr val="black">
                      <a:alpha val="40000"/>
                    </a:prstClr>
                  </a:outerShdw>
                </a:effectLst>
                <a:latin typeface="微软雅黑" panose="020B0503020204020204" pitchFamily="34" charset="-122"/>
                <a:ea typeface="微软雅黑" panose="020B0503020204020204" pitchFamily="34" charset="-122"/>
              </a:rPr>
              <a:t>目录</a:t>
            </a:r>
            <a:endParaRPr lang="en-US" altLang="zh-CN" sz="7200" b="1" dirty="0">
              <a:gradFill>
                <a:gsLst>
                  <a:gs pos="0">
                    <a:srgbClr val="8299EF"/>
                  </a:gs>
                  <a:gs pos="53000">
                    <a:srgbClr val="6982DB"/>
                  </a:gs>
                  <a:gs pos="83000">
                    <a:srgbClr val="526EC9"/>
                  </a:gs>
                  <a:gs pos="100000">
                    <a:srgbClr val="3B58B7"/>
                  </a:gs>
                </a:gsLst>
                <a:lin ang="5400000" scaled="1"/>
              </a:gradFill>
              <a:effectLst>
                <a:outerShdw blurRad="50800" dist="38100" dir="10800000" algn="r" rotWithShape="0">
                  <a:prstClr val="black">
                    <a:alpha val="40000"/>
                  </a:prstClr>
                </a:outerShdw>
              </a:effectLst>
              <a:latin typeface="微软雅黑" panose="020B0503020204020204" pitchFamily="34" charset="-122"/>
              <a:ea typeface="微软雅黑" panose="020B0503020204020204" pitchFamily="34" charset="-122"/>
            </a:endParaRPr>
          </a:p>
          <a:p>
            <a:pPr algn="ctr"/>
            <a:r>
              <a:rPr lang="en-US" altLang="zh-CN" sz="2133"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rPr>
              <a:t>CONTENTS</a:t>
            </a:r>
            <a:endParaRPr lang="zh-CN" altLang="en-US" sz="2133" dirty="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a:endParaRPr lang="zh-CN" altLang="en-US" sz="1867" dirty="0">
              <a:solidFill>
                <a:schemeClr val="accent1">
                  <a:lumMod val="7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8403140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32866D5-9C43-4DDA-8F97-4847F7293513}"/>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t="48049"/>
          <a:stretch/>
        </p:blipFill>
        <p:spPr>
          <a:xfrm>
            <a:off x="10285" y="-35384"/>
            <a:ext cx="12192000" cy="2243294"/>
          </a:xfrm>
          <a:prstGeom prst="rect">
            <a:avLst/>
          </a:prstGeom>
        </p:spPr>
      </p:pic>
      <p:sp>
        <p:nvSpPr>
          <p:cNvPr id="3" name="文本框 2">
            <a:extLst>
              <a:ext uri="{FF2B5EF4-FFF2-40B4-BE49-F238E27FC236}">
                <a16:creationId xmlns:a16="http://schemas.microsoft.com/office/drawing/2014/main" id="{25142EDE-0F50-4B4F-8222-84E565535490}"/>
              </a:ext>
            </a:extLst>
          </p:cNvPr>
          <p:cNvSpPr txBox="1"/>
          <p:nvPr/>
        </p:nvSpPr>
        <p:spPr>
          <a:xfrm>
            <a:off x="10284" y="198415"/>
            <a:ext cx="12191999" cy="1815882"/>
          </a:xfrm>
          <a:prstGeom prst="rect">
            <a:avLst/>
          </a:prstGeom>
          <a:noFill/>
        </p:spPr>
        <p:txBody>
          <a:bodyPr wrap="square" rtlCol="0">
            <a:spAutoFit/>
          </a:bodyPr>
          <a:lstStyle/>
          <a:p>
            <a:pPr algn="ctr"/>
            <a:r>
              <a:rPr lang="zh-CN" altLang="en-US" sz="7200" b="1" dirty="0">
                <a:gradFill>
                  <a:gsLst>
                    <a:gs pos="0">
                      <a:srgbClr val="8299EF"/>
                    </a:gs>
                    <a:gs pos="53000">
                      <a:srgbClr val="6982DB"/>
                    </a:gs>
                    <a:gs pos="83000">
                      <a:srgbClr val="526EC9"/>
                    </a:gs>
                    <a:gs pos="100000">
                      <a:srgbClr val="3B58B7"/>
                    </a:gs>
                  </a:gsLst>
                  <a:lin ang="5400000" scaled="1"/>
                </a:gradFill>
                <a:effectLst>
                  <a:outerShdw blurRad="50800" dist="38100" dir="10800000" algn="r" rotWithShape="0">
                    <a:prstClr val="black">
                      <a:alpha val="40000"/>
                    </a:prstClr>
                  </a:outerShdw>
                </a:effectLst>
                <a:latin typeface="微软雅黑" panose="020B0503020204020204" pitchFamily="34" charset="-122"/>
                <a:ea typeface="微软雅黑" panose="020B0503020204020204" pitchFamily="34" charset="-122"/>
              </a:rPr>
              <a:t>目录</a:t>
            </a:r>
            <a:endParaRPr lang="en-US" altLang="zh-CN" sz="7200" b="1" dirty="0">
              <a:gradFill>
                <a:gsLst>
                  <a:gs pos="0">
                    <a:srgbClr val="8299EF"/>
                  </a:gs>
                  <a:gs pos="53000">
                    <a:srgbClr val="6982DB"/>
                  </a:gs>
                  <a:gs pos="83000">
                    <a:srgbClr val="526EC9"/>
                  </a:gs>
                  <a:gs pos="100000">
                    <a:srgbClr val="3B58B7"/>
                  </a:gs>
                </a:gsLst>
                <a:lin ang="5400000" scaled="1"/>
              </a:gradFill>
              <a:effectLst>
                <a:outerShdw blurRad="50800" dist="38100" dir="10800000" algn="r" rotWithShape="0">
                  <a:prstClr val="black">
                    <a:alpha val="40000"/>
                  </a:prstClr>
                </a:outerShdw>
              </a:effectLst>
              <a:latin typeface="微软雅黑" panose="020B0503020204020204" pitchFamily="34" charset="-122"/>
              <a:ea typeface="微软雅黑" panose="020B0503020204020204" pitchFamily="34" charset="-122"/>
            </a:endParaRPr>
          </a:p>
          <a:p>
            <a:pPr algn="ctr"/>
            <a:r>
              <a:rPr lang="en-US" altLang="zh-CN" sz="2133" dirty="0">
                <a:solidFill>
                  <a:schemeClr val="accent1">
                    <a:lumMod val="75000"/>
                  </a:schemeClr>
                </a:solidFill>
                <a:latin typeface="微软雅黑" panose="020B0503020204020204" pitchFamily="34" charset="-122"/>
                <a:ea typeface="微软雅黑" panose="020B0503020204020204" pitchFamily="34" charset="-122"/>
                <a:cs typeface="Arial" panose="020B0604020202020204" pitchFamily="34" charset="0"/>
              </a:rPr>
              <a:t>CONTENTS</a:t>
            </a:r>
            <a:endParaRPr lang="zh-CN" altLang="en-US" sz="2133" dirty="0">
              <a:solidFill>
                <a:schemeClr val="accent1">
                  <a:lumMod val="75000"/>
                </a:schemeClr>
              </a:solidFill>
              <a:latin typeface="微软雅黑" panose="020B0503020204020204" pitchFamily="34" charset="-122"/>
              <a:ea typeface="微软雅黑" panose="020B0503020204020204" pitchFamily="34" charset="-122"/>
              <a:cs typeface="Arial" panose="020B0604020202020204" pitchFamily="34" charset="0"/>
            </a:endParaRPr>
          </a:p>
          <a:p>
            <a:pPr algn="ctr"/>
            <a:endParaRPr lang="zh-CN" altLang="en-US" sz="1867" dirty="0">
              <a:solidFill>
                <a:schemeClr val="accent1">
                  <a:lumMod val="75000"/>
                </a:schemeClr>
              </a:solidFill>
              <a:latin typeface="微软雅黑" panose="020B0503020204020204" pitchFamily="34" charset="-122"/>
              <a:ea typeface="微软雅黑" panose="020B0503020204020204" pitchFamily="34" charset="-122"/>
            </a:endParaRPr>
          </a:p>
        </p:txBody>
      </p:sp>
      <p:grpSp>
        <p:nvGrpSpPr>
          <p:cNvPr id="8" name="组合 7">
            <a:extLst>
              <a:ext uri="{FF2B5EF4-FFF2-40B4-BE49-F238E27FC236}">
                <a16:creationId xmlns:a16="http://schemas.microsoft.com/office/drawing/2014/main" id="{0E9969F7-4D62-4077-8AD3-6286A90019CD}"/>
              </a:ext>
            </a:extLst>
          </p:cNvPr>
          <p:cNvGrpSpPr/>
          <p:nvPr/>
        </p:nvGrpSpPr>
        <p:grpSpPr>
          <a:xfrm>
            <a:off x="3090252" y="2949368"/>
            <a:ext cx="2057046" cy="782010"/>
            <a:chOff x="923156" y="5377126"/>
            <a:chExt cx="2057046" cy="782009"/>
          </a:xfrm>
        </p:grpSpPr>
        <p:sp>
          <p:nvSpPr>
            <p:cNvPr id="9" name="矩形 8">
              <a:extLst>
                <a:ext uri="{FF2B5EF4-FFF2-40B4-BE49-F238E27FC236}">
                  <a16:creationId xmlns:a16="http://schemas.microsoft.com/office/drawing/2014/main" id="{19B8BE67-99A4-4308-BD88-DDC83B00A8B6}"/>
                </a:ext>
              </a:extLst>
            </p:cNvPr>
            <p:cNvSpPr/>
            <p:nvPr/>
          </p:nvSpPr>
          <p:spPr>
            <a:xfrm>
              <a:off x="923156" y="5377126"/>
              <a:ext cx="2057046" cy="400110"/>
            </a:xfrm>
            <a:prstGeom prst="rect">
              <a:avLst/>
            </a:prstGeom>
          </p:spPr>
          <p:txBody>
            <a:bodyPr wrap="square">
              <a:spAutoFit/>
            </a:bodyPr>
            <a:lstStyle/>
            <a:p>
              <a:r>
                <a:rPr lang="zh-CN" altLang="en-US" sz="2000" b="1" dirty="0">
                  <a:latin typeface="微软雅黑" panose="020B0503020204020204" pitchFamily="34" charset="-122"/>
                  <a:ea typeface="微软雅黑" panose="020B0503020204020204" pitchFamily="34" charset="-122"/>
                </a:rPr>
                <a:t>研究背景与目的</a:t>
              </a:r>
              <a:endParaRPr lang="zh-CN" altLang="en-US" sz="2000" b="1" dirty="0"/>
            </a:p>
          </p:txBody>
        </p:sp>
        <p:sp>
          <p:nvSpPr>
            <p:cNvPr id="10" name="文本框 9">
              <a:extLst>
                <a:ext uri="{FF2B5EF4-FFF2-40B4-BE49-F238E27FC236}">
                  <a16:creationId xmlns:a16="http://schemas.microsoft.com/office/drawing/2014/main" id="{CA58756C-1338-4FE6-83D0-6FCCA82FC80C}"/>
                </a:ext>
              </a:extLst>
            </p:cNvPr>
            <p:cNvSpPr txBox="1"/>
            <p:nvPr/>
          </p:nvSpPr>
          <p:spPr>
            <a:xfrm>
              <a:off x="954656" y="5743124"/>
              <a:ext cx="1712207" cy="416011"/>
            </a:xfrm>
            <a:prstGeom prst="rect">
              <a:avLst/>
            </a:prstGeom>
            <a:noFill/>
          </p:spPr>
          <p:txBody>
            <a:bodyPr wrap="square" rtlCol="0">
              <a:spAutoFit/>
            </a:bodyPr>
            <a:lstStyle/>
            <a:p>
              <a:pPr>
                <a:lnSpc>
                  <a:spcPct val="150000"/>
                </a:lnSpc>
              </a:pPr>
              <a:r>
                <a:rPr lang="en-US" altLang="zh-CN" sz="1600" dirty="0">
                  <a:latin typeface="Arial" panose="020B0604020202020204" pitchFamily="34" charset="0"/>
                  <a:ea typeface="微软雅黑" panose="020B0503020204020204" pitchFamily="34" charset="-122"/>
                  <a:cs typeface="Arial" panose="020B0604020202020204" pitchFamily="34" charset="0"/>
                </a:rPr>
                <a:t>Background</a:t>
              </a:r>
              <a:endParaRPr lang="zh-CN" altLang="en-US" sz="1600" dirty="0">
                <a:latin typeface="Arial" panose="020B0604020202020204" pitchFamily="34" charset="0"/>
                <a:ea typeface="微软雅黑" panose="020B0503020204020204" pitchFamily="34" charset="-122"/>
                <a:cs typeface="Arial" panose="020B0604020202020204" pitchFamily="34" charset="0"/>
              </a:endParaRPr>
            </a:p>
          </p:txBody>
        </p:sp>
      </p:grpSp>
      <p:grpSp>
        <p:nvGrpSpPr>
          <p:cNvPr id="16" name="组合 15">
            <a:extLst>
              <a:ext uri="{FF2B5EF4-FFF2-40B4-BE49-F238E27FC236}">
                <a16:creationId xmlns:a16="http://schemas.microsoft.com/office/drawing/2014/main" id="{5F9A3F19-3CD6-49A9-B832-21793891D621}"/>
              </a:ext>
            </a:extLst>
          </p:cNvPr>
          <p:cNvGrpSpPr/>
          <p:nvPr/>
        </p:nvGrpSpPr>
        <p:grpSpPr>
          <a:xfrm>
            <a:off x="3121752" y="4715600"/>
            <a:ext cx="2039538" cy="782010"/>
            <a:chOff x="3163649" y="5377126"/>
            <a:chExt cx="2039538" cy="782009"/>
          </a:xfrm>
        </p:grpSpPr>
        <p:sp>
          <p:nvSpPr>
            <p:cNvPr id="17" name="矩形 16">
              <a:extLst>
                <a:ext uri="{FF2B5EF4-FFF2-40B4-BE49-F238E27FC236}">
                  <a16:creationId xmlns:a16="http://schemas.microsoft.com/office/drawing/2014/main" id="{C495FF53-3843-440A-895D-0120C1AD5603}"/>
                </a:ext>
              </a:extLst>
            </p:cNvPr>
            <p:cNvSpPr/>
            <p:nvPr/>
          </p:nvSpPr>
          <p:spPr>
            <a:xfrm>
              <a:off x="3163649" y="5377126"/>
              <a:ext cx="2039538" cy="400110"/>
            </a:xfrm>
            <a:prstGeom prst="rect">
              <a:avLst/>
            </a:prstGeom>
          </p:spPr>
          <p:txBody>
            <a:bodyPr wrap="square">
              <a:spAutoFit/>
            </a:bodyPr>
            <a:lstStyle/>
            <a:p>
              <a:r>
                <a:rPr lang="zh-CN" altLang="en-US" sz="2000" b="1" dirty="0">
                  <a:latin typeface="微软雅黑" panose="020B0503020204020204" pitchFamily="34" charset="-122"/>
                  <a:ea typeface="微软雅黑" panose="020B0503020204020204" pitchFamily="34" charset="-122"/>
                </a:rPr>
                <a:t>研究材料与方法</a:t>
              </a:r>
              <a:endParaRPr lang="zh-CN" altLang="en-US" sz="2000" b="1" dirty="0"/>
            </a:p>
          </p:txBody>
        </p:sp>
        <p:sp>
          <p:nvSpPr>
            <p:cNvPr id="18" name="文本框 17">
              <a:extLst>
                <a:ext uri="{FF2B5EF4-FFF2-40B4-BE49-F238E27FC236}">
                  <a16:creationId xmlns:a16="http://schemas.microsoft.com/office/drawing/2014/main" id="{DCE07634-8E97-49F9-A4D4-E1D7D8F74DAB}"/>
                </a:ext>
              </a:extLst>
            </p:cNvPr>
            <p:cNvSpPr txBox="1"/>
            <p:nvPr/>
          </p:nvSpPr>
          <p:spPr>
            <a:xfrm>
              <a:off x="3189822" y="5743124"/>
              <a:ext cx="1712207" cy="416011"/>
            </a:xfrm>
            <a:prstGeom prst="rect">
              <a:avLst/>
            </a:prstGeom>
            <a:noFill/>
          </p:spPr>
          <p:txBody>
            <a:bodyPr wrap="square" rtlCol="0">
              <a:spAutoFit/>
            </a:bodyPr>
            <a:lstStyle/>
            <a:p>
              <a:pPr>
                <a:lnSpc>
                  <a:spcPct val="150000"/>
                </a:lnSpc>
              </a:pPr>
              <a:r>
                <a:rPr lang="en-US" altLang="zh-CN" sz="1600" dirty="0">
                  <a:latin typeface="Arial" panose="020B0604020202020204" pitchFamily="34" charset="0"/>
                  <a:ea typeface="微软雅黑" panose="020B0503020204020204" pitchFamily="34" charset="-122"/>
                  <a:cs typeface="Arial" panose="020B0604020202020204" pitchFamily="34" charset="0"/>
                </a:rPr>
                <a:t>Method </a:t>
              </a:r>
              <a:endParaRPr lang="zh-CN" altLang="en-US" sz="1600" dirty="0">
                <a:latin typeface="Arial" panose="020B0604020202020204" pitchFamily="34" charset="0"/>
                <a:ea typeface="微软雅黑" panose="020B0503020204020204" pitchFamily="34" charset="-122"/>
                <a:cs typeface="Arial" panose="020B0604020202020204" pitchFamily="34" charset="0"/>
              </a:endParaRPr>
            </a:p>
          </p:txBody>
        </p:sp>
      </p:grpSp>
      <p:grpSp>
        <p:nvGrpSpPr>
          <p:cNvPr id="27" name="组合 26">
            <a:extLst>
              <a:ext uri="{FF2B5EF4-FFF2-40B4-BE49-F238E27FC236}">
                <a16:creationId xmlns:a16="http://schemas.microsoft.com/office/drawing/2014/main" id="{AAD67F81-429D-4EC7-B0D5-AA5B8EF5BAF3}"/>
              </a:ext>
            </a:extLst>
          </p:cNvPr>
          <p:cNvGrpSpPr/>
          <p:nvPr/>
        </p:nvGrpSpPr>
        <p:grpSpPr>
          <a:xfrm>
            <a:off x="1719577" y="2821760"/>
            <a:ext cx="1027237" cy="1016345"/>
            <a:chOff x="188021" y="2080452"/>
            <a:chExt cx="2057046" cy="1970562"/>
          </a:xfrm>
        </p:grpSpPr>
        <p:sp>
          <p:nvSpPr>
            <p:cNvPr id="14" name="矩形: 圆角 13">
              <a:extLst>
                <a:ext uri="{FF2B5EF4-FFF2-40B4-BE49-F238E27FC236}">
                  <a16:creationId xmlns:a16="http://schemas.microsoft.com/office/drawing/2014/main" id="{75C86A4D-16D9-4E6C-A910-8F3766656BE3}"/>
                </a:ext>
              </a:extLst>
            </p:cNvPr>
            <p:cNvSpPr/>
            <p:nvPr/>
          </p:nvSpPr>
          <p:spPr>
            <a:xfrm>
              <a:off x="188021" y="2080452"/>
              <a:ext cx="2057046" cy="19705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56C8C10B-CFCF-471E-94A6-CF767FA99290}"/>
                </a:ext>
              </a:extLst>
            </p:cNvPr>
            <p:cNvSpPr/>
            <p:nvPr/>
          </p:nvSpPr>
          <p:spPr>
            <a:xfrm>
              <a:off x="546494" y="2395684"/>
              <a:ext cx="1340100" cy="1340099"/>
            </a:xfrm>
            <a:prstGeom prst="ellipse">
              <a:avLst/>
            </a:prstGeom>
            <a:solidFill>
              <a:schemeClr val="bg1"/>
            </a:solidFill>
            <a:ln>
              <a:solidFill>
                <a:srgbClr val="1DB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pic>
          <p:nvPicPr>
            <p:cNvPr id="42" name="图形 41" descr="靶心">
              <a:extLst>
                <a:ext uri="{FF2B5EF4-FFF2-40B4-BE49-F238E27FC236}">
                  <a16:creationId xmlns:a16="http://schemas.microsoft.com/office/drawing/2014/main" id="{6A930766-1979-495C-AEE3-CCB664CFFB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9568" y="2616048"/>
              <a:ext cx="914401" cy="914400"/>
            </a:xfrm>
            <a:prstGeom prst="rect">
              <a:avLst/>
            </a:prstGeom>
          </p:spPr>
        </p:pic>
      </p:grpSp>
      <p:cxnSp>
        <p:nvCxnSpPr>
          <p:cNvPr id="45" name="直接连接符 44">
            <a:extLst>
              <a:ext uri="{FF2B5EF4-FFF2-40B4-BE49-F238E27FC236}">
                <a16:creationId xmlns:a16="http://schemas.microsoft.com/office/drawing/2014/main" id="{CD9DD114-D938-4B68-A601-51B739CC09F5}"/>
              </a:ext>
            </a:extLst>
          </p:cNvPr>
          <p:cNvCxnSpPr>
            <a:cxnSpLocks/>
          </p:cNvCxnSpPr>
          <p:nvPr/>
        </p:nvCxnSpPr>
        <p:spPr>
          <a:xfrm flipH="1" flipV="1">
            <a:off x="3433963" y="812265"/>
            <a:ext cx="1713335" cy="1"/>
          </a:xfrm>
          <a:prstGeom prst="line">
            <a:avLst/>
          </a:prstGeom>
          <a:ln w="38100">
            <a:gradFill flip="none" rotWithShape="1">
              <a:gsLst>
                <a:gs pos="2900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BA8A196E-EC1E-4BF4-B99F-4D4FE5E9C265}"/>
              </a:ext>
            </a:extLst>
          </p:cNvPr>
          <p:cNvCxnSpPr>
            <a:cxnSpLocks/>
          </p:cNvCxnSpPr>
          <p:nvPr/>
        </p:nvCxnSpPr>
        <p:spPr>
          <a:xfrm>
            <a:off x="7184172" y="812265"/>
            <a:ext cx="1748809" cy="416"/>
          </a:xfrm>
          <a:prstGeom prst="line">
            <a:avLst/>
          </a:prstGeom>
          <a:ln w="38100">
            <a:gradFill flip="none" rotWithShape="1">
              <a:gsLst>
                <a:gs pos="2900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58" name="组合 57">
            <a:extLst>
              <a:ext uri="{FF2B5EF4-FFF2-40B4-BE49-F238E27FC236}">
                <a16:creationId xmlns:a16="http://schemas.microsoft.com/office/drawing/2014/main" id="{0DACFB60-88E3-43A8-8190-A8BA42782E80}"/>
              </a:ext>
            </a:extLst>
          </p:cNvPr>
          <p:cNvGrpSpPr/>
          <p:nvPr/>
        </p:nvGrpSpPr>
        <p:grpSpPr>
          <a:xfrm>
            <a:off x="1713714" y="4551762"/>
            <a:ext cx="1027237" cy="1016345"/>
            <a:chOff x="188021" y="2080452"/>
            <a:chExt cx="2057046" cy="1970562"/>
          </a:xfrm>
        </p:grpSpPr>
        <p:sp>
          <p:nvSpPr>
            <p:cNvPr id="59" name="矩形: 圆角 58">
              <a:extLst>
                <a:ext uri="{FF2B5EF4-FFF2-40B4-BE49-F238E27FC236}">
                  <a16:creationId xmlns:a16="http://schemas.microsoft.com/office/drawing/2014/main" id="{4EC56097-1C41-42B7-A3B8-85C4F1781DC2}"/>
                </a:ext>
              </a:extLst>
            </p:cNvPr>
            <p:cNvSpPr/>
            <p:nvPr/>
          </p:nvSpPr>
          <p:spPr>
            <a:xfrm>
              <a:off x="188021" y="2080452"/>
              <a:ext cx="2057046" cy="19705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a:extLst>
                <a:ext uri="{FF2B5EF4-FFF2-40B4-BE49-F238E27FC236}">
                  <a16:creationId xmlns:a16="http://schemas.microsoft.com/office/drawing/2014/main" id="{CF3421CD-D553-48AB-BA58-173F78415311}"/>
                </a:ext>
              </a:extLst>
            </p:cNvPr>
            <p:cNvSpPr/>
            <p:nvPr/>
          </p:nvSpPr>
          <p:spPr>
            <a:xfrm>
              <a:off x="546494" y="2395684"/>
              <a:ext cx="1340100" cy="1340099"/>
            </a:xfrm>
            <a:prstGeom prst="ellipse">
              <a:avLst/>
            </a:prstGeom>
            <a:solidFill>
              <a:schemeClr val="bg1"/>
            </a:solidFill>
            <a:ln>
              <a:solidFill>
                <a:srgbClr val="1DB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grpSp>
      <p:grpSp>
        <p:nvGrpSpPr>
          <p:cNvPr id="84" name="组合 83">
            <a:extLst>
              <a:ext uri="{FF2B5EF4-FFF2-40B4-BE49-F238E27FC236}">
                <a16:creationId xmlns:a16="http://schemas.microsoft.com/office/drawing/2014/main" id="{F27E1964-A2C7-41A9-989D-6AF0ABF2BDEB}"/>
              </a:ext>
            </a:extLst>
          </p:cNvPr>
          <p:cNvGrpSpPr/>
          <p:nvPr/>
        </p:nvGrpSpPr>
        <p:grpSpPr>
          <a:xfrm>
            <a:off x="6727771" y="2821760"/>
            <a:ext cx="1027237" cy="1016345"/>
            <a:chOff x="188021" y="2080452"/>
            <a:chExt cx="2057046" cy="1970562"/>
          </a:xfrm>
        </p:grpSpPr>
        <p:sp>
          <p:nvSpPr>
            <p:cNvPr id="85" name="矩形: 圆角 84">
              <a:extLst>
                <a:ext uri="{FF2B5EF4-FFF2-40B4-BE49-F238E27FC236}">
                  <a16:creationId xmlns:a16="http://schemas.microsoft.com/office/drawing/2014/main" id="{CBC2F3D9-E464-4DC2-8FF2-ED2E9CD27187}"/>
                </a:ext>
              </a:extLst>
            </p:cNvPr>
            <p:cNvSpPr/>
            <p:nvPr/>
          </p:nvSpPr>
          <p:spPr>
            <a:xfrm>
              <a:off x="188021" y="2080452"/>
              <a:ext cx="2057046" cy="19705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a:extLst>
                <a:ext uri="{FF2B5EF4-FFF2-40B4-BE49-F238E27FC236}">
                  <a16:creationId xmlns:a16="http://schemas.microsoft.com/office/drawing/2014/main" id="{58F391C6-D634-4A54-B12B-BE06FA3BE080}"/>
                </a:ext>
              </a:extLst>
            </p:cNvPr>
            <p:cNvSpPr/>
            <p:nvPr/>
          </p:nvSpPr>
          <p:spPr>
            <a:xfrm>
              <a:off x="546494" y="2395684"/>
              <a:ext cx="1340100" cy="1340099"/>
            </a:xfrm>
            <a:prstGeom prst="ellipse">
              <a:avLst/>
            </a:prstGeom>
            <a:solidFill>
              <a:schemeClr val="bg1"/>
            </a:solidFill>
            <a:ln>
              <a:solidFill>
                <a:srgbClr val="1DB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grpSp>
      <p:grpSp>
        <p:nvGrpSpPr>
          <p:cNvPr id="88" name="组合 87">
            <a:extLst>
              <a:ext uri="{FF2B5EF4-FFF2-40B4-BE49-F238E27FC236}">
                <a16:creationId xmlns:a16="http://schemas.microsoft.com/office/drawing/2014/main" id="{88B4F303-9EF6-43B8-9418-3668E1D59D75}"/>
              </a:ext>
            </a:extLst>
          </p:cNvPr>
          <p:cNvGrpSpPr/>
          <p:nvPr/>
        </p:nvGrpSpPr>
        <p:grpSpPr>
          <a:xfrm>
            <a:off x="6721908" y="4551762"/>
            <a:ext cx="1027237" cy="1016345"/>
            <a:chOff x="188021" y="2080452"/>
            <a:chExt cx="2057046" cy="1970562"/>
          </a:xfrm>
        </p:grpSpPr>
        <p:sp>
          <p:nvSpPr>
            <p:cNvPr id="89" name="矩形: 圆角 88">
              <a:extLst>
                <a:ext uri="{FF2B5EF4-FFF2-40B4-BE49-F238E27FC236}">
                  <a16:creationId xmlns:a16="http://schemas.microsoft.com/office/drawing/2014/main" id="{F3231E06-B212-46CB-9FA5-5DABD30169E5}"/>
                </a:ext>
              </a:extLst>
            </p:cNvPr>
            <p:cNvSpPr/>
            <p:nvPr/>
          </p:nvSpPr>
          <p:spPr>
            <a:xfrm>
              <a:off x="188021" y="2080452"/>
              <a:ext cx="2057046" cy="19705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a:extLst>
                <a:ext uri="{FF2B5EF4-FFF2-40B4-BE49-F238E27FC236}">
                  <a16:creationId xmlns:a16="http://schemas.microsoft.com/office/drawing/2014/main" id="{399A7795-BA00-4C40-9D09-0B450CFF595A}"/>
                </a:ext>
              </a:extLst>
            </p:cNvPr>
            <p:cNvSpPr/>
            <p:nvPr/>
          </p:nvSpPr>
          <p:spPr>
            <a:xfrm>
              <a:off x="546494" y="2395684"/>
              <a:ext cx="1340100" cy="1340099"/>
            </a:xfrm>
            <a:prstGeom prst="ellipse">
              <a:avLst/>
            </a:prstGeom>
            <a:solidFill>
              <a:schemeClr val="bg1"/>
            </a:solidFill>
            <a:ln>
              <a:solidFill>
                <a:srgbClr val="1DB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grpSp>
      <p:pic>
        <p:nvPicPr>
          <p:cNvPr id="106" name="图形 105" descr="打开的书">
            <a:extLst>
              <a:ext uri="{FF2B5EF4-FFF2-40B4-BE49-F238E27FC236}">
                <a16:creationId xmlns:a16="http://schemas.microsoft.com/office/drawing/2014/main" id="{25B83B4E-CFD8-4F3C-8446-2DDBA39130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97824" y="4855868"/>
            <a:ext cx="443751" cy="443750"/>
          </a:xfrm>
          <a:prstGeom prst="rect">
            <a:avLst/>
          </a:prstGeom>
        </p:spPr>
      </p:pic>
      <p:sp>
        <p:nvSpPr>
          <p:cNvPr id="107" name="computer-worker-on-side-view_49711">
            <a:extLst>
              <a:ext uri="{FF2B5EF4-FFF2-40B4-BE49-F238E27FC236}">
                <a16:creationId xmlns:a16="http://schemas.microsoft.com/office/drawing/2014/main" id="{9831FD5A-951D-46E1-8A0E-E801C4553B1D}"/>
              </a:ext>
            </a:extLst>
          </p:cNvPr>
          <p:cNvSpPr>
            <a:spLocks noChangeAspect="1"/>
          </p:cNvSpPr>
          <p:nvPr/>
        </p:nvSpPr>
        <p:spPr bwMode="auto">
          <a:xfrm>
            <a:off x="7059322" y="3121888"/>
            <a:ext cx="421892" cy="436969"/>
          </a:xfrm>
          <a:custGeom>
            <a:avLst/>
            <a:gdLst>
              <a:gd name="connsiteX0" fmla="*/ 307751 w 586469"/>
              <a:gd name="connsiteY0" fmla="*/ 301103 h 607427"/>
              <a:gd name="connsiteX1" fmla="*/ 468697 w 586469"/>
              <a:gd name="connsiteY1" fmla="*/ 301103 h 607427"/>
              <a:gd name="connsiteX2" fmla="*/ 546247 w 586469"/>
              <a:gd name="connsiteY2" fmla="*/ 301103 h 607427"/>
              <a:gd name="connsiteX3" fmla="*/ 586469 w 586469"/>
              <a:gd name="connsiteY3" fmla="*/ 301103 h 607427"/>
              <a:gd name="connsiteX4" fmla="*/ 586469 w 586469"/>
              <a:gd name="connsiteY4" fmla="*/ 332857 h 607427"/>
              <a:gd name="connsiteX5" fmla="*/ 546247 w 586469"/>
              <a:gd name="connsiteY5" fmla="*/ 332857 h 607427"/>
              <a:gd name="connsiteX6" fmla="*/ 468697 w 586469"/>
              <a:gd name="connsiteY6" fmla="*/ 332857 h 607427"/>
              <a:gd name="connsiteX7" fmla="*/ 307751 w 586469"/>
              <a:gd name="connsiteY7" fmla="*/ 332857 h 607427"/>
              <a:gd name="connsiteX8" fmla="*/ 295598 w 586469"/>
              <a:gd name="connsiteY8" fmla="*/ 320711 h 607427"/>
              <a:gd name="connsiteX9" fmla="*/ 295598 w 586469"/>
              <a:gd name="connsiteY9" fmla="*/ 313249 h 607427"/>
              <a:gd name="connsiteX10" fmla="*/ 307751 w 586469"/>
              <a:gd name="connsiteY10" fmla="*/ 301103 h 607427"/>
              <a:gd name="connsiteX11" fmla="*/ 122002 w 586469"/>
              <a:gd name="connsiteY11" fmla="*/ 165476 h 607427"/>
              <a:gd name="connsiteX12" fmla="*/ 145152 w 586469"/>
              <a:gd name="connsiteY12" fmla="*/ 188589 h 607427"/>
              <a:gd name="connsiteX13" fmla="*/ 145152 w 586469"/>
              <a:gd name="connsiteY13" fmla="*/ 323050 h 607427"/>
              <a:gd name="connsiteX14" fmla="*/ 122002 w 586469"/>
              <a:gd name="connsiteY14" fmla="*/ 346163 h 607427"/>
              <a:gd name="connsiteX15" fmla="*/ 98852 w 586469"/>
              <a:gd name="connsiteY15" fmla="*/ 323050 h 607427"/>
              <a:gd name="connsiteX16" fmla="*/ 98852 w 586469"/>
              <a:gd name="connsiteY16" fmla="*/ 270121 h 607427"/>
              <a:gd name="connsiteX17" fmla="*/ 24655 w 586469"/>
              <a:gd name="connsiteY17" fmla="*/ 361360 h 607427"/>
              <a:gd name="connsiteX18" fmla="*/ 110832 w 586469"/>
              <a:gd name="connsiteY18" fmla="*/ 454332 h 607427"/>
              <a:gd name="connsiteX19" fmla="*/ 134792 w 586469"/>
              <a:gd name="connsiteY19" fmla="*/ 439887 h 607427"/>
              <a:gd name="connsiteX20" fmla="*/ 330528 w 586469"/>
              <a:gd name="connsiteY20" fmla="*/ 439887 h 607427"/>
              <a:gd name="connsiteX21" fmla="*/ 330528 w 586469"/>
              <a:gd name="connsiteY21" fmla="*/ 494029 h 607427"/>
              <a:gd name="connsiteX22" fmla="*/ 134792 w 586469"/>
              <a:gd name="connsiteY22" fmla="*/ 494029 h 607427"/>
              <a:gd name="connsiteX23" fmla="*/ 110543 w 586469"/>
              <a:gd name="connsiteY23" fmla="*/ 479005 h 607427"/>
              <a:gd name="connsiteX24" fmla="*/ 0 w 586469"/>
              <a:gd name="connsiteY24" fmla="*/ 361360 h 607427"/>
              <a:gd name="connsiteX25" fmla="*/ 98852 w 586469"/>
              <a:gd name="connsiteY25" fmla="*/ 245101 h 607427"/>
              <a:gd name="connsiteX26" fmla="*/ 98852 w 586469"/>
              <a:gd name="connsiteY26" fmla="*/ 188589 h 607427"/>
              <a:gd name="connsiteX27" fmla="*/ 122002 w 586469"/>
              <a:gd name="connsiteY27" fmla="*/ 165476 h 607427"/>
              <a:gd name="connsiteX28" fmla="*/ 563182 w 586469"/>
              <a:gd name="connsiteY28" fmla="*/ 131818 h 607427"/>
              <a:gd name="connsiteX29" fmla="*/ 569952 w 586469"/>
              <a:gd name="connsiteY29" fmla="*/ 145572 h 607427"/>
              <a:gd name="connsiteX30" fmla="*/ 521637 w 586469"/>
              <a:gd name="connsiteY30" fmla="*/ 286290 h 607427"/>
              <a:gd name="connsiteX31" fmla="*/ 520017 w 586469"/>
              <a:gd name="connsiteY31" fmla="*/ 289353 h 607427"/>
              <a:gd name="connsiteX32" fmla="*/ 511164 w 586469"/>
              <a:gd name="connsiteY32" fmla="*/ 293976 h 607427"/>
              <a:gd name="connsiteX33" fmla="*/ 339372 w 586469"/>
              <a:gd name="connsiteY33" fmla="*/ 293976 h 607427"/>
              <a:gd name="connsiteX34" fmla="*/ 328552 w 586469"/>
              <a:gd name="connsiteY34" fmla="*/ 283169 h 607427"/>
              <a:gd name="connsiteX35" fmla="*/ 339372 w 586469"/>
              <a:gd name="connsiteY35" fmla="*/ 272363 h 607427"/>
              <a:gd name="connsiteX36" fmla="*/ 503584 w 586469"/>
              <a:gd name="connsiteY36" fmla="*/ 272363 h 607427"/>
              <a:gd name="connsiteX37" fmla="*/ 549469 w 586469"/>
              <a:gd name="connsiteY37" fmla="*/ 138579 h 607427"/>
              <a:gd name="connsiteX38" fmla="*/ 563182 w 586469"/>
              <a:gd name="connsiteY38" fmla="*/ 131818 h 607427"/>
              <a:gd name="connsiteX39" fmla="*/ 216578 w 586469"/>
              <a:gd name="connsiteY39" fmla="*/ 110153 h 607427"/>
              <a:gd name="connsiteX40" fmla="*/ 285152 w 586469"/>
              <a:gd name="connsiteY40" fmla="*/ 189719 h 607427"/>
              <a:gd name="connsiteX41" fmla="*/ 285152 w 586469"/>
              <a:gd name="connsiteY41" fmla="*/ 207632 h 607427"/>
              <a:gd name="connsiteX42" fmla="*/ 288798 w 586469"/>
              <a:gd name="connsiteY42" fmla="*/ 207632 h 607427"/>
              <a:gd name="connsiteX43" fmla="*/ 442961 w 586469"/>
              <a:gd name="connsiteY43" fmla="*/ 207689 h 607427"/>
              <a:gd name="connsiteX44" fmla="*/ 469754 w 586469"/>
              <a:gd name="connsiteY44" fmla="*/ 234500 h 607427"/>
              <a:gd name="connsiteX45" fmla="*/ 442961 w 586469"/>
              <a:gd name="connsiteY45" fmla="*/ 261254 h 607427"/>
              <a:gd name="connsiteX46" fmla="*/ 289550 w 586469"/>
              <a:gd name="connsiteY46" fmla="*/ 261254 h 607427"/>
              <a:gd name="connsiteX47" fmla="*/ 283300 w 586469"/>
              <a:gd name="connsiteY47" fmla="*/ 261022 h 607427"/>
              <a:gd name="connsiteX48" fmla="*/ 266750 w 586469"/>
              <a:gd name="connsiteY48" fmla="*/ 253569 h 607427"/>
              <a:gd name="connsiteX49" fmla="*/ 214147 w 586469"/>
              <a:gd name="connsiteY49" fmla="*/ 196249 h 607427"/>
              <a:gd name="connsiteX50" fmla="*/ 207782 w 586469"/>
              <a:gd name="connsiteY50" fmla="*/ 195960 h 607427"/>
              <a:gd name="connsiteX51" fmla="*/ 207492 w 586469"/>
              <a:gd name="connsiteY51" fmla="*/ 202316 h 607427"/>
              <a:gd name="connsiteX52" fmla="*/ 260095 w 586469"/>
              <a:gd name="connsiteY52" fmla="*/ 259636 h 607427"/>
              <a:gd name="connsiteX53" fmla="*/ 283185 w 586469"/>
              <a:gd name="connsiteY53" fmla="*/ 269805 h 607427"/>
              <a:gd name="connsiteX54" fmla="*/ 285152 w 586469"/>
              <a:gd name="connsiteY54" fmla="*/ 269805 h 607427"/>
              <a:gd name="connsiteX55" fmla="*/ 285152 w 586469"/>
              <a:gd name="connsiteY55" fmla="*/ 343304 h 607427"/>
              <a:gd name="connsiteX56" fmla="*/ 291286 w 586469"/>
              <a:gd name="connsiteY56" fmla="*/ 343304 h 607427"/>
              <a:gd name="connsiteX57" fmla="*/ 351123 w 586469"/>
              <a:gd name="connsiteY57" fmla="*/ 343304 h 607427"/>
              <a:gd name="connsiteX58" fmla="*/ 366979 w 586469"/>
              <a:gd name="connsiteY58" fmla="*/ 343304 h 607427"/>
              <a:gd name="connsiteX59" fmla="*/ 375428 w 586469"/>
              <a:gd name="connsiteY59" fmla="*/ 343304 h 607427"/>
              <a:gd name="connsiteX60" fmla="*/ 409975 w 586469"/>
              <a:gd name="connsiteY60" fmla="*/ 377685 h 607427"/>
              <a:gd name="connsiteX61" fmla="*/ 409975 w 586469"/>
              <a:gd name="connsiteY61" fmla="*/ 572989 h 607427"/>
              <a:gd name="connsiteX62" fmla="*/ 375428 w 586469"/>
              <a:gd name="connsiteY62" fmla="*/ 607427 h 607427"/>
              <a:gd name="connsiteX63" fmla="*/ 340822 w 586469"/>
              <a:gd name="connsiteY63" fmla="*/ 572989 h 607427"/>
              <a:gd name="connsiteX64" fmla="*/ 340822 w 586469"/>
              <a:gd name="connsiteY64" fmla="*/ 429169 h 607427"/>
              <a:gd name="connsiteX65" fmla="*/ 291286 w 586469"/>
              <a:gd name="connsiteY65" fmla="*/ 429169 h 607427"/>
              <a:gd name="connsiteX66" fmla="*/ 274273 w 586469"/>
              <a:gd name="connsiteY66" fmla="*/ 429169 h 607427"/>
              <a:gd name="connsiteX67" fmla="*/ 234401 w 586469"/>
              <a:gd name="connsiteY67" fmla="*/ 429169 h 607427"/>
              <a:gd name="connsiteX68" fmla="*/ 198523 w 586469"/>
              <a:gd name="connsiteY68" fmla="*/ 429169 h 607427"/>
              <a:gd name="connsiteX69" fmla="*/ 155584 w 586469"/>
              <a:gd name="connsiteY69" fmla="*/ 388606 h 607427"/>
              <a:gd name="connsiteX70" fmla="*/ 155526 w 586469"/>
              <a:gd name="connsiteY70" fmla="*/ 386237 h 607427"/>
              <a:gd name="connsiteX71" fmla="*/ 155584 w 586469"/>
              <a:gd name="connsiteY71" fmla="*/ 383868 h 607427"/>
              <a:gd name="connsiteX72" fmla="*/ 155584 w 586469"/>
              <a:gd name="connsiteY72" fmla="*/ 366302 h 607427"/>
              <a:gd name="connsiteX73" fmla="*/ 155526 w 586469"/>
              <a:gd name="connsiteY73" fmla="*/ 363586 h 607427"/>
              <a:gd name="connsiteX74" fmla="*/ 155526 w 586469"/>
              <a:gd name="connsiteY74" fmla="*/ 171113 h 607427"/>
              <a:gd name="connsiteX75" fmla="*/ 216578 w 586469"/>
              <a:gd name="connsiteY75" fmla="*/ 110153 h 607427"/>
              <a:gd name="connsiteX76" fmla="*/ 295599 w 586469"/>
              <a:gd name="connsiteY76" fmla="*/ 0 h 607427"/>
              <a:gd name="connsiteX77" fmla="*/ 362848 w 586469"/>
              <a:gd name="connsiteY77" fmla="*/ 67179 h 607427"/>
              <a:gd name="connsiteX78" fmla="*/ 295599 w 586469"/>
              <a:gd name="connsiteY78" fmla="*/ 134358 h 607427"/>
              <a:gd name="connsiteX79" fmla="*/ 228350 w 586469"/>
              <a:gd name="connsiteY79" fmla="*/ 67179 h 607427"/>
              <a:gd name="connsiteX80" fmla="*/ 295599 w 586469"/>
              <a:gd name="connsiteY80" fmla="*/ 0 h 60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86469" h="607427">
                <a:moveTo>
                  <a:pt x="307751" y="301103"/>
                </a:moveTo>
                <a:lnTo>
                  <a:pt x="468697" y="301103"/>
                </a:lnTo>
                <a:lnTo>
                  <a:pt x="546247" y="301103"/>
                </a:lnTo>
                <a:lnTo>
                  <a:pt x="586469" y="301103"/>
                </a:lnTo>
                <a:lnTo>
                  <a:pt x="586469" y="332857"/>
                </a:lnTo>
                <a:lnTo>
                  <a:pt x="546247" y="332857"/>
                </a:lnTo>
                <a:lnTo>
                  <a:pt x="468697" y="332857"/>
                </a:lnTo>
                <a:lnTo>
                  <a:pt x="307751" y="332857"/>
                </a:lnTo>
                <a:cubicBezTo>
                  <a:pt x="301038" y="332857"/>
                  <a:pt x="295598" y="327420"/>
                  <a:pt x="295598" y="320711"/>
                </a:cubicBezTo>
                <a:lnTo>
                  <a:pt x="295598" y="313249"/>
                </a:lnTo>
                <a:cubicBezTo>
                  <a:pt x="295598" y="306540"/>
                  <a:pt x="301038" y="301103"/>
                  <a:pt x="307751" y="301103"/>
                </a:cubicBezTo>
                <a:close/>
                <a:moveTo>
                  <a:pt x="122002" y="165476"/>
                </a:moveTo>
                <a:cubicBezTo>
                  <a:pt x="134792" y="165476"/>
                  <a:pt x="145152" y="175819"/>
                  <a:pt x="145152" y="188589"/>
                </a:cubicBezTo>
                <a:lnTo>
                  <a:pt x="145152" y="323050"/>
                </a:lnTo>
                <a:cubicBezTo>
                  <a:pt x="145152" y="335820"/>
                  <a:pt x="134792" y="346163"/>
                  <a:pt x="122002" y="346163"/>
                </a:cubicBezTo>
                <a:cubicBezTo>
                  <a:pt x="109211" y="346163"/>
                  <a:pt x="98852" y="335820"/>
                  <a:pt x="98852" y="323050"/>
                </a:cubicBezTo>
                <a:lnTo>
                  <a:pt x="98852" y="270121"/>
                </a:lnTo>
                <a:cubicBezTo>
                  <a:pt x="56545" y="279019"/>
                  <a:pt x="24655" y="316520"/>
                  <a:pt x="24655" y="361360"/>
                </a:cubicBezTo>
                <a:cubicBezTo>
                  <a:pt x="24655" y="410360"/>
                  <a:pt x="62679" y="450634"/>
                  <a:pt x="110832" y="454332"/>
                </a:cubicBezTo>
                <a:cubicBezTo>
                  <a:pt x="115346" y="445780"/>
                  <a:pt x="124375" y="439887"/>
                  <a:pt x="134792" y="439887"/>
                </a:cubicBezTo>
                <a:lnTo>
                  <a:pt x="330528" y="439887"/>
                </a:lnTo>
                <a:lnTo>
                  <a:pt x="330528" y="494029"/>
                </a:lnTo>
                <a:lnTo>
                  <a:pt x="134792" y="494029"/>
                </a:lnTo>
                <a:cubicBezTo>
                  <a:pt x="124201" y="494029"/>
                  <a:pt x="114999" y="487904"/>
                  <a:pt x="110543" y="479005"/>
                </a:cubicBezTo>
                <a:cubicBezTo>
                  <a:pt x="48963" y="475134"/>
                  <a:pt x="0" y="423823"/>
                  <a:pt x="0" y="361360"/>
                </a:cubicBezTo>
                <a:cubicBezTo>
                  <a:pt x="0" y="302941"/>
                  <a:pt x="42828" y="254288"/>
                  <a:pt x="98852" y="245101"/>
                </a:cubicBezTo>
                <a:lnTo>
                  <a:pt x="98852" y="188589"/>
                </a:lnTo>
                <a:cubicBezTo>
                  <a:pt x="98852" y="175819"/>
                  <a:pt x="109211" y="165476"/>
                  <a:pt x="122002" y="165476"/>
                </a:cubicBezTo>
                <a:close/>
                <a:moveTo>
                  <a:pt x="563182" y="131818"/>
                </a:moveTo>
                <a:cubicBezTo>
                  <a:pt x="568852" y="133783"/>
                  <a:pt x="571861" y="139909"/>
                  <a:pt x="569952" y="145572"/>
                </a:cubicBezTo>
                <a:lnTo>
                  <a:pt x="521637" y="286290"/>
                </a:lnTo>
                <a:cubicBezTo>
                  <a:pt x="521290" y="287446"/>
                  <a:pt x="520711" y="288428"/>
                  <a:pt x="520017" y="289353"/>
                </a:cubicBezTo>
                <a:cubicBezTo>
                  <a:pt x="518107" y="292127"/>
                  <a:pt x="514867" y="293976"/>
                  <a:pt x="511164" y="293976"/>
                </a:cubicBezTo>
                <a:lnTo>
                  <a:pt x="339372" y="293976"/>
                </a:lnTo>
                <a:cubicBezTo>
                  <a:pt x="333412" y="293976"/>
                  <a:pt x="328552" y="289122"/>
                  <a:pt x="328552" y="283169"/>
                </a:cubicBezTo>
                <a:cubicBezTo>
                  <a:pt x="328552" y="277217"/>
                  <a:pt x="333412" y="272363"/>
                  <a:pt x="339372" y="272363"/>
                </a:cubicBezTo>
                <a:lnTo>
                  <a:pt x="503584" y="272363"/>
                </a:lnTo>
                <a:lnTo>
                  <a:pt x="549469" y="138579"/>
                </a:lnTo>
                <a:cubicBezTo>
                  <a:pt x="551378" y="132916"/>
                  <a:pt x="557511" y="129911"/>
                  <a:pt x="563182" y="131818"/>
                </a:cubicBezTo>
                <a:close/>
                <a:moveTo>
                  <a:pt x="216578" y="110153"/>
                </a:moveTo>
                <a:lnTo>
                  <a:pt x="285152" y="189719"/>
                </a:lnTo>
                <a:lnTo>
                  <a:pt x="285152" y="207632"/>
                </a:lnTo>
                <a:lnTo>
                  <a:pt x="288798" y="207632"/>
                </a:lnTo>
                <a:lnTo>
                  <a:pt x="442961" y="207689"/>
                </a:lnTo>
                <a:cubicBezTo>
                  <a:pt x="457775" y="207689"/>
                  <a:pt x="469754" y="219708"/>
                  <a:pt x="469754" y="234500"/>
                </a:cubicBezTo>
                <a:cubicBezTo>
                  <a:pt x="469754" y="249293"/>
                  <a:pt x="457775" y="261254"/>
                  <a:pt x="442961" y="261254"/>
                </a:cubicBezTo>
                <a:lnTo>
                  <a:pt x="289550" y="261254"/>
                </a:lnTo>
                <a:cubicBezTo>
                  <a:pt x="289550" y="261254"/>
                  <a:pt x="283532" y="261022"/>
                  <a:pt x="283300" y="261022"/>
                </a:cubicBezTo>
                <a:cubicBezTo>
                  <a:pt x="276935" y="260791"/>
                  <a:pt x="271032" y="258249"/>
                  <a:pt x="266750" y="253569"/>
                </a:cubicBezTo>
                <a:lnTo>
                  <a:pt x="214147" y="196249"/>
                </a:lnTo>
                <a:cubicBezTo>
                  <a:pt x="212469" y="194400"/>
                  <a:pt x="209576" y="194284"/>
                  <a:pt x="207782" y="195960"/>
                </a:cubicBezTo>
                <a:cubicBezTo>
                  <a:pt x="205930" y="197635"/>
                  <a:pt x="205814" y="200467"/>
                  <a:pt x="207492" y="202316"/>
                </a:cubicBezTo>
                <a:lnTo>
                  <a:pt x="260095" y="259636"/>
                </a:lnTo>
                <a:cubicBezTo>
                  <a:pt x="266056" y="266107"/>
                  <a:pt x="274447" y="269805"/>
                  <a:pt x="283185" y="269805"/>
                </a:cubicBezTo>
                <a:cubicBezTo>
                  <a:pt x="283300" y="269805"/>
                  <a:pt x="285152" y="269805"/>
                  <a:pt x="285152" y="269805"/>
                </a:cubicBezTo>
                <a:lnTo>
                  <a:pt x="285152" y="343304"/>
                </a:lnTo>
                <a:lnTo>
                  <a:pt x="291286" y="343304"/>
                </a:lnTo>
                <a:lnTo>
                  <a:pt x="351123" y="343304"/>
                </a:lnTo>
                <a:lnTo>
                  <a:pt x="366979" y="343304"/>
                </a:lnTo>
                <a:lnTo>
                  <a:pt x="375428" y="343304"/>
                </a:lnTo>
                <a:cubicBezTo>
                  <a:pt x="394524" y="343304"/>
                  <a:pt x="409975" y="358674"/>
                  <a:pt x="409975" y="377685"/>
                </a:cubicBezTo>
                <a:lnTo>
                  <a:pt x="409975" y="572989"/>
                </a:lnTo>
                <a:cubicBezTo>
                  <a:pt x="409975" y="591999"/>
                  <a:pt x="394524" y="607427"/>
                  <a:pt x="375428" y="607427"/>
                </a:cubicBezTo>
                <a:cubicBezTo>
                  <a:pt x="356331" y="607427"/>
                  <a:pt x="340822" y="591999"/>
                  <a:pt x="340822" y="572989"/>
                </a:cubicBezTo>
                <a:lnTo>
                  <a:pt x="340822" y="429169"/>
                </a:lnTo>
                <a:lnTo>
                  <a:pt x="291286" y="429169"/>
                </a:lnTo>
                <a:lnTo>
                  <a:pt x="274273" y="429169"/>
                </a:lnTo>
                <a:lnTo>
                  <a:pt x="234401" y="429169"/>
                </a:lnTo>
                <a:lnTo>
                  <a:pt x="198523" y="429169"/>
                </a:lnTo>
                <a:cubicBezTo>
                  <a:pt x="175606" y="429169"/>
                  <a:pt x="156857" y="411256"/>
                  <a:pt x="155584" y="388606"/>
                </a:cubicBezTo>
                <a:cubicBezTo>
                  <a:pt x="155526" y="387797"/>
                  <a:pt x="155526" y="387046"/>
                  <a:pt x="155526" y="386237"/>
                </a:cubicBezTo>
                <a:cubicBezTo>
                  <a:pt x="155526" y="385428"/>
                  <a:pt x="155526" y="384619"/>
                  <a:pt x="155584" y="383868"/>
                </a:cubicBezTo>
                <a:lnTo>
                  <a:pt x="155584" y="366302"/>
                </a:lnTo>
                <a:cubicBezTo>
                  <a:pt x="155526" y="365377"/>
                  <a:pt x="155526" y="364453"/>
                  <a:pt x="155526" y="363586"/>
                </a:cubicBezTo>
                <a:lnTo>
                  <a:pt x="155526" y="171113"/>
                </a:lnTo>
                <a:cubicBezTo>
                  <a:pt x="155526" y="137426"/>
                  <a:pt x="182840" y="110153"/>
                  <a:pt x="216578" y="110153"/>
                </a:cubicBezTo>
                <a:close/>
                <a:moveTo>
                  <a:pt x="295599" y="0"/>
                </a:moveTo>
                <a:cubicBezTo>
                  <a:pt x="332740" y="0"/>
                  <a:pt x="362848" y="30077"/>
                  <a:pt x="362848" y="67179"/>
                </a:cubicBezTo>
                <a:cubicBezTo>
                  <a:pt x="362848" y="104281"/>
                  <a:pt x="332740" y="134358"/>
                  <a:pt x="295599" y="134358"/>
                </a:cubicBezTo>
                <a:cubicBezTo>
                  <a:pt x="258458" y="134358"/>
                  <a:pt x="228350" y="104281"/>
                  <a:pt x="228350" y="67179"/>
                </a:cubicBezTo>
                <a:cubicBezTo>
                  <a:pt x="228350" y="30077"/>
                  <a:pt x="258458" y="0"/>
                  <a:pt x="295599" y="0"/>
                </a:cubicBezTo>
                <a:close/>
              </a:path>
            </a:pathLst>
          </a:custGeom>
          <a:solidFill>
            <a:srgbClr val="526EC9"/>
          </a:solidFill>
          <a:ln>
            <a:solidFill>
              <a:schemeClr val="bg1">
                <a:lumMod val="95000"/>
              </a:schemeClr>
            </a:solidFill>
          </a:ln>
        </p:spPr>
      </p:sp>
      <p:grpSp>
        <p:nvGrpSpPr>
          <p:cNvPr id="108" name="组合 107">
            <a:extLst>
              <a:ext uri="{FF2B5EF4-FFF2-40B4-BE49-F238E27FC236}">
                <a16:creationId xmlns:a16="http://schemas.microsoft.com/office/drawing/2014/main" id="{14B4D0ED-505F-4F5D-9D3B-166DF96E196F}"/>
              </a:ext>
            </a:extLst>
          </p:cNvPr>
          <p:cNvGrpSpPr/>
          <p:nvPr/>
        </p:nvGrpSpPr>
        <p:grpSpPr>
          <a:xfrm>
            <a:off x="8097670" y="2855679"/>
            <a:ext cx="2012010" cy="858951"/>
            <a:chOff x="7612193" y="5300182"/>
            <a:chExt cx="2012010" cy="858951"/>
          </a:xfrm>
        </p:grpSpPr>
        <p:sp>
          <p:nvSpPr>
            <p:cNvPr id="109" name="矩形 108">
              <a:extLst>
                <a:ext uri="{FF2B5EF4-FFF2-40B4-BE49-F238E27FC236}">
                  <a16:creationId xmlns:a16="http://schemas.microsoft.com/office/drawing/2014/main" id="{18A638F0-8C2A-4659-A41F-21EE2FAEE975}"/>
                </a:ext>
              </a:extLst>
            </p:cNvPr>
            <p:cNvSpPr/>
            <p:nvPr/>
          </p:nvSpPr>
          <p:spPr>
            <a:xfrm>
              <a:off x="7612193" y="5300182"/>
              <a:ext cx="2012010" cy="499624"/>
            </a:xfrm>
            <a:prstGeom prst="rect">
              <a:avLst/>
            </a:prstGeom>
          </p:spPr>
          <p:txBody>
            <a:bodyPr wrap="square">
              <a:spAutoFit/>
            </a:bodyPr>
            <a:lstStyle/>
            <a:p>
              <a:pPr>
                <a:lnSpc>
                  <a:spcPct val="150000"/>
                </a:lnSpc>
              </a:pPr>
              <a:r>
                <a:rPr lang="zh-CN" altLang="en-US" sz="2000" b="1" dirty="0">
                  <a:latin typeface="微软雅黑" panose="020B0503020204020204" pitchFamily="34" charset="-122"/>
                  <a:ea typeface="微软雅黑" panose="020B0503020204020204" pitchFamily="34" charset="-122"/>
                </a:rPr>
                <a:t>研究过程与结论</a:t>
              </a:r>
              <a:endParaRPr lang="en-US" altLang="zh-CN" sz="2000" b="1" dirty="0">
                <a:latin typeface="微软雅黑" panose="020B0503020204020204" pitchFamily="34" charset="-122"/>
                <a:ea typeface="微软雅黑" panose="020B0503020204020204" pitchFamily="34" charset="-122"/>
              </a:endParaRPr>
            </a:p>
          </p:txBody>
        </p:sp>
        <p:sp>
          <p:nvSpPr>
            <p:cNvPr id="110" name="文本框 109">
              <a:extLst>
                <a:ext uri="{FF2B5EF4-FFF2-40B4-BE49-F238E27FC236}">
                  <a16:creationId xmlns:a16="http://schemas.microsoft.com/office/drawing/2014/main" id="{6C28043D-7B72-4CD4-A8C3-3313D0C7150E}"/>
                </a:ext>
              </a:extLst>
            </p:cNvPr>
            <p:cNvSpPr txBox="1"/>
            <p:nvPr/>
          </p:nvSpPr>
          <p:spPr>
            <a:xfrm>
              <a:off x="7647589" y="5743122"/>
              <a:ext cx="1712206" cy="416011"/>
            </a:xfrm>
            <a:prstGeom prst="rect">
              <a:avLst/>
            </a:prstGeom>
            <a:noFill/>
          </p:spPr>
          <p:txBody>
            <a:bodyPr wrap="square" rtlCol="0">
              <a:spAutoFit/>
            </a:bodyPr>
            <a:lstStyle/>
            <a:p>
              <a:pPr algn="l">
                <a:lnSpc>
                  <a:spcPct val="150000"/>
                </a:lnSpc>
              </a:pPr>
              <a:r>
                <a:rPr lang="en-US" altLang="zh-CN" sz="1600" dirty="0">
                  <a:latin typeface="Arial" panose="020B0604020202020204" pitchFamily="34" charset="0"/>
                  <a:ea typeface="微软雅黑" panose="020B0503020204020204" pitchFamily="34" charset="-122"/>
                  <a:cs typeface="Arial" panose="020B0604020202020204" pitchFamily="34" charset="0"/>
                </a:rPr>
                <a:t>Object Program</a:t>
              </a:r>
              <a:endParaRPr lang="zh-CN" altLang="en-US" sz="1600" dirty="0">
                <a:latin typeface="Arial" panose="020B0604020202020204" pitchFamily="34" charset="0"/>
                <a:ea typeface="微软雅黑" panose="020B0503020204020204" pitchFamily="34" charset="-122"/>
                <a:cs typeface="Arial" panose="020B0604020202020204" pitchFamily="34" charset="0"/>
              </a:endParaRPr>
            </a:p>
          </p:txBody>
        </p:sp>
      </p:grpSp>
      <p:grpSp>
        <p:nvGrpSpPr>
          <p:cNvPr id="31" name="组合 30">
            <a:extLst>
              <a:ext uri="{FF2B5EF4-FFF2-40B4-BE49-F238E27FC236}">
                <a16:creationId xmlns:a16="http://schemas.microsoft.com/office/drawing/2014/main" id="{2324F55F-3701-4121-B4FF-0B4C9510127B}"/>
              </a:ext>
            </a:extLst>
          </p:cNvPr>
          <p:cNvGrpSpPr/>
          <p:nvPr/>
        </p:nvGrpSpPr>
        <p:grpSpPr>
          <a:xfrm>
            <a:off x="8097670" y="4701186"/>
            <a:ext cx="2117366" cy="818310"/>
            <a:chOff x="9776709" y="5315019"/>
            <a:chExt cx="2117366" cy="818310"/>
          </a:xfrm>
        </p:grpSpPr>
        <p:sp>
          <p:nvSpPr>
            <p:cNvPr id="13" name="矩形 12">
              <a:extLst>
                <a:ext uri="{FF2B5EF4-FFF2-40B4-BE49-F238E27FC236}">
                  <a16:creationId xmlns:a16="http://schemas.microsoft.com/office/drawing/2014/main" id="{3555AFDD-729D-485B-BCF6-22C23736CEE1}"/>
                </a:ext>
              </a:extLst>
            </p:cNvPr>
            <p:cNvSpPr/>
            <p:nvPr/>
          </p:nvSpPr>
          <p:spPr>
            <a:xfrm>
              <a:off x="9776709" y="5315019"/>
              <a:ext cx="2117366" cy="499624"/>
            </a:xfrm>
            <a:prstGeom prst="rect">
              <a:avLst/>
            </a:prstGeom>
          </p:spPr>
          <p:txBody>
            <a:bodyPr wrap="square">
              <a:spAutoFit/>
            </a:bodyPr>
            <a:lstStyle/>
            <a:p>
              <a:pPr>
                <a:lnSpc>
                  <a:spcPct val="150000"/>
                </a:lnSpc>
              </a:pPr>
              <a:r>
                <a:rPr lang="zh-CN" altLang="en-US" sz="2000" b="1" dirty="0">
                  <a:latin typeface="微软雅黑" panose="020B0503020204020204" pitchFamily="34" charset="-122"/>
                  <a:ea typeface="微软雅黑" panose="020B0503020204020204" pitchFamily="34" charset="-122"/>
                </a:rPr>
                <a:t>存在问题与改进</a:t>
              </a:r>
              <a:endParaRPr lang="en-US" altLang="zh-CN" sz="2000" b="1" dirty="0">
                <a:latin typeface="微软雅黑" panose="020B0503020204020204" pitchFamily="34" charset="-122"/>
                <a:ea typeface="微软雅黑" panose="020B0503020204020204" pitchFamily="34" charset="-122"/>
              </a:endParaRPr>
            </a:p>
          </p:txBody>
        </p:sp>
        <p:sp>
          <p:nvSpPr>
            <p:cNvPr id="112" name="文本框 111">
              <a:extLst>
                <a:ext uri="{FF2B5EF4-FFF2-40B4-BE49-F238E27FC236}">
                  <a16:creationId xmlns:a16="http://schemas.microsoft.com/office/drawing/2014/main" id="{EF2E8F2F-A0A5-4AD4-B45B-E53373B7EB89}"/>
                </a:ext>
              </a:extLst>
            </p:cNvPr>
            <p:cNvSpPr txBox="1"/>
            <p:nvPr/>
          </p:nvSpPr>
          <p:spPr>
            <a:xfrm>
              <a:off x="9842239" y="5717318"/>
              <a:ext cx="1712206" cy="416011"/>
            </a:xfrm>
            <a:prstGeom prst="rect">
              <a:avLst/>
            </a:prstGeom>
            <a:noFill/>
          </p:spPr>
          <p:txBody>
            <a:bodyPr wrap="square" rtlCol="0">
              <a:spAutoFit/>
            </a:bodyPr>
            <a:lstStyle/>
            <a:p>
              <a:pPr>
                <a:lnSpc>
                  <a:spcPct val="150000"/>
                </a:lnSpc>
              </a:pPr>
              <a:r>
                <a:rPr lang="en-US" altLang="zh-CN" sz="1600" dirty="0">
                  <a:latin typeface="Arial" panose="020B0604020202020204" pitchFamily="34" charset="0"/>
                  <a:ea typeface="微软雅黑" panose="020B0503020204020204" pitchFamily="34" charset="-122"/>
                  <a:cs typeface="Arial" panose="020B0604020202020204" pitchFamily="34" charset="0"/>
                </a:rPr>
                <a:t>Improvement</a:t>
              </a:r>
              <a:endParaRPr lang="zh-CN" altLang="en-US" sz="1600" dirty="0">
                <a:latin typeface="Arial" panose="020B0604020202020204" pitchFamily="34" charset="0"/>
                <a:ea typeface="微软雅黑" panose="020B0503020204020204" pitchFamily="34" charset="-122"/>
                <a:cs typeface="Arial" panose="020B0604020202020204" pitchFamily="34" charset="0"/>
              </a:endParaRPr>
            </a:p>
          </p:txBody>
        </p:sp>
      </p:grpSp>
      <p:pic>
        <p:nvPicPr>
          <p:cNvPr id="113" name="图形 112" descr="脚印">
            <a:extLst>
              <a:ext uri="{FF2B5EF4-FFF2-40B4-BE49-F238E27FC236}">
                <a16:creationId xmlns:a16="http://schemas.microsoft.com/office/drawing/2014/main" id="{9B791BBE-B971-4533-867D-7DB10E9AA0C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48273" y="4813920"/>
            <a:ext cx="514959" cy="514958"/>
          </a:xfrm>
          <a:prstGeom prst="rect">
            <a:avLst/>
          </a:prstGeom>
        </p:spPr>
      </p:pic>
    </p:spTree>
    <p:extLst>
      <p:ext uri="{BB962C8B-B14F-4D97-AF65-F5344CB8AC3E}">
        <p14:creationId xmlns:p14="http://schemas.microsoft.com/office/powerpoint/2010/main" val="417388626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3B6F58-626A-4A30-A180-06A7CE26C126}"/>
              </a:ext>
            </a:extLst>
          </p:cNvPr>
          <p:cNvPicPr>
            <a:picLocks noChangeAspect="1"/>
          </p:cNvPicPr>
          <p:nvPr/>
        </p:nvPicPr>
        <p:blipFill>
          <a:blip r:embed="rId2">
            <a:biLevel thresh="25000"/>
            <a:alphaModFix amt="6000"/>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492492" y="1233128"/>
            <a:ext cx="4648203" cy="4648200"/>
          </a:xfrm>
          <a:prstGeom prst="rect">
            <a:avLst/>
          </a:prstGeom>
        </p:spPr>
      </p:pic>
      <p:sp>
        <p:nvSpPr>
          <p:cNvPr id="3" name="文本框 2">
            <a:extLst>
              <a:ext uri="{FF2B5EF4-FFF2-40B4-BE49-F238E27FC236}">
                <a16:creationId xmlns:a16="http://schemas.microsoft.com/office/drawing/2014/main" id="{F21A8083-D9FB-42F9-8526-54A19AAB5E6B}"/>
              </a:ext>
            </a:extLst>
          </p:cNvPr>
          <p:cNvSpPr txBox="1"/>
          <p:nvPr/>
        </p:nvSpPr>
        <p:spPr>
          <a:xfrm>
            <a:off x="2405470" y="2099440"/>
            <a:ext cx="702040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Roboto" pitchFamily="2"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6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Roboto" pitchFamily="2" charset="0"/>
              </a:rPr>
              <a:t>点击此处输入标题</a:t>
            </a:r>
            <a:endParaRPr kumimoji="0" lang="en-US" sz="6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Roboto" pitchFamily="2" charset="0"/>
            </a:endParaRPr>
          </a:p>
        </p:txBody>
      </p:sp>
      <p:sp>
        <p:nvSpPr>
          <p:cNvPr id="4" name="文本框 3">
            <a:extLst>
              <a:ext uri="{FF2B5EF4-FFF2-40B4-BE49-F238E27FC236}">
                <a16:creationId xmlns:a16="http://schemas.microsoft.com/office/drawing/2014/main" id="{169727B3-35D2-422D-BF63-3B9AE71E0ABF}"/>
              </a:ext>
            </a:extLst>
          </p:cNvPr>
          <p:cNvSpPr txBox="1"/>
          <p:nvPr/>
        </p:nvSpPr>
        <p:spPr>
          <a:xfrm>
            <a:off x="3492492" y="4300609"/>
            <a:ext cx="4846360" cy="4618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lumMod val="75000"/>
                  </a:prstClr>
                </a:solidFill>
                <a:effectLst/>
                <a:uLnTx/>
                <a:uFillTx/>
                <a:latin typeface="微软雅黑" panose="020B0503020204020204" pitchFamily="34" charset="-122"/>
                <a:ea typeface="微软雅黑" panose="020B0503020204020204" pitchFamily="34" charset="-122"/>
                <a:cs typeface="Roboto" pitchFamily="2" charset="0"/>
              </a:rPr>
              <a:t>English</a:t>
            </a:r>
            <a:endParaRPr kumimoji="0" lang="en-US" sz="2400" b="0" i="0" u="none" strike="noStrike" kern="1200" cap="none" spc="0" normalizeH="0" baseline="0" noProof="0" dirty="0">
              <a:ln>
                <a:noFill/>
              </a:ln>
              <a:solidFill>
                <a:prstClr val="white">
                  <a:lumMod val="75000"/>
                </a:prstClr>
              </a:solidFill>
              <a:effectLst/>
              <a:uLnTx/>
              <a:uFillTx/>
              <a:latin typeface="微软雅黑" panose="020B0503020204020204" pitchFamily="34" charset="-122"/>
              <a:ea typeface="微软雅黑" panose="020B0503020204020204" pitchFamily="34" charset="-122"/>
              <a:cs typeface="Roboto" pitchFamily="2" charset="0"/>
            </a:endParaRPr>
          </a:p>
        </p:txBody>
      </p:sp>
      <p:grpSp>
        <p:nvGrpSpPr>
          <p:cNvPr id="5" name="组合 4">
            <a:extLst>
              <a:ext uri="{FF2B5EF4-FFF2-40B4-BE49-F238E27FC236}">
                <a16:creationId xmlns:a16="http://schemas.microsoft.com/office/drawing/2014/main" id="{D8625C16-53ED-4D41-8FE0-7CACC740DDDC}"/>
              </a:ext>
            </a:extLst>
          </p:cNvPr>
          <p:cNvGrpSpPr/>
          <p:nvPr/>
        </p:nvGrpSpPr>
        <p:grpSpPr>
          <a:xfrm flipH="1">
            <a:off x="584198" y="0"/>
            <a:ext cx="210264" cy="3936831"/>
            <a:chOff x="4399082" y="1624876"/>
            <a:chExt cx="231871" cy="3276600"/>
          </a:xfrm>
        </p:grpSpPr>
        <p:cxnSp>
          <p:nvCxnSpPr>
            <p:cNvPr id="6" name="直接连接符 5">
              <a:extLst>
                <a:ext uri="{FF2B5EF4-FFF2-40B4-BE49-F238E27FC236}">
                  <a16:creationId xmlns:a16="http://schemas.microsoft.com/office/drawing/2014/main" id="{4C6BAC84-4BD1-41A5-B558-D0C2507CE0DD}"/>
                </a:ext>
              </a:extLst>
            </p:cNvPr>
            <p:cNvCxnSpPr>
              <a:cxnSpLocks/>
            </p:cNvCxnSpPr>
            <p:nvPr/>
          </p:nvCxnSpPr>
          <p:spPr>
            <a:xfrm rot="5400000" flipV="1">
              <a:off x="2992653" y="3263176"/>
              <a:ext cx="3276600" cy="0"/>
            </a:xfrm>
            <a:prstGeom prst="line">
              <a:avLst/>
            </a:prstGeom>
            <a:ln w="38100">
              <a:gradFill flip="none" rotWithShape="1">
                <a:gsLst>
                  <a:gs pos="2900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216DB9BD-E8D2-444E-AF78-BFB2EB5B0FBF}"/>
                </a:ext>
              </a:extLst>
            </p:cNvPr>
            <p:cNvCxnSpPr>
              <a:cxnSpLocks/>
            </p:cNvCxnSpPr>
            <p:nvPr/>
          </p:nvCxnSpPr>
          <p:spPr>
            <a:xfrm rot="5400000" flipV="1">
              <a:off x="3608507" y="2415451"/>
              <a:ext cx="1581150" cy="0"/>
            </a:xfrm>
            <a:prstGeom prst="line">
              <a:avLst/>
            </a:prstGeom>
            <a:ln w="38100">
              <a:gradFill flip="none" rotWithShape="1">
                <a:gsLst>
                  <a:gs pos="2900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8" name="组合 7">
            <a:extLst>
              <a:ext uri="{FF2B5EF4-FFF2-40B4-BE49-F238E27FC236}">
                <a16:creationId xmlns:a16="http://schemas.microsoft.com/office/drawing/2014/main" id="{36E1A53E-7CE4-4584-A033-4E8BEB94CBDF}"/>
              </a:ext>
            </a:extLst>
          </p:cNvPr>
          <p:cNvGrpSpPr/>
          <p:nvPr/>
        </p:nvGrpSpPr>
        <p:grpSpPr>
          <a:xfrm rot="10800000" flipH="1">
            <a:off x="584198" y="2641599"/>
            <a:ext cx="210135" cy="4269987"/>
            <a:chOff x="4399082" y="1624876"/>
            <a:chExt cx="231871" cy="3276600"/>
          </a:xfrm>
        </p:grpSpPr>
        <p:cxnSp>
          <p:nvCxnSpPr>
            <p:cNvPr id="9" name="直接连接符 8">
              <a:extLst>
                <a:ext uri="{FF2B5EF4-FFF2-40B4-BE49-F238E27FC236}">
                  <a16:creationId xmlns:a16="http://schemas.microsoft.com/office/drawing/2014/main" id="{7B4C4651-0CB9-4B54-A567-0367B4B6F804}"/>
                </a:ext>
              </a:extLst>
            </p:cNvPr>
            <p:cNvCxnSpPr>
              <a:cxnSpLocks/>
            </p:cNvCxnSpPr>
            <p:nvPr/>
          </p:nvCxnSpPr>
          <p:spPr>
            <a:xfrm rot="5400000" flipV="1">
              <a:off x="2992653" y="3263176"/>
              <a:ext cx="3276600" cy="0"/>
            </a:xfrm>
            <a:prstGeom prst="line">
              <a:avLst/>
            </a:prstGeom>
            <a:ln w="38100">
              <a:gradFill flip="none" rotWithShape="1">
                <a:gsLst>
                  <a:gs pos="2900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576BF7D8-6D27-409F-A6FA-3A3460A78965}"/>
                </a:ext>
              </a:extLst>
            </p:cNvPr>
            <p:cNvCxnSpPr>
              <a:cxnSpLocks/>
            </p:cNvCxnSpPr>
            <p:nvPr/>
          </p:nvCxnSpPr>
          <p:spPr>
            <a:xfrm rot="5400000" flipV="1">
              <a:off x="3608507" y="2415451"/>
              <a:ext cx="1581150" cy="0"/>
            </a:xfrm>
            <a:prstGeom prst="line">
              <a:avLst/>
            </a:prstGeom>
            <a:ln w="38100">
              <a:gradFill flip="none" rotWithShape="1">
                <a:gsLst>
                  <a:gs pos="29000">
                    <a:schemeClr val="accent2"/>
                  </a:gs>
                  <a:gs pos="100000">
                    <a:schemeClr val="accent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3712263"/>
      </p:ext>
    </p:extLst>
  </p:cSld>
  <p:clrMapOvr>
    <a:masterClrMapping/>
  </p:clrMapOvr>
</p:sld>
</file>

<file path=ppt/theme/theme1.xml><?xml version="1.0" encoding="utf-8"?>
<a:theme xmlns:a="http://schemas.openxmlformats.org/drawingml/2006/main" name="Office 主题​​">
  <a:themeElements>
    <a:clrScheme name="蓝色暖调">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1465</TotalTime>
  <Words>1314</Words>
  <Application>Microsoft Office PowerPoint</Application>
  <PresentationFormat>宽屏</PresentationFormat>
  <Paragraphs>262</Paragraphs>
  <Slides>32</Slides>
  <Notes>1</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32</vt:i4>
      </vt:variant>
    </vt:vector>
  </HeadingPairs>
  <TitlesOfParts>
    <vt:vector size="46" baseType="lpstr">
      <vt:lpstr>字酷堂清楷体</vt:lpstr>
      <vt:lpstr>黑体</vt:lpstr>
      <vt:lpstr>Consolas</vt:lpstr>
      <vt:lpstr>微软雅黑 Light</vt:lpstr>
      <vt:lpstr>微软雅黑</vt:lpstr>
      <vt:lpstr>Arial</vt:lpstr>
      <vt:lpstr>锐字真言体免费商用</vt:lpstr>
      <vt:lpstr>等线</vt:lpstr>
      <vt:lpstr>思源黑体 CN Heavy</vt:lpstr>
      <vt:lpstr>Impact</vt:lpstr>
      <vt:lpstr>等线 Light</vt:lpstr>
      <vt:lpstr>Wingdings</vt:lpstr>
      <vt:lpstr>Office 主题​​</vt:lpstr>
      <vt:lpstr>1_OfficePLUS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曹 瑞</dc:creator>
  <cp:lastModifiedBy>曹 瑞</cp:lastModifiedBy>
  <cp:revision>102</cp:revision>
  <dcterms:created xsi:type="dcterms:W3CDTF">2020-04-14T04:01:55Z</dcterms:created>
  <dcterms:modified xsi:type="dcterms:W3CDTF">2020-04-24T04:49:44Z</dcterms:modified>
</cp:coreProperties>
</file>