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7.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9" r:id="rId2"/>
    <p:sldId id="263" r:id="rId3"/>
    <p:sldId id="308" r:id="rId4"/>
    <p:sldId id="299" r:id="rId5"/>
    <p:sldId id="310" r:id="rId6"/>
    <p:sldId id="266" r:id="rId7"/>
    <p:sldId id="311" r:id="rId8"/>
    <p:sldId id="313" r:id="rId9"/>
    <p:sldId id="314" r:id="rId10"/>
    <p:sldId id="315" r:id="rId11"/>
    <p:sldId id="323" r:id="rId12"/>
    <p:sldId id="316" r:id="rId13"/>
    <p:sldId id="324" r:id="rId14"/>
    <p:sldId id="317" r:id="rId15"/>
    <p:sldId id="325" r:id="rId16"/>
    <p:sldId id="318" r:id="rId17"/>
    <p:sldId id="319" r:id="rId18"/>
    <p:sldId id="288" r:id="rId19"/>
    <p:sldId id="321" r:id="rId20"/>
    <p:sldId id="322" r:id="rId21"/>
  </p:sldIdLst>
  <p:sldSz cx="12192000" cy="6858000"/>
  <p:notesSz cx="6858000" cy="9144000"/>
  <p:embeddedFontLst>
    <p:embeddedFont>
      <p:font typeface="Microsoft YaHei Light" panose="020B0502040204020203" pitchFamily="34" charset="-122"/>
      <p:regular r:id="rId24"/>
    </p:embeddedFont>
    <p:embeddedFont>
      <p:font typeface="庞门正道粗书体6.0" panose="02010600030101010101" pitchFamily="2" charset="-122"/>
      <p:regular r:id="rId25"/>
    </p:embeddedFont>
    <p:embeddedFont>
      <p:font typeface="微软雅黑" panose="020B0503020204020204" pitchFamily="34" charset="-122"/>
      <p:regular r:id="rId26"/>
      <p:bold r:id="rId27"/>
    </p:embeddedFont>
    <p:embeddedFont>
      <p:font typeface="微软雅黑" panose="020B0503020204020204" pitchFamily="34" charset="-122"/>
      <p:regular r:id="rId26"/>
      <p:bold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
          <p15:clr>
            <a:srgbClr val="A4A3A4"/>
          </p15:clr>
        </p15:guide>
        <p15:guide id="2" pos="3840" userDrawn="1">
          <p15:clr>
            <a:srgbClr val="A4A3A4"/>
          </p15:clr>
        </p15:guide>
        <p15:guide id="4" orient="horz" pos="1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341"/>
    <a:srgbClr val="F35757"/>
    <a:srgbClr val="0487AA"/>
    <a:srgbClr val="3BABA6"/>
    <a:srgbClr val="A82132"/>
    <a:srgbClr val="AA2939"/>
    <a:srgbClr val="FFEF3B"/>
    <a:srgbClr val="1DA1ED"/>
    <a:srgbClr val="0E76B2"/>
    <a:srgbClr val="179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4658" autoAdjust="0"/>
  </p:normalViewPr>
  <p:slideViewPr>
    <p:cSldViewPr>
      <p:cViewPr varScale="1">
        <p:scale>
          <a:sx n="122" d="100"/>
          <a:sy n="122" d="100"/>
        </p:scale>
        <p:origin x="82" y="651"/>
      </p:cViewPr>
      <p:guideLst>
        <p:guide orient="horz" pos="395"/>
        <p:guide pos="3840"/>
        <p:guide orient="horz" pos="164"/>
      </p:guideLst>
    </p:cSldViewPr>
  </p:slideViewPr>
  <p:notesTextViewPr>
    <p:cViewPr>
      <p:scale>
        <a:sx n="3" d="2"/>
        <a:sy n="3" d="2"/>
      </p:scale>
      <p:origin x="0" y="0"/>
    </p:cViewPr>
  </p:notesTextViewPr>
  <p:notesViewPr>
    <p:cSldViewPr>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defRPr lang="en-US" altLang="zh-CN" sz="4800" b="0" i="0" u="none" strike="noStrike" kern="1200" spc="0" baseline="0" dirty="0">
                <a:gradFill>
                  <a:gsLst>
                    <a:gs pos="69000">
                      <a:schemeClr val="accent4"/>
                    </a:gs>
                    <a:gs pos="34500">
                      <a:schemeClr val="accent4"/>
                    </a:gs>
                    <a:gs pos="0">
                      <a:schemeClr val="accent4">
                        <a:lumMod val="60000"/>
                        <a:lumOff val="40000"/>
                      </a:schemeClr>
                    </a:gs>
                  </a:gsLst>
                  <a:lin ang="5400000" scaled="0"/>
                </a:gradFill>
                <a:latin typeface="阿里巴巴普惠体 2.0 75 SemiBold" panose="00020600040101010101" charset="-122"/>
                <a:ea typeface="阿里巴巴普惠体 2.0 75 SemiBold" panose="00020600040101010101" charset="-122"/>
                <a:cs typeface="阿里巴巴普惠体 2.0 75 SemiBold" panose="00020600040101010101" charset="-122"/>
              </a:defRPr>
            </a:pPr>
            <a:r>
              <a:rPr lang="en-US" altLang="zh-CN" sz="4800" kern="12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125</a:t>
            </a:r>
            <a:r>
              <a:rPr lang="en-US" altLang="zh-CN" sz="2400" kern="12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a:t>
            </a:r>
            <a:endParaRPr lang="en-US" altLang="zh-CN" sz="4800" kern="12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c:rich>
      </c:tx>
      <c:layout>
        <c:manualLayout>
          <c:xMode val="edge"/>
          <c:yMode val="edge"/>
          <c:x val="0.24357057057057058"/>
          <c:y val="0.31596084235704114"/>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en-US" altLang="zh-CN" sz="4800" b="0" i="0" u="none" strike="noStrike" kern="1200" spc="0" baseline="0" dirty="0">
              <a:gradFill>
                <a:gsLst>
                  <a:gs pos="69000">
                    <a:schemeClr val="accent4"/>
                  </a:gs>
                  <a:gs pos="34500">
                    <a:schemeClr val="accent4"/>
                  </a:gs>
                  <a:gs pos="0">
                    <a:schemeClr val="accent4">
                      <a:lumMod val="60000"/>
                      <a:lumOff val="40000"/>
                    </a:schemeClr>
                  </a:gs>
                </a:gsLst>
                <a:lin ang="5400000" scaled="0"/>
              </a:gradFill>
              <a:latin typeface="阿里巴巴普惠体 2.0 75 SemiBold" panose="00020600040101010101" charset="-122"/>
              <a:ea typeface="阿里巴巴普惠体 2.0 75 SemiBold" panose="00020600040101010101" charset="-122"/>
              <a:cs typeface="阿里巴巴普惠体 2.0 75 SemiBold" panose="00020600040101010101" charset="-122"/>
            </a:defRPr>
          </a:pPr>
          <a:endParaRPr lang="zh-CN"/>
        </a:p>
      </c:txPr>
    </c:title>
    <c:autoTitleDeleted val="0"/>
    <c:plotArea>
      <c:layout>
        <c:manualLayout>
          <c:layoutTarget val="inner"/>
          <c:xMode val="edge"/>
          <c:yMode val="edge"/>
          <c:x val="0.10191554054054054"/>
          <c:y val="9.927924201229657E-2"/>
          <c:w val="0.80807639911634754"/>
          <c:h val="0.95522730077030193"/>
        </c:manualLayout>
      </c:layout>
      <c:doughnutChart>
        <c:varyColors val="1"/>
        <c:ser>
          <c:idx val="0"/>
          <c:order val="0"/>
          <c:tx>
            <c:strRef>
              <c:f>Sheet1!$B$1</c:f>
              <c:strCache>
                <c:ptCount val="1"/>
                <c:pt idx="0">
                  <c:v>销售额</c:v>
                </c:pt>
              </c:strCache>
            </c:strRef>
          </c:tx>
          <c:spPr>
            <a:solidFill>
              <a:schemeClr val="accent3"/>
            </a:solidFill>
            <a:ln w="31750">
              <a:solidFill>
                <a:schemeClr val="accent1"/>
              </a:solidFill>
            </a:ln>
          </c:spPr>
          <c:dPt>
            <c:idx val="0"/>
            <c:bubble3D val="0"/>
            <c:spPr>
              <a:solidFill>
                <a:schemeClr val="accent3"/>
              </a:solidFill>
              <a:ln w="31750">
                <a:solidFill>
                  <a:schemeClr val="accent1"/>
                </a:solidFill>
              </a:ln>
              <a:effectLst/>
            </c:spPr>
            <c:extLst>
              <c:ext xmlns:c16="http://schemas.microsoft.com/office/drawing/2014/chart" uri="{C3380CC4-5D6E-409C-BE32-E72D297353CC}">
                <c16:uniqueId val="{00000006-5DAD-4612-BB42-CAD902EFFE6B}"/>
              </c:ext>
            </c:extLst>
          </c:dPt>
          <c:dPt>
            <c:idx val="1"/>
            <c:bubble3D val="0"/>
            <c:spPr>
              <a:solidFill>
                <a:schemeClr val="accent3"/>
              </a:solidFill>
              <a:ln w="31750">
                <a:solidFill>
                  <a:schemeClr val="accent1"/>
                </a:solidFill>
              </a:ln>
              <a:effectLst/>
            </c:spPr>
            <c:extLst>
              <c:ext xmlns:c16="http://schemas.microsoft.com/office/drawing/2014/chart" uri="{C3380CC4-5D6E-409C-BE32-E72D297353CC}">
                <c16:uniqueId val="{00000003-C2F8-4EF8-B79C-E8148AEC28D8}"/>
              </c:ext>
            </c:extLst>
          </c:dPt>
          <c:cat>
            <c:strRef>
              <c:f>Sheet1!$A$2:$A$3</c:f>
              <c:strCache>
                <c:ptCount val="2"/>
                <c:pt idx="0">
                  <c:v>完成</c:v>
                </c:pt>
                <c:pt idx="1">
                  <c:v>未完成</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0-5DAD-4612-BB42-CAD902EFFE6B}"/>
            </c:ext>
          </c:extLst>
        </c:ser>
        <c:ser>
          <c:idx val="1"/>
          <c:order val="1"/>
          <c:tx>
            <c:strRef>
              <c:f>Sheet1!$C$1</c:f>
              <c:strCache>
                <c:ptCount val="1"/>
                <c:pt idx="0">
                  <c:v>销售额2</c:v>
                </c:pt>
              </c:strCache>
            </c:strRef>
          </c:tx>
          <c:spPr>
            <a:solidFill>
              <a:srgbClr val="FFFFFF"/>
            </a:solidFill>
            <a:ln w="63500">
              <a:solidFill>
                <a:schemeClr val="accent1"/>
              </a:solidFill>
            </a:ln>
          </c:spPr>
          <c:dPt>
            <c:idx val="0"/>
            <c:bubble3D val="0"/>
            <c:spPr>
              <a:solidFill>
                <a:schemeClr val="accent3"/>
              </a:solidFill>
              <a:ln w="31750">
                <a:solidFill>
                  <a:schemeClr val="accent1"/>
                </a:solidFill>
              </a:ln>
              <a:effectLst/>
            </c:spPr>
            <c:extLst>
              <c:ext xmlns:c16="http://schemas.microsoft.com/office/drawing/2014/chart" uri="{C3380CC4-5D6E-409C-BE32-E72D297353CC}">
                <c16:uniqueId val="{00000005-5DAD-4612-BB42-CAD902EFFE6B}"/>
              </c:ext>
            </c:extLst>
          </c:dPt>
          <c:dPt>
            <c:idx val="1"/>
            <c:bubble3D val="0"/>
            <c:spPr>
              <a:solidFill>
                <a:schemeClr val="accent3">
                  <a:alpha val="10000"/>
                </a:schemeClr>
              </a:solidFill>
              <a:ln w="31750">
                <a:solidFill>
                  <a:schemeClr val="accent1"/>
                </a:solidFill>
              </a:ln>
              <a:effectLst/>
            </c:spPr>
            <c:extLst>
              <c:ext xmlns:c16="http://schemas.microsoft.com/office/drawing/2014/chart" uri="{C3380CC4-5D6E-409C-BE32-E72D297353CC}">
                <c16:uniqueId val="{00000004-5DAD-4612-BB42-CAD902EFFE6B}"/>
              </c:ext>
            </c:extLst>
          </c:dPt>
          <c:cat>
            <c:strRef>
              <c:f>Sheet1!$A$2:$A$3</c:f>
              <c:strCache>
                <c:ptCount val="2"/>
                <c:pt idx="0">
                  <c:v>完成</c:v>
                </c:pt>
                <c:pt idx="1">
                  <c:v>未完成</c:v>
                </c:pt>
              </c:strCache>
            </c:strRef>
          </c:cat>
          <c:val>
            <c:numRef>
              <c:f>Sheet1!$C$2:$C$3</c:f>
              <c:numCache>
                <c:formatCode>General</c:formatCode>
                <c:ptCount val="2"/>
                <c:pt idx="0">
                  <c:v>0.25</c:v>
                </c:pt>
                <c:pt idx="1">
                  <c:v>0.75</c:v>
                </c:pt>
              </c:numCache>
            </c:numRef>
          </c:val>
          <c:extLst>
            <c:ext xmlns:c16="http://schemas.microsoft.com/office/drawing/2014/chart" uri="{C3380CC4-5D6E-409C-BE32-E72D297353CC}">
              <c16:uniqueId val="{00000001-5DAD-4612-BB42-CAD902EFFE6B}"/>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83506908640954E-2"/>
          <c:y val="0.11950723215629591"/>
          <c:w val="0.8825188300305592"/>
          <c:h val="0.59345446481813613"/>
        </c:manualLayout>
      </c:layout>
      <c:barChart>
        <c:barDir val="col"/>
        <c:grouping val="clustered"/>
        <c:varyColors val="0"/>
        <c:ser>
          <c:idx val="0"/>
          <c:order val="0"/>
          <c:tx>
            <c:strRef>
              <c:f>Sheet1!$B$1</c:f>
              <c:strCache>
                <c:ptCount val="1"/>
                <c:pt idx="0">
                  <c:v>指标</c:v>
                </c:pt>
              </c:strCache>
            </c:strRef>
          </c:tx>
          <c:spPr>
            <a:gradFill>
              <a:gsLst>
                <a:gs pos="100000">
                  <a:schemeClr val="accent3">
                    <a:alpha val="0"/>
                  </a:schemeClr>
                </a:gs>
                <a:gs pos="0">
                  <a:schemeClr val="accent3"/>
                </a:gs>
              </a:gsLst>
              <a:lin ang="5400000" scaled="0"/>
            </a:grad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600</c:v>
                </c:pt>
                <c:pt idx="1">
                  <c:v>700</c:v>
                </c:pt>
                <c:pt idx="2">
                  <c:v>800</c:v>
                </c:pt>
                <c:pt idx="3">
                  <c:v>800</c:v>
                </c:pt>
                <c:pt idx="4">
                  <c:v>800</c:v>
                </c:pt>
                <c:pt idx="5">
                  <c:v>900</c:v>
                </c:pt>
                <c:pt idx="6">
                  <c:v>900</c:v>
                </c:pt>
                <c:pt idx="7">
                  <c:v>900</c:v>
                </c:pt>
                <c:pt idx="8">
                  <c:v>1000</c:v>
                </c:pt>
                <c:pt idx="9">
                  <c:v>800</c:v>
                </c:pt>
                <c:pt idx="10">
                  <c:v>700</c:v>
                </c:pt>
                <c:pt idx="11">
                  <c:v>600</c:v>
                </c:pt>
              </c:numCache>
            </c:numRef>
          </c:val>
          <c:extLst>
            <c:ext xmlns:c16="http://schemas.microsoft.com/office/drawing/2014/chart" uri="{C3380CC4-5D6E-409C-BE32-E72D297353CC}">
              <c16:uniqueId val="{00000000-8C3B-4E0F-B7FA-1CA8478D16C7}"/>
            </c:ext>
          </c:extLst>
        </c:ser>
        <c:ser>
          <c:idx val="1"/>
          <c:order val="1"/>
          <c:tx>
            <c:strRef>
              <c:f>Sheet1!$C$1</c:f>
              <c:strCache>
                <c:ptCount val="1"/>
                <c:pt idx="0">
                  <c:v>完成</c:v>
                </c:pt>
              </c:strCache>
            </c:strRef>
          </c:tx>
          <c:spPr>
            <a:gradFill>
              <a:gsLst>
                <a:gs pos="100000">
                  <a:schemeClr val="accent4">
                    <a:alpha val="0"/>
                  </a:schemeClr>
                </a:gs>
                <a:gs pos="0">
                  <a:schemeClr val="accent4"/>
                </a:gs>
              </a:gsLst>
              <a:lin ang="5400000" scaled="0"/>
            </a:gradFill>
            <a:ln>
              <a:noFill/>
            </a:ln>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General</c:formatCode>
                <c:ptCount val="12"/>
                <c:pt idx="0">
                  <c:v>600</c:v>
                </c:pt>
                <c:pt idx="1">
                  <c:v>600</c:v>
                </c:pt>
                <c:pt idx="2">
                  <c:v>700</c:v>
                </c:pt>
                <c:pt idx="3">
                  <c:v>800</c:v>
                </c:pt>
                <c:pt idx="4">
                  <c:v>800</c:v>
                </c:pt>
                <c:pt idx="5">
                  <c:v>800</c:v>
                </c:pt>
                <c:pt idx="6">
                  <c:v>900</c:v>
                </c:pt>
                <c:pt idx="7">
                  <c:v>900</c:v>
                </c:pt>
                <c:pt idx="8">
                  <c:v>900</c:v>
                </c:pt>
                <c:pt idx="9">
                  <c:v>1000</c:v>
                </c:pt>
                <c:pt idx="10">
                  <c:v>800</c:v>
                </c:pt>
                <c:pt idx="11">
                  <c:v>700</c:v>
                </c:pt>
              </c:numCache>
            </c:numRef>
          </c:val>
          <c:extLst>
            <c:ext xmlns:c16="http://schemas.microsoft.com/office/drawing/2014/chart" uri="{C3380CC4-5D6E-409C-BE32-E72D297353CC}">
              <c16:uniqueId val="{00000001-8C3B-4E0F-B7FA-1CA8478D16C7}"/>
            </c:ext>
          </c:extLst>
        </c:ser>
        <c:dLbls>
          <c:showLegendKey val="0"/>
          <c:showVal val="0"/>
          <c:showCatName val="0"/>
          <c:showSerName val="0"/>
          <c:showPercent val="0"/>
          <c:showBubbleSize val="0"/>
        </c:dLbls>
        <c:gapWidth val="219"/>
        <c:overlap val="-27"/>
        <c:axId val="1175691216"/>
        <c:axId val="1175692048"/>
      </c:barChart>
      <c:lineChart>
        <c:grouping val="standard"/>
        <c:varyColors val="0"/>
        <c:ser>
          <c:idx val="2"/>
          <c:order val="2"/>
          <c:tx>
            <c:strRef>
              <c:f>Sheet1!$D$1</c:f>
              <c:strCache>
                <c:ptCount val="1"/>
                <c:pt idx="0">
                  <c:v>完成率</c:v>
                </c:pt>
              </c:strCache>
            </c:strRef>
          </c:tx>
          <c:spPr>
            <a:ln w="28575" cap="rnd">
              <a:gradFill flip="none" rotWithShape="1">
                <a:gsLst>
                  <a:gs pos="0">
                    <a:schemeClr val="accent5"/>
                  </a:gs>
                  <a:gs pos="100000">
                    <a:schemeClr val="accent5">
                      <a:lumMod val="75000"/>
                    </a:schemeClr>
                  </a:gs>
                </a:gsLst>
                <a:lin ang="0" scaled="1"/>
                <a:tileRect/>
              </a:gradFill>
              <a:round/>
            </a:ln>
            <a:effectLst/>
          </c:spPr>
          <c:marker>
            <c:symbol val="none"/>
          </c:marker>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Sheet1!$D$2:$D$13</c:f>
              <c:numCache>
                <c:formatCode>0%</c:formatCode>
                <c:ptCount val="12"/>
                <c:pt idx="0">
                  <c:v>1</c:v>
                </c:pt>
                <c:pt idx="1">
                  <c:v>0.8571428571428571</c:v>
                </c:pt>
                <c:pt idx="2">
                  <c:v>0.875</c:v>
                </c:pt>
                <c:pt idx="3">
                  <c:v>1</c:v>
                </c:pt>
                <c:pt idx="4">
                  <c:v>1</c:v>
                </c:pt>
                <c:pt idx="5">
                  <c:v>0.88888888888888884</c:v>
                </c:pt>
                <c:pt idx="6">
                  <c:v>1</c:v>
                </c:pt>
                <c:pt idx="7">
                  <c:v>1</c:v>
                </c:pt>
                <c:pt idx="8">
                  <c:v>0.9</c:v>
                </c:pt>
                <c:pt idx="9">
                  <c:v>1.25</c:v>
                </c:pt>
                <c:pt idx="10">
                  <c:v>1.1428571428571428</c:v>
                </c:pt>
                <c:pt idx="11">
                  <c:v>1.1666666666666667</c:v>
                </c:pt>
              </c:numCache>
            </c:numRef>
          </c:val>
          <c:smooth val="1"/>
          <c:extLst>
            <c:ext xmlns:c16="http://schemas.microsoft.com/office/drawing/2014/chart" uri="{C3380CC4-5D6E-409C-BE32-E72D297353CC}">
              <c16:uniqueId val="{00000002-8C3B-4E0F-B7FA-1CA8478D16C7}"/>
            </c:ext>
          </c:extLst>
        </c:ser>
        <c:dLbls>
          <c:showLegendKey val="0"/>
          <c:showVal val="0"/>
          <c:showCatName val="0"/>
          <c:showSerName val="0"/>
          <c:showPercent val="0"/>
          <c:showBubbleSize val="0"/>
        </c:dLbls>
        <c:marker val="1"/>
        <c:smooth val="0"/>
        <c:axId val="1175696208"/>
        <c:axId val="1175680816"/>
      </c:lineChart>
      <c:catAx>
        <c:axId val="117569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crossAx val="1175692048"/>
        <c:crosses val="autoZero"/>
        <c:auto val="1"/>
        <c:lblAlgn val="ctr"/>
        <c:lblOffset val="100"/>
        <c:noMultiLvlLbl val="0"/>
      </c:catAx>
      <c:valAx>
        <c:axId val="1175692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crossAx val="1175691216"/>
        <c:crosses val="autoZero"/>
        <c:crossBetween val="between"/>
      </c:valAx>
      <c:valAx>
        <c:axId val="1175680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crossAx val="1175696208"/>
        <c:crosses val="max"/>
        <c:crossBetween val="between"/>
      </c:valAx>
      <c:catAx>
        <c:axId val="1175696208"/>
        <c:scaling>
          <c:orientation val="minMax"/>
        </c:scaling>
        <c:delete val="1"/>
        <c:axPos val="b"/>
        <c:numFmt formatCode="General" sourceLinked="1"/>
        <c:majorTickMark val="out"/>
        <c:minorTickMark val="none"/>
        <c:tickLblPos val="nextTo"/>
        <c:crossAx val="1175680816"/>
        <c:crosses val="autoZero"/>
        <c:auto val="1"/>
        <c:lblAlgn val="ctr"/>
        <c:lblOffset val="100"/>
        <c:noMultiLvlLbl val="0"/>
      </c:catAx>
      <c:spPr>
        <a:noFill/>
        <a:ln w="25400">
          <a:noFill/>
        </a:ln>
        <a:effectLst/>
      </c:spPr>
    </c:plotArea>
    <c:legend>
      <c:legendPos val="b"/>
      <c:layout>
        <c:manualLayout>
          <c:xMode val="edge"/>
          <c:yMode val="edge"/>
          <c:x val="0.3551937746062992"/>
          <c:y val="4.23618945397456E-2"/>
          <c:w val="0.22985546066980383"/>
          <c:h val="0.134074385251359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3"/>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78888888888889E-2"/>
          <c:y val="0.11950731436300058"/>
          <c:w val="0.8825188300305592"/>
          <c:h val="0.75886536989667319"/>
        </c:manualLayout>
      </c:layout>
      <c:barChart>
        <c:barDir val="col"/>
        <c:grouping val="clustered"/>
        <c:varyColors val="0"/>
        <c:ser>
          <c:idx val="0"/>
          <c:order val="0"/>
          <c:tx>
            <c:strRef>
              <c:f>Sheet1!$B$1</c:f>
              <c:strCache>
                <c:ptCount val="1"/>
                <c:pt idx="0">
                  <c:v>指标</c:v>
                </c:pt>
              </c:strCache>
            </c:strRef>
          </c:tx>
          <c:spPr>
            <a:gradFill>
              <a:gsLst>
                <a:gs pos="100000">
                  <a:schemeClr val="accent3">
                    <a:alpha val="0"/>
                  </a:schemeClr>
                </a:gs>
                <a:gs pos="0">
                  <a:schemeClr val="accent3"/>
                </a:gs>
              </a:gsLst>
              <a:lin ang="5400000" scaled="0"/>
            </a:gradFill>
            <a:ln>
              <a:noFill/>
            </a:ln>
            <a:effectLst/>
          </c:spPr>
          <c:invertIfNegative val="0"/>
          <c:cat>
            <c:strRef>
              <c:f>Sheet1!$A$2:$A$5</c:f>
              <c:strCache>
                <c:ptCount val="4"/>
                <c:pt idx="0">
                  <c:v>去年全年</c:v>
                </c:pt>
                <c:pt idx="1">
                  <c:v>20XX上半年</c:v>
                </c:pt>
                <c:pt idx="2">
                  <c:v>20XX下半年</c:v>
                </c:pt>
                <c:pt idx="3">
                  <c:v>20XX全年</c:v>
                </c:pt>
              </c:strCache>
            </c:strRef>
          </c:cat>
          <c:val>
            <c:numRef>
              <c:f>Sheet1!$B$2:$B$5</c:f>
              <c:numCache>
                <c:formatCode>General</c:formatCode>
                <c:ptCount val="4"/>
                <c:pt idx="0">
                  <c:v>5000</c:v>
                </c:pt>
                <c:pt idx="1">
                  <c:v>2500</c:v>
                </c:pt>
                <c:pt idx="2">
                  <c:v>3000</c:v>
                </c:pt>
                <c:pt idx="3">
                  <c:v>5500</c:v>
                </c:pt>
              </c:numCache>
            </c:numRef>
          </c:val>
          <c:extLst>
            <c:ext xmlns:c16="http://schemas.microsoft.com/office/drawing/2014/chart" uri="{C3380CC4-5D6E-409C-BE32-E72D297353CC}">
              <c16:uniqueId val="{00000000-0EB5-4AB3-91E6-79140DF0346C}"/>
            </c:ext>
          </c:extLst>
        </c:ser>
        <c:ser>
          <c:idx val="1"/>
          <c:order val="1"/>
          <c:tx>
            <c:strRef>
              <c:f>Sheet1!$C$1</c:f>
              <c:strCache>
                <c:ptCount val="1"/>
                <c:pt idx="0">
                  <c:v>完成件数</c:v>
                </c:pt>
              </c:strCache>
            </c:strRef>
          </c:tx>
          <c:spPr>
            <a:gradFill>
              <a:gsLst>
                <a:gs pos="100000">
                  <a:schemeClr val="accent4">
                    <a:alpha val="0"/>
                  </a:schemeClr>
                </a:gs>
                <a:gs pos="0">
                  <a:schemeClr val="accent4"/>
                </a:gs>
              </a:gsLst>
              <a:lin ang="5400000" scaled="0"/>
            </a:gradFill>
            <a:ln>
              <a:noFill/>
            </a:ln>
            <a:effectLst/>
          </c:spPr>
          <c:invertIfNegative val="0"/>
          <c:cat>
            <c:strRef>
              <c:f>Sheet1!$A$2:$A$5</c:f>
              <c:strCache>
                <c:ptCount val="4"/>
                <c:pt idx="0">
                  <c:v>去年全年</c:v>
                </c:pt>
                <c:pt idx="1">
                  <c:v>20XX上半年</c:v>
                </c:pt>
                <c:pt idx="2">
                  <c:v>20XX下半年</c:v>
                </c:pt>
                <c:pt idx="3">
                  <c:v>20XX全年</c:v>
                </c:pt>
              </c:strCache>
            </c:strRef>
          </c:cat>
          <c:val>
            <c:numRef>
              <c:f>Sheet1!$C$2:$C$5</c:f>
              <c:numCache>
                <c:formatCode>General</c:formatCode>
                <c:ptCount val="4"/>
                <c:pt idx="0">
                  <c:v>4000</c:v>
                </c:pt>
                <c:pt idx="1">
                  <c:v>3000</c:v>
                </c:pt>
                <c:pt idx="2">
                  <c:v>3500</c:v>
                </c:pt>
                <c:pt idx="3">
                  <c:v>6500</c:v>
                </c:pt>
              </c:numCache>
            </c:numRef>
          </c:val>
          <c:extLst>
            <c:ext xmlns:c16="http://schemas.microsoft.com/office/drawing/2014/chart" uri="{C3380CC4-5D6E-409C-BE32-E72D297353CC}">
              <c16:uniqueId val="{00000001-0EB5-4AB3-91E6-79140DF0346C}"/>
            </c:ext>
          </c:extLst>
        </c:ser>
        <c:dLbls>
          <c:showLegendKey val="0"/>
          <c:showVal val="0"/>
          <c:showCatName val="0"/>
          <c:showSerName val="0"/>
          <c:showPercent val="0"/>
          <c:showBubbleSize val="0"/>
        </c:dLbls>
        <c:gapWidth val="219"/>
        <c:overlap val="-27"/>
        <c:axId val="1175691216"/>
        <c:axId val="1175692048"/>
      </c:barChart>
      <c:lineChart>
        <c:grouping val="standard"/>
        <c:varyColors val="0"/>
        <c:ser>
          <c:idx val="2"/>
          <c:order val="2"/>
          <c:tx>
            <c:strRef>
              <c:f>Sheet1!$D$1</c:f>
              <c:strCache>
                <c:ptCount val="1"/>
                <c:pt idx="0">
                  <c:v>完成率</c:v>
                </c:pt>
              </c:strCache>
            </c:strRef>
          </c:tx>
          <c:spPr>
            <a:ln w="28575" cap="rnd">
              <a:gradFill flip="none" rotWithShape="1">
                <a:gsLst>
                  <a:gs pos="0">
                    <a:schemeClr val="accent5"/>
                  </a:gs>
                  <a:gs pos="100000">
                    <a:schemeClr val="accent5">
                      <a:lumMod val="75000"/>
                    </a:schemeClr>
                  </a:gs>
                </a:gsLst>
                <a:lin ang="0" scaled="1"/>
                <a:tileRect/>
              </a:gradFill>
              <a:round/>
            </a:ln>
            <a:effectLst/>
          </c:spPr>
          <c:marker>
            <c:symbol val="none"/>
          </c:marker>
          <c:cat>
            <c:strRef>
              <c:f>Sheet1!$A$2:$A$5</c:f>
              <c:strCache>
                <c:ptCount val="4"/>
                <c:pt idx="0">
                  <c:v>去年全年</c:v>
                </c:pt>
                <c:pt idx="1">
                  <c:v>20XX上半年</c:v>
                </c:pt>
                <c:pt idx="2">
                  <c:v>20XX下半年</c:v>
                </c:pt>
                <c:pt idx="3">
                  <c:v>20XX全年</c:v>
                </c:pt>
              </c:strCache>
            </c:strRef>
          </c:cat>
          <c:val>
            <c:numRef>
              <c:f>Sheet1!$D$2:$D$5</c:f>
              <c:numCache>
                <c:formatCode>0%</c:formatCode>
                <c:ptCount val="4"/>
                <c:pt idx="0">
                  <c:v>0.8</c:v>
                </c:pt>
                <c:pt idx="1">
                  <c:v>1.2</c:v>
                </c:pt>
                <c:pt idx="2">
                  <c:v>1.1666666666666667</c:v>
                </c:pt>
                <c:pt idx="3">
                  <c:v>1.1818181818181819</c:v>
                </c:pt>
              </c:numCache>
            </c:numRef>
          </c:val>
          <c:smooth val="1"/>
          <c:extLst>
            <c:ext xmlns:c16="http://schemas.microsoft.com/office/drawing/2014/chart" uri="{C3380CC4-5D6E-409C-BE32-E72D297353CC}">
              <c16:uniqueId val="{00000002-0EB5-4AB3-91E6-79140DF0346C}"/>
            </c:ext>
          </c:extLst>
        </c:ser>
        <c:dLbls>
          <c:showLegendKey val="0"/>
          <c:showVal val="0"/>
          <c:showCatName val="0"/>
          <c:showSerName val="0"/>
          <c:showPercent val="0"/>
          <c:showBubbleSize val="0"/>
        </c:dLbls>
        <c:marker val="1"/>
        <c:smooth val="0"/>
        <c:axId val="1175696208"/>
        <c:axId val="1175680816"/>
      </c:lineChart>
      <c:catAx>
        <c:axId val="117569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crossAx val="1175692048"/>
        <c:crosses val="autoZero"/>
        <c:auto val="1"/>
        <c:lblAlgn val="ctr"/>
        <c:lblOffset val="100"/>
        <c:noMultiLvlLbl val="0"/>
      </c:catAx>
      <c:valAx>
        <c:axId val="1175692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crossAx val="1175691216"/>
        <c:crosses val="autoZero"/>
        <c:crossBetween val="between"/>
      </c:valAx>
      <c:valAx>
        <c:axId val="1175680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crossAx val="1175696208"/>
        <c:crosses val="max"/>
        <c:crossBetween val="between"/>
      </c:valAx>
      <c:catAx>
        <c:axId val="1175696208"/>
        <c:scaling>
          <c:orientation val="minMax"/>
        </c:scaling>
        <c:delete val="1"/>
        <c:axPos val="b"/>
        <c:numFmt formatCode="General" sourceLinked="1"/>
        <c:majorTickMark val="out"/>
        <c:minorTickMark val="none"/>
        <c:tickLblPos val="nextTo"/>
        <c:crossAx val="1175680816"/>
        <c:crosses val="autoZero"/>
        <c:auto val="1"/>
        <c:lblAlgn val="ctr"/>
        <c:lblOffset val="100"/>
        <c:noMultiLvlLbl val="0"/>
      </c:catAx>
      <c:spPr>
        <a:noFill/>
        <a:ln w="25400">
          <a:noFill/>
        </a:ln>
        <a:effectLst/>
      </c:spPr>
    </c:plotArea>
    <c:legend>
      <c:legendPos val="b"/>
      <c:layout>
        <c:manualLayout>
          <c:xMode val="edge"/>
          <c:yMode val="edge"/>
          <c:x val="0.27993444444444443"/>
          <c:y val="2.3250123473956705E-2"/>
          <c:w val="0.46033685185185186"/>
          <c:h val="0.134074385251359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3"/>
          </a:solidFill>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0548670367786"/>
          <c:y val="0.11950729765889787"/>
          <c:w val="0.8825188300305592"/>
          <c:h val="0.75886536989667319"/>
        </c:manualLayout>
      </c:layout>
      <c:barChart>
        <c:barDir val="col"/>
        <c:grouping val="clustered"/>
        <c:varyColors val="0"/>
        <c:ser>
          <c:idx val="0"/>
          <c:order val="0"/>
          <c:tx>
            <c:strRef>
              <c:f>Sheet1!$B$1</c:f>
              <c:strCache>
                <c:ptCount val="1"/>
                <c:pt idx="0">
                  <c:v>完成件数</c:v>
                </c:pt>
              </c:strCache>
            </c:strRef>
          </c:tx>
          <c:spPr>
            <a:gradFill>
              <a:gsLst>
                <a:gs pos="100000">
                  <a:schemeClr val="accent3">
                    <a:alpha val="0"/>
                  </a:schemeClr>
                </a:gs>
                <a:gs pos="0">
                  <a:schemeClr val="accent3"/>
                </a:gs>
              </a:gsLst>
              <a:lin ang="5400000" scaled="0"/>
            </a:gradFill>
            <a:ln>
              <a:noFill/>
            </a:ln>
            <a:effectLst/>
          </c:spPr>
          <c:invertIfNegative val="0"/>
          <c:cat>
            <c:strRef>
              <c:f>Sheet1!$A$2:$A$9</c:f>
              <c:strCache>
                <c:ptCount val="8"/>
                <c:pt idx="0">
                  <c:v>珍妮</c:v>
                </c:pt>
                <c:pt idx="1">
                  <c:v>蒂娜</c:v>
                </c:pt>
                <c:pt idx="2">
                  <c:v>杰西卡</c:v>
                </c:pt>
                <c:pt idx="3">
                  <c:v>张帅</c:v>
                </c:pt>
                <c:pt idx="4">
                  <c:v>英俊</c:v>
                </c:pt>
                <c:pt idx="5">
                  <c:v>大明</c:v>
                </c:pt>
                <c:pt idx="6">
                  <c:v>美丽</c:v>
                </c:pt>
                <c:pt idx="7">
                  <c:v>文静</c:v>
                </c:pt>
              </c:strCache>
            </c:strRef>
          </c:cat>
          <c:val>
            <c:numRef>
              <c:f>Sheet1!$B$2:$B$9</c:f>
              <c:numCache>
                <c:formatCode>General</c:formatCode>
                <c:ptCount val="8"/>
                <c:pt idx="0">
                  <c:v>2500</c:v>
                </c:pt>
                <c:pt idx="1">
                  <c:v>1500</c:v>
                </c:pt>
                <c:pt idx="2">
                  <c:v>1400</c:v>
                </c:pt>
                <c:pt idx="3">
                  <c:v>1200</c:v>
                </c:pt>
                <c:pt idx="4">
                  <c:v>1000</c:v>
                </c:pt>
                <c:pt idx="5">
                  <c:v>800</c:v>
                </c:pt>
                <c:pt idx="6">
                  <c:v>600</c:v>
                </c:pt>
                <c:pt idx="7">
                  <c:v>500</c:v>
                </c:pt>
              </c:numCache>
            </c:numRef>
          </c:val>
          <c:extLst>
            <c:ext xmlns:c16="http://schemas.microsoft.com/office/drawing/2014/chart" uri="{C3380CC4-5D6E-409C-BE32-E72D297353CC}">
              <c16:uniqueId val="{00000000-E36A-4C9A-A201-699330E55AFC}"/>
            </c:ext>
          </c:extLst>
        </c:ser>
        <c:dLbls>
          <c:showLegendKey val="0"/>
          <c:showVal val="0"/>
          <c:showCatName val="0"/>
          <c:showSerName val="0"/>
          <c:showPercent val="0"/>
          <c:showBubbleSize val="0"/>
        </c:dLbls>
        <c:gapWidth val="219"/>
        <c:axId val="1175691216"/>
        <c:axId val="1175692048"/>
      </c:barChart>
      <c:lineChart>
        <c:grouping val="standard"/>
        <c:varyColors val="0"/>
        <c:ser>
          <c:idx val="1"/>
          <c:order val="1"/>
          <c:tx>
            <c:strRef>
              <c:f>Sheet1!$C$1</c:f>
              <c:strCache>
                <c:ptCount val="1"/>
                <c:pt idx="0">
                  <c:v>占比</c:v>
                </c:pt>
              </c:strCache>
            </c:strRef>
          </c:tx>
          <c:spPr>
            <a:ln w="28575" cap="rnd">
              <a:gradFill flip="none" rotWithShape="1">
                <a:gsLst>
                  <a:gs pos="0">
                    <a:schemeClr val="accent5">
                      <a:lumMod val="60000"/>
                      <a:lumOff val="40000"/>
                    </a:schemeClr>
                  </a:gs>
                  <a:gs pos="100000">
                    <a:schemeClr val="accent5"/>
                  </a:gs>
                </a:gsLst>
                <a:lin ang="0" scaled="1"/>
                <a:tileRect/>
              </a:gradFill>
              <a:round/>
            </a:ln>
            <a:effectLst/>
          </c:spPr>
          <c:marker>
            <c:symbol val="none"/>
          </c:marker>
          <c:dLbls>
            <c:dLbl>
              <c:idx val="0"/>
              <c:layout>
                <c:manualLayout>
                  <c:x val="5.0563927136982852E-3"/>
                  <c:y val="-3.5163139431538475E-2"/>
                </c:manualLayout>
              </c:layout>
              <c:tx>
                <c:rich>
                  <a:bodyPr/>
                  <a:lstStyle/>
                  <a:p>
                    <a:fld id="{75C188EC-6326-4B3E-B811-D11C82725525}" type="VALUE">
                      <a:rPr lang="en-US" altLang="zh-CN">
                        <a:latin typeface="微软雅黑" panose="020B0503020204020204" pitchFamily="34" charset="-122"/>
                        <a:ea typeface="微软雅黑" panose="020B0503020204020204"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36A-4C9A-A201-699330E55AFC}"/>
                </c:ext>
              </c:extLst>
            </c:dLbl>
            <c:dLbl>
              <c:idx val="1"/>
              <c:layout>
                <c:manualLayout>
                  <c:x val="1.7697374497944E-2"/>
                  <c:y val="-4.102366267012821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accent3"/>
                        </a:solidFill>
                        <a:latin typeface="+mn-lt"/>
                        <a:ea typeface="+mn-ea"/>
                        <a:cs typeface="+mn-cs"/>
                      </a:defRPr>
                    </a:pPr>
                    <a:fld id="{68F232A1-A4D2-43C4-8D3B-91DC40B61686}" type="VALUE">
                      <a:rPr lang="en-US" altLang="zh-CN">
                        <a:latin typeface="微软雅黑" panose="020B0503020204020204" pitchFamily="34" charset="-122"/>
                        <a:ea typeface="微软雅黑" panose="020B0503020204020204" pitchFamily="34" charset="-122"/>
                      </a:rPr>
                      <a:pPr>
                        <a:defRPr sz="1000"/>
                      </a:pPr>
                      <a:t>[值]</a:t>
                    </a:fld>
                    <a:endParaRPr lang="zh-CN" alt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accent3"/>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6.3887521937577837E-2"/>
                      <c:h val="8.6735743931128234E-2"/>
                    </c:manualLayout>
                  </c15:layout>
                  <c15:dlblFieldTable/>
                  <c15:showDataLabelsRange val="0"/>
                </c:ext>
                <c:ext xmlns:c16="http://schemas.microsoft.com/office/drawing/2014/chart" uri="{C3380CC4-5D6E-409C-BE32-E72D297353CC}">
                  <c16:uniqueId val="{00000004-E36A-4C9A-A201-699330E55AFC}"/>
                </c:ext>
              </c:extLst>
            </c:dLbl>
            <c:dLbl>
              <c:idx val="2"/>
              <c:layout>
                <c:manualLayout>
                  <c:x val="1.5169178141094856E-2"/>
                  <c:y val="-3.9070154923931642E-2"/>
                </c:manualLayout>
              </c:layout>
              <c:tx>
                <c:rich>
                  <a:bodyPr/>
                  <a:lstStyle/>
                  <a:p>
                    <a:fld id="{B92001FB-FCC3-4487-A834-42927C7B6323}" type="VALUE">
                      <a:rPr lang="en-US" altLang="zh-CN">
                        <a:latin typeface="微软雅黑" panose="020B0503020204020204" pitchFamily="34" charset="-122"/>
                        <a:ea typeface="微软雅黑" panose="020B0503020204020204"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36A-4C9A-A201-699330E55AFC}"/>
                </c:ext>
              </c:extLst>
            </c:dLbl>
            <c:dLbl>
              <c:idx val="3"/>
              <c:layout>
                <c:manualLayout>
                  <c:x val="1.5169178141094856E-2"/>
                  <c:y val="-2.3442092954358982E-2"/>
                </c:manualLayout>
              </c:layout>
              <c:tx>
                <c:rich>
                  <a:bodyPr/>
                  <a:lstStyle/>
                  <a:p>
                    <a:fld id="{22D2C19F-A295-43C9-969A-A6602A22454A}" type="VALUE">
                      <a:rPr lang="en-US" altLang="zh-CN">
                        <a:latin typeface="微软雅黑" panose="020B0503020204020204" pitchFamily="34" charset="-122"/>
                        <a:ea typeface="微软雅黑" panose="020B0503020204020204"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36A-4C9A-A201-699330E55AFC}"/>
                </c:ext>
              </c:extLst>
            </c:dLbl>
            <c:dLbl>
              <c:idx val="4"/>
              <c:layout>
                <c:manualLayout>
                  <c:x val="1.5169178141094856E-2"/>
                  <c:y val="-3.5163139431538475E-2"/>
                </c:manualLayout>
              </c:layout>
              <c:tx>
                <c:rich>
                  <a:bodyPr/>
                  <a:lstStyle/>
                  <a:p>
                    <a:fld id="{87D4C7C3-5A2B-43B1-ACF4-D733F6B898AD}" type="VALUE">
                      <a:rPr lang="en-US" altLang="zh-CN">
                        <a:latin typeface="微软雅黑" panose="020B0503020204020204" pitchFamily="34" charset="-122"/>
                        <a:ea typeface="微软雅黑" panose="020B0503020204020204"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36A-4C9A-A201-699330E55AFC}"/>
                </c:ext>
              </c:extLst>
            </c:dLbl>
            <c:dLbl>
              <c:idx val="5"/>
              <c:layout>
                <c:manualLayout>
                  <c:x val="1.2640981784245621E-2"/>
                  <c:y val="-2.3442092954358982E-2"/>
                </c:manualLayout>
              </c:layout>
              <c:tx>
                <c:rich>
                  <a:bodyPr/>
                  <a:lstStyle/>
                  <a:p>
                    <a:fld id="{D454CC54-0C97-44F7-9EE2-A7084FE6BFFA}" type="VALUE">
                      <a:rPr lang="en-US" altLang="zh-CN">
                        <a:latin typeface="微软雅黑" panose="020B0503020204020204" pitchFamily="34" charset="-122"/>
                        <a:ea typeface="微软雅黑" panose="020B0503020204020204"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36A-4C9A-A201-699330E55AFC}"/>
                </c:ext>
              </c:extLst>
            </c:dLbl>
            <c:dLbl>
              <c:idx val="6"/>
              <c:layout>
                <c:manualLayout>
                  <c:x val="0"/>
                  <c:y val="-3.1256123939145383E-2"/>
                </c:manualLayout>
              </c:layout>
              <c:tx>
                <c:rich>
                  <a:bodyPr/>
                  <a:lstStyle/>
                  <a:p>
                    <a:fld id="{30E58D49-99E3-4E03-AEBB-C0110CF7EAE9}" type="VALUE">
                      <a:rPr lang="en-US" altLang="zh-CN">
                        <a:latin typeface="微软雅黑" panose="020B0503020204020204" pitchFamily="34" charset="-122"/>
                        <a:ea typeface="微软雅黑" panose="020B0503020204020204"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36A-4C9A-A201-699330E55AFC}"/>
                </c:ext>
              </c:extLst>
            </c:dLbl>
            <c:dLbl>
              <c:idx val="7"/>
              <c:layout>
                <c:manualLayout>
                  <c:x val="0"/>
                  <c:y val="-1.1721046477179491E-2"/>
                </c:manualLayout>
              </c:layout>
              <c:tx>
                <c:rich>
                  <a:bodyPr/>
                  <a:lstStyle/>
                  <a:p>
                    <a:fld id="{56990096-7D6A-48A0-8551-0D4AA5B80CD8}" type="VALUE">
                      <a:rPr lang="en-US" altLang="zh-CN">
                        <a:latin typeface="微软雅黑" panose="020B0503020204020204" pitchFamily="34" charset="-122"/>
                        <a:ea typeface="微软雅黑" panose="020B0503020204020204" pitchFamily="34" charset="-122"/>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E36A-4C9A-A201-699330E55A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珍妮</c:v>
                </c:pt>
                <c:pt idx="1">
                  <c:v>蒂娜</c:v>
                </c:pt>
                <c:pt idx="2">
                  <c:v>杰西卡</c:v>
                </c:pt>
                <c:pt idx="3">
                  <c:v>张帅</c:v>
                </c:pt>
                <c:pt idx="4">
                  <c:v>英俊</c:v>
                </c:pt>
                <c:pt idx="5">
                  <c:v>大明</c:v>
                </c:pt>
                <c:pt idx="6">
                  <c:v>美丽</c:v>
                </c:pt>
                <c:pt idx="7">
                  <c:v>文静</c:v>
                </c:pt>
              </c:strCache>
            </c:strRef>
          </c:cat>
          <c:val>
            <c:numRef>
              <c:f>Sheet1!$C$2:$C$9</c:f>
              <c:numCache>
                <c:formatCode>0%</c:formatCode>
                <c:ptCount val="8"/>
                <c:pt idx="0">
                  <c:v>0.26315789473684209</c:v>
                </c:pt>
                <c:pt idx="1">
                  <c:v>0.15789473684210525</c:v>
                </c:pt>
                <c:pt idx="2">
                  <c:v>0.14736842105263157</c:v>
                </c:pt>
                <c:pt idx="3">
                  <c:v>0.12631578947368421</c:v>
                </c:pt>
                <c:pt idx="4">
                  <c:v>0.10526315789473684</c:v>
                </c:pt>
                <c:pt idx="5">
                  <c:v>8.4210526315789472E-2</c:v>
                </c:pt>
                <c:pt idx="6">
                  <c:v>6.3157894736842107E-2</c:v>
                </c:pt>
                <c:pt idx="7">
                  <c:v>5.2631578947368418E-2</c:v>
                </c:pt>
              </c:numCache>
            </c:numRef>
          </c:val>
          <c:smooth val="1"/>
          <c:extLst>
            <c:ext xmlns:c16="http://schemas.microsoft.com/office/drawing/2014/chart" uri="{C3380CC4-5D6E-409C-BE32-E72D297353CC}">
              <c16:uniqueId val="{00000001-E36A-4C9A-A201-699330E55AFC}"/>
            </c:ext>
          </c:extLst>
        </c:ser>
        <c:dLbls>
          <c:showLegendKey val="0"/>
          <c:showVal val="0"/>
          <c:showCatName val="0"/>
          <c:showSerName val="0"/>
          <c:showPercent val="0"/>
          <c:showBubbleSize val="0"/>
        </c:dLbls>
        <c:marker val="1"/>
        <c:smooth val="0"/>
        <c:axId val="1873063024"/>
        <c:axId val="1873058032"/>
      </c:lineChart>
      <c:catAx>
        <c:axId val="117569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crossAx val="1175692048"/>
        <c:crosses val="autoZero"/>
        <c:auto val="1"/>
        <c:lblAlgn val="ctr"/>
        <c:lblOffset val="100"/>
        <c:noMultiLvlLbl val="0"/>
      </c:catAx>
      <c:valAx>
        <c:axId val="1175692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crossAx val="1175691216"/>
        <c:crosses val="autoZero"/>
        <c:crossBetween val="between"/>
      </c:valAx>
      <c:valAx>
        <c:axId val="187305803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crossAx val="1873063024"/>
        <c:crosses val="max"/>
        <c:crossBetween val="between"/>
      </c:valAx>
      <c:catAx>
        <c:axId val="1873063024"/>
        <c:scaling>
          <c:orientation val="minMax"/>
        </c:scaling>
        <c:delete val="1"/>
        <c:axPos val="b"/>
        <c:numFmt formatCode="General" sourceLinked="1"/>
        <c:majorTickMark val="out"/>
        <c:minorTickMark val="none"/>
        <c:tickLblPos val="nextTo"/>
        <c:crossAx val="1873058032"/>
        <c:crosses val="autoZero"/>
        <c:auto val="1"/>
        <c:lblAlgn val="ctr"/>
        <c:lblOffset val="100"/>
        <c:noMultiLvlLbl val="0"/>
      </c:catAx>
      <c:spPr>
        <a:noFill/>
        <a:ln w="25400">
          <a:noFill/>
        </a:ln>
        <a:effectLst/>
      </c:spPr>
    </c:plotArea>
    <c:legend>
      <c:legendPos val="b"/>
      <c:layout>
        <c:manualLayout>
          <c:xMode val="edge"/>
          <c:yMode val="edge"/>
          <c:x val="0.29763181657477566"/>
          <c:y val="2.3250123473956701E-2"/>
          <c:w val="0.36060162314187522"/>
          <c:h val="8.84234515682360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3"/>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cs typeface="阿里巴巴普惠体 2.0 45 Light" panose="00020600040101010101" charset="-122"/>
              </a:rPr>
              <a:t>2022/8/16</a:t>
            </a:fld>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cs typeface="阿里巴巴普惠体 2.0 45 Light" panose="00020600040101010101" charset="-122"/>
              </a:rPr>
              <a:t>‹#›</a:t>
            </a:fld>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阿里巴巴普惠体 2.0 45 Light" panose="00020600040101010101"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阿里巴巴普惠体 2.0 45 Light" panose="00020600040101010101" charset="-122"/>
              </a:defRPr>
            </a:lvl1pPr>
          </a:lstStyle>
          <a:p>
            <a:fld id="{D2A48B96-639E-45A3-A0BA-2464DFDB1FAA}" type="datetimeFigureOut">
              <a:rPr lang="zh-CN" altLang="en-US" smtClean="0"/>
              <a:pPr/>
              <a:t>2022/8/16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阿里巴巴普惠体 2.0 45 Light" panose="00020600040101010101"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cs typeface="阿里巴巴普惠体 2.0 45 Light" panose="00020600040101010101" charset="-122"/>
              </a:defRPr>
            </a:lvl1pPr>
          </a:lstStyle>
          <a:p>
            <a:fld id="{A6837353-30EB-4A48-80EB-173D804AEFBD}"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阿里巴巴普惠体 2.0 45 Light" panose="00020600040101010101"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阿里巴巴普惠体 2.0 45 Light" panose="00020600040101010101"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阿里巴巴普惠体 2.0 45 Light" panose="00020600040101010101"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阿里巴巴普惠体 2.0 45 Light" panose="00020600040101010101"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阿里巴巴普惠体 2.0 45 Light"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dirty="0"/>
          </a:p>
        </p:txBody>
      </p:sp>
    </p:spTree>
    <p:extLst>
      <p:ext uri="{BB962C8B-B14F-4D97-AF65-F5344CB8AC3E}">
        <p14:creationId xmlns:p14="http://schemas.microsoft.com/office/powerpoint/2010/main" val="254206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4860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88147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12855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782123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56622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547980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566570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291220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dirty="0"/>
          </a:p>
        </p:txBody>
      </p:sp>
    </p:spTree>
    <p:extLst>
      <p:ext uri="{BB962C8B-B14F-4D97-AF65-F5344CB8AC3E}">
        <p14:creationId xmlns:p14="http://schemas.microsoft.com/office/powerpoint/2010/main" val="994719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dirty="0"/>
          </a:p>
        </p:txBody>
      </p:sp>
    </p:spTree>
    <p:extLst>
      <p:ext uri="{BB962C8B-B14F-4D97-AF65-F5344CB8AC3E}">
        <p14:creationId xmlns:p14="http://schemas.microsoft.com/office/powerpoint/2010/main" val="330889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2461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7416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36857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16218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6865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720AAFD3-A264-6D18-A1C2-1AFD323A9656}"/>
              </a:ext>
            </a:extLst>
          </p:cNvPr>
          <p:cNvSpPr/>
          <p:nvPr userDrawn="1"/>
        </p:nvSpPr>
        <p:spPr>
          <a:xfrm>
            <a:off x="-22860" y="-23177"/>
            <a:ext cx="7557558" cy="6904355"/>
          </a:xfrm>
          <a:custGeom>
            <a:avLst/>
            <a:gdLst>
              <a:gd name="connsiteX0" fmla="*/ 0 w 7506929"/>
              <a:gd name="connsiteY0" fmla="*/ 0 h 6858000"/>
              <a:gd name="connsiteX1" fmla="*/ 7506929 w 7506929"/>
              <a:gd name="connsiteY1" fmla="*/ 0 h 6858000"/>
              <a:gd name="connsiteX2" fmla="*/ 4668403 w 7506929"/>
              <a:gd name="connsiteY2" fmla="*/ 6858000 h 6858000"/>
              <a:gd name="connsiteX3" fmla="*/ 0 w 75069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06929" h="6858000">
                <a:moveTo>
                  <a:pt x="0" y="0"/>
                </a:moveTo>
                <a:lnTo>
                  <a:pt x="7506929" y="0"/>
                </a:lnTo>
                <a:lnTo>
                  <a:pt x="4668403"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9" name="任意多边形: 形状 8">
            <a:extLst>
              <a:ext uri="{FF2B5EF4-FFF2-40B4-BE49-F238E27FC236}">
                <a16:creationId xmlns:a16="http://schemas.microsoft.com/office/drawing/2014/main" id="{734BF1AF-45D2-E65D-0A35-EA506181837B}"/>
              </a:ext>
            </a:extLst>
          </p:cNvPr>
          <p:cNvSpPr/>
          <p:nvPr userDrawn="1"/>
        </p:nvSpPr>
        <p:spPr>
          <a:xfrm rot="10800000">
            <a:off x="4657302" y="-23177"/>
            <a:ext cx="7557558" cy="6904355"/>
          </a:xfrm>
          <a:custGeom>
            <a:avLst/>
            <a:gdLst>
              <a:gd name="connsiteX0" fmla="*/ 0 w 7506929"/>
              <a:gd name="connsiteY0" fmla="*/ 0 h 6858000"/>
              <a:gd name="connsiteX1" fmla="*/ 7506929 w 7506929"/>
              <a:gd name="connsiteY1" fmla="*/ 0 h 6858000"/>
              <a:gd name="connsiteX2" fmla="*/ 4668403 w 7506929"/>
              <a:gd name="connsiteY2" fmla="*/ 6858000 h 6858000"/>
              <a:gd name="connsiteX3" fmla="*/ 0 w 75069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06929" h="6858000">
                <a:moveTo>
                  <a:pt x="0" y="0"/>
                </a:moveTo>
                <a:lnTo>
                  <a:pt x="7506929" y="0"/>
                </a:lnTo>
                <a:lnTo>
                  <a:pt x="466840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pic>
        <p:nvPicPr>
          <p:cNvPr id="10" name="图片 9">
            <a:extLst>
              <a:ext uri="{FF2B5EF4-FFF2-40B4-BE49-F238E27FC236}">
                <a16:creationId xmlns:a16="http://schemas.microsoft.com/office/drawing/2014/main" id="{4F5BD5D7-FEB7-7A37-7807-66AB19B51BFC}"/>
              </a:ext>
            </a:extLst>
          </p:cNvPr>
          <p:cNvPicPr>
            <a:picLocks noChangeAspect="1"/>
          </p:cNvPicPr>
          <p:nvPr userDrawn="1"/>
        </p:nvPicPr>
        <p:blipFill>
          <a:blip r:embed="rId2">
            <a:lum bright="18000"/>
          </a:blip>
          <a:stretch>
            <a:fillRect/>
          </a:stretch>
        </p:blipFill>
        <p:spPr>
          <a:xfrm>
            <a:off x="-29210" y="-16510"/>
            <a:ext cx="12250420" cy="6891020"/>
          </a:xfrm>
          <a:prstGeom prst="rect">
            <a:avLst/>
          </a:prstGeom>
        </p:spPr>
      </p:pic>
      <p:grpSp>
        <p:nvGrpSpPr>
          <p:cNvPr id="11" name="组合 10">
            <a:extLst>
              <a:ext uri="{FF2B5EF4-FFF2-40B4-BE49-F238E27FC236}">
                <a16:creationId xmlns:a16="http://schemas.microsoft.com/office/drawing/2014/main" id="{6A619303-A6EF-4C45-4FC9-E613D978BEE0}"/>
              </a:ext>
            </a:extLst>
          </p:cNvPr>
          <p:cNvGrpSpPr/>
          <p:nvPr userDrawn="1"/>
        </p:nvGrpSpPr>
        <p:grpSpPr>
          <a:xfrm>
            <a:off x="437933" y="448300"/>
            <a:ext cx="11246284" cy="6065541"/>
            <a:chOff x="473038" y="431155"/>
            <a:chExt cx="11246284" cy="6065541"/>
          </a:xfrm>
        </p:grpSpPr>
        <p:pic>
          <p:nvPicPr>
            <p:cNvPr id="12" name="图片 11">
              <a:extLst>
                <a:ext uri="{FF2B5EF4-FFF2-40B4-BE49-F238E27FC236}">
                  <a16:creationId xmlns:a16="http://schemas.microsoft.com/office/drawing/2014/main" id="{B1ADF115-CE48-0100-F3A5-7F43513EBEB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83135"/>
            <a:stretch>
              <a:fillRect/>
            </a:stretch>
          </p:blipFill>
          <p:spPr>
            <a:xfrm>
              <a:off x="10674725" y="431155"/>
              <a:ext cx="1044597" cy="6065541"/>
            </a:xfrm>
            <a:prstGeom prst="rect">
              <a:avLst/>
            </a:prstGeom>
          </p:spPr>
        </p:pic>
        <p:pic>
          <p:nvPicPr>
            <p:cNvPr id="13" name="图片 12">
              <a:extLst>
                <a:ext uri="{FF2B5EF4-FFF2-40B4-BE49-F238E27FC236}">
                  <a16:creationId xmlns:a16="http://schemas.microsoft.com/office/drawing/2014/main" id="{8C5E5F39-3DB5-684C-D853-E6A75E23DB0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83135"/>
            <a:stretch>
              <a:fillRect/>
            </a:stretch>
          </p:blipFill>
          <p:spPr>
            <a:xfrm flipH="1">
              <a:off x="473038" y="431155"/>
              <a:ext cx="1044597" cy="6065541"/>
            </a:xfrm>
            <a:prstGeom prst="rect">
              <a:avLst/>
            </a:prstGeom>
          </p:spPr>
        </p:pic>
      </p:grpSp>
      <p:sp>
        <p:nvSpPr>
          <p:cNvPr id="23" name="任意多边形 42">
            <a:extLst>
              <a:ext uri="{FF2B5EF4-FFF2-40B4-BE49-F238E27FC236}">
                <a16:creationId xmlns:a16="http://schemas.microsoft.com/office/drawing/2014/main" id="{29652130-3377-BC05-8376-4B6FA35236FB}"/>
              </a:ext>
            </a:extLst>
          </p:cNvPr>
          <p:cNvSpPr/>
          <p:nvPr userDrawn="1"/>
        </p:nvSpPr>
        <p:spPr>
          <a:xfrm>
            <a:off x="3347403" y="4135120"/>
            <a:ext cx="5497195" cy="554355"/>
          </a:xfrm>
          <a:custGeom>
            <a:avLst/>
            <a:gdLst>
              <a:gd name="adj" fmla="val 39375"/>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585" h="873">
                <a:moveTo>
                  <a:pt x="359" y="0"/>
                </a:moveTo>
                <a:lnTo>
                  <a:pt x="7522" y="0"/>
                </a:lnTo>
                <a:cubicBezTo>
                  <a:pt x="7539" y="0"/>
                  <a:pt x="7557" y="1"/>
                  <a:pt x="7574" y="4"/>
                </a:cubicBezTo>
                <a:lnTo>
                  <a:pt x="7585" y="6"/>
                </a:lnTo>
                <a:lnTo>
                  <a:pt x="7226" y="873"/>
                </a:lnTo>
                <a:lnTo>
                  <a:pt x="64" y="873"/>
                </a:lnTo>
                <a:cubicBezTo>
                  <a:pt x="46" y="873"/>
                  <a:pt x="29" y="872"/>
                  <a:pt x="12" y="869"/>
                </a:cubicBezTo>
                <a:lnTo>
                  <a:pt x="0" y="867"/>
                </a:lnTo>
                <a:lnTo>
                  <a:pt x="359" y="0"/>
                </a:lnTo>
                <a:close/>
              </a:path>
            </a:pathLst>
          </a:custGeom>
          <a:solidFill>
            <a:schemeClr val="bg1">
              <a:alpha val="20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5" name="文本占位符 4">
            <a:extLst>
              <a:ext uri="{FF2B5EF4-FFF2-40B4-BE49-F238E27FC236}">
                <a16:creationId xmlns:a16="http://schemas.microsoft.com/office/drawing/2014/main" id="{25296DF0-E480-7243-F350-7F8EF67F428B}"/>
              </a:ext>
            </a:extLst>
          </p:cNvPr>
          <p:cNvSpPr>
            <a:spLocks noGrp="1"/>
          </p:cNvSpPr>
          <p:nvPr userDrawn="1">
            <p:ph type="body" sz="quarter" idx="10" hasCustomPrompt="1"/>
          </p:nvPr>
        </p:nvSpPr>
        <p:spPr>
          <a:xfrm>
            <a:off x="829380" y="690868"/>
            <a:ext cx="2616200" cy="356894"/>
          </a:xfrm>
          <a:noFill/>
          <a:effectLst>
            <a:outerShdw blurRad="50800" dist="38100" dir="2700000" sx="101000" sy="101000" algn="tl" rotWithShape="0">
              <a:prstClr val="black">
                <a:alpha val="20000"/>
              </a:prstClr>
            </a:outerShdw>
          </a:effectLst>
        </p:spPr>
        <p:txBody>
          <a:bodyPr wrap="square" rtlCol="0">
            <a:noAutofit/>
          </a:bodyPr>
          <a:lstStyle>
            <a:lvl1pPr marL="0" indent="0" algn="l">
              <a:buNone/>
              <a:defRPr lang="zh-CN" altLang="en-US" sz="14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defRPr>
            </a:lvl1pPr>
          </a:lstStyle>
          <a:p>
            <a:pPr marL="0" lvl="0" algn="dist"/>
            <a:r>
              <a:rPr lang="zh-CN" altLang="en-US" dirty="0"/>
              <a:t>在此输入</a:t>
            </a:r>
            <a:r>
              <a:rPr lang="en-US" altLang="zh-CN" dirty="0"/>
              <a:t>LOGO</a:t>
            </a:r>
            <a:endParaRPr lang="zh-CN" altLang="en-US" dirty="0"/>
          </a:p>
        </p:txBody>
      </p:sp>
      <p:sp>
        <p:nvSpPr>
          <p:cNvPr id="25" name="文本占位符 4">
            <a:extLst>
              <a:ext uri="{FF2B5EF4-FFF2-40B4-BE49-F238E27FC236}">
                <a16:creationId xmlns:a16="http://schemas.microsoft.com/office/drawing/2014/main" id="{D506C22B-30EA-E090-4B7C-FA619FB37D9D}"/>
              </a:ext>
            </a:extLst>
          </p:cNvPr>
          <p:cNvSpPr>
            <a:spLocks noGrp="1"/>
          </p:cNvSpPr>
          <p:nvPr userDrawn="1">
            <p:ph type="body" sz="quarter" idx="11" hasCustomPrompt="1"/>
          </p:nvPr>
        </p:nvSpPr>
        <p:spPr>
          <a:xfrm>
            <a:off x="2399325" y="1710046"/>
            <a:ext cx="3304233" cy="1571842"/>
          </a:xfrm>
          <a:noFill/>
          <a:effectLst>
            <a:outerShdw blurRad="50800" dist="38100" dir="2700000" sx="101000" sy="101000" algn="tl" rotWithShape="0">
              <a:prstClr val="black">
                <a:alpha val="20000"/>
              </a:prstClr>
            </a:outerShdw>
          </a:effectLst>
        </p:spPr>
        <p:txBody>
          <a:bodyPr wrap="square" rtlCol="0">
            <a:spAutoFit/>
          </a:bodyPr>
          <a:lstStyle>
            <a:lvl1pPr marL="0" indent="0">
              <a:lnSpc>
                <a:spcPct val="100000"/>
              </a:lnSpc>
              <a:buNone/>
              <a:defRPr lang="zh-CN" altLang="en-US" sz="96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defRPr>
            </a:lvl1pPr>
          </a:lstStyle>
          <a:p>
            <a:pPr marL="0" lvl="0" algn="ctr"/>
            <a:r>
              <a:rPr lang="en-US" altLang="zh-CN" dirty="0"/>
              <a:t>202X</a:t>
            </a:r>
            <a:endParaRPr lang="zh-CN" altLang="en-US" dirty="0"/>
          </a:p>
        </p:txBody>
      </p:sp>
      <p:sp>
        <p:nvSpPr>
          <p:cNvPr id="26" name="文本占位符 4">
            <a:extLst>
              <a:ext uri="{FF2B5EF4-FFF2-40B4-BE49-F238E27FC236}">
                <a16:creationId xmlns:a16="http://schemas.microsoft.com/office/drawing/2014/main" id="{E52EB573-765E-0D2C-2AEA-E77B69226037}"/>
              </a:ext>
            </a:extLst>
          </p:cNvPr>
          <p:cNvSpPr>
            <a:spLocks noGrp="1"/>
          </p:cNvSpPr>
          <p:nvPr userDrawn="1">
            <p:ph type="body" sz="quarter" idx="12" hasCustomPrompt="1"/>
          </p:nvPr>
        </p:nvSpPr>
        <p:spPr>
          <a:xfrm>
            <a:off x="6397932" y="1710046"/>
            <a:ext cx="3304233" cy="1571842"/>
          </a:xfrm>
          <a:noFill/>
          <a:effectLst>
            <a:outerShdw blurRad="50800" dist="38100" dir="2700000" sx="101000" sy="101000" algn="tl" rotWithShape="0">
              <a:prstClr val="black">
                <a:alpha val="20000"/>
              </a:prstClr>
            </a:outerShdw>
          </a:effectLst>
        </p:spPr>
        <p:txBody>
          <a:bodyPr wrap="square" rtlCol="0">
            <a:spAutoFit/>
          </a:bodyPr>
          <a:lstStyle>
            <a:lvl1pPr marL="0" indent="0">
              <a:lnSpc>
                <a:spcPct val="100000"/>
              </a:lnSpc>
              <a:buNone/>
              <a:defRPr lang="zh-CN" altLang="en-US" sz="96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defRPr>
            </a:lvl1pPr>
          </a:lstStyle>
          <a:p>
            <a:pPr marL="0" lvl="0" algn="ctr"/>
            <a:r>
              <a:rPr lang="en-US" altLang="zh-CN" dirty="0"/>
              <a:t>202X</a:t>
            </a:r>
            <a:endParaRPr lang="zh-CN" altLang="en-US" dirty="0"/>
          </a:p>
        </p:txBody>
      </p:sp>
      <p:sp>
        <p:nvSpPr>
          <p:cNvPr id="27" name="文本占位符 4">
            <a:extLst>
              <a:ext uri="{FF2B5EF4-FFF2-40B4-BE49-F238E27FC236}">
                <a16:creationId xmlns:a16="http://schemas.microsoft.com/office/drawing/2014/main" id="{7DB0375A-7C39-21D3-7042-086E35484A2E}"/>
              </a:ext>
            </a:extLst>
          </p:cNvPr>
          <p:cNvSpPr>
            <a:spLocks noGrp="1"/>
          </p:cNvSpPr>
          <p:nvPr userDrawn="1">
            <p:ph type="body" sz="quarter" idx="13" hasCustomPrompt="1"/>
          </p:nvPr>
        </p:nvSpPr>
        <p:spPr>
          <a:xfrm>
            <a:off x="2498725" y="3056581"/>
            <a:ext cx="7192645" cy="319384"/>
          </a:xfrm>
          <a:noFill/>
          <a:effectLst>
            <a:outerShdw blurRad="50800" dist="38100" dir="2700000" algn="tl" rotWithShape="0">
              <a:prstClr val="black">
                <a:alpha val="20000"/>
              </a:prstClr>
            </a:outerShdw>
          </a:effectLst>
        </p:spPr>
        <p:txBody>
          <a:bodyPr wrap="square" rtlCol="0">
            <a:spAutoFit/>
          </a:bodyPr>
          <a:lstStyle>
            <a:lvl1pPr marL="0" indent="0">
              <a:buNone/>
              <a:defRPr lang="zh-CN" altLang="en-US" sz="1200" dirty="0">
                <a:solidFill>
                  <a:schemeClr val="bg1"/>
                </a:solidFill>
                <a:effectLst>
                  <a:outerShdw blurRad="101600" dist="101600" dir="5400000" algn="ctr" rotWithShape="0">
                    <a:srgbClr val="000000">
                      <a:alpha val="15000"/>
                    </a:srgbClr>
                  </a:outerShdw>
                </a:effectLst>
              </a:defRPr>
            </a:lvl1pPr>
          </a:lstStyle>
          <a:p>
            <a:pPr marL="0" lvl="0" algn="dist"/>
            <a:r>
              <a:rPr lang="zh-CN" altLang="en-US" dirty="0"/>
              <a:t>在此输入英文标题，或者其他补充说明</a:t>
            </a:r>
          </a:p>
        </p:txBody>
      </p:sp>
      <p:sp>
        <p:nvSpPr>
          <p:cNvPr id="30" name="文本占位符 4">
            <a:extLst>
              <a:ext uri="{FF2B5EF4-FFF2-40B4-BE49-F238E27FC236}">
                <a16:creationId xmlns:a16="http://schemas.microsoft.com/office/drawing/2014/main" id="{EE273BC8-6AF4-299C-4475-DE9E011D1A49}"/>
              </a:ext>
            </a:extLst>
          </p:cNvPr>
          <p:cNvSpPr>
            <a:spLocks noGrp="1"/>
          </p:cNvSpPr>
          <p:nvPr userDrawn="1">
            <p:ph type="body" sz="quarter" idx="14" hasCustomPrompt="1"/>
          </p:nvPr>
        </p:nvSpPr>
        <p:spPr>
          <a:xfrm>
            <a:off x="2430779" y="3317304"/>
            <a:ext cx="7311329" cy="544317"/>
          </a:xfrm>
          <a:noFill/>
          <a:effectLst>
            <a:outerShdw blurRad="50800" dist="38100" dir="2700000" algn="tl" rotWithShape="0">
              <a:prstClr val="black">
                <a:alpha val="20000"/>
              </a:prstClr>
            </a:outerShdw>
          </a:effectLst>
        </p:spPr>
        <p:txBody>
          <a:bodyPr wrap="square" rtlCol="0">
            <a:spAutoFit/>
          </a:bodyPr>
          <a:lstStyle>
            <a:lvl1pPr marL="0" indent="0">
              <a:buNone/>
              <a:defRPr lang="zh-CN" altLang="en-US" sz="24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cs typeface="阿里巴巴普惠体 2.0 75 SemiBold" panose="00020600040101010101" pitchFamily="18" charset="-122"/>
              </a:defRPr>
            </a:lvl1pPr>
          </a:lstStyle>
          <a:p>
            <a:pPr marL="0" lvl="0" algn="dist">
              <a:buClrTx/>
              <a:buSzTx/>
              <a:buFontTx/>
            </a:pPr>
            <a:r>
              <a:rPr lang="zh-CN" altLang="en-US" dirty="0"/>
              <a:t>在此输入中文标题</a:t>
            </a:r>
          </a:p>
        </p:txBody>
      </p:sp>
      <p:sp>
        <p:nvSpPr>
          <p:cNvPr id="31" name="文本占位符 4">
            <a:extLst>
              <a:ext uri="{FF2B5EF4-FFF2-40B4-BE49-F238E27FC236}">
                <a16:creationId xmlns:a16="http://schemas.microsoft.com/office/drawing/2014/main" id="{FF3E2B58-E51C-EAAC-8D83-FEDF15C38357}"/>
              </a:ext>
            </a:extLst>
          </p:cNvPr>
          <p:cNvSpPr>
            <a:spLocks noGrp="1"/>
          </p:cNvSpPr>
          <p:nvPr userDrawn="1">
            <p:ph type="body" sz="quarter" idx="15" hasCustomPrompt="1"/>
          </p:nvPr>
        </p:nvSpPr>
        <p:spPr>
          <a:xfrm>
            <a:off x="3628054" y="4215095"/>
            <a:ext cx="4854894" cy="394404"/>
          </a:xfrm>
          <a:noFill/>
          <a:effectLst>
            <a:outerShdw blurRad="50800" dist="38100" dir="2700000" algn="tl" rotWithShape="0">
              <a:prstClr val="black">
                <a:alpha val="20000"/>
              </a:prstClr>
            </a:outerShdw>
          </a:effectLst>
        </p:spPr>
        <p:txBody>
          <a:bodyPr wrap="square" rtlCol="0">
            <a:spAutoFit/>
          </a:bodyPr>
          <a:lstStyle>
            <a:lvl1pPr marL="0" indent="0">
              <a:buNone/>
              <a:defRPr lang="zh-CN" altLang="en-US" sz="16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cs typeface="阿里巴巴普惠体 2.0 45 Light" panose="00020600040101010101" pitchFamily="18" charset="-122"/>
              </a:defRPr>
            </a:lvl1pPr>
          </a:lstStyle>
          <a:p>
            <a:pPr marL="0" lvl="0" algn="dist">
              <a:buClrTx/>
              <a:buSzTx/>
              <a:buFontTx/>
            </a:pPr>
            <a:r>
              <a:rPr lang="zh-CN" altLang="en-US" dirty="0"/>
              <a:t>在此输入演讲人</a:t>
            </a:r>
            <a:r>
              <a:rPr lang="en-US" altLang="zh-CN" dirty="0"/>
              <a:t>/</a:t>
            </a:r>
            <a:r>
              <a:rPr lang="zh-CN" altLang="en-US" dirty="0"/>
              <a:t>演讲时间</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DFF9388-B98B-EAB8-2EF8-43FA45936373}"/>
              </a:ext>
            </a:extLst>
          </p:cNvPr>
          <p:cNvSpPr/>
          <p:nvPr userDrawn="1"/>
        </p:nvSpPr>
        <p:spPr>
          <a:xfrm>
            <a:off x="-22225" y="-31115"/>
            <a:ext cx="12235180" cy="6888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7" name="任意多边形 10">
            <a:extLst>
              <a:ext uri="{FF2B5EF4-FFF2-40B4-BE49-F238E27FC236}">
                <a16:creationId xmlns:a16="http://schemas.microsoft.com/office/drawing/2014/main" id="{ABEADCEF-56C1-6FDF-92AA-28AAD6CD9B81}"/>
              </a:ext>
            </a:extLst>
          </p:cNvPr>
          <p:cNvSpPr/>
          <p:nvPr userDrawn="1"/>
        </p:nvSpPr>
        <p:spPr>
          <a:xfrm>
            <a:off x="-9366" y="-23495"/>
            <a:ext cx="12210732" cy="6904990"/>
          </a:xfrm>
          <a:custGeom>
            <a:avLst/>
            <a:gdLst/>
            <a:ahLst/>
            <a:cxnLst>
              <a:cxn ang="3">
                <a:pos x="hc" y="t"/>
              </a:cxn>
              <a:cxn ang="cd2">
                <a:pos x="l" y="vc"/>
              </a:cxn>
              <a:cxn ang="cd4">
                <a:pos x="hc" y="b"/>
              </a:cxn>
              <a:cxn ang="0">
                <a:pos x="r" y="vc"/>
              </a:cxn>
            </a:cxnLst>
            <a:rect l="l" t="t" r="r" b="b"/>
            <a:pathLst>
              <a:path w="19283" h="10965">
                <a:moveTo>
                  <a:pt x="4539" y="0"/>
                </a:moveTo>
                <a:lnTo>
                  <a:pt x="19283" y="0"/>
                </a:lnTo>
                <a:lnTo>
                  <a:pt x="14744" y="10965"/>
                </a:lnTo>
                <a:lnTo>
                  <a:pt x="0" y="10965"/>
                </a:lnTo>
                <a:lnTo>
                  <a:pt x="453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pic>
        <p:nvPicPr>
          <p:cNvPr id="8" name="图片 7">
            <a:extLst>
              <a:ext uri="{FF2B5EF4-FFF2-40B4-BE49-F238E27FC236}">
                <a16:creationId xmlns:a16="http://schemas.microsoft.com/office/drawing/2014/main" id="{B4F145C3-48CC-0F43-D197-EBBAC741EB24}"/>
              </a:ext>
            </a:extLst>
          </p:cNvPr>
          <p:cNvPicPr>
            <a:picLocks noChangeAspect="1"/>
          </p:cNvPicPr>
          <p:nvPr userDrawn="1"/>
        </p:nvPicPr>
        <p:blipFill>
          <a:blip r:embed="rId2">
            <a:lum bright="18000"/>
          </a:blip>
          <a:stretch>
            <a:fillRect/>
          </a:stretch>
        </p:blipFill>
        <p:spPr>
          <a:xfrm>
            <a:off x="-29210" y="-16510"/>
            <a:ext cx="12250420" cy="6891020"/>
          </a:xfrm>
          <a:prstGeom prst="rect">
            <a:avLst/>
          </a:prstGeom>
        </p:spPr>
      </p:pic>
      <p:grpSp>
        <p:nvGrpSpPr>
          <p:cNvPr id="9" name="组合 8">
            <a:extLst>
              <a:ext uri="{FF2B5EF4-FFF2-40B4-BE49-F238E27FC236}">
                <a16:creationId xmlns:a16="http://schemas.microsoft.com/office/drawing/2014/main" id="{663FF175-F076-6E5C-38D8-34DC03B51ACB}"/>
              </a:ext>
            </a:extLst>
          </p:cNvPr>
          <p:cNvGrpSpPr/>
          <p:nvPr userDrawn="1"/>
        </p:nvGrpSpPr>
        <p:grpSpPr>
          <a:xfrm>
            <a:off x="437933" y="448300"/>
            <a:ext cx="11246284" cy="6065541"/>
            <a:chOff x="473038" y="431155"/>
            <a:chExt cx="11246284" cy="6065541"/>
          </a:xfrm>
        </p:grpSpPr>
        <p:pic>
          <p:nvPicPr>
            <p:cNvPr id="10" name="图片 9">
              <a:extLst>
                <a:ext uri="{FF2B5EF4-FFF2-40B4-BE49-F238E27FC236}">
                  <a16:creationId xmlns:a16="http://schemas.microsoft.com/office/drawing/2014/main" id="{FAB5DB25-BA05-16DD-0071-88A71A93392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83135"/>
            <a:stretch>
              <a:fillRect/>
            </a:stretch>
          </p:blipFill>
          <p:spPr>
            <a:xfrm>
              <a:off x="10674725" y="431155"/>
              <a:ext cx="1044597" cy="6065541"/>
            </a:xfrm>
            <a:prstGeom prst="rect">
              <a:avLst/>
            </a:prstGeom>
          </p:spPr>
        </p:pic>
        <p:pic>
          <p:nvPicPr>
            <p:cNvPr id="11" name="图片 10">
              <a:extLst>
                <a:ext uri="{FF2B5EF4-FFF2-40B4-BE49-F238E27FC236}">
                  <a16:creationId xmlns:a16="http://schemas.microsoft.com/office/drawing/2014/main" id="{8284137E-8B93-419B-4724-DFF8F93BDA2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83135"/>
            <a:stretch>
              <a:fillRect/>
            </a:stretch>
          </p:blipFill>
          <p:spPr>
            <a:xfrm flipH="1">
              <a:off x="473038" y="431155"/>
              <a:ext cx="1044597" cy="6065541"/>
            </a:xfrm>
            <a:prstGeom prst="rect">
              <a:avLst/>
            </a:prstGeom>
          </p:spPr>
        </p:pic>
      </p:grpSp>
    </p:spTree>
    <p:extLst>
      <p:ext uri="{BB962C8B-B14F-4D97-AF65-F5344CB8AC3E}">
        <p14:creationId xmlns:p14="http://schemas.microsoft.com/office/powerpoint/2010/main" val="43237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版式">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2A7ED5F-7F38-361E-0DB4-026FF023B14C}"/>
              </a:ext>
            </a:extLst>
          </p:cNvPr>
          <p:cNvSpPr/>
          <p:nvPr userDrawn="1"/>
        </p:nvSpPr>
        <p:spPr>
          <a:xfrm>
            <a:off x="-22225" y="-31115"/>
            <a:ext cx="12235180" cy="6888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 name="任意多边形 10">
            <a:extLst>
              <a:ext uri="{FF2B5EF4-FFF2-40B4-BE49-F238E27FC236}">
                <a16:creationId xmlns:a16="http://schemas.microsoft.com/office/drawing/2014/main" id="{98190543-1BCD-7807-750D-CF91377E412D}"/>
              </a:ext>
            </a:extLst>
          </p:cNvPr>
          <p:cNvSpPr/>
          <p:nvPr userDrawn="1"/>
        </p:nvSpPr>
        <p:spPr>
          <a:xfrm>
            <a:off x="-9366" y="-23495"/>
            <a:ext cx="12210732" cy="6904990"/>
          </a:xfrm>
          <a:custGeom>
            <a:avLst/>
            <a:gdLst/>
            <a:ahLst/>
            <a:cxnLst>
              <a:cxn ang="3">
                <a:pos x="hc" y="t"/>
              </a:cxn>
              <a:cxn ang="cd2">
                <a:pos x="l" y="vc"/>
              </a:cxn>
              <a:cxn ang="cd4">
                <a:pos x="hc" y="b"/>
              </a:cxn>
              <a:cxn ang="0">
                <a:pos x="r" y="vc"/>
              </a:cxn>
            </a:cxnLst>
            <a:rect l="l" t="t" r="r" b="b"/>
            <a:pathLst>
              <a:path w="19283" h="10965">
                <a:moveTo>
                  <a:pt x="4539" y="0"/>
                </a:moveTo>
                <a:lnTo>
                  <a:pt x="19283" y="0"/>
                </a:lnTo>
                <a:lnTo>
                  <a:pt x="14744" y="10965"/>
                </a:lnTo>
                <a:lnTo>
                  <a:pt x="0" y="10965"/>
                </a:lnTo>
                <a:lnTo>
                  <a:pt x="453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pic>
        <p:nvPicPr>
          <p:cNvPr id="13" name="图片 12">
            <a:extLst>
              <a:ext uri="{FF2B5EF4-FFF2-40B4-BE49-F238E27FC236}">
                <a16:creationId xmlns:a16="http://schemas.microsoft.com/office/drawing/2014/main" id="{1D367B69-8937-4D39-B6ED-BF470E8715B2}"/>
              </a:ext>
            </a:extLst>
          </p:cNvPr>
          <p:cNvPicPr>
            <a:picLocks noChangeAspect="1"/>
          </p:cNvPicPr>
          <p:nvPr userDrawn="1"/>
        </p:nvPicPr>
        <p:blipFill>
          <a:blip r:embed="rId2">
            <a:lum bright="18000"/>
          </a:blip>
          <a:stretch>
            <a:fillRect/>
          </a:stretch>
        </p:blipFill>
        <p:spPr>
          <a:xfrm>
            <a:off x="-29210" y="-16510"/>
            <a:ext cx="12250420" cy="6891020"/>
          </a:xfrm>
          <a:prstGeom prst="rect">
            <a:avLst/>
          </a:prstGeom>
        </p:spPr>
      </p:pic>
      <p:grpSp>
        <p:nvGrpSpPr>
          <p:cNvPr id="4" name="组合 3">
            <a:extLst>
              <a:ext uri="{FF2B5EF4-FFF2-40B4-BE49-F238E27FC236}">
                <a16:creationId xmlns:a16="http://schemas.microsoft.com/office/drawing/2014/main" id="{EE7CE1F6-0B46-81A7-4673-E99A6CB3EA5A}"/>
              </a:ext>
            </a:extLst>
          </p:cNvPr>
          <p:cNvGrpSpPr/>
          <p:nvPr userDrawn="1"/>
        </p:nvGrpSpPr>
        <p:grpSpPr>
          <a:xfrm>
            <a:off x="437933" y="448300"/>
            <a:ext cx="11246284" cy="6065541"/>
            <a:chOff x="473038" y="431155"/>
            <a:chExt cx="11246284" cy="6065541"/>
          </a:xfrm>
        </p:grpSpPr>
        <p:pic>
          <p:nvPicPr>
            <p:cNvPr id="5" name="图片 4">
              <a:extLst>
                <a:ext uri="{FF2B5EF4-FFF2-40B4-BE49-F238E27FC236}">
                  <a16:creationId xmlns:a16="http://schemas.microsoft.com/office/drawing/2014/main" id="{77AC1EA0-910E-6370-5BE2-032A016F978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83135"/>
            <a:stretch>
              <a:fillRect/>
            </a:stretch>
          </p:blipFill>
          <p:spPr>
            <a:xfrm>
              <a:off x="10674725" y="431155"/>
              <a:ext cx="1044597" cy="6065541"/>
            </a:xfrm>
            <a:prstGeom prst="rect">
              <a:avLst/>
            </a:prstGeom>
          </p:spPr>
        </p:pic>
        <p:pic>
          <p:nvPicPr>
            <p:cNvPr id="12" name="图片 11">
              <a:extLst>
                <a:ext uri="{FF2B5EF4-FFF2-40B4-BE49-F238E27FC236}">
                  <a16:creationId xmlns:a16="http://schemas.microsoft.com/office/drawing/2014/main" id="{7C54B080-6EFA-2BC4-541B-19A3959427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83135"/>
            <a:stretch>
              <a:fillRect/>
            </a:stretch>
          </p:blipFill>
          <p:spPr>
            <a:xfrm flipH="1">
              <a:off x="473038" y="431155"/>
              <a:ext cx="1044597" cy="6065541"/>
            </a:xfrm>
            <a:prstGeom prst="rect">
              <a:avLst/>
            </a:prstGeom>
          </p:spPr>
        </p:pic>
      </p:grpSp>
    </p:spTree>
    <p:extLst>
      <p:ext uri="{BB962C8B-B14F-4D97-AF65-F5344CB8AC3E}">
        <p14:creationId xmlns:p14="http://schemas.microsoft.com/office/powerpoint/2010/main" val="109092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2E20756-D17B-A445-05A6-37DFE696318F}"/>
              </a:ext>
            </a:extLst>
          </p:cNvPr>
          <p:cNvSpPr/>
          <p:nvPr userDrawn="1"/>
        </p:nvSpPr>
        <p:spPr>
          <a:xfrm>
            <a:off x="0" y="-5397"/>
            <a:ext cx="12192000" cy="6868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pic>
        <p:nvPicPr>
          <p:cNvPr id="7" name="图片 6">
            <a:extLst>
              <a:ext uri="{FF2B5EF4-FFF2-40B4-BE49-F238E27FC236}">
                <a16:creationId xmlns:a16="http://schemas.microsoft.com/office/drawing/2014/main" id="{9AF897B0-1700-87E8-7E32-920E6AF5F43B}"/>
              </a:ext>
            </a:extLst>
          </p:cNvPr>
          <p:cNvPicPr>
            <a:picLocks noChangeAspect="1"/>
          </p:cNvPicPr>
          <p:nvPr userDrawn="1"/>
        </p:nvPicPr>
        <p:blipFill>
          <a:blip r:embed="rId2">
            <a:lum bright="18000"/>
          </a:blip>
          <a:stretch>
            <a:fillRect/>
          </a:stretch>
        </p:blipFill>
        <p:spPr>
          <a:xfrm>
            <a:off x="-240000" y="-16510"/>
            <a:ext cx="12250420" cy="6891020"/>
          </a:xfrm>
          <a:prstGeom prst="rect">
            <a:avLst/>
          </a:prstGeom>
        </p:spPr>
      </p:pic>
      <p:sp>
        <p:nvSpPr>
          <p:cNvPr id="8" name="矩形 7">
            <a:extLst>
              <a:ext uri="{FF2B5EF4-FFF2-40B4-BE49-F238E27FC236}">
                <a16:creationId xmlns:a16="http://schemas.microsoft.com/office/drawing/2014/main" id="{4A29CA48-24F9-4ADE-A098-417C35C898E5}"/>
              </a:ext>
            </a:extLst>
          </p:cNvPr>
          <p:cNvSpPr/>
          <p:nvPr userDrawn="1"/>
        </p:nvSpPr>
        <p:spPr>
          <a:xfrm>
            <a:off x="0" y="0"/>
            <a:ext cx="12192000" cy="919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48" name="矩形 47">
            <a:extLst>
              <a:ext uri="{FF2B5EF4-FFF2-40B4-BE49-F238E27FC236}">
                <a16:creationId xmlns:a16="http://schemas.microsoft.com/office/drawing/2014/main" id="{A082E054-3AA2-5A76-B356-017592835470}"/>
              </a:ext>
            </a:extLst>
          </p:cNvPr>
          <p:cNvSpPr/>
          <p:nvPr userDrawn="1"/>
        </p:nvSpPr>
        <p:spPr>
          <a:xfrm>
            <a:off x="0" y="6741750"/>
            <a:ext cx="12192000" cy="116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Tree>
    <p:extLst>
      <p:ext uri="{BB962C8B-B14F-4D97-AF65-F5344CB8AC3E}">
        <p14:creationId xmlns:p14="http://schemas.microsoft.com/office/powerpoint/2010/main" val="227344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2E20756-D17B-A445-05A6-37DFE696318F}"/>
              </a:ext>
            </a:extLst>
          </p:cNvPr>
          <p:cNvSpPr/>
          <p:nvPr userDrawn="1"/>
        </p:nvSpPr>
        <p:spPr>
          <a:xfrm>
            <a:off x="0" y="-5397"/>
            <a:ext cx="12192000" cy="6868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pic>
        <p:nvPicPr>
          <p:cNvPr id="7" name="图片 6">
            <a:extLst>
              <a:ext uri="{FF2B5EF4-FFF2-40B4-BE49-F238E27FC236}">
                <a16:creationId xmlns:a16="http://schemas.microsoft.com/office/drawing/2014/main" id="{9AF897B0-1700-87E8-7E32-920E6AF5F43B}"/>
              </a:ext>
            </a:extLst>
          </p:cNvPr>
          <p:cNvPicPr>
            <a:picLocks noChangeAspect="1"/>
          </p:cNvPicPr>
          <p:nvPr userDrawn="1"/>
        </p:nvPicPr>
        <p:blipFill>
          <a:blip r:embed="rId2">
            <a:lum bright="18000"/>
          </a:blip>
          <a:stretch>
            <a:fillRect/>
          </a:stretch>
        </p:blipFill>
        <p:spPr>
          <a:xfrm>
            <a:off x="-240000" y="-16510"/>
            <a:ext cx="12250420" cy="6891020"/>
          </a:xfrm>
          <a:prstGeom prst="rect">
            <a:avLst/>
          </a:prstGeom>
        </p:spPr>
      </p:pic>
      <p:sp>
        <p:nvSpPr>
          <p:cNvPr id="8" name="矩形 7">
            <a:extLst>
              <a:ext uri="{FF2B5EF4-FFF2-40B4-BE49-F238E27FC236}">
                <a16:creationId xmlns:a16="http://schemas.microsoft.com/office/drawing/2014/main" id="{4A29CA48-24F9-4ADE-A098-417C35C898E5}"/>
              </a:ext>
            </a:extLst>
          </p:cNvPr>
          <p:cNvSpPr/>
          <p:nvPr userDrawn="1"/>
        </p:nvSpPr>
        <p:spPr>
          <a:xfrm>
            <a:off x="0" y="0"/>
            <a:ext cx="12192000" cy="919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48" name="矩形 47">
            <a:extLst>
              <a:ext uri="{FF2B5EF4-FFF2-40B4-BE49-F238E27FC236}">
                <a16:creationId xmlns:a16="http://schemas.microsoft.com/office/drawing/2014/main" id="{A082E054-3AA2-5A76-B356-017592835470}"/>
              </a:ext>
            </a:extLst>
          </p:cNvPr>
          <p:cNvSpPr/>
          <p:nvPr userDrawn="1"/>
        </p:nvSpPr>
        <p:spPr>
          <a:xfrm>
            <a:off x="0" y="6741750"/>
            <a:ext cx="12192000" cy="116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Tree>
    <p:extLst>
      <p:ext uri="{BB962C8B-B14F-4D97-AF65-F5344CB8AC3E}">
        <p14:creationId xmlns:p14="http://schemas.microsoft.com/office/powerpoint/2010/main" val="179423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尾页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720AAFD3-A264-6D18-A1C2-1AFD323A9656}"/>
              </a:ext>
            </a:extLst>
          </p:cNvPr>
          <p:cNvSpPr/>
          <p:nvPr userDrawn="1"/>
        </p:nvSpPr>
        <p:spPr>
          <a:xfrm>
            <a:off x="-22860" y="-23177"/>
            <a:ext cx="7557558" cy="6904355"/>
          </a:xfrm>
          <a:custGeom>
            <a:avLst/>
            <a:gdLst>
              <a:gd name="connsiteX0" fmla="*/ 0 w 7506929"/>
              <a:gd name="connsiteY0" fmla="*/ 0 h 6858000"/>
              <a:gd name="connsiteX1" fmla="*/ 7506929 w 7506929"/>
              <a:gd name="connsiteY1" fmla="*/ 0 h 6858000"/>
              <a:gd name="connsiteX2" fmla="*/ 4668403 w 7506929"/>
              <a:gd name="connsiteY2" fmla="*/ 6858000 h 6858000"/>
              <a:gd name="connsiteX3" fmla="*/ 0 w 75069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06929" h="6858000">
                <a:moveTo>
                  <a:pt x="0" y="0"/>
                </a:moveTo>
                <a:lnTo>
                  <a:pt x="7506929" y="0"/>
                </a:lnTo>
                <a:lnTo>
                  <a:pt x="4668403"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9" name="任意多边形: 形状 8">
            <a:extLst>
              <a:ext uri="{FF2B5EF4-FFF2-40B4-BE49-F238E27FC236}">
                <a16:creationId xmlns:a16="http://schemas.microsoft.com/office/drawing/2014/main" id="{734BF1AF-45D2-E65D-0A35-EA506181837B}"/>
              </a:ext>
            </a:extLst>
          </p:cNvPr>
          <p:cNvSpPr/>
          <p:nvPr userDrawn="1"/>
        </p:nvSpPr>
        <p:spPr>
          <a:xfrm rot="10800000">
            <a:off x="4657302" y="-23177"/>
            <a:ext cx="7557558" cy="6904355"/>
          </a:xfrm>
          <a:custGeom>
            <a:avLst/>
            <a:gdLst>
              <a:gd name="connsiteX0" fmla="*/ 0 w 7506929"/>
              <a:gd name="connsiteY0" fmla="*/ 0 h 6858000"/>
              <a:gd name="connsiteX1" fmla="*/ 7506929 w 7506929"/>
              <a:gd name="connsiteY1" fmla="*/ 0 h 6858000"/>
              <a:gd name="connsiteX2" fmla="*/ 4668403 w 7506929"/>
              <a:gd name="connsiteY2" fmla="*/ 6858000 h 6858000"/>
              <a:gd name="connsiteX3" fmla="*/ 0 w 75069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06929" h="6858000">
                <a:moveTo>
                  <a:pt x="0" y="0"/>
                </a:moveTo>
                <a:lnTo>
                  <a:pt x="7506929" y="0"/>
                </a:lnTo>
                <a:lnTo>
                  <a:pt x="466840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endParaRPr>
          </a:p>
        </p:txBody>
      </p:sp>
      <p:pic>
        <p:nvPicPr>
          <p:cNvPr id="10" name="图片 9">
            <a:extLst>
              <a:ext uri="{FF2B5EF4-FFF2-40B4-BE49-F238E27FC236}">
                <a16:creationId xmlns:a16="http://schemas.microsoft.com/office/drawing/2014/main" id="{4F5BD5D7-FEB7-7A37-7807-66AB19B51BFC}"/>
              </a:ext>
            </a:extLst>
          </p:cNvPr>
          <p:cNvPicPr>
            <a:picLocks noChangeAspect="1"/>
          </p:cNvPicPr>
          <p:nvPr userDrawn="1"/>
        </p:nvPicPr>
        <p:blipFill>
          <a:blip r:embed="rId2">
            <a:lum bright="18000"/>
          </a:blip>
          <a:stretch>
            <a:fillRect/>
          </a:stretch>
        </p:blipFill>
        <p:spPr>
          <a:xfrm>
            <a:off x="-29210" y="-16510"/>
            <a:ext cx="12250420" cy="6891020"/>
          </a:xfrm>
          <a:prstGeom prst="rect">
            <a:avLst/>
          </a:prstGeom>
        </p:spPr>
      </p:pic>
      <p:grpSp>
        <p:nvGrpSpPr>
          <p:cNvPr id="11" name="组合 10">
            <a:extLst>
              <a:ext uri="{FF2B5EF4-FFF2-40B4-BE49-F238E27FC236}">
                <a16:creationId xmlns:a16="http://schemas.microsoft.com/office/drawing/2014/main" id="{6A619303-A6EF-4C45-4FC9-E613D978BEE0}"/>
              </a:ext>
            </a:extLst>
          </p:cNvPr>
          <p:cNvGrpSpPr/>
          <p:nvPr userDrawn="1"/>
        </p:nvGrpSpPr>
        <p:grpSpPr>
          <a:xfrm>
            <a:off x="437933" y="448300"/>
            <a:ext cx="11246284" cy="6065541"/>
            <a:chOff x="473038" y="431155"/>
            <a:chExt cx="11246284" cy="6065541"/>
          </a:xfrm>
        </p:grpSpPr>
        <p:pic>
          <p:nvPicPr>
            <p:cNvPr id="12" name="图片 11">
              <a:extLst>
                <a:ext uri="{FF2B5EF4-FFF2-40B4-BE49-F238E27FC236}">
                  <a16:creationId xmlns:a16="http://schemas.microsoft.com/office/drawing/2014/main" id="{B1ADF115-CE48-0100-F3A5-7F43513EBEB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83135"/>
            <a:stretch>
              <a:fillRect/>
            </a:stretch>
          </p:blipFill>
          <p:spPr>
            <a:xfrm>
              <a:off x="10674725" y="431155"/>
              <a:ext cx="1044597" cy="6065541"/>
            </a:xfrm>
            <a:prstGeom prst="rect">
              <a:avLst/>
            </a:prstGeom>
          </p:spPr>
        </p:pic>
        <p:pic>
          <p:nvPicPr>
            <p:cNvPr id="13" name="图片 12">
              <a:extLst>
                <a:ext uri="{FF2B5EF4-FFF2-40B4-BE49-F238E27FC236}">
                  <a16:creationId xmlns:a16="http://schemas.microsoft.com/office/drawing/2014/main" id="{8C5E5F39-3DB5-684C-D853-E6A75E23DB0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83135"/>
            <a:stretch>
              <a:fillRect/>
            </a:stretch>
          </p:blipFill>
          <p:spPr>
            <a:xfrm flipH="1">
              <a:off x="473038" y="431155"/>
              <a:ext cx="1044597" cy="6065541"/>
            </a:xfrm>
            <a:prstGeom prst="rect">
              <a:avLst/>
            </a:prstGeom>
          </p:spPr>
        </p:pic>
      </p:grpSp>
      <p:sp>
        <p:nvSpPr>
          <p:cNvPr id="5" name="文本占位符 4">
            <a:extLst>
              <a:ext uri="{FF2B5EF4-FFF2-40B4-BE49-F238E27FC236}">
                <a16:creationId xmlns:a16="http://schemas.microsoft.com/office/drawing/2014/main" id="{25296DF0-E480-7243-F350-7F8EF67F428B}"/>
              </a:ext>
            </a:extLst>
          </p:cNvPr>
          <p:cNvSpPr>
            <a:spLocks noGrp="1"/>
          </p:cNvSpPr>
          <p:nvPr userDrawn="1">
            <p:ph type="body" sz="quarter" idx="10" hasCustomPrompt="1"/>
          </p:nvPr>
        </p:nvSpPr>
        <p:spPr>
          <a:xfrm>
            <a:off x="829380" y="690868"/>
            <a:ext cx="2616200" cy="356894"/>
          </a:xfrm>
          <a:noFill/>
          <a:effectLst>
            <a:outerShdw blurRad="50800" dist="38100" dir="2700000" sx="101000" sy="101000" algn="tl" rotWithShape="0">
              <a:prstClr val="black">
                <a:alpha val="20000"/>
              </a:prstClr>
            </a:outerShdw>
          </a:effectLst>
        </p:spPr>
        <p:txBody>
          <a:bodyPr wrap="square" rtlCol="0">
            <a:noAutofit/>
          </a:bodyPr>
          <a:lstStyle>
            <a:lvl1pPr marL="0" indent="0" algn="l">
              <a:buNone/>
              <a:defRPr lang="zh-CN" altLang="en-US" sz="14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defRPr>
            </a:lvl1pPr>
          </a:lstStyle>
          <a:p>
            <a:pPr marL="0" lvl="0" algn="dist"/>
            <a:r>
              <a:rPr lang="zh-CN" altLang="en-US" dirty="0"/>
              <a:t>在此输入</a:t>
            </a:r>
            <a:r>
              <a:rPr lang="en-US" altLang="zh-CN" dirty="0"/>
              <a:t>LOGO</a:t>
            </a:r>
            <a:endParaRPr lang="zh-CN" altLang="en-US" dirty="0"/>
          </a:p>
        </p:txBody>
      </p:sp>
    </p:spTree>
    <p:extLst>
      <p:ext uri="{BB962C8B-B14F-4D97-AF65-F5344CB8AC3E}">
        <p14:creationId xmlns:p14="http://schemas.microsoft.com/office/powerpoint/2010/main" val="98647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280398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微软雅黑" panose="020B0503020204020204" pitchFamily="34" charset="-122"/>
                <a:ea typeface="微软雅黑" panose="020B0503020204020204" pitchFamily="34" charset="-122"/>
                <a:cs typeface="阿里巴巴普惠体 2.0 45 Light" panose="00020600040101010101" charset="-122"/>
              </a:defRPr>
            </a:lvl1pPr>
          </a:lstStyle>
          <a:p>
            <a:fld id="{760FBDFE-C587-4B4C-A407-44438C67B59E}" type="datetimeFigureOut">
              <a:rPr lang="zh-CN" altLang="en-US" smtClean="0"/>
              <a:pPr/>
              <a:t>2022/8/16</a:t>
            </a:fld>
            <a:endParaRPr lang="zh-CN" altLang="en-US" dirty="0"/>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微软雅黑" panose="020B0503020204020204" pitchFamily="34" charset="-122"/>
                <a:ea typeface="微软雅黑" panose="020B0503020204020204" pitchFamily="34" charset="-122"/>
                <a:cs typeface="阿里巴巴普惠体 2.0 45 Light" panose="00020600040101010101"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微软雅黑" panose="020B0503020204020204" pitchFamily="34" charset="-122"/>
                <a:ea typeface="微软雅黑" panose="020B0503020204020204" pitchFamily="34" charset="-122"/>
                <a:cs typeface="阿里巴巴普惠体 2.0 45 Light" panose="00020600040101010101" charset="-122"/>
              </a:defRPr>
            </a:lvl1pPr>
          </a:lstStyle>
          <a:p>
            <a:fld id="{49AE70B2-8BF9-45C0-BB95-33D1B9D3A854}" type="slidenum">
              <a:rPr lang="zh-CN" altLang="en-US" smtClean="0"/>
              <a:pPr/>
              <a:t>‹#›</a:t>
            </a:fld>
            <a:endParaRPr lang="zh-CN" altLang="en-US" dirty="0"/>
          </a:p>
        </p:txBody>
      </p:sp>
    </p:spTree>
    <p:custDataLst>
      <p:tags r:id="rId9"/>
    </p:custData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3" r:id="rId4"/>
    <p:sldLayoutId id="2147483655" r:id="rId5"/>
    <p:sldLayoutId id="2147483654" r:id="rId6"/>
    <p:sldLayoutId id="2147483656"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阿里巴巴普惠体 2.0 45 Light"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微软雅黑" panose="020B0503020204020204" pitchFamily="34" charset="-122"/>
          <a:ea typeface="微软雅黑" panose="020B0503020204020204" pitchFamily="34" charset="-122"/>
          <a:cs typeface="阿里巴巴普惠体 2.0 45 Light" panose="0002060004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微软雅黑" panose="020B0503020204020204" pitchFamily="34" charset="-122"/>
          <a:ea typeface="微软雅黑" panose="020B0503020204020204" pitchFamily="34" charset="-122"/>
          <a:cs typeface="阿里巴巴普惠体 2.0 45 Light" panose="0002060004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微软雅黑" panose="020B0503020204020204" pitchFamily="34" charset="-122"/>
          <a:ea typeface="微软雅黑" panose="020B0503020204020204" pitchFamily="34" charset="-122"/>
          <a:cs typeface="阿里巴巴普惠体 2.0 45 Light" panose="0002060004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微软雅黑" panose="020B0503020204020204" pitchFamily="34" charset="-122"/>
          <a:ea typeface="微软雅黑" panose="020B0503020204020204" pitchFamily="34" charset="-122"/>
          <a:cs typeface="阿里巴巴普惠体 2.0 45 Light" panose="0002060004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微软雅黑" panose="020B0503020204020204" pitchFamily="34" charset="-122"/>
          <a:ea typeface="微软雅黑" panose="020B0503020204020204" pitchFamily="34" charset="-122"/>
          <a:cs typeface="阿里巴巴普惠体 2.0 45 Light"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12.xml"/><Relationship Id="rId5" Type="http://schemas.openxmlformats.org/officeDocument/2006/relationships/tags" Target="../tags/tag23.xml"/><Relationship Id="rId10" Type="http://schemas.openxmlformats.org/officeDocument/2006/relationships/slideLayout" Target="../slideLayouts/slideLayout4.xml"/><Relationship Id="rId4" Type="http://schemas.openxmlformats.org/officeDocument/2006/relationships/tags" Target="../tags/tag22.xml"/><Relationship Id="rId9"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tags" Target="../tags/tag35.xml"/><Relationship Id="rId21" Type="http://schemas.openxmlformats.org/officeDocument/2006/relationships/image" Target="../media/image21.svg"/><Relationship Id="rId7" Type="http://schemas.openxmlformats.org/officeDocument/2006/relationships/tags" Target="../tags/tag39.xm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tags" Target="../tags/tag3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17.xml"/><Relationship Id="rId5" Type="http://schemas.openxmlformats.org/officeDocument/2006/relationships/tags" Target="../tags/tag37.xml"/><Relationship Id="rId15" Type="http://schemas.openxmlformats.org/officeDocument/2006/relationships/image" Target="../media/image15.svg"/><Relationship Id="rId10" Type="http://schemas.openxmlformats.org/officeDocument/2006/relationships/slideLayout" Target="../slideLayouts/slideLayout4.xml"/><Relationship Id="rId19" Type="http://schemas.openxmlformats.org/officeDocument/2006/relationships/image" Target="../media/image19.sv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3"/>
          <p:cNvSpPr txBox="1"/>
          <p:nvPr/>
        </p:nvSpPr>
        <p:spPr>
          <a:xfrm>
            <a:off x="2332038" y="1746250"/>
            <a:ext cx="3199130" cy="1568450"/>
          </a:xfrm>
          <a:prstGeom prst="rect">
            <a:avLst/>
          </a:prstGeom>
          <a:noFill/>
          <a:effectLst>
            <a:outerShdw blurRad="50800" dist="38100" dir="2700000" sx="101000" sy="101000" algn="tl" rotWithShape="0">
              <a:prstClr val="black">
                <a:alpha val="20000"/>
              </a:prstClr>
            </a:outerShdw>
          </a:effectLst>
        </p:spPr>
        <p:txBody>
          <a:bodyPr wrap="square" rtlCol="0">
            <a:noAutofit/>
          </a:bodyPr>
          <a:lstStyle/>
          <a:p>
            <a:pPr algn="ctr"/>
            <a:r>
              <a:rPr lang="en-US" altLang="zh-CN" sz="88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rPr>
              <a:t>20XX</a:t>
            </a:r>
          </a:p>
        </p:txBody>
      </p:sp>
      <p:sp>
        <p:nvSpPr>
          <p:cNvPr id="15" name="TextBox 53"/>
          <p:cNvSpPr txBox="1"/>
          <p:nvPr/>
        </p:nvSpPr>
        <p:spPr>
          <a:xfrm>
            <a:off x="6660833" y="1746250"/>
            <a:ext cx="3199130" cy="1568450"/>
          </a:xfrm>
          <a:prstGeom prst="rect">
            <a:avLst/>
          </a:prstGeom>
          <a:noFill/>
          <a:effectLst>
            <a:outerShdw blurRad="50800" dist="38100" dir="2700000" sx="101000" sy="101000" algn="tl" rotWithShape="0">
              <a:prstClr val="black">
                <a:alpha val="20000"/>
              </a:prstClr>
            </a:outerShdw>
          </a:effectLst>
        </p:spPr>
        <p:txBody>
          <a:bodyPr wrap="square" rtlCol="0">
            <a:noAutofit/>
          </a:bodyPr>
          <a:lstStyle/>
          <a:p>
            <a:pPr algn="ctr"/>
            <a:r>
              <a:rPr lang="en-US" altLang="zh-CN" sz="88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rPr>
              <a:t>20XX</a:t>
            </a:r>
          </a:p>
        </p:txBody>
      </p:sp>
      <p:sp>
        <p:nvSpPr>
          <p:cNvPr id="22" name="TextBox 53"/>
          <p:cNvSpPr txBox="1"/>
          <p:nvPr/>
        </p:nvSpPr>
        <p:spPr>
          <a:xfrm>
            <a:off x="2498725" y="3270885"/>
            <a:ext cx="2759075" cy="460375"/>
          </a:xfrm>
          <a:prstGeom prst="rect">
            <a:avLst/>
          </a:prstGeom>
          <a:noFill/>
          <a:effectLst>
            <a:outerShdw blurRad="63500" sx="102000" sy="102000" algn="ctr" rotWithShape="0">
              <a:schemeClr val="tx2">
                <a:alpha val="20000"/>
              </a:schemeClr>
            </a:outerShdw>
          </a:effectLst>
        </p:spPr>
        <p:txBody>
          <a:bodyPr wrap="square" rtlCol="0">
            <a:noAutofit/>
          </a:bodyPr>
          <a:lstStyle/>
          <a:p>
            <a:pPr algn="dist">
              <a:buClrTx/>
              <a:buSzTx/>
              <a:buFontTx/>
            </a:pPr>
            <a:r>
              <a:rPr lang="zh-CN" altLang="en-US" sz="24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rPr>
              <a:t>年终工作总结</a:t>
            </a:r>
          </a:p>
        </p:txBody>
      </p:sp>
      <p:sp>
        <p:nvSpPr>
          <p:cNvPr id="38" name="TextBox 53"/>
          <p:cNvSpPr txBox="1"/>
          <p:nvPr/>
        </p:nvSpPr>
        <p:spPr>
          <a:xfrm>
            <a:off x="2501265" y="3022600"/>
            <a:ext cx="7183120" cy="275590"/>
          </a:xfrm>
          <a:prstGeom prst="rect">
            <a:avLst/>
          </a:prstGeom>
          <a:noFill/>
          <a:effectLst>
            <a:outerShdw blurRad="63500" sx="102000" sy="102000" algn="ctr" rotWithShape="0">
              <a:schemeClr val="tx2">
                <a:alpha val="20000"/>
              </a:schemeClr>
            </a:outerShdw>
          </a:effectLst>
        </p:spPr>
        <p:txBody>
          <a:bodyPr wrap="square" rtlCol="0">
            <a:noAutofit/>
          </a:bodyPr>
          <a:lstStyle/>
          <a:p>
            <a:pPr algn="dist"/>
            <a:r>
              <a:rPr lang="en-US" altLang="zh-CN" sz="12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rPr>
              <a:t>PERSONAL ANNUAL REVIEW&amp; WORK PLAN NEXT YEAR </a:t>
            </a:r>
          </a:p>
        </p:txBody>
      </p:sp>
      <p:sp>
        <p:nvSpPr>
          <p:cNvPr id="40" name="TextBox 53"/>
          <p:cNvSpPr txBox="1"/>
          <p:nvPr/>
        </p:nvSpPr>
        <p:spPr>
          <a:xfrm>
            <a:off x="6839585" y="3242945"/>
            <a:ext cx="2851785" cy="460375"/>
          </a:xfrm>
          <a:prstGeom prst="rect">
            <a:avLst/>
          </a:prstGeom>
          <a:noFill/>
          <a:effectLst>
            <a:outerShdw blurRad="63500" sx="102000" sy="102000" algn="ctr" rotWithShape="0">
              <a:schemeClr val="tx2">
                <a:alpha val="20000"/>
              </a:schemeClr>
            </a:outerShdw>
          </a:effectLst>
        </p:spPr>
        <p:txBody>
          <a:bodyPr wrap="square" rtlCol="0">
            <a:noAutofit/>
          </a:bodyPr>
          <a:lstStyle/>
          <a:p>
            <a:pPr algn="dist"/>
            <a:r>
              <a:rPr lang="zh-CN" altLang="en-US" sz="24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新年工作计划</a:t>
            </a:r>
            <a:endParaRPr lang="zh-CN" altLang="en-US" sz="24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43" name="任意多边形 42"/>
          <p:cNvSpPr/>
          <p:nvPr/>
        </p:nvSpPr>
        <p:spPr>
          <a:xfrm>
            <a:off x="3347403" y="4135120"/>
            <a:ext cx="5497195" cy="554355"/>
          </a:xfrm>
          <a:custGeom>
            <a:avLst/>
            <a:gdLst>
              <a:gd name="adj" fmla="val 39375"/>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585" h="873">
                <a:moveTo>
                  <a:pt x="359" y="0"/>
                </a:moveTo>
                <a:lnTo>
                  <a:pt x="7522" y="0"/>
                </a:lnTo>
                <a:cubicBezTo>
                  <a:pt x="7539" y="0"/>
                  <a:pt x="7557" y="1"/>
                  <a:pt x="7574" y="4"/>
                </a:cubicBezTo>
                <a:lnTo>
                  <a:pt x="7585" y="6"/>
                </a:lnTo>
                <a:lnTo>
                  <a:pt x="7226" y="873"/>
                </a:lnTo>
                <a:lnTo>
                  <a:pt x="64" y="873"/>
                </a:lnTo>
                <a:cubicBezTo>
                  <a:pt x="46" y="873"/>
                  <a:pt x="29" y="872"/>
                  <a:pt x="12" y="869"/>
                </a:cubicBezTo>
                <a:lnTo>
                  <a:pt x="0" y="867"/>
                </a:lnTo>
                <a:lnTo>
                  <a:pt x="359" y="0"/>
                </a:lnTo>
                <a:close/>
              </a:path>
            </a:pathLst>
          </a:custGeom>
          <a:solidFill>
            <a:schemeClr val="bg1">
              <a:alpha val="20000"/>
            </a:schemeClr>
          </a:solidFill>
          <a:ln>
            <a:noFill/>
          </a:ln>
          <a:effectLst>
            <a:outerShdw blurRad="63500" sx="102000" sy="102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职位部门</a:t>
            </a:r>
            <a:r>
              <a:rPr lang="en-US" altLang="zh-CN"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 / </a:t>
            </a:r>
            <a:r>
              <a:rPr lang="zh-CN" altLang="en-US"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演讲人</a:t>
            </a:r>
            <a:r>
              <a:rPr lang="en-US" altLang="zh-CN"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  2 0 2 X </a:t>
            </a:r>
            <a:r>
              <a:rPr lang="zh-CN" altLang="en-US"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年</a:t>
            </a:r>
            <a:r>
              <a:rPr lang="en-US" altLang="zh-CN"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 X </a:t>
            </a:r>
            <a:r>
              <a:rPr lang="zh-CN" altLang="en-US"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月</a:t>
            </a:r>
            <a:r>
              <a:rPr lang="en-US" altLang="zh-CN"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X </a:t>
            </a:r>
            <a:r>
              <a:rPr lang="zh-CN" altLang="en-US"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日</a:t>
            </a:r>
            <a:endParaRPr lang="zh-CN" altLang="en-US" dirty="0">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 name="TextBox 53"/>
          <p:cNvSpPr txBox="1"/>
          <p:nvPr/>
        </p:nvSpPr>
        <p:spPr>
          <a:xfrm>
            <a:off x="746761" y="713740"/>
            <a:ext cx="1375954" cy="306705"/>
          </a:xfrm>
          <a:prstGeom prst="rect">
            <a:avLst/>
          </a:prstGeom>
          <a:noFill/>
          <a:effectLst>
            <a:outerShdw blurRad="63500" sx="102000" sy="102000" algn="ctr" rotWithShape="0">
              <a:schemeClr val="tx2">
                <a:alpha val="20000"/>
              </a:schemeClr>
            </a:outerShdw>
          </a:effectLst>
        </p:spPr>
        <p:txBody>
          <a:bodyPr wrap="square" rtlCol="0">
            <a:noAutofit/>
          </a:bodyPr>
          <a:lstStyle/>
          <a:p>
            <a:pPr algn="dist"/>
            <a:r>
              <a:rPr lang="en-US" altLang="zh-CN" sz="14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sym typeface="+mn-ea"/>
              </a:rPr>
              <a:t>@ OfficePLUS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a:extLst>
              <a:ext uri="{FF2B5EF4-FFF2-40B4-BE49-F238E27FC236}">
                <a16:creationId xmlns:a16="http://schemas.microsoft.com/office/drawing/2014/main" id="{CF0911EA-0F30-33CB-FAD4-A49BBDFB1283}"/>
              </a:ext>
            </a:extLst>
          </p:cNvPr>
          <p:cNvSpPr/>
          <p:nvPr/>
        </p:nvSpPr>
        <p:spPr>
          <a:xfrm>
            <a:off x="2259965" y="306872"/>
            <a:ext cx="95758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PART </a:t>
            </a:r>
            <a:r>
              <a:rPr lang="en-US" altLang="zh-CN" sz="1400" b="1" dirty="0">
                <a:solidFill>
                  <a:schemeClr val="accent6"/>
                </a:solidFill>
                <a:latin typeface="微软雅黑" panose="020B0503020204020204" pitchFamily="34" charset="-122"/>
                <a:ea typeface="微软雅黑" panose="020B0503020204020204" pitchFamily="34" charset="-122"/>
                <a:cs typeface="阿里巴巴普惠体 2.0 45 Light" panose="00020600040101010101" charset="-122"/>
                <a:sym typeface="+mn-ea"/>
              </a:rPr>
              <a:t>3</a:t>
            </a:r>
          </a:p>
        </p:txBody>
      </p:sp>
      <p:sp>
        <p:nvSpPr>
          <p:cNvPr id="150" name="文本框 149">
            <a:extLst>
              <a:ext uri="{FF2B5EF4-FFF2-40B4-BE49-F238E27FC236}">
                <a16:creationId xmlns:a16="http://schemas.microsoft.com/office/drawing/2014/main" id="{C4E1095D-2389-C6EB-4350-D6E249BA8228}"/>
              </a:ext>
            </a:extLst>
          </p:cNvPr>
          <p:cNvSpPr txBox="1"/>
          <p:nvPr/>
        </p:nvSpPr>
        <p:spPr>
          <a:xfrm>
            <a:off x="297815" y="161962"/>
            <a:ext cx="1998980" cy="584775"/>
          </a:xfrm>
          <a:prstGeom prst="rect">
            <a:avLst/>
          </a:prstGeom>
          <a:noFill/>
          <a:effectLst>
            <a:outerShdw blurRad="50800" dist="38100" dir="2700000" algn="tl" rotWithShape="0">
              <a:prstClr val="black">
                <a:alpha val="20000"/>
              </a:prstClr>
            </a:outerShdw>
          </a:effectLst>
        </p:spPr>
        <p:txBody>
          <a:bodyPr wrap="square" rtlCol="0">
            <a:spAutoFit/>
          </a:bodyPr>
          <a:lstStyle/>
          <a:p>
            <a:r>
              <a:rPr lang="zh-CN" altLang="en-US" sz="32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销售回顾</a:t>
            </a:r>
          </a:p>
        </p:txBody>
      </p:sp>
      <p:sp>
        <p:nvSpPr>
          <p:cNvPr id="151" name="矩形 150">
            <a:extLst>
              <a:ext uri="{FF2B5EF4-FFF2-40B4-BE49-F238E27FC236}">
                <a16:creationId xmlns:a16="http://schemas.microsoft.com/office/drawing/2014/main" id="{302CADE5-0D92-7914-3B0B-A442E701D4EC}"/>
              </a:ext>
            </a:extLst>
          </p:cNvPr>
          <p:cNvSpPr/>
          <p:nvPr/>
        </p:nvSpPr>
        <p:spPr>
          <a:xfrm>
            <a:off x="3362960" y="306872"/>
            <a:ext cx="320421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tabLst>
                <a:tab pos="2868613" algn="l"/>
              </a:tabLst>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本年度销售完成情况</a:t>
            </a:r>
          </a:p>
        </p:txBody>
      </p:sp>
      <p:sp>
        <p:nvSpPr>
          <p:cNvPr id="19" name="文本框 18">
            <a:extLst>
              <a:ext uri="{FF2B5EF4-FFF2-40B4-BE49-F238E27FC236}">
                <a16:creationId xmlns:a16="http://schemas.microsoft.com/office/drawing/2014/main" id="{B490AF55-030A-8DFD-46FE-2A15CA4E30EF}"/>
              </a:ext>
            </a:extLst>
          </p:cNvPr>
          <p:cNvSpPr txBox="1"/>
          <p:nvPr/>
        </p:nvSpPr>
        <p:spPr>
          <a:xfrm>
            <a:off x="1451774" y="2476784"/>
            <a:ext cx="1704340" cy="276999"/>
          </a:xfrm>
          <a:prstGeom prst="rect">
            <a:avLst/>
          </a:prstGeom>
          <a:noFill/>
        </p:spPr>
        <p:txBody>
          <a:bodyPr wrap="square" rtlCol="0">
            <a:spAutoFit/>
          </a:bodyPr>
          <a:lstStyle/>
          <a:p>
            <a:pPr algn="ctr">
              <a:lnSpc>
                <a:spcPct val="100000"/>
              </a:lnSpc>
            </a:pPr>
            <a:r>
              <a:rPr lang="en-US" altLang="zh-CN" sz="12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 </a:t>
            </a:r>
            <a:endParaRPr lang="en-US" altLang="zh-CN" sz="1400" dirty="0">
              <a:gradFill>
                <a:gsLst>
                  <a:gs pos="69000">
                    <a:srgbClr val="F35757"/>
                  </a:gs>
                  <a:gs pos="0">
                    <a:srgbClr val="F77575"/>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p:txBody>
      </p:sp>
      <p:sp>
        <p:nvSpPr>
          <p:cNvPr id="12" name="圆角矩形 10">
            <a:extLst>
              <a:ext uri="{FF2B5EF4-FFF2-40B4-BE49-F238E27FC236}">
                <a16:creationId xmlns:a16="http://schemas.microsoft.com/office/drawing/2014/main" id="{530A0B5C-606D-F878-CC74-C5A0C99889E8}"/>
              </a:ext>
            </a:extLst>
          </p:cNvPr>
          <p:cNvSpPr/>
          <p:nvPr/>
        </p:nvSpPr>
        <p:spPr>
          <a:xfrm>
            <a:off x="1920000" y="5401781"/>
            <a:ext cx="2682875" cy="403860"/>
          </a:xfrm>
          <a:prstGeom prst="roundRect">
            <a:avLst>
              <a:gd name="adj" fmla="val 50000"/>
            </a:avLst>
          </a:prstGeom>
          <a:solidFill>
            <a:srgbClr val="0487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20XX、</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去年</a:t>
            </a:r>
            <a:r>
              <a:rPr lang="en-US" altLang="zh-CN" sz="1400" dirty="0" err="1">
                <a:latin typeface="微软雅黑" panose="020B0503020204020204" pitchFamily="34" charset="-122"/>
                <a:ea typeface="微软雅黑" panose="020B0503020204020204" pitchFamily="34" charset="-122"/>
                <a:cs typeface="阿里巴巴普惠体 2.0 45 Light" panose="00020600040101010101" charset="-122"/>
                <a:sym typeface="+mn-ea"/>
              </a:rPr>
              <a:t>年完成情况对比</a:t>
            </a:r>
            <a:endPar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13" name="圆角矩形 22">
            <a:extLst>
              <a:ext uri="{FF2B5EF4-FFF2-40B4-BE49-F238E27FC236}">
                <a16:creationId xmlns:a16="http://schemas.microsoft.com/office/drawing/2014/main" id="{6DC439BD-5A6A-1901-C1F1-D0D983E506FF}"/>
              </a:ext>
            </a:extLst>
          </p:cNvPr>
          <p:cNvSpPr/>
          <p:nvPr/>
        </p:nvSpPr>
        <p:spPr>
          <a:xfrm>
            <a:off x="8040000" y="5445000"/>
            <a:ext cx="1800000" cy="403860"/>
          </a:xfrm>
          <a:prstGeom prst="roundRect">
            <a:avLst>
              <a:gd name="adj" fmla="val 50000"/>
            </a:avLst>
          </a:prstGeom>
          <a:solidFill>
            <a:srgbClr val="0487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20XX人员贡献情况</a:t>
            </a:r>
          </a:p>
        </p:txBody>
      </p:sp>
      <p:graphicFrame>
        <p:nvGraphicFramePr>
          <p:cNvPr id="2" name="图表 1">
            <a:extLst>
              <a:ext uri="{FF2B5EF4-FFF2-40B4-BE49-F238E27FC236}">
                <a16:creationId xmlns:a16="http://schemas.microsoft.com/office/drawing/2014/main" id="{96360ECA-C874-F43A-34D9-1C3F10E8B71A}"/>
              </a:ext>
            </a:extLst>
          </p:cNvPr>
          <p:cNvGraphicFramePr/>
          <p:nvPr>
            <p:extLst>
              <p:ext uri="{D42A27DB-BD31-4B8C-83A1-F6EECF244321}">
                <p14:modId xmlns:p14="http://schemas.microsoft.com/office/powerpoint/2010/main" val="1470327589"/>
              </p:ext>
            </p:extLst>
          </p:nvPr>
        </p:nvGraphicFramePr>
        <p:xfrm>
          <a:off x="716700" y="1917000"/>
          <a:ext cx="5400000" cy="33225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图表 4">
            <a:extLst>
              <a:ext uri="{FF2B5EF4-FFF2-40B4-BE49-F238E27FC236}">
                <a16:creationId xmlns:a16="http://schemas.microsoft.com/office/drawing/2014/main" id="{29D13965-F147-2022-F539-DD84B830335A}"/>
              </a:ext>
            </a:extLst>
          </p:cNvPr>
          <p:cNvGraphicFramePr/>
          <p:nvPr>
            <p:extLst>
              <p:ext uri="{D42A27DB-BD31-4B8C-83A1-F6EECF244321}">
                <p14:modId xmlns:p14="http://schemas.microsoft.com/office/powerpoint/2010/main" val="4037349530"/>
              </p:ext>
            </p:extLst>
          </p:nvPr>
        </p:nvGraphicFramePr>
        <p:xfrm>
          <a:off x="6400656" y="1989000"/>
          <a:ext cx="5023344" cy="3250563"/>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95622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910446" y="2760083"/>
            <a:ext cx="3545546"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活动回顾</a:t>
            </a:r>
          </a:p>
        </p:txBody>
      </p:sp>
      <p:sp>
        <p:nvSpPr>
          <p:cNvPr id="27" name="文本框 26">
            <a:extLst>
              <a:ext uri="{FF2B5EF4-FFF2-40B4-BE49-F238E27FC236}">
                <a16:creationId xmlns:a16="http://schemas.microsoft.com/office/drawing/2014/main" id="{70F09F7A-7423-6596-9679-481D1C0D5F04}"/>
              </a:ext>
            </a:extLst>
          </p:cNvPr>
          <p:cNvSpPr txBox="1"/>
          <p:nvPr/>
        </p:nvSpPr>
        <p:spPr>
          <a:xfrm>
            <a:off x="5024376" y="3732267"/>
            <a:ext cx="3290855" cy="303505"/>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rPr>
              <a:t>ENENTS REVIEWING</a:t>
            </a:r>
            <a:endParaRPr lang="zh-CN" altLang="en-US"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endParaRPr>
          </a:p>
        </p:txBody>
      </p:sp>
      <p:grpSp>
        <p:nvGrpSpPr>
          <p:cNvPr id="5" name="组合 4">
            <a:extLst>
              <a:ext uri="{FF2B5EF4-FFF2-40B4-BE49-F238E27FC236}">
                <a16:creationId xmlns:a16="http://schemas.microsoft.com/office/drawing/2014/main" id="{C9D68213-115B-9F12-686F-78E07DA588D7}"/>
              </a:ext>
            </a:extLst>
          </p:cNvPr>
          <p:cNvGrpSpPr/>
          <p:nvPr/>
        </p:nvGrpSpPr>
        <p:grpSpPr>
          <a:xfrm>
            <a:off x="3847403" y="2852174"/>
            <a:ext cx="1120008" cy="1250864"/>
            <a:chOff x="3847403" y="2852174"/>
            <a:chExt cx="1120008" cy="1250864"/>
          </a:xfrm>
        </p:grpSpPr>
        <p:grpSp>
          <p:nvGrpSpPr>
            <p:cNvPr id="6" name="组合 5">
              <a:extLst>
                <a:ext uri="{FF2B5EF4-FFF2-40B4-BE49-F238E27FC236}">
                  <a16:creationId xmlns:a16="http://schemas.microsoft.com/office/drawing/2014/main" id="{C832C2E6-F9F6-3953-190E-3DA8909EE4DC}"/>
                </a:ext>
              </a:extLst>
            </p:cNvPr>
            <p:cNvGrpSpPr/>
            <p:nvPr/>
          </p:nvGrpSpPr>
          <p:grpSpPr>
            <a:xfrm>
              <a:off x="3847403" y="2852174"/>
              <a:ext cx="1120008" cy="1153651"/>
              <a:chOff x="4085394" y="2236789"/>
              <a:chExt cx="1120008" cy="1153651"/>
            </a:xfrm>
          </p:grpSpPr>
          <p:sp>
            <p:nvSpPr>
              <p:cNvPr id="8" name="任意多边形: 形状 7">
                <a:extLst>
                  <a:ext uri="{FF2B5EF4-FFF2-40B4-BE49-F238E27FC236}">
                    <a16:creationId xmlns:a16="http://schemas.microsoft.com/office/drawing/2014/main" id="{AB61BBB8-D9B9-20B4-8772-462699E14B4B}"/>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a:noFill/>
              </a:ln>
              <a:effectLst>
                <a:outerShdw blurRad="114300" dist="114300" dir="2700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9" name="任意多边形: 形状 8">
                <a:extLst>
                  <a:ext uri="{FF2B5EF4-FFF2-40B4-BE49-F238E27FC236}">
                    <a16:creationId xmlns:a16="http://schemas.microsoft.com/office/drawing/2014/main" id="{CF9B2B25-F1BB-A328-8A81-4A851ECC492E}"/>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cap="rnd">
                <a:gradFill flip="none" rotWithShape="1">
                  <a:gsLst>
                    <a:gs pos="0">
                      <a:schemeClr val="accent6"/>
                    </a:gs>
                    <a:gs pos="35000">
                      <a:schemeClr val="accent6">
                        <a:lumMod val="75000"/>
                      </a:schemeClr>
                    </a:gs>
                    <a:gs pos="15000">
                      <a:schemeClr val="accent6">
                        <a:lumMod val="75000"/>
                      </a:schemeClr>
                    </a:gs>
                    <a:gs pos="50000">
                      <a:schemeClr val="accent6"/>
                    </a:gs>
                    <a:gs pos="100000">
                      <a:schemeClr val="accent6"/>
                    </a:gs>
                    <a:gs pos="85000">
                      <a:schemeClr val="accent6">
                        <a:lumMod val="75000"/>
                      </a:schemeClr>
                    </a:gs>
                    <a:gs pos="65000">
                      <a:schemeClr val="accent6">
                        <a:lumMod val="75000"/>
                      </a:schemeClr>
                    </a:gs>
                  </a:gsLst>
                  <a:lin ang="2700000" scaled="1"/>
                  <a:tileRect/>
                </a:gradFill>
                <a:round/>
              </a:ln>
              <a:effectLst>
                <a:innerShdw blurRad="114300" dist="1143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7" name="文本框 6">
              <a:extLst>
                <a:ext uri="{FF2B5EF4-FFF2-40B4-BE49-F238E27FC236}">
                  <a16:creationId xmlns:a16="http://schemas.microsoft.com/office/drawing/2014/main" id="{61F09753-C046-90DB-308C-4C5B6761A2A3}"/>
                </a:ext>
              </a:extLst>
            </p:cNvPr>
            <p:cNvSpPr txBox="1"/>
            <p:nvPr/>
          </p:nvSpPr>
          <p:spPr>
            <a:xfrm>
              <a:off x="3885108" y="2925000"/>
              <a:ext cx="1044597"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肆</a:t>
              </a:r>
            </a:p>
          </p:txBody>
        </p:sp>
      </p:grpSp>
    </p:spTree>
    <p:custDataLst>
      <p:tags r:id="rId1"/>
    </p:custDataLst>
    <p:extLst>
      <p:ext uri="{BB962C8B-B14F-4D97-AF65-F5344CB8AC3E}">
        <p14:creationId xmlns:p14="http://schemas.microsoft.com/office/powerpoint/2010/main" val="160591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a:extLst>
              <a:ext uri="{FF2B5EF4-FFF2-40B4-BE49-F238E27FC236}">
                <a16:creationId xmlns:a16="http://schemas.microsoft.com/office/drawing/2014/main" id="{CF0911EA-0F30-33CB-FAD4-A49BBDFB1283}"/>
              </a:ext>
            </a:extLst>
          </p:cNvPr>
          <p:cNvSpPr/>
          <p:nvPr/>
        </p:nvSpPr>
        <p:spPr>
          <a:xfrm>
            <a:off x="2259965" y="306872"/>
            <a:ext cx="95758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PART </a:t>
            </a:r>
            <a:r>
              <a:rPr lang="en-US" altLang="zh-CN" sz="1400" b="1" dirty="0">
                <a:solidFill>
                  <a:schemeClr val="accent6"/>
                </a:solidFill>
                <a:latin typeface="微软雅黑" panose="020B0503020204020204" pitchFamily="34" charset="-122"/>
                <a:ea typeface="微软雅黑" panose="020B0503020204020204" pitchFamily="34" charset="-122"/>
                <a:cs typeface="阿里巴巴普惠体 2.0 45 Light" panose="00020600040101010101" charset="-122"/>
                <a:sym typeface="+mn-ea"/>
              </a:rPr>
              <a:t>4</a:t>
            </a:r>
          </a:p>
        </p:txBody>
      </p:sp>
      <p:sp>
        <p:nvSpPr>
          <p:cNvPr id="150" name="文本框 149">
            <a:extLst>
              <a:ext uri="{FF2B5EF4-FFF2-40B4-BE49-F238E27FC236}">
                <a16:creationId xmlns:a16="http://schemas.microsoft.com/office/drawing/2014/main" id="{C4E1095D-2389-C6EB-4350-D6E249BA8228}"/>
              </a:ext>
            </a:extLst>
          </p:cNvPr>
          <p:cNvSpPr txBox="1"/>
          <p:nvPr/>
        </p:nvSpPr>
        <p:spPr>
          <a:xfrm>
            <a:off x="297815" y="161962"/>
            <a:ext cx="1998980" cy="584775"/>
          </a:xfrm>
          <a:prstGeom prst="rect">
            <a:avLst/>
          </a:prstGeom>
          <a:noFill/>
          <a:effectLst>
            <a:outerShdw blurRad="50800" dist="38100" dir="2700000" algn="tl" rotWithShape="0">
              <a:prstClr val="black">
                <a:alpha val="20000"/>
              </a:prstClr>
            </a:outerShdw>
          </a:effectLst>
        </p:spPr>
        <p:txBody>
          <a:bodyPr wrap="square" rtlCol="0">
            <a:spAutoFit/>
          </a:bodyPr>
          <a:lstStyle/>
          <a:p>
            <a:r>
              <a:rPr lang="zh-CN" altLang="en-US" sz="32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活动回顾</a:t>
            </a:r>
          </a:p>
        </p:txBody>
      </p:sp>
      <p:sp>
        <p:nvSpPr>
          <p:cNvPr id="151" name="矩形 150">
            <a:extLst>
              <a:ext uri="{FF2B5EF4-FFF2-40B4-BE49-F238E27FC236}">
                <a16:creationId xmlns:a16="http://schemas.microsoft.com/office/drawing/2014/main" id="{302CADE5-0D92-7914-3B0B-A442E701D4EC}"/>
              </a:ext>
            </a:extLst>
          </p:cNvPr>
          <p:cNvSpPr/>
          <p:nvPr/>
        </p:nvSpPr>
        <p:spPr>
          <a:xfrm>
            <a:off x="3362960" y="306872"/>
            <a:ext cx="320421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tabLst>
                <a:tab pos="2868613" algn="l"/>
              </a:tabLst>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全年召开科室会、区域会情况</a:t>
            </a:r>
          </a:p>
        </p:txBody>
      </p:sp>
      <p:sp>
        <p:nvSpPr>
          <p:cNvPr id="19" name="文本框 18">
            <a:extLst>
              <a:ext uri="{FF2B5EF4-FFF2-40B4-BE49-F238E27FC236}">
                <a16:creationId xmlns:a16="http://schemas.microsoft.com/office/drawing/2014/main" id="{B490AF55-030A-8DFD-46FE-2A15CA4E30EF}"/>
              </a:ext>
            </a:extLst>
          </p:cNvPr>
          <p:cNvSpPr txBox="1"/>
          <p:nvPr/>
        </p:nvSpPr>
        <p:spPr>
          <a:xfrm>
            <a:off x="7824000" y="850877"/>
            <a:ext cx="1704340" cy="276999"/>
          </a:xfrm>
          <a:prstGeom prst="rect">
            <a:avLst/>
          </a:prstGeom>
          <a:noFill/>
        </p:spPr>
        <p:txBody>
          <a:bodyPr wrap="square" rtlCol="0">
            <a:spAutoFit/>
          </a:bodyPr>
          <a:lstStyle/>
          <a:p>
            <a:pPr algn="ctr">
              <a:lnSpc>
                <a:spcPct val="100000"/>
              </a:lnSpc>
            </a:pPr>
            <a:r>
              <a:rPr lang="en-US" altLang="zh-CN" sz="12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 </a:t>
            </a:r>
            <a:endParaRPr lang="en-US" altLang="zh-CN" sz="1400" dirty="0">
              <a:gradFill>
                <a:gsLst>
                  <a:gs pos="69000">
                    <a:srgbClr val="F35757"/>
                  </a:gs>
                  <a:gs pos="0">
                    <a:srgbClr val="F77575"/>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p:txBody>
      </p:sp>
      <p:sp>
        <p:nvSpPr>
          <p:cNvPr id="58" name="PA_任意多边形 25">
            <a:extLst>
              <a:ext uri="{FF2B5EF4-FFF2-40B4-BE49-F238E27FC236}">
                <a16:creationId xmlns:a16="http://schemas.microsoft.com/office/drawing/2014/main" id="{6C633295-34EE-A861-D2B8-50A53C1AF6E7}"/>
              </a:ext>
            </a:extLst>
          </p:cNvPr>
          <p:cNvSpPr/>
          <p:nvPr>
            <p:custDataLst>
              <p:tags r:id="rId2"/>
            </p:custDataLst>
          </p:nvPr>
        </p:nvSpPr>
        <p:spPr bwMode="auto">
          <a:xfrm>
            <a:off x="9331325" y="1791662"/>
            <a:ext cx="1522730" cy="1524000"/>
          </a:xfrm>
          <a:custGeom>
            <a:avLst/>
            <a:gdLst>
              <a:gd name="T0" fmla="*/ 959 w 959"/>
              <a:gd name="T1" fmla="*/ 283 h 960"/>
              <a:gd name="T2" fmla="*/ 286 w 959"/>
              <a:gd name="T3" fmla="*/ 960 h 960"/>
              <a:gd name="T4" fmla="*/ 0 w 959"/>
              <a:gd name="T5" fmla="*/ 673 h 960"/>
              <a:gd name="T6" fmla="*/ 675 w 959"/>
              <a:gd name="T7" fmla="*/ 0 h 960"/>
              <a:gd name="T8" fmla="*/ 959 w 959"/>
              <a:gd name="T9" fmla="*/ 283 h 960"/>
            </a:gdLst>
            <a:ahLst/>
            <a:cxnLst>
              <a:cxn ang="0">
                <a:pos x="T0" y="T1"/>
              </a:cxn>
              <a:cxn ang="0">
                <a:pos x="T2" y="T3"/>
              </a:cxn>
              <a:cxn ang="0">
                <a:pos x="T4" y="T5"/>
              </a:cxn>
              <a:cxn ang="0">
                <a:pos x="T6" y="T7"/>
              </a:cxn>
              <a:cxn ang="0">
                <a:pos x="T8" y="T9"/>
              </a:cxn>
            </a:cxnLst>
            <a:rect l="0" t="0" r="r" b="b"/>
            <a:pathLst>
              <a:path w="959" h="960">
                <a:moveTo>
                  <a:pt x="959" y="283"/>
                </a:moveTo>
                <a:lnTo>
                  <a:pt x="286" y="960"/>
                </a:lnTo>
                <a:lnTo>
                  <a:pt x="0" y="673"/>
                </a:lnTo>
                <a:lnTo>
                  <a:pt x="675" y="0"/>
                </a:lnTo>
                <a:lnTo>
                  <a:pt x="959" y="283"/>
                </a:lnTo>
                <a:close/>
              </a:path>
            </a:pathLst>
          </a:custGeom>
          <a:solidFill>
            <a:schemeClr val="bg1">
              <a:lumMod val="75000"/>
              <a:alpha val="15000"/>
            </a:schemeClr>
          </a:solidFill>
          <a:ln>
            <a:noFill/>
          </a:ln>
        </p:spPr>
        <p:txBody>
          <a:bodyPr vert="horz" wrap="square" lIns="91438" tIns="45718" rIns="91438" bIns="45718" numCol="1" anchor="ctr" anchorCtr="0" compatLnSpc="1">
            <a:noAutofit/>
          </a:bodyPr>
          <a:lstStyle/>
          <a:p>
            <a:pPr algn="ctr" defTabSz="685800"/>
            <a:endParaRPr lang="en-US" sz="1465"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18" name="PA_任意多边形 24">
            <a:extLst>
              <a:ext uri="{FF2B5EF4-FFF2-40B4-BE49-F238E27FC236}">
                <a16:creationId xmlns:a16="http://schemas.microsoft.com/office/drawing/2014/main" id="{45F7D3D1-0057-A2F5-9E85-E148110637F7}"/>
              </a:ext>
            </a:extLst>
          </p:cNvPr>
          <p:cNvSpPr/>
          <p:nvPr>
            <p:custDataLst>
              <p:tags r:id="rId3"/>
            </p:custDataLst>
          </p:nvPr>
        </p:nvSpPr>
        <p:spPr bwMode="auto">
          <a:xfrm rot="5400000">
            <a:off x="8192770" y="1824682"/>
            <a:ext cx="1527175" cy="1524000"/>
          </a:xfrm>
          <a:custGeom>
            <a:avLst/>
            <a:gdLst>
              <a:gd name="T0" fmla="*/ 962 w 962"/>
              <a:gd name="T1" fmla="*/ 284 h 960"/>
              <a:gd name="T2" fmla="*/ 287 w 962"/>
              <a:gd name="T3" fmla="*/ 960 h 960"/>
              <a:gd name="T4" fmla="*/ 0 w 962"/>
              <a:gd name="T5" fmla="*/ 677 h 960"/>
              <a:gd name="T6" fmla="*/ 675 w 962"/>
              <a:gd name="T7" fmla="*/ 0 h 960"/>
              <a:gd name="T8" fmla="*/ 962 w 962"/>
              <a:gd name="T9" fmla="*/ 284 h 960"/>
            </a:gdLst>
            <a:ahLst/>
            <a:cxnLst>
              <a:cxn ang="0">
                <a:pos x="T0" y="T1"/>
              </a:cxn>
              <a:cxn ang="0">
                <a:pos x="T2" y="T3"/>
              </a:cxn>
              <a:cxn ang="0">
                <a:pos x="T4" y="T5"/>
              </a:cxn>
              <a:cxn ang="0">
                <a:pos x="T6" y="T7"/>
              </a:cxn>
              <a:cxn ang="0">
                <a:pos x="T8" y="T9"/>
              </a:cxn>
            </a:cxnLst>
            <a:rect l="0" t="0" r="r" b="b"/>
            <a:pathLst>
              <a:path w="962" h="960">
                <a:moveTo>
                  <a:pt x="962" y="284"/>
                </a:moveTo>
                <a:lnTo>
                  <a:pt x="287" y="960"/>
                </a:lnTo>
                <a:lnTo>
                  <a:pt x="0" y="677"/>
                </a:lnTo>
                <a:lnTo>
                  <a:pt x="675" y="0"/>
                </a:lnTo>
                <a:lnTo>
                  <a:pt x="962" y="284"/>
                </a:lnTo>
                <a:close/>
              </a:path>
            </a:pathLst>
          </a:custGeom>
          <a:solidFill>
            <a:schemeClr val="bg1">
              <a:lumMod val="50000"/>
              <a:alpha val="15000"/>
            </a:schemeClr>
          </a:solidFill>
          <a:ln>
            <a:noFill/>
          </a:ln>
        </p:spPr>
        <p:txBody>
          <a:bodyPr vert="horz" wrap="square" lIns="91438" tIns="45718" rIns="91438" bIns="45718" numCol="1" anchor="ctr" anchorCtr="0" compatLnSpc="1">
            <a:noAutofit/>
          </a:bodyPr>
          <a:lstStyle/>
          <a:p>
            <a:pPr algn="ctr" defTabSz="685800"/>
            <a:endParaRPr lang="en-US" sz="1465"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1" name="PA_任意多边形 24">
            <a:extLst>
              <a:ext uri="{FF2B5EF4-FFF2-40B4-BE49-F238E27FC236}">
                <a16:creationId xmlns:a16="http://schemas.microsoft.com/office/drawing/2014/main" id="{E035683E-4CA7-87C5-7B21-0A18E8ED2618}"/>
              </a:ext>
            </a:extLst>
          </p:cNvPr>
          <p:cNvSpPr/>
          <p:nvPr>
            <p:custDataLst>
              <p:tags r:id="rId4"/>
            </p:custDataLst>
          </p:nvPr>
        </p:nvSpPr>
        <p:spPr bwMode="auto">
          <a:xfrm>
            <a:off x="7096760" y="1785312"/>
            <a:ext cx="1527175" cy="1524000"/>
          </a:xfrm>
          <a:custGeom>
            <a:avLst/>
            <a:gdLst>
              <a:gd name="T0" fmla="*/ 962 w 962"/>
              <a:gd name="T1" fmla="*/ 284 h 960"/>
              <a:gd name="T2" fmla="*/ 287 w 962"/>
              <a:gd name="T3" fmla="*/ 960 h 960"/>
              <a:gd name="T4" fmla="*/ 0 w 962"/>
              <a:gd name="T5" fmla="*/ 677 h 960"/>
              <a:gd name="T6" fmla="*/ 675 w 962"/>
              <a:gd name="T7" fmla="*/ 0 h 960"/>
              <a:gd name="T8" fmla="*/ 962 w 962"/>
              <a:gd name="T9" fmla="*/ 284 h 960"/>
            </a:gdLst>
            <a:ahLst/>
            <a:cxnLst>
              <a:cxn ang="0">
                <a:pos x="T0" y="T1"/>
              </a:cxn>
              <a:cxn ang="0">
                <a:pos x="T2" y="T3"/>
              </a:cxn>
              <a:cxn ang="0">
                <a:pos x="T4" y="T5"/>
              </a:cxn>
              <a:cxn ang="0">
                <a:pos x="T6" y="T7"/>
              </a:cxn>
              <a:cxn ang="0">
                <a:pos x="T8" y="T9"/>
              </a:cxn>
            </a:cxnLst>
            <a:rect l="0" t="0" r="r" b="b"/>
            <a:pathLst>
              <a:path w="962" h="960">
                <a:moveTo>
                  <a:pt x="962" y="284"/>
                </a:moveTo>
                <a:lnTo>
                  <a:pt x="287" y="960"/>
                </a:lnTo>
                <a:lnTo>
                  <a:pt x="0" y="677"/>
                </a:lnTo>
                <a:lnTo>
                  <a:pt x="675" y="0"/>
                </a:lnTo>
                <a:lnTo>
                  <a:pt x="962" y="284"/>
                </a:lnTo>
                <a:close/>
              </a:path>
            </a:pathLst>
          </a:custGeom>
          <a:solidFill>
            <a:schemeClr val="bg1">
              <a:lumMod val="50000"/>
              <a:alpha val="15000"/>
            </a:schemeClr>
          </a:solidFill>
          <a:ln>
            <a:noFill/>
          </a:ln>
        </p:spPr>
        <p:txBody>
          <a:bodyPr vert="horz" wrap="square" lIns="91438" tIns="45718" rIns="91438" bIns="45718" numCol="1" anchor="ctr" anchorCtr="0" compatLnSpc="1">
            <a:noAutofit/>
          </a:bodyPr>
          <a:lstStyle/>
          <a:p>
            <a:pPr algn="ctr" defTabSz="685800"/>
            <a:endParaRPr lang="en-US" sz="1465"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9" name="PA_任意多边形 23">
            <a:extLst>
              <a:ext uri="{FF2B5EF4-FFF2-40B4-BE49-F238E27FC236}">
                <a16:creationId xmlns:a16="http://schemas.microsoft.com/office/drawing/2014/main" id="{913A588E-ED6A-863A-CC02-AB8406601C66}"/>
              </a:ext>
            </a:extLst>
          </p:cNvPr>
          <p:cNvSpPr/>
          <p:nvPr>
            <p:custDataLst>
              <p:tags r:id="rId5"/>
            </p:custDataLst>
          </p:nvPr>
        </p:nvSpPr>
        <p:spPr bwMode="auto">
          <a:xfrm>
            <a:off x="2640330" y="4038292"/>
            <a:ext cx="1520825" cy="1529080"/>
          </a:xfrm>
          <a:custGeom>
            <a:avLst/>
            <a:gdLst>
              <a:gd name="T0" fmla="*/ 958 w 958"/>
              <a:gd name="T1" fmla="*/ 287 h 963"/>
              <a:gd name="T2" fmla="*/ 283 w 958"/>
              <a:gd name="T3" fmla="*/ 963 h 963"/>
              <a:gd name="T4" fmla="*/ 0 w 958"/>
              <a:gd name="T5" fmla="*/ 676 h 963"/>
              <a:gd name="T6" fmla="*/ 672 w 958"/>
              <a:gd name="T7" fmla="*/ 0 h 963"/>
              <a:gd name="T8" fmla="*/ 958 w 958"/>
              <a:gd name="T9" fmla="*/ 287 h 963"/>
            </a:gdLst>
            <a:ahLst/>
            <a:cxnLst>
              <a:cxn ang="0">
                <a:pos x="T0" y="T1"/>
              </a:cxn>
              <a:cxn ang="0">
                <a:pos x="T2" y="T3"/>
              </a:cxn>
              <a:cxn ang="0">
                <a:pos x="T4" y="T5"/>
              </a:cxn>
              <a:cxn ang="0">
                <a:pos x="T6" y="T7"/>
              </a:cxn>
              <a:cxn ang="0">
                <a:pos x="T8" y="T9"/>
              </a:cxn>
            </a:cxnLst>
            <a:rect l="0" t="0" r="r" b="b"/>
            <a:pathLst>
              <a:path w="958" h="963">
                <a:moveTo>
                  <a:pt x="958" y="287"/>
                </a:moveTo>
                <a:lnTo>
                  <a:pt x="283" y="963"/>
                </a:lnTo>
                <a:lnTo>
                  <a:pt x="0" y="676"/>
                </a:lnTo>
                <a:lnTo>
                  <a:pt x="672" y="0"/>
                </a:lnTo>
                <a:lnTo>
                  <a:pt x="958" y="287"/>
                </a:lnTo>
                <a:close/>
              </a:path>
            </a:pathLst>
          </a:custGeom>
          <a:solidFill>
            <a:schemeClr val="bg1">
              <a:lumMod val="50000"/>
              <a:alpha val="15000"/>
            </a:schemeClr>
          </a:solidFill>
          <a:ln>
            <a:noFill/>
          </a:ln>
        </p:spPr>
        <p:txBody>
          <a:bodyPr vert="horz" wrap="square" lIns="91438" tIns="45718" rIns="91438" bIns="45718" numCol="1" anchor="ctr" anchorCtr="0" compatLnSpc="1">
            <a:noAutofit/>
          </a:bodyPr>
          <a:lstStyle/>
          <a:p>
            <a:pPr algn="ctr" defTabSz="685800"/>
            <a:endParaRPr lang="en-US" sz="1465"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0" name="PA_任意多边形 25">
            <a:extLst>
              <a:ext uri="{FF2B5EF4-FFF2-40B4-BE49-F238E27FC236}">
                <a16:creationId xmlns:a16="http://schemas.microsoft.com/office/drawing/2014/main" id="{9DE8046F-36EB-3887-58E9-342D8396CC6F}"/>
              </a:ext>
            </a:extLst>
          </p:cNvPr>
          <p:cNvSpPr/>
          <p:nvPr>
            <p:custDataLst>
              <p:tags r:id="rId6"/>
            </p:custDataLst>
          </p:nvPr>
        </p:nvSpPr>
        <p:spPr bwMode="auto">
          <a:xfrm>
            <a:off x="5850255" y="2969587"/>
            <a:ext cx="1522730" cy="1524000"/>
          </a:xfrm>
          <a:custGeom>
            <a:avLst/>
            <a:gdLst>
              <a:gd name="T0" fmla="*/ 959 w 959"/>
              <a:gd name="T1" fmla="*/ 283 h 960"/>
              <a:gd name="T2" fmla="*/ 286 w 959"/>
              <a:gd name="T3" fmla="*/ 960 h 960"/>
              <a:gd name="T4" fmla="*/ 0 w 959"/>
              <a:gd name="T5" fmla="*/ 673 h 960"/>
              <a:gd name="T6" fmla="*/ 675 w 959"/>
              <a:gd name="T7" fmla="*/ 0 h 960"/>
              <a:gd name="T8" fmla="*/ 959 w 959"/>
              <a:gd name="T9" fmla="*/ 283 h 960"/>
            </a:gdLst>
            <a:ahLst/>
            <a:cxnLst>
              <a:cxn ang="0">
                <a:pos x="T0" y="T1"/>
              </a:cxn>
              <a:cxn ang="0">
                <a:pos x="T2" y="T3"/>
              </a:cxn>
              <a:cxn ang="0">
                <a:pos x="T4" y="T5"/>
              </a:cxn>
              <a:cxn ang="0">
                <a:pos x="T6" y="T7"/>
              </a:cxn>
              <a:cxn ang="0">
                <a:pos x="T8" y="T9"/>
              </a:cxn>
            </a:cxnLst>
            <a:rect l="0" t="0" r="r" b="b"/>
            <a:pathLst>
              <a:path w="959" h="960">
                <a:moveTo>
                  <a:pt x="959" y="283"/>
                </a:moveTo>
                <a:lnTo>
                  <a:pt x="286" y="960"/>
                </a:lnTo>
                <a:lnTo>
                  <a:pt x="0" y="673"/>
                </a:lnTo>
                <a:lnTo>
                  <a:pt x="675" y="0"/>
                </a:lnTo>
                <a:lnTo>
                  <a:pt x="959" y="283"/>
                </a:lnTo>
                <a:close/>
              </a:path>
            </a:pathLst>
          </a:custGeom>
          <a:solidFill>
            <a:schemeClr val="bg1">
              <a:lumMod val="75000"/>
              <a:alpha val="15000"/>
            </a:schemeClr>
          </a:solidFill>
          <a:ln>
            <a:noFill/>
          </a:ln>
        </p:spPr>
        <p:txBody>
          <a:bodyPr vert="horz" wrap="square" lIns="91438" tIns="45718" rIns="91438" bIns="45718" numCol="1" anchor="ctr" anchorCtr="0" compatLnSpc="1">
            <a:noAutofit/>
          </a:bodyPr>
          <a:lstStyle/>
          <a:p>
            <a:pPr algn="ctr" defTabSz="685800"/>
            <a:endParaRPr lang="en-US" sz="1465"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1" name="PA_任意多边形 26">
            <a:extLst>
              <a:ext uri="{FF2B5EF4-FFF2-40B4-BE49-F238E27FC236}">
                <a16:creationId xmlns:a16="http://schemas.microsoft.com/office/drawing/2014/main" id="{35AD4A9F-5BB0-49F6-0440-8ACD556D1AEC}"/>
              </a:ext>
            </a:extLst>
          </p:cNvPr>
          <p:cNvSpPr/>
          <p:nvPr>
            <p:custDataLst>
              <p:tags r:id="rId7"/>
            </p:custDataLst>
          </p:nvPr>
        </p:nvSpPr>
        <p:spPr bwMode="auto">
          <a:xfrm>
            <a:off x="4779010" y="2969587"/>
            <a:ext cx="1525905" cy="1524000"/>
          </a:xfrm>
          <a:custGeom>
            <a:avLst/>
            <a:gdLst>
              <a:gd name="T0" fmla="*/ 286 w 961"/>
              <a:gd name="T1" fmla="*/ 0 h 960"/>
              <a:gd name="T2" fmla="*/ 961 w 961"/>
              <a:gd name="T3" fmla="*/ 673 h 960"/>
              <a:gd name="T4" fmla="*/ 675 w 961"/>
              <a:gd name="T5" fmla="*/ 960 h 960"/>
              <a:gd name="T6" fmla="*/ 0 w 961"/>
              <a:gd name="T7" fmla="*/ 283 h 960"/>
              <a:gd name="T8" fmla="*/ 286 w 961"/>
              <a:gd name="T9" fmla="*/ 0 h 960"/>
            </a:gdLst>
            <a:ahLst/>
            <a:cxnLst>
              <a:cxn ang="0">
                <a:pos x="T0" y="T1"/>
              </a:cxn>
              <a:cxn ang="0">
                <a:pos x="T2" y="T3"/>
              </a:cxn>
              <a:cxn ang="0">
                <a:pos x="T4" y="T5"/>
              </a:cxn>
              <a:cxn ang="0">
                <a:pos x="T6" y="T7"/>
              </a:cxn>
              <a:cxn ang="0">
                <a:pos x="T8" y="T9"/>
              </a:cxn>
            </a:cxnLst>
            <a:rect l="0" t="0" r="r" b="b"/>
            <a:pathLst>
              <a:path w="961" h="960">
                <a:moveTo>
                  <a:pt x="286" y="0"/>
                </a:moveTo>
                <a:lnTo>
                  <a:pt x="961" y="673"/>
                </a:lnTo>
                <a:lnTo>
                  <a:pt x="675" y="960"/>
                </a:lnTo>
                <a:lnTo>
                  <a:pt x="0" y="283"/>
                </a:lnTo>
                <a:lnTo>
                  <a:pt x="286" y="0"/>
                </a:lnTo>
                <a:close/>
              </a:path>
            </a:pathLst>
          </a:custGeom>
          <a:solidFill>
            <a:schemeClr val="bg1">
              <a:lumMod val="50000"/>
              <a:alpha val="15000"/>
            </a:schemeClr>
          </a:solidFill>
          <a:ln>
            <a:noFill/>
          </a:ln>
        </p:spPr>
        <p:txBody>
          <a:bodyPr vert="horz" wrap="square" lIns="91438" tIns="45718" rIns="91438" bIns="45718" numCol="1" anchor="ctr" anchorCtr="0" compatLnSpc="1">
            <a:noAutofit/>
          </a:bodyPr>
          <a:lstStyle/>
          <a:p>
            <a:pPr algn="ctr" defTabSz="685800"/>
            <a:endParaRPr lang="en-US" sz="1465"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2" name="PA_任意多边形 29">
            <a:extLst>
              <a:ext uri="{FF2B5EF4-FFF2-40B4-BE49-F238E27FC236}">
                <a16:creationId xmlns:a16="http://schemas.microsoft.com/office/drawing/2014/main" id="{A9D493DB-5C63-1EB8-92C0-CB3B5B43D801}"/>
              </a:ext>
            </a:extLst>
          </p:cNvPr>
          <p:cNvSpPr/>
          <p:nvPr>
            <p:custDataLst>
              <p:tags r:id="rId8"/>
            </p:custDataLst>
          </p:nvPr>
        </p:nvSpPr>
        <p:spPr bwMode="auto">
          <a:xfrm>
            <a:off x="3707130" y="2969587"/>
            <a:ext cx="1525905" cy="1524000"/>
          </a:xfrm>
          <a:custGeom>
            <a:avLst/>
            <a:gdLst>
              <a:gd name="T0" fmla="*/ 961 w 961"/>
              <a:gd name="T1" fmla="*/ 283 h 960"/>
              <a:gd name="T2" fmla="*/ 286 w 961"/>
              <a:gd name="T3" fmla="*/ 960 h 960"/>
              <a:gd name="T4" fmla="*/ 0 w 961"/>
              <a:gd name="T5" fmla="*/ 673 h 960"/>
              <a:gd name="T6" fmla="*/ 675 w 961"/>
              <a:gd name="T7" fmla="*/ 0 h 960"/>
              <a:gd name="T8" fmla="*/ 961 w 961"/>
              <a:gd name="T9" fmla="*/ 283 h 960"/>
            </a:gdLst>
            <a:ahLst/>
            <a:cxnLst>
              <a:cxn ang="0">
                <a:pos x="T0" y="T1"/>
              </a:cxn>
              <a:cxn ang="0">
                <a:pos x="T2" y="T3"/>
              </a:cxn>
              <a:cxn ang="0">
                <a:pos x="T4" y="T5"/>
              </a:cxn>
              <a:cxn ang="0">
                <a:pos x="T6" y="T7"/>
              </a:cxn>
              <a:cxn ang="0">
                <a:pos x="T8" y="T9"/>
              </a:cxn>
            </a:cxnLst>
            <a:rect l="0" t="0" r="r" b="b"/>
            <a:pathLst>
              <a:path w="961" h="960">
                <a:moveTo>
                  <a:pt x="961" y="283"/>
                </a:moveTo>
                <a:lnTo>
                  <a:pt x="286" y="960"/>
                </a:lnTo>
                <a:lnTo>
                  <a:pt x="0" y="673"/>
                </a:lnTo>
                <a:lnTo>
                  <a:pt x="675" y="0"/>
                </a:lnTo>
                <a:lnTo>
                  <a:pt x="961" y="283"/>
                </a:lnTo>
                <a:close/>
              </a:path>
            </a:pathLst>
          </a:custGeom>
          <a:solidFill>
            <a:schemeClr val="bg1">
              <a:lumMod val="75000"/>
              <a:alpha val="15000"/>
            </a:schemeClr>
          </a:solidFill>
          <a:ln>
            <a:noFill/>
          </a:ln>
        </p:spPr>
        <p:txBody>
          <a:bodyPr vert="horz" wrap="square" lIns="91438" tIns="45718" rIns="91438" bIns="45718" numCol="1" anchor="ctr" anchorCtr="0" compatLnSpc="1">
            <a:noAutofit/>
          </a:bodyPr>
          <a:lstStyle/>
          <a:p>
            <a:pPr algn="ctr" defTabSz="685800"/>
            <a:endParaRPr lang="en-US" sz="1465"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3" name="PA_任意多边形 30">
            <a:extLst>
              <a:ext uri="{FF2B5EF4-FFF2-40B4-BE49-F238E27FC236}">
                <a16:creationId xmlns:a16="http://schemas.microsoft.com/office/drawing/2014/main" id="{4C380EDC-0FE0-E0E6-5E8F-81B0C8C71EA2}"/>
              </a:ext>
            </a:extLst>
          </p:cNvPr>
          <p:cNvSpPr/>
          <p:nvPr>
            <p:custDataLst>
              <p:tags r:id="rId9"/>
            </p:custDataLst>
          </p:nvPr>
        </p:nvSpPr>
        <p:spPr bwMode="auto">
          <a:xfrm>
            <a:off x="1567180" y="4038292"/>
            <a:ext cx="1522730" cy="1529080"/>
          </a:xfrm>
          <a:custGeom>
            <a:avLst/>
            <a:gdLst>
              <a:gd name="T0" fmla="*/ 287 w 959"/>
              <a:gd name="T1" fmla="*/ 0 h 963"/>
              <a:gd name="T2" fmla="*/ 959 w 959"/>
              <a:gd name="T3" fmla="*/ 676 h 963"/>
              <a:gd name="T4" fmla="*/ 676 w 959"/>
              <a:gd name="T5" fmla="*/ 963 h 963"/>
              <a:gd name="T6" fmla="*/ 0 w 959"/>
              <a:gd name="T7" fmla="*/ 287 h 963"/>
              <a:gd name="T8" fmla="*/ 287 w 959"/>
              <a:gd name="T9" fmla="*/ 0 h 963"/>
            </a:gdLst>
            <a:ahLst/>
            <a:cxnLst>
              <a:cxn ang="0">
                <a:pos x="T0" y="T1"/>
              </a:cxn>
              <a:cxn ang="0">
                <a:pos x="T2" y="T3"/>
              </a:cxn>
              <a:cxn ang="0">
                <a:pos x="T4" y="T5"/>
              </a:cxn>
              <a:cxn ang="0">
                <a:pos x="T6" y="T7"/>
              </a:cxn>
              <a:cxn ang="0">
                <a:pos x="T8" y="T9"/>
              </a:cxn>
            </a:cxnLst>
            <a:rect l="0" t="0" r="r" b="b"/>
            <a:pathLst>
              <a:path w="959" h="963">
                <a:moveTo>
                  <a:pt x="287" y="0"/>
                </a:moveTo>
                <a:lnTo>
                  <a:pt x="959" y="676"/>
                </a:lnTo>
                <a:lnTo>
                  <a:pt x="676" y="963"/>
                </a:lnTo>
                <a:lnTo>
                  <a:pt x="0" y="287"/>
                </a:lnTo>
                <a:lnTo>
                  <a:pt x="287" y="0"/>
                </a:lnTo>
                <a:close/>
              </a:path>
            </a:pathLst>
          </a:custGeom>
          <a:solidFill>
            <a:schemeClr val="bg1">
              <a:lumMod val="75000"/>
              <a:alpha val="15000"/>
            </a:schemeClr>
          </a:solidFill>
          <a:ln>
            <a:noFill/>
          </a:ln>
        </p:spPr>
        <p:txBody>
          <a:bodyPr vert="horz" wrap="square" lIns="91438" tIns="45718" rIns="91438" bIns="45718" numCol="1" anchor="ctr" anchorCtr="0" compatLnSpc="1">
            <a:noAutofit/>
          </a:bodyPr>
          <a:lstStyle/>
          <a:p>
            <a:pPr algn="ctr" defTabSz="685800"/>
            <a:endParaRPr lang="en-US" sz="1465"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43" name="矩形标注 3">
            <a:extLst>
              <a:ext uri="{FF2B5EF4-FFF2-40B4-BE49-F238E27FC236}">
                <a16:creationId xmlns:a16="http://schemas.microsoft.com/office/drawing/2014/main" id="{DE5EECAD-FFE6-5DD2-BF56-13C81ED26112}"/>
              </a:ext>
            </a:extLst>
          </p:cNvPr>
          <p:cNvSpPr/>
          <p:nvPr/>
        </p:nvSpPr>
        <p:spPr>
          <a:xfrm>
            <a:off x="429260" y="2479367"/>
            <a:ext cx="1795780" cy="1090930"/>
          </a:xfrm>
          <a:prstGeom prst="wedgeRectCallout">
            <a:avLst>
              <a:gd name="adj1" fmla="val 27369"/>
              <a:gd name="adj2" fmla="val 67811"/>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990" rtlCol="0" anchor="ctr">
            <a:noAutofit/>
          </a:bodyPr>
          <a:lstStyle/>
          <a:p>
            <a:pPr algn="l"/>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活动名称</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pPr algn="l"/>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活动概况活动概况活动概况活动概况</a:t>
            </a:r>
            <a:endParaRPr lang="en-AU" altLang="en-AU"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44" name="矩形标注 5">
            <a:extLst>
              <a:ext uri="{FF2B5EF4-FFF2-40B4-BE49-F238E27FC236}">
                <a16:creationId xmlns:a16="http://schemas.microsoft.com/office/drawing/2014/main" id="{6D0C19A0-0B83-5998-3E5F-668C144FB92A}"/>
              </a:ext>
            </a:extLst>
          </p:cNvPr>
          <p:cNvSpPr/>
          <p:nvPr/>
        </p:nvSpPr>
        <p:spPr>
          <a:xfrm>
            <a:off x="3469640" y="5418073"/>
            <a:ext cx="1524635" cy="962927"/>
          </a:xfrm>
          <a:prstGeom prst="wedgeRectCallout">
            <a:avLst>
              <a:gd name="adj1" fmla="val -61633"/>
              <a:gd name="adj2" fmla="val -32188"/>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46990" numCol="1" spcCol="0" rtlCol="0" fromWordArt="0" anchor="ctr" anchorCtr="0" forceAA="0" compatLnSpc="1">
            <a:noAutofit/>
          </a:bodyPr>
          <a:lstStyle/>
          <a:p>
            <a:pPr algn="l"/>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活动名称</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pPr algn="l"/>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活动概况活动概况活动概况</a:t>
            </a:r>
            <a:endParaRPr lang="en-AU" altLang="zh-CN" sz="1400" b="1" dirty="0">
              <a:solidFill>
                <a:srgbClr val="37D7C3"/>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50" name="矩形标注 19">
            <a:extLst>
              <a:ext uri="{FF2B5EF4-FFF2-40B4-BE49-F238E27FC236}">
                <a16:creationId xmlns:a16="http://schemas.microsoft.com/office/drawing/2014/main" id="{058D984A-3B70-F695-840D-6E83A18B75DA}"/>
              </a:ext>
            </a:extLst>
          </p:cNvPr>
          <p:cNvSpPr/>
          <p:nvPr/>
        </p:nvSpPr>
        <p:spPr>
          <a:xfrm>
            <a:off x="2795905" y="2565092"/>
            <a:ext cx="1323975" cy="1004570"/>
          </a:xfrm>
          <a:prstGeom prst="wedgeRectCallout">
            <a:avLst>
              <a:gd name="adj1" fmla="val 27458"/>
              <a:gd name="adj2" fmla="val 69595"/>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46990" numCol="1" spcCol="0" rtlCol="0" fromWordArt="0" anchor="ctr" anchorCtr="0" forceAA="0" compatLnSpc="1">
            <a:noAutofit/>
          </a:bodyPr>
          <a:lstStyle/>
          <a:p>
            <a:pPr algn="l"/>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活动名称</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pPr algn="l"/>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活动概况活动概况活动概况</a:t>
            </a:r>
            <a:endParaRPr lang="en-AU" sz="1400" b="1" dirty="0">
              <a:solidFill>
                <a:srgbClr val="37D7C3"/>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51" name="矩形标注 26">
            <a:extLst>
              <a:ext uri="{FF2B5EF4-FFF2-40B4-BE49-F238E27FC236}">
                <a16:creationId xmlns:a16="http://schemas.microsoft.com/office/drawing/2014/main" id="{8DB6A26E-D71B-6BB1-470E-03A97207F28D}"/>
              </a:ext>
            </a:extLst>
          </p:cNvPr>
          <p:cNvSpPr/>
          <p:nvPr/>
        </p:nvSpPr>
        <p:spPr>
          <a:xfrm>
            <a:off x="4013835" y="1399232"/>
            <a:ext cx="1323975" cy="1004570"/>
          </a:xfrm>
          <a:prstGeom prst="wedgeRectCallout">
            <a:avLst>
              <a:gd name="adj1" fmla="val 26163"/>
              <a:gd name="adj2" fmla="val 73640"/>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46990" numCol="1" spcCol="0" rtlCol="0" fromWordArt="0" anchor="ctr" anchorCtr="0" forceAA="0" compatLnSpc="1">
            <a:noAutofit/>
          </a:bodyPr>
          <a:lstStyle/>
          <a:p>
            <a:pPr algn="l"/>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活动名称</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pPr algn="l"/>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活动概况活动概况活动概况</a:t>
            </a:r>
            <a:endParaRPr lang="en-AU" altLang="zh-CN" sz="1400" b="1" dirty="0">
              <a:solidFill>
                <a:srgbClr val="37D7C3"/>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53" name="矩形标注 28">
            <a:extLst>
              <a:ext uri="{FF2B5EF4-FFF2-40B4-BE49-F238E27FC236}">
                <a16:creationId xmlns:a16="http://schemas.microsoft.com/office/drawing/2014/main" id="{D2A3C567-DD2B-F6E3-140F-7FC15B87214F}"/>
              </a:ext>
            </a:extLst>
          </p:cNvPr>
          <p:cNvSpPr/>
          <p:nvPr/>
        </p:nvSpPr>
        <p:spPr>
          <a:xfrm>
            <a:off x="5416550" y="4942532"/>
            <a:ext cx="1323975" cy="1004570"/>
          </a:xfrm>
          <a:prstGeom prst="wedgeRectCallout">
            <a:avLst>
              <a:gd name="adj1" fmla="val -3908"/>
              <a:gd name="adj2" fmla="val -66055"/>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46990" numCol="1" spcCol="0" rtlCol="0" fromWordArt="0" anchor="ctr" anchorCtr="0" forceAA="0" compatLnSpc="1">
            <a:noAutofit/>
          </a:bodyPr>
          <a:lstStyle/>
          <a:p>
            <a:pPr algn="l"/>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活动名称</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pPr algn="l"/>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活动概况活动概况活动概况</a:t>
            </a:r>
            <a:endParaRPr lang="en-AU" altLang="zh-CN" sz="1400" b="1" dirty="0">
              <a:solidFill>
                <a:srgbClr val="37D7C3"/>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54" name="矩形标注 31">
            <a:extLst>
              <a:ext uri="{FF2B5EF4-FFF2-40B4-BE49-F238E27FC236}">
                <a16:creationId xmlns:a16="http://schemas.microsoft.com/office/drawing/2014/main" id="{C8C99B2E-075E-15BD-4B73-DDA2E3C83F85}"/>
              </a:ext>
            </a:extLst>
          </p:cNvPr>
          <p:cNvSpPr/>
          <p:nvPr/>
        </p:nvSpPr>
        <p:spPr>
          <a:xfrm>
            <a:off x="7091680" y="3921452"/>
            <a:ext cx="1323975" cy="1004570"/>
          </a:xfrm>
          <a:prstGeom prst="wedgeRectCallout">
            <a:avLst>
              <a:gd name="adj1" fmla="val -27458"/>
              <a:gd name="adj2" fmla="val -66624"/>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46990" numCol="1" spcCol="0" rtlCol="0" fromWordArt="0" anchor="ctr" anchorCtr="0" forceAA="0" compatLnSpc="1">
            <a:noAutofit/>
          </a:bodyPr>
          <a:lstStyle/>
          <a:p>
            <a:pPr algn="l"/>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活动名称</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pPr algn="l"/>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活动概况活动概况活动概况</a:t>
            </a:r>
            <a:endParaRPr lang="en-AU" altLang="zh-CN" sz="1400" b="1" dirty="0">
              <a:solidFill>
                <a:srgbClr val="37D7C3"/>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55" name="矩形标注 32">
            <a:extLst>
              <a:ext uri="{FF2B5EF4-FFF2-40B4-BE49-F238E27FC236}">
                <a16:creationId xmlns:a16="http://schemas.microsoft.com/office/drawing/2014/main" id="{DC6BC480-88C8-9EC9-C5C1-CED6AEF165E8}"/>
              </a:ext>
            </a:extLst>
          </p:cNvPr>
          <p:cNvSpPr/>
          <p:nvPr/>
        </p:nvSpPr>
        <p:spPr>
          <a:xfrm>
            <a:off x="6203950" y="1416377"/>
            <a:ext cx="1323975" cy="1004570"/>
          </a:xfrm>
          <a:prstGeom prst="wedgeRectCallout">
            <a:avLst>
              <a:gd name="adj1" fmla="val 67170"/>
              <a:gd name="adj2" fmla="val 13906"/>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46990" numCol="1" spcCol="0" rtlCol="0" fromWordArt="0" anchor="ctr" anchorCtr="0" forceAA="0" compatLnSpc="1">
            <a:noAutofit/>
          </a:bodyPr>
          <a:lstStyle/>
          <a:p>
            <a:pPr algn="l"/>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活动名称</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pPr algn="l"/>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活动概况活动概况活动概况</a:t>
            </a:r>
            <a:endParaRPr lang="en-AU" altLang="zh-CN" sz="1400" b="1" dirty="0">
              <a:solidFill>
                <a:srgbClr val="37D7C3"/>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56" name="矩形标注 33">
            <a:extLst>
              <a:ext uri="{FF2B5EF4-FFF2-40B4-BE49-F238E27FC236}">
                <a16:creationId xmlns:a16="http://schemas.microsoft.com/office/drawing/2014/main" id="{6EE7D4CD-78A2-8698-B24B-A2C8503BF613}"/>
              </a:ext>
            </a:extLst>
          </p:cNvPr>
          <p:cNvSpPr/>
          <p:nvPr/>
        </p:nvSpPr>
        <p:spPr>
          <a:xfrm>
            <a:off x="9185274" y="3847156"/>
            <a:ext cx="1230725" cy="1004569"/>
          </a:xfrm>
          <a:prstGeom prst="wedgeRectCallout">
            <a:avLst>
              <a:gd name="adj1" fmla="val -22002"/>
              <a:gd name="adj2" fmla="val -76050"/>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46990" numCol="1" spcCol="0" rtlCol="0" fromWordArt="0" anchor="ctr" anchorCtr="0" forceAA="0" compatLnSpc="1">
            <a:noAutofit/>
          </a:bodyPr>
          <a:lstStyle/>
          <a:p>
            <a:pPr algn="l"/>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活动名称</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pPr algn="l"/>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活动概况活动概况活动概况</a:t>
            </a:r>
            <a:endParaRPr lang="en-AU" altLang="zh-CN" sz="1400" b="1" dirty="0">
              <a:solidFill>
                <a:srgbClr val="37D7C3"/>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57" name="矩形标注 34">
            <a:extLst>
              <a:ext uri="{FF2B5EF4-FFF2-40B4-BE49-F238E27FC236}">
                <a16:creationId xmlns:a16="http://schemas.microsoft.com/office/drawing/2014/main" id="{FC097211-8373-6F96-83F9-708A9D1DD0A6}"/>
              </a:ext>
            </a:extLst>
          </p:cNvPr>
          <p:cNvSpPr/>
          <p:nvPr/>
        </p:nvSpPr>
        <p:spPr>
          <a:xfrm>
            <a:off x="10638155" y="2648276"/>
            <a:ext cx="1186180" cy="948985"/>
          </a:xfrm>
          <a:prstGeom prst="wedgeRectCallout">
            <a:avLst>
              <a:gd name="adj1" fmla="val -37580"/>
              <a:gd name="adj2" fmla="val -77563"/>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46990" numCol="1" spcCol="0" rtlCol="0" fromWordArt="0" anchor="ctr" anchorCtr="0" forceAA="0" compatLnSpc="1">
            <a:noAutofit/>
          </a:bodyPr>
          <a:lstStyle/>
          <a:p>
            <a:pPr algn="l"/>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活动名称</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pPr algn="l"/>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活动概况活动概况</a:t>
            </a:r>
            <a:endParaRPr lang="en-AU" altLang="zh-CN" sz="1400" b="1" dirty="0">
              <a:solidFill>
                <a:srgbClr val="37D7C3"/>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grpSp>
        <p:nvGrpSpPr>
          <p:cNvPr id="4" name="组合 3">
            <a:extLst>
              <a:ext uri="{FF2B5EF4-FFF2-40B4-BE49-F238E27FC236}">
                <a16:creationId xmlns:a16="http://schemas.microsoft.com/office/drawing/2014/main" id="{C260E993-CC25-1CBE-CE67-9D9F732BFEC4}"/>
              </a:ext>
            </a:extLst>
          </p:cNvPr>
          <p:cNvGrpSpPr/>
          <p:nvPr/>
        </p:nvGrpSpPr>
        <p:grpSpPr>
          <a:xfrm>
            <a:off x="1261605" y="3785230"/>
            <a:ext cx="817200" cy="817200"/>
            <a:chOff x="8266013" y="5015981"/>
            <a:chExt cx="693445" cy="693445"/>
          </a:xfrm>
        </p:grpSpPr>
        <p:sp>
          <p:nvSpPr>
            <p:cNvPr id="5" name="椭圆 4">
              <a:extLst>
                <a:ext uri="{FF2B5EF4-FFF2-40B4-BE49-F238E27FC236}">
                  <a16:creationId xmlns:a16="http://schemas.microsoft.com/office/drawing/2014/main" id="{810A4A2F-7EFA-959D-6DD9-D86B85C2CAC6}"/>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6" name="椭圆 5">
              <a:extLst>
                <a:ext uri="{FF2B5EF4-FFF2-40B4-BE49-F238E27FC236}">
                  <a16:creationId xmlns:a16="http://schemas.microsoft.com/office/drawing/2014/main" id="{5C35FA56-13A8-8EB4-020D-96427D48DAEA}"/>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1/1</a:t>
              </a: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endParaRPr>
            </a:p>
          </p:txBody>
        </p:sp>
      </p:grpSp>
      <p:grpSp>
        <p:nvGrpSpPr>
          <p:cNvPr id="11" name="组合 10">
            <a:extLst>
              <a:ext uri="{FF2B5EF4-FFF2-40B4-BE49-F238E27FC236}">
                <a16:creationId xmlns:a16="http://schemas.microsoft.com/office/drawing/2014/main" id="{FEA815AA-EDEF-7E7D-DE2E-EC89927D476F}"/>
              </a:ext>
            </a:extLst>
          </p:cNvPr>
          <p:cNvGrpSpPr/>
          <p:nvPr/>
        </p:nvGrpSpPr>
        <p:grpSpPr>
          <a:xfrm>
            <a:off x="2409000" y="4891640"/>
            <a:ext cx="817200" cy="817200"/>
            <a:chOff x="8266013" y="5015981"/>
            <a:chExt cx="693445" cy="693445"/>
          </a:xfrm>
        </p:grpSpPr>
        <p:sp>
          <p:nvSpPr>
            <p:cNvPr id="12" name="椭圆 11">
              <a:extLst>
                <a:ext uri="{FF2B5EF4-FFF2-40B4-BE49-F238E27FC236}">
                  <a16:creationId xmlns:a16="http://schemas.microsoft.com/office/drawing/2014/main" id="{00E16F95-6129-E2A1-2728-1EA60ACE8FC1}"/>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13" name="椭圆 12">
              <a:extLst>
                <a:ext uri="{FF2B5EF4-FFF2-40B4-BE49-F238E27FC236}">
                  <a16:creationId xmlns:a16="http://schemas.microsoft.com/office/drawing/2014/main" id="{0296E3DA-1A98-8C14-A54E-736DB26515CA}"/>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2/1</a:t>
              </a: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endParaRPr>
            </a:p>
          </p:txBody>
        </p:sp>
      </p:grpSp>
      <p:grpSp>
        <p:nvGrpSpPr>
          <p:cNvPr id="14" name="组合 13">
            <a:extLst>
              <a:ext uri="{FF2B5EF4-FFF2-40B4-BE49-F238E27FC236}">
                <a16:creationId xmlns:a16="http://schemas.microsoft.com/office/drawing/2014/main" id="{A7958E05-19AE-2BFE-EC72-2745014F0192}"/>
              </a:ext>
            </a:extLst>
          </p:cNvPr>
          <p:cNvGrpSpPr/>
          <p:nvPr/>
        </p:nvGrpSpPr>
        <p:grpSpPr>
          <a:xfrm>
            <a:off x="3629365" y="3785230"/>
            <a:ext cx="817200" cy="817200"/>
            <a:chOff x="8266013" y="5015981"/>
            <a:chExt cx="693445" cy="693445"/>
          </a:xfrm>
        </p:grpSpPr>
        <p:sp>
          <p:nvSpPr>
            <p:cNvPr id="16" name="椭圆 15">
              <a:extLst>
                <a:ext uri="{FF2B5EF4-FFF2-40B4-BE49-F238E27FC236}">
                  <a16:creationId xmlns:a16="http://schemas.microsoft.com/office/drawing/2014/main" id="{2C8440B8-FE22-5122-6AC6-FC618C3DEE0D}"/>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22" name="椭圆 21">
              <a:extLst>
                <a:ext uri="{FF2B5EF4-FFF2-40B4-BE49-F238E27FC236}">
                  <a16:creationId xmlns:a16="http://schemas.microsoft.com/office/drawing/2014/main" id="{50EE2B55-C917-6B6B-87EB-15EE0FE001D6}"/>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3/1</a:t>
              </a: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endParaRPr>
            </a:p>
          </p:txBody>
        </p:sp>
      </p:grpSp>
      <p:grpSp>
        <p:nvGrpSpPr>
          <p:cNvPr id="24" name="组合 23">
            <a:extLst>
              <a:ext uri="{FF2B5EF4-FFF2-40B4-BE49-F238E27FC236}">
                <a16:creationId xmlns:a16="http://schemas.microsoft.com/office/drawing/2014/main" id="{808D88AD-6F9D-890C-EE39-7F744232A0B6}"/>
              </a:ext>
            </a:extLst>
          </p:cNvPr>
          <p:cNvGrpSpPr/>
          <p:nvPr/>
        </p:nvGrpSpPr>
        <p:grpSpPr>
          <a:xfrm>
            <a:off x="4599350" y="2891609"/>
            <a:ext cx="817200" cy="817200"/>
            <a:chOff x="8266013" y="5015981"/>
            <a:chExt cx="693445" cy="693445"/>
          </a:xfrm>
        </p:grpSpPr>
        <p:sp>
          <p:nvSpPr>
            <p:cNvPr id="25" name="椭圆 24">
              <a:extLst>
                <a:ext uri="{FF2B5EF4-FFF2-40B4-BE49-F238E27FC236}">
                  <a16:creationId xmlns:a16="http://schemas.microsoft.com/office/drawing/2014/main" id="{7AD607B2-9F99-AE6E-C5EE-664B8CEF0691}"/>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27" name="椭圆 26">
              <a:extLst>
                <a:ext uri="{FF2B5EF4-FFF2-40B4-BE49-F238E27FC236}">
                  <a16:creationId xmlns:a16="http://schemas.microsoft.com/office/drawing/2014/main" id="{B89955FD-DD38-FCBF-751E-25E3D51C4709}"/>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4/1</a:t>
              </a: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endParaRPr>
            </a:p>
          </p:txBody>
        </p:sp>
      </p:grpSp>
      <p:grpSp>
        <p:nvGrpSpPr>
          <p:cNvPr id="34" name="组合 33">
            <a:extLst>
              <a:ext uri="{FF2B5EF4-FFF2-40B4-BE49-F238E27FC236}">
                <a16:creationId xmlns:a16="http://schemas.microsoft.com/office/drawing/2014/main" id="{37798192-9B14-989F-9E9E-6866E38BF1E4}"/>
              </a:ext>
            </a:extLst>
          </p:cNvPr>
          <p:cNvGrpSpPr/>
          <p:nvPr/>
        </p:nvGrpSpPr>
        <p:grpSpPr>
          <a:xfrm>
            <a:off x="5611200" y="3785230"/>
            <a:ext cx="817200" cy="817200"/>
            <a:chOff x="8266013" y="5015981"/>
            <a:chExt cx="693445" cy="693445"/>
          </a:xfrm>
        </p:grpSpPr>
        <p:sp>
          <p:nvSpPr>
            <p:cNvPr id="35" name="椭圆 34">
              <a:extLst>
                <a:ext uri="{FF2B5EF4-FFF2-40B4-BE49-F238E27FC236}">
                  <a16:creationId xmlns:a16="http://schemas.microsoft.com/office/drawing/2014/main" id="{59E76D3B-4E9B-8FEF-1F98-B4937041FB6A}"/>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60" name="椭圆 59">
              <a:extLst>
                <a:ext uri="{FF2B5EF4-FFF2-40B4-BE49-F238E27FC236}">
                  <a16:creationId xmlns:a16="http://schemas.microsoft.com/office/drawing/2014/main" id="{C53F4689-1B33-0A6E-C210-41CB42FA5315}"/>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5/1</a:t>
              </a: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endParaRPr>
            </a:p>
          </p:txBody>
        </p:sp>
      </p:grpSp>
      <p:grpSp>
        <p:nvGrpSpPr>
          <p:cNvPr id="61" name="组合 60">
            <a:extLst>
              <a:ext uri="{FF2B5EF4-FFF2-40B4-BE49-F238E27FC236}">
                <a16:creationId xmlns:a16="http://schemas.microsoft.com/office/drawing/2014/main" id="{9B122107-9667-0EB5-42B5-E2A7D4898352}"/>
              </a:ext>
            </a:extLst>
          </p:cNvPr>
          <p:cNvGrpSpPr/>
          <p:nvPr/>
        </p:nvGrpSpPr>
        <p:grpSpPr>
          <a:xfrm>
            <a:off x="6802460" y="2716585"/>
            <a:ext cx="817200" cy="817200"/>
            <a:chOff x="8266013" y="5015981"/>
            <a:chExt cx="693445" cy="693445"/>
          </a:xfrm>
        </p:grpSpPr>
        <p:sp>
          <p:nvSpPr>
            <p:cNvPr id="62" name="椭圆 61">
              <a:extLst>
                <a:ext uri="{FF2B5EF4-FFF2-40B4-BE49-F238E27FC236}">
                  <a16:creationId xmlns:a16="http://schemas.microsoft.com/office/drawing/2014/main" id="{705B81F0-AD55-7F2F-F052-ECEB3ABDE7CF}"/>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63" name="椭圆 62">
              <a:extLst>
                <a:ext uri="{FF2B5EF4-FFF2-40B4-BE49-F238E27FC236}">
                  <a16:creationId xmlns:a16="http://schemas.microsoft.com/office/drawing/2014/main" id="{5477D879-C799-EB9A-B21E-A21AAF1648D7}"/>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6/1</a:t>
              </a: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endParaRPr>
            </a:p>
          </p:txBody>
        </p:sp>
      </p:grpSp>
      <p:grpSp>
        <p:nvGrpSpPr>
          <p:cNvPr id="128" name="组合 127">
            <a:extLst>
              <a:ext uri="{FF2B5EF4-FFF2-40B4-BE49-F238E27FC236}">
                <a16:creationId xmlns:a16="http://schemas.microsoft.com/office/drawing/2014/main" id="{21A7DEB4-7C4F-BC6A-D338-50DEB06FF823}"/>
              </a:ext>
            </a:extLst>
          </p:cNvPr>
          <p:cNvGrpSpPr/>
          <p:nvPr/>
        </p:nvGrpSpPr>
        <p:grpSpPr>
          <a:xfrm>
            <a:off x="7940697" y="1603092"/>
            <a:ext cx="817200" cy="817200"/>
            <a:chOff x="8266013" y="5015981"/>
            <a:chExt cx="693445" cy="693445"/>
          </a:xfrm>
        </p:grpSpPr>
        <p:sp>
          <p:nvSpPr>
            <p:cNvPr id="129" name="椭圆 128">
              <a:extLst>
                <a:ext uri="{FF2B5EF4-FFF2-40B4-BE49-F238E27FC236}">
                  <a16:creationId xmlns:a16="http://schemas.microsoft.com/office/drawing/2014/main" id="{CDB3DC3C-0F58-FBB8-C6A5-4731346B3750}"/>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130" name="椭圆 129">
              <a:extLst>
                <a:ext uri="{FF2B5EF4-FFF2-40B4-BE49-F238E27FC236}">
                  <a16:creationId xmlns:a16="http://schemas.microsoft.com/office/drawing/2014/main" id="{4B2D2994-C4C5-4D3B-5B83-A330A6CD9087}"/>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7/1</a:t>
              </a: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endParaRPr>
            </a:p>
          </p:txBody>
        </p:sp>
      </p:grpSp>
      <p:grpSp>
        <p:nvGrpSpPr>
          <p:cNvPr id="131" name="组合 130">
            <a:extLst>
              <a:ext uri="{FF2B5EF4-FFF2-40B4-BE49-F238E27FC236}">
                <a16:creationId xmlns:a16="http://schemas.microsoft.com/office/drawing/2014/main" id="{E6918780-AB86-5548-B87F-CF9577691B25}"/>
              </a:ext>
            </a:extLst>
          </p:cNvPr>
          <p:cNvGrpSpPr/>
          <p:nvPr/>
        </p:nvGrpSpPr>
        <p:grpSpPr>
          <a:xfrm>
            <a:off x="9135132" y="2616232"/>
            <a:ext cx="817200" cy="817200"/>
            <a:chOff x="8266013" y="5015981"/>
            <a:chExt cx="693445" cy="693445"/>
          </a:xfrm>
        </p:grpSpPr>
        <p:sp>
          <p:nvSpPr>
            <p:cNvPr id="132" name="椭圆 131">
              <a:extLst>
                <a:ext uri="{FF2B5EF4-FFF2-40B4-BE49-F238E27FC236}">
                  <a16:creationId xmlns:a16="http://schemas.microsoft.com/office/drawing/2014/main" id="{339D9C5F-185D-64DC-4B17-1C2FD1441D6B}"/>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133" name="椭圆 132">
              <a:extLst>
                <a:ext uri="{FF2B5EF4-FFF2-40B4-BE49-F238E27FC236}">
                  <a16:creationId xmlns:a16="http://schemas.microsoft.com/office/drawing/2014/main" id="{AEFB1081-FA68-F0E5-6C31-6B9F5C1AA2E8}"/>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8/1</a:t>
              </a: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endParaRPr>
            </a:p>
          </p:txBody>
        </p:sp>
      </p:grpSp>
      <p:grpSp>
        <p:nvGrpSpPr>
          <p:cNvPr id="134" name="组合 133">
            <a:extLst>
              <a:ext uri="{FF2B5EF4-FFF2-40B4-BE49-F238E27FC236}">
                <a16:creationId xmlns:a16="http://schemas.microsoft.com/office/drawing/2014/main" id="{CBC56971-2D46-DE1A-9B33-389A6C285C0D}"/>
              </a:ext>
            </a:extLst>
          </p:cNvPr>
          <p:cNvGrpSpPr/>
          <p:nvPr/>
        </p:nvGrpSpPr>
        <p:grpSpPr>
          <a:xfrm>
            <a:off x="10314586" y="1510062"/>
            <a:ext cx="817200" cy="817200"/>
            <a:chOff x="8266013" y="5015981"/>
            <a:chExt cx="693445" cy="693445"/>
          </a:xfrm>
        </p:grpSpPr>
        <p:sp>
          <p:nvSpPr>
            <p:cNvPr id="135" name="椭圆 134">
              <a:extLst>
                <a:ext uri="{FF2B5EF4-FFF2-40B4-BE49-F238E27FC236}">
                  <a16:creationId xmlns:a16="http://schemas.microsoft.com/office/drawing/2014/main" id="{FB8A7353-AA9F-A54D-D07E-49E6CCA5A26A}"/>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136" name="椭圆 135">
              <a:extLst>
                <a:ext uri="{FF2B5EF4-FFF2-40B4-BE49-F238E27FC236}">
                  <a16:creationId xmlns:a16="http://schemas.microsoft.com/office/drawing/2014/main" id="{E94E8D29-B850-6558-0CB8-6C7A215EB398}"/>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9/1</a:t>
              </a: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endParaRPr>
            </a:p>
          </p:txBody>
        </p:sp>
      </p:grpSp>
    </p:spTree>
    <p:custDataLst>
      <p:tags r:id="rId1"/>
    </p:custDataLst>
    <p:extLst>
      <p:ext uri="{BB962C8B-B14F-4D97-AF65-F5344CB8AC3E}">
        <p14:creationId xmlns:p14="http://schemas.microsoft.com/office/powerpoint/2010/main" val="149572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910446" y="2760083"/>
            <a:ext cx="3545546"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项目回顾</a:t>
            </a:r>
          </a:p>
        </p:txBody>
      </p:sp>
      <p:sp>
        <p:nvSpPr>
          <p:cNvPr id="27" name="文本框 26">
            <a:extLst>
              <a:ext uri="{FF2B5EF4-FFF2-40B4-BE49-F238E27FC236}">
                <a16:creationId xmlns:a16="http://schemas.microsoft.com/office/drawing/2014/main" id="{70F09F7A-7423-6596-9679-481D1C0D5F04}"/>
              </a:ext>
            </a:extLst>
          </p:cNvPr>
          <p:cNvSpPr txBox="1"/>
          <p:nvPr/>
        </p:nvSpPr>
        <p:spPr>
          <a:xfrm>
            <a:off x="5024376" y="3732267"/>
            <a:ext cx="3290855" cy="303505"/>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rPr>
              <a:t>PROJECTS REVIEWING</a:t>
            </a:r>
            <a:endParaRPr lang="zh-CN" altLang="en-US"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endParaRPr>
          </a:p>
        </p:txBody>
      </p:sp>
      <p:grpSp>
        <p:nvGrpSpPr>
          <p:cNvPr id="5" name="组合 4">
            <a:extLst>
              <a:ext uri="{FF2B5EF4-FFF2-40B4-BE49-F238E27FC236}">
                <a16:creationId xmlns:a16="http://schemas.microsoft.com/office/drawing/2014/main" id="{C9D68213-115B-9F12-686F-78E07DA588D7}"/>
              </a:ext>
            </a:extLst>
          </p:cNvPr>
          <p:cNvGrpSpPr/>
          <p:nvPr/>
        </p:nvGrpSpPr>
        <p:grpSpPr>
          <a:xfrm>
            <a:off x="3847403" y="2852174"/>
            <a:ext cx="1120008" cy="1250864"/>
            <a:chOff x="3847403" y="2852174"/>
            <a:chExt cx="1120008" cy="1250864"/>
          </a:xfrm>
        </p:grpSpPr>
        <p:grpSp>
          <p:nvGrpSpPr>
            <p:cNvPr id="6" name="组合 5">
              <a:extLst>
                <a:ext uri="{FF2B5EF4-FFF2-40B4-BE49-F238E27FC236}">
                  <a16:creationId xmlns:a16="http://schemas.microsoft.com/office/drawing/2014/main" id="{C832C2E6-F9F6-3953-190E-3DA8909EE4DC}"/>
                </a:ext>
              </a:extLst>
            </p:cNvPr>
            <p:cNvGrpSpPr/>
            <p:nvPr/>
          </p:nvGrpSpPr>
          <p:grpSpPr>
            <a:xfrm>
              <a:off x="3847403" y="2852174"/>
              <a:ext cx="1120008" cy="1153651"/>
              <a:chOff x="4085394" y="2236789"/>
              <a:chExt cx="1120008" cy="1153651"/>
            </a:xfrm>
          </p:grpSpPr>
          <p:sp>
            <p:nvSpPr>
              <p:cNvPr id="8" name="任意多边形: 形状 7">
                <a:extLst>
                  <a:ext uri="{FF2B5EF4-FFF2-40B4-BE49-F238E27FC236}">
                    <a16:creationId xmlns:a16="http://schemas.microsoft.com/office/drawing/2014/main" id="{AB61BBB8-D9B9-20B4-8772-462699E14B4B}"/>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a:noFill/>
              </a:ln>
              <a:effectLst>
                <a:outerShdw blurRad="114300" dist="114300" dir="2700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9" name="任意多边形: 形状 8">
                <a:extLst>
                  <a:ext uri="{FF2B5EF4-FFF2-40B4-BE49-F238E27FC236}">
                    <a16:creationId xmlns:a16="http://schemas.microsoft.com/office/drawing/2014/main" id="{CF9B2B25-F1BB-A328-8A81-4A851ECC492E}"/>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cap="rnd">
                <a:gradFill flip="none" rotWithShape="1">
                  <a:gsLst>
                    <a:gs pos="0">
                      <a:schemeClr val="accent6"/>
                    </a:gs>
                    <a:gs pos="35000">
                      <a:schemeClr val="accent6">
                        <a:lumMod val="75000"/>
                      </a:schemeClr>
                    </a:gs>
                    <a:gs pos="15000">
                      <a:schemeClr val="accent6">
                        <a:lumMod val="75000"/>
                      </a:schemeClr>
                    </a:gs>
                    <a:gs pos="50000">
                      <a:schemeClr val="accent6"/>
                    </a:gs>
                    <a:gs pos="100000">
                      <a:schemeClr val="accent6"/>
                    </a:gs>
                    <a:gs pos="85000">
                      <a:schemeClr val="accent6">
                        <a:lumMod val="75000"/>
                      </a:schemeClr>
                    </a:gs>
                    <a:gs pos="65000">
                      <a:schemeClr val="accent6">
                        <a:lumMod val="75000"/>
                      </a:schemeClr>
                    </a:gs>
                  </a:gsLst>
                  <a:lin ang="2700000" scaled="1"/>
                  <a:tileRect/>
                </a:gradFill>
                <a:round/>
              </a:ln>
              <a:effectLst>
                <a:innerShdw blurRad="114300" dist="1143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7" name="文本框 6">
              <a:extLst>
                <a:ext uri="{FF2B5EF4-FFF2-40B4-BE49-F238E27FC236}">
                  <a16:creationId xmlns:a16="http://schemas.microsoft.com/office/drawing/2014/main" id="{61F09753-C046-90DB-308C-4C5B6761A2A3}"/>
                </a:ext>
              </a:extLst>
            </p:cNvPr>
            <p:cNvSpPr txBox="1"/>
            <p:nvPr/>
          </p:nvSpPr>
          <p:spPr>
            <a:xfrm>
              <a:off x="3885108" y="2925000"/>
              <a:ext cx="1044597"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伍</a:t>
              </a:r>
            </a:p>
          </p:txBody>
        </p:sp>
      </p:grpSp>
    </p:spTree>
    <p:custDataLst>
      <p:tags r:id="rId1"/>
    </p:custDataLst>
    <p:extLst>
      <p:ext uri="{BB962C8B-B14F-4D97-AF65-F5344CB8AC3E}">
        <p14:creationId xmlns:p14="http://schemas.microsoft.com/office/powerpoint/2010/main" val="63845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6">
            <a:extLst>
              <a:ext uri="{FF2B5EF4-FFF2-40B4-BE49-F238E27FC236}">
                <a16:creationId xmlns:a16="http://schemas.microsoft.com/office/drawing/2014/main" id="{1373E60E-6103-8842-E1D5-A5830EDF7537}"/>
              </a:ext>
            </a:extLst>
          </p:cNvPr>
          <p:cNvCxnSpPr>
            <a:cxnSpLocks/>
          </p:cNvCxnSpPr>
          <p:nvPr/>
        </p:nvCxnSpPr>
        <p:spPr>
          <a:xfrm>
            <a:off x="256908" y="4293000"/>
            <a:ext cx="11678185"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9" name="矩形 148">
            <a:extLst>
              <a:ext uri="{FF2B5EF4-FFF2-40B4-BE49-F238E27FC236}">
                <a16:creationId xmlns:a16="http://schemas.microsoft.com/office/drawing/2014/main" id="{CF0911EA-0F30-33CB-FAD4-A49BBDFB1283}"/>
              </a:ext>
            </a:extLst>
          </p:cNvPr>
          <p:cNvSpPr/>
          <p:nvPr/>
        </p:nvSpPr>
        <p:spPr>
          <a:xfrm>
            <a:off x="2259965" y="306872"/>
            <a:ext cx="95758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PART </a:t>
            </a:r>
            <a:r>
              <a:rPr lang="en-US" altLang="zh-CN" sz="1400" b="1" dirty="0">
                <a:solidFill>
                  <a:schemeClr val="accent6"/>
                </a:solidFill>
                <a:latin typeface="微软雅黑" panose="020B0503020204020204" pitchFamily="34" charset="-122"/>
                <a:ea typeface="微软雅黑" panose="020B0503020204020204" pitchFamily="34" charset="-122"/>
                <a:cs typeface="阿里巴巴普惠体 2.0 45 Light" panose="00020600040101010101" charset="-122"/>
                <a:sym typeface="+mn-ea"/>
              </a:rPr>
              <a:t>5</a:t>
            </a:r>
          </a:p>
        </p:txBody>
      </p:sp>
      <p:sp>
        <p:nvSpPr>
          <p:cNvPr id="150" name="文本框 149">
            <a:extLst>
              <a:ext uri="{FF2B5EF4-FFF2-40B4-BE49-F238E27FC236}">
                <a16:creationId xmlns:a16="http://schemas.microsoft.com/office/drawing/2014/main" id="{C4E1095D-2389-C6EB-4350-D6E249BA8228}"/>
              </a:ext>
            </a:extLst>
          </p:cNvPr>
          <p:cNvSpPr txBox="1"/>
          <p:nvPr/>
        </p:nvSpPr>
        <p:spPr>
          <a:xfrm>
            <a:off x="297815" y="161962"/>
            <a:ext cx="1998980" cy="584775"/>
          </a:xfrm>
          <a:prstGeom prst="rect">
            <a:avLst/>
          </a:prstGeom>
          <a:noFill/>
          <a:effectLst>
            <a:outerShdw blurRad="50800" dist="38100" dir="2700000" algn="tl" rotWithShape="0">
              <a:prstClr val="black">
                <a:alpha val="20000"/>
              </a:prstClr>
            </a:outerShdw>
          </a:effectLst>
        </p:spPr>
        <p:txBody>
          <a:bodyPr wrap="square" rtlCol="0">
            <a:noAutofit/>
          </a:bodyPr>
          <a:lstStyle/>
          <a:p>
            <a:r>
              <a:rPr lang="zh-CN" altLang="en-US" sz="32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项目回顾</a:t>
            </a:r>
          </a:p>
        </p:txBody>
      </p:sp>
      <p:sp>
        <p:nvSpPr>
          <p:cNvPr id="151" name="矩形 150">
            <a:extLst>
              <a:ext uri="{FF2B5EF4-FFF2-40B4-BE49-F238E27FC236}">
                <a16:creationId xmlns:a16="http://schemas.microsoft.com/office/drawing/2014/main" id="{302CADE5-0D92-7914-3B0B-A442E701D4EC}"/>
              </a:ext>
            </a:extLst>
          </p:cNvPr>
          <p:cNvSpPr/>
          <p:nvPr/>
        </p:nvSpPr>
        <p:spPr>
          <a:xfrm>
            <a:off x="3362960" y="306872"/>
            <a:ext cx="320421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tabLst>
                <a:tab pos="2868613" algn="l"/>
              </a:tabLst>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202X</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重大项目进展</a:t>
            </a:r>
          </a:p>
        </p:txBody>
      </p:sp>
      <p:sp>
        <p:nvSpPr>
          <p:cNvPr id="62" name="圆角矩形 90">
            <a:extLst>
              <a:ext uri="{FF2B5EF4-FFF2-40B4-BE49-F238E27FC236}">
                <a16:creationId xmlns:a16="http://schemas.microsoft.com/office/drawing/2014/main" id="{7905224C-8CA9-3781-35D8-F116A17E1761}"/>
              </a:ext>
            </a:extLst>
          </p:cNvPr>
          <p:cNvSpPr/>
          <p:nvPr/>
        </p:nvSpPr>
        <p:spPr>
          <a:xfrm>
            <a:off x="1728814" y="2637000"/>
            <a:ext cx="2463800" cy="1137920"/>
          </a:xfrm>
          <a:prstGeom prst="roundRect">
            <a:avLst>
              <a:gd name="adj" fmla="val 1510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990" rtlCol="0" anchor="ctr">
            <a:noAutofit/>
          </a:bodyPr>
          <a:lstStyle/>
          <a:p>
            <a:pPr algn="ctr"/>
            <a:r>
              <a:rPr lang="zh-CN" altLang="en-US" sz="2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项目目标</a:t>
            </a:r>
            <a:endParaRPr lang="en-US" altLang="zh-CN" sz="2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pitchFamily="18" charset="-122"/>
                <a:sym typeface="+mn-ea"/>
              </a:rPr>
              <a:t>进展情况进展情况进展情况进展情况进展情况进展情况进展情况进展情况进展情况</a:t>
            </a:r>
          </a:p>
        </p:txBody>
      </p:sp>
      <p:cxnSp>
        <p:nvCxnSpPr>
          <p:cNvPr id="70" name="直接连接符 23">
            <a:extLst>
              <a:ext uri="{FF2B5EF4-FFF2-40B4-BE49-F238E27FC236}">
                <a16:creationId xmlns:a16="http://schemas.microsoft.com/office/drawing/2014/main" id="{3A95CC34-3601-BB87-BDAB-14DC6A28E243}"/>
              </a:ext>
            </a:extLst>
          </p:cNvPr>
          <p:cNvCxnSpPr>
            <a:cxnSpLocks/>
          </p:cNvCxnSpPr>
          <p:nvPr/>
        </p:nvCxnSpPr>
        <p:spPr>
          <a:xfrm flipV="1">
            <a:off x="2960714" y="3825000"/>
            <a:ext cx="0" cy="396000"/>
          </a:xfrm>
          <a:prstGeom prst="line">
            <a:avLst/>
          </a:prstGeom>
          <a:ln w="190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82" name="椭圆 81">
            <a:extLst>
              <a:ext uri="{FF2B5EF4-FFF2-40B4-BE49-F238E27FC236}">
                <a16:creationId xmlns:a16="http://schemas.microsoft.com/office/drawing/2014/main" id="{5C390E6E-FE44-AA20-CA02-3867D2D5129D}"/>
              </a:ext>
            </a:extLst>
          </p:cNvPr>
          <p:cNvSpPr/>
          <p:nvPr/>
        </p:nvSpPr>
        <p:spPr>
          <a:xfrm>
            <a:off x="2907495" y="4235183"/>
            <a:ext cx="106439" cy="106439"/>
          </a:xfrm>
          <a:prstGeom prst="ellipse">
            <a:avLst/>
          </a:prstGeom>
          <a:solidFill>
            <a:schemeClr val="accent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83" name="文本框 82">
            <a:extLst>
              <a:ext uri="{FF2B5EF4-FFF2-40B4-BE49-F238E27FC236}">
                <a16:creationId xmlns:a16="http://schemas.microsoft.com/office/drawing/2014/main" id="{E1E82C23-AFBE-CAFD-D66E-FC25A31D1343}"/>
              </a:ext>
            </a:extLst>
          </p:cNvPr>
          <p:cNvSpPr txBox="1"/>
          <p:nvPr/>
        </p:nvSpPr>
        <p:spPr>
          <a:xfrm>
            <a:off x="2238401" y="4382065"/>
            <a:ext cx="1444627" cy="307777"/>
          </a:xfrm>
          <a:prstGeom prst="rect">
            <a:avLst/>
          </a:prstGeom>
          <a:noFill/>
        </p:spPr>
        <p:txBody>
          <a:bodyPr wrap="none" rtlCol="0">
            <a:noAutofit/>
          </a:bodyPr>
          <a:lstStyle/>
          <a:p>
            <a:pPr algn="ct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20XX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年</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月</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 </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启动</a:t>
            </a:r>
          </a:p>
        </p:txBody>
      </p:sp>
      <p:cxnSp>
        <p:nvCxnSpPr>
          <p:cNvPr id="71" name="直接连接符 33">
            <a:extLst>
              <a:ext uri="{FF2B5EF4-FFF2-40B4-BE49-F238E27FC236}">
                <a16:creationId xmlns:a16="http://schemas.microsoft.com/office/drawing/2014/main" id="{87CAF413-ABA6-7E0A-2FD5-21FBE7C1A933}"/>
              </a:ext>
            </a:extLst>
          </p:cNvPr>
          <p:cNvCxnSpPr>
            <a:cxnSpLocks/>
          </p:cNvCxnSpPr>
          <p:nvPr/>
        </p:nvCxnSpPr>
        <p:spPr>
          <a:xfrm flipV="1">
            <a:off x="6092760" y="2997000"/>
            <a:ext cx="6480" cy="1194000"/>
          </a:xfrm>
          <a:prstGeom prst="line">
            <a:avLst/>
          </a:prstGeom>
          <a:ln w="190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81" name="椭圆 80">
            <a:extLst>
              <a:ext uri="{FF2B5EF4-FFF2-40B4-BE49-F238E27FC236}">
                <a16:creationId xmlns:a16="http://schemas.microsoft.com/office/drawing/2014/main" id="{9DA1EAB8-AC72-EF01-00FA-441D9C87B69F}"/>
              </a:ext>
            </a:extLst>
          </p:cNvPr>
          <p:cNvSpPr/>
          <p:nvPr/>
        </p:nvSpPr>
        <p:spPr>
          <a:xfrm>
            <a:off x="6042781" y="4235183"/>
            <a:ext cx="106439" cy="106439"/>
          </a:xfrm>
          <a:prstGeom prst="ellipse">
            <a:avLst/>
          </a:prstGeom>
          <a:solidFill>
            <a:schemeClr val="accent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84" name="文本框 83">
            <a:extLst>
              <a:ext uri="{FF2B5EF4-FFF2-40B4-BE49-F238E27FC236}">
                <a16:creationId xmlns:a16="http://schemas.microsoft.com/office/drawing/2014/main" id="{5603812A-5314-D502-7216-0B82400078FB}"/>
              </a:ext>
            </a:extLst>
          </p:cNvPr>
          <p:cNvSpPr txBox="1"/>
          <p:nvPr/>
        </p:nvSpPr>
        <p:spPr>
          <a:xfrm>
            <a:off x="5230219" y="4382065"/>
            <a:ext cx="1731563" cy="307777"/>
          </a:xfrm>
          <a:prstGeom prst="rect">
            <a:avLst/>
          </a:prstGeom>
          <a:noFill/>
        </p:spPr>
        <p:txBody>
          <a:bodyPr wrap="none" rtlCol="0">
            <a:noAutofit/>
          </a:bodyPr>
          <a:lstStyle/>
          <a:p>
            <a:pPr algn="ct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20XX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年</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月</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日</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 </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启动</a:t>
            </a:r>
          </a:p>
        </p:txBody>
      </p:sp>
      <p:sp>
        <p:nvSpPr>
          <p:cNvPr id="2" name="圆角矩形 90">
            <a:extLst>
              <a:ext uri="{FF2B5EF4-FFF2-40B4-BE49-F238E27FC236}">
                <a16:creationId xmlns:a16="http://schemas.microsoft.com/office/drawing/2014/main" id="{2543354B-5029-39ED-22E3-042E8C0FF8E7}"/>
              </a:ext>
            </a:extLst>
          </p:cNvPr>
          <p:cNvSpPr/>
          <p:nvPr/>
        </p:nvSpPr>
        <p:spPr>
          <a:xfrm>
            <a:off x="4864100" y="1859080"/>
            <a:ext cx="2463800" cy="1137920"/>
          </a:xfrm>
          <a:prstGeom prst="roundRect">
            <a:avLst>
              <a:gd name="adj" fmla="val 1510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990" rtlCol="0" anchor="ctr">
            <a:noAutofit/>
          </a:bodyPr>
          <a:lstStyle/>
          <a:p>
            <a:pPr algn="ctr"/>
            <a:r>
              <a:rPr lang="zh-CN" altLang="en-US" sz="2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项目目标</a:t>
            </a:r>
            <a:endParaRPr lang="en-US" altLang="zh-CN" sz="2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pitchFamily="18" charset="-122"/>
                <a:sym typeface="+mn-ea"/>
              </a:rPr>
              <a:t>进展情况进展情况进展情况进展情况进展情况进展情况进展情况进展情况进展情况</a:t>
            </a:r>
          </a:p>
        </p:txBody>
      </p:sp>
      <p:cxnSp>
        <p:nvCxnSpPr>
          <p:cNvPr id="72" name="直接连接符 43">
            <a:extLst>
              <a:ext uri="{FF2B5EF4-FFF2-40B4-BE49-F238E27FC236}">
                <a16:creationId xmlns:a16="http://schemas.microsoft.com/office/drawing/2014/main" id="{B43DB6F8-49B1-4C2C-B793-6A62710178C0}"/>
              </a:ext>
            </a:extLst>
          </p:cNvPr>
          <p:cNvCxnSpPr>
            <a:cxnSpLocks/>
          </p:cNvCxnSpPr>
          <p:nvPr/>
        </p:nvCxnSpPr>
        <p:spPr>
          <a:xfrm flipV="1">
            <a:off x="9231286" y="3295650"/>
            <a:ext cx="0" cy="892175"/>
          </a:xfrm>
          <a:prstGeom prst="line">
            <a:avLst/>
          </a:prstGeom>
          <a:ln w="190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80" name="椭圆 79">
            <a:extLst>
              <a:ext uri="{FF2B5EF4-FFF2-40B4-BE49-F238E27FC236}">
                <a16:creationId xmlns:a16="http://schemas.microsoft.com/office/drawing/2014/main" id="{3A505E6F-5295-53F1-E63D-D5B302BFF382}"/>
              </a:ext>
            </a:extLst>
          </p:cNvPr>
          <p:cNvSpPr/>
          <p:nvPr/>
        </p:nvSpPr>
        <p:spPr>
          <a:xfrm>
            <a:off x="9178067" y="4235183"/>
            <a:ext cx="106439" cy="106439"/>
          </a:xfrm>
          <a:prstGeom prst="ellipse">
            <a:avLst/>
          </a:prstGeom>
          <a:solidFill>
            <a:schemeClr val="accent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85" name="文本框 84">
            <a:extLst>
              <a:ext uri="{FF2B5EF4-FFF2-40B4-BE49-F238E27FC236}">
                <a16:creationId xmlns:a16="http://schemas.microsoft.com/office/drawing/2014/main" id="{25B61EFF-8521-CAAA-D195-3A4E63FB18DA}"/>
              </a:ext>
            </a:extLst>
          </p:cNvPr>
          <p:cNvSpPr txBox="1"/>
          <p:nvPr/>
        </p:nvSpPr>
        <p:spPr>
          <a:xfrm>
            <a:off x="8365505" y="4382065"/>
            <a:ext cx="1731563" cy="307777"/>
          </a:xfrm>
          <a:prstGeom prst="rect">
            <a:avLst/>
          </a:prstGeom>
          <a:noFill/>
        </p:spPr>
        <p:txBody>
          <a:bodyPr wrap="none" rtlCol="0">
            <a:noAutofit/>
          </a:bodyPr>
          <a:lstStyle/>
          <a:p>
            <a:pPr algn="ct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20XX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年</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月</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日</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 </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启动</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 name="圆角矩形 90">
            <a:extLst>
              <a:ext uri="{FF2B5EF4-FFF2-40B4-BE49-F238E27FC236}">
                <a16:creationId xmlns:a16="http://schemas.microsoft.com/office/drawing/2014/main" id="{232C9237-94FE-59D7-64F1-A794E5A5E19C}"/>
              </a:ext>
            </a:extLst>
          </p:cNvPr>
          <p:cNvSpPr/>
          <p:nvPr/>
        </p:nvSpPr>
        <p:spPr>
          <a:xfrm>
            <a:off x="7999386" y="2147080"/>
            <a:ext cx="2463800" cy="1137920"/>
          </a:xfrm>
          <a:prstGeom prst="roundRect">
            <a:avLst>
              <a:gd name="adj" fmla="val 15109"/>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990" rtlCol="0" anchor="ctr">
            <a:noAutofit/>
          </a:bodyPr>
          <a:lstStyle/>
          <a:p>
            <a:pPr algn="ctr"/>
            <a:r>
              <a:rPr lang="zh-CN" altLang="en-US" sz="2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rPr>
              <a:t>项目目标</a:t>
            </a:r>
            <a:endParaRPr lang="en-US" altLang="zh-CN" sz="240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sym typeface="+mn-ea"/>
            </a:endParaRPr>
          </a:p>
          <a:p>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pitchFamily="18" charset="-122"/>
                <a:sym typeface="+mn-ea"/>
              </a:rPr>
              <a:t>进展情况进展情况进展情况进展情况进展情况进展情况进展情况进展情况进展情况</a:t>
            </a:r>
          </a:p>
        </p:txBody>
      </p:sp>
      <p:grpSp>
        <p:nvGrpSpPr>
          <p:cNvPr id="59" name="组合 58">
            <a:extLst>
              <a:ext uri="{FF2B5EF4-FFF2-40B4-BE49-F238E27FC236}">
                <a16:creationId xmlns:a16="http://schemas.microsoft.com/office/drawing/2014/main" id="{DD0BE6AA-8CAE-5948-D118-85EAFF55C3D5}"/>
              </a:ext>
            </a:extLst>
          </p:cNvPr>
          <p:cNvGrpSpPr/>
          <p:nvPr/>
        </p:nvGrpSpPr>
        <p:grpSpPr>
          <a:xfrm>
            <a:off x="5084855" y="4792299"/>
            <a:ext cx="2128727" cy="607040"/>
            <a:chOff x="4543273" y="4797000"/>
            <a:chExt cx="2128727" cy="607040"/>
          </a:xfrm>
        </p:grpSpPr>
        <p:sp>
          <p:nvSpPr>
            <p:cNvPr id="56" name="圆角矩形 90">
              <a:extLst>
                <a:ext uri="{FF2B5EF4-FFF2-40B4-BE49-F238E27FC236}">
                  <a16:creationId xmlns:a16="http://schemas.microsoft.com/office/drawing/2014/main" id="{A6B780B3-1DBD-F6A5-4090-1B8A5D2DCF66}"/>
                </a:ext>
              </a:extLst>
            </p:cNvPr>
            <p:cNvSpPr/>
            <p:nvPr/>
          </p:nvSpPr>
          <p:spPr>
            <a:xfrm>
              <a:off x="4543273" y="4797000"/>
              <a:ext cx="1956414" cy="607040"/>
            </a:xfrm>
            <a:prstGeom prst="roundRect">
              <a:avLst>
                <a:gd name="adj" fmla="val 34758"/>
              </a:avLst>
            </a:prstGeom>
            <a:solidFill>
              <a:schemeClr val="accent1"/>
            </a:solidFill>
            <a:ln w="19050">
              <a:solidFill>
                <a:schemeClr val="accent4"/>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sym typeface="+mn-ea"/>
              </a:endParaRPr>
            </a:p>
          </p:txBody>
        </p:sp>
        <p:sp>
          <p:nvSpPr>
            <p:cNvPr id="87" name="文本框 86">
              <a:extLst>
                <a:ext uri="{FF2B5EF4-FFF2-40B4-BE49-F238E27FC236}">
                  <a16:creationId xmlns:a16="http://schemas.microsoft.com/office/drawing/2014/main" id="{A504EF61-720F-7096-AE0E-97B41B27F203}"/>
                </a:ext>
              </a:extLst>
            </p:cNvPr>
            <p:cNvSpPr txBox="1"/>
            <p:nvPr/>
          </p:nvSpPr>
          <p:spPr>
            <a:xfrm>
              <a:off x="5141323" y="4869000"/>
              <a:ext cx="1530677" cy="523220"/>
            </a:xfrm>
            <a:prstGeom prst="rect">
              <a:avLst/>
            </a:prstGeom>
            <a:noFill/>
          </p:spPr>
          <p:txBody>
            <a:bodyPr vert="horz" wrap="square" rtlCol="0">
              <a:noAutofit/>
            </a:bodyPr>
            <a:lstStyle>
              <a:defPPr>
                <a:defRPr lang="zh-CN"/>
              </a:defPPr>
              <a:lvl1pPr lvl="0" algn="ctr">
                <a:buClrTx/>
                <a:buSzTx/>
                <a:buFontTx/>
                <a:defRPr sz="3600">
                  <a:gradFill>
                    <a:gsLst>
                      <a:gs pos="69000">
                        <a:schemeClr val="accent4"/>
                      </a:gs>
                      <a:gs pos="34500">
                        <a:schemeClr val="accent4"/>
                      </a:gs>
                      <a:gs pos="0">
                        <a:schemeClr val="accent4">
                          <a:lumMod val="60000"/>
                          <a:lumOff val="40000"/>
                        </a:schemeClr>
                      </a:gs>
                    </a:gsLst>
                    <a:lin ang="5400000" scaled="0"/>
                  </a:gradFill>
                  <a:latin typeface="阿里巴巴普惠体 2.0 75 SemiBold" panose="00020600040101010101" charset="-122"/>
                  <a:ea typeface="阿里巴巴普惠体 2.0 75 SemiBold" panose="00020600040101010101" charset="-122"/>
                  <a:cs typeface="阿里巴巴普惠体 2.0 75 SemiBold" panose="00020600040101010101" charset="-122"/>
                </a:defRPr>
              </a:lvl1pPr>
            </a:lstStyle>
            <a:p>
              <a:pPr algn="l"/>
              <a:r>
                <a:rPr lang="en-US" altLang="zh-CN" sz="2800" dirty="0">
                  <a:latin typeface="微软雅黑" panose="020B0503020204020204" pitchFamily="34" charset="-122"/>
                  <a:ea typeface="微软雅黑" panose="020B0503020204020204" pitchFamily="34" charset="-122"/>
                  <a:sym typeface="+mn-ea"/>
                </a:rPr>
                <a:t>XX</a:t>
              </a:r>
              <a:r>
                <a:rPr lang="zh-CN" altLang="en-US" sz="2800" dirty="0">
                  <a:latin typeface="微软雅黑" panose="020B0503020204020204" pitchFamily="34" charset="-122"/>
                  <a:ea typeface="微软雅黑" panose="020B0503020204020204" pitchFamily="34" charset="-122"/>
                  <a:sym typeface="+mn-ea"/>
                </a:rPr>
                <a:t>项目</a:t>
              </a:r>
            </a:p>
          </p:txBody>
        </p:sp>
        <p:sp>
          <p:nvSpPr>
            <p:cNvPr id="50" name="任意多边形: 形状 49">
              <a:extLst>
                <a:ext uri="{FF2B5EF4-FFF2-40B4-BE49-F238E27FC236}">
                  <a16:creationId xmlns:a16="http://schemas.microsoft.com/office/drawing/2014/main" id="{885D083E-DEC8-41F4-DE56-3C906B7C661B}"/>
                </a:ext>
              </a:extLst>
            </p:cNvPr>
            <p:cNvSpPr/>
            <p:nvPr/>
          </p:nvSpPr>
          <p:spPr>
            <a:xfrm>
              <a:off x="4720740" y="4935608"/>
              <a:ext cx="367260" cy="372583"/>
            </a:xfrm>
            <a:custGeom>
              <a:avLst/>
              <a:gdLst>
                <a:gd name="connsiteX0" fmla="*/ 114300 w 657225"/>
                <a:gd name="connsiteY0" fmla="*/ 361950 h 666750"/>
                <a:gd name="connsiteX1" fmla="*/ 257175 w 657225"/>
                <a:gd name="connsiteY1" fmla="*/ 361950 h 666750"/>
                <a:gd name="connsiteX2" fmla="*/ 257175 w 657225"/>
                <a:gd name="connsiteY2" fmla="*/ 552450 h 666750"/>
                <a:gd name="connsiteX3" fmla="*/ 114300 w 657225"/>
                <a:gd name="connsiteY3" fmla="*/ 552450 h 666750"/>
                <a:gd name="connsiteX4" fmla="*/ 314325 w 657225"/>
                <a:gd name="connsiteY4" fmla="*/ 190500 h 666750"/>
                <a:gd name="connsiteX5" fmla="*/ 457200 w 657225"/>
                <a:gd name="connsiteY5" fmla="*/ 190500 h 666750"/>
                <a:gd name="connsiteX6" fmla="*/ 457200 w 657225"/>
                <a:gd name="connsiteY6" fmla="*/ 552450 h 666750"/>
                <a:gd name="connsiteX7" fmla="*/ 314325 w 657225"/>
                <a:gd name="connsiteY7" fmla="*/ 552450 h 666750"/>
                <a:gd name="connsiteX8" fmla="*/ 514350 w 657225"/>
                <a:gd name="connsiteY8" fmla="*/ 0 h 666750"/>
                <a:gd name="connsiteX9" fmla="*/ 657225 w 657225"/>
                <a:gd name="connsiteY9" fmla="*/ 0 h 666750"/>
                <a:gd name="connsiteX10" fmla="*/ 657225 w 657225"/>
                <a:gd name="connsiteY10" fmla="*/ 552450 h 666750"/>
                <a:gd name="connsiteX11" fmla="*/ 514350 w 657225"/>
                <a:gd name="connsiteY11" fmla="*/ 552450 h 666750"/>
                <a:gd name="connsiteX12" fmla="*/ 288226 w 657225"/>
                <a:gd name="connsiteY12" fmla="*/ 0 h 666750"/>
                <a:gd name="connsiteX13" fmla="*/ 419099 w 657225"/>
                <a:gd name="connsiteY13" fmla="*/ 0 h 666750"/>
                <a:gd name="connsiteX14" fmla="*/ 419099 w 657225"/>
                <a:gd name="connsiteY14" fmla="*/ 130874 h 666750"/>
                <a:gd name="connsiteX15" fmla="*/ 367093 w 657225"/>
                <a:gd name="connsiteY15" fmla="*/ 78962 h 666750"/>
                <a:gd name="connsiteX16" fmla="*/ 137254 w 657225"/>
                <a:gd name="connsiteY16" fmla="*/ 308705 h 666750"/>
                <a:gd name="connsiteX17" fmla="*/ 110394 w 657225"/>
                <a:gd name="connsiteY17" fmla="*/ 281845 h 666750"/>
                <a:gd name="connsiteX18" fmla="*/ 340232 w 657225"/>
                <a:gd name="connsiteY18" fmla="*/ 52006 h 666750"/>
                <a:gd name="connsiteX19" fmla="*/ 0 w 657225"/>
                <a:gd name="connsiteY19" fmla="*/ 0 h 666750"/>
                <a:gd name="connsiteX20" fmla="*/ 57150 w 657225"/>
                <a:gd name="connsiteY20" fmla="*/ 0 h 666750"/>
                <a:gd name="connsiteX21" fmla="*/ 57150 w 657225"/>
                <a:gd name="connsiteY21" fmla="*/ 609600 h 666750"/>
                <a:gd name="connsiteX22" fmla="*/ 657225 w 657225"/>
                <a:gd name="connsiteY22" fmla="*/ 609600 h 666750"/>
                <a:gd name="connsiteX23" fmla="*/ 657225 w 657225"/>
                <a:gd name="connsiteY23" fmla="*/ 666750 h 666750"/>
                <a:gd name="connsiteX24" fmla="*/ 0 w 657225"/>
                <a:gd name="connsiteY24"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225" h="666750">
                  <a:moveTo>
                    <a:pt x="114300" y="361950"/>
                  </a:moveTo>
                  <a:lnTo>
                    <a:pt x="257175" y="361950"/>
                  </a:lnTo>
                  <a:lnTo>
                    <a:pt x="257175" y="552450"/>
                  </a:lnTo>
                  <a:lnTo>
                    <a:pt x="114300" y="552450"/>
                  </a:lnTo>
                  <a:close/>
                  <a:moveTo>
                    <a:pt x="314325" y="190500"/>
                  </a:moveTo>
                  <a:lnTo>
                    <a:pt x="457200" y="190500"/>
                  </a:lnTo>
                  <a:lnTo>
                    <a:pt x="457200" y="552450"/>
                  </a:lnTo>
                  <a:lnTo>
                    <a:pt x="314325" y="552450"/>
                  </a:lnTo>
                  <a:close/>
                  <a:moveTo>
                    <a:pt x="514350" y="0"/>
                  </a:moveTo>
                  <a:lnTo>
                    <a:pt x="657225" y="0"/>
                  </a:lnTo>
                  <a:lnTo>
                    <a:pt x="657225" y="552450"/>
                  </a:lnTo>
                  <a:lnTo>
                    <a:pt x="514350" y="552450"/>
                  </a:lnTo>
                  <a:close/>
                  <a:moveTo>
                    <a:pt x="288226" y="0"/>
                  </a:moveTo>
                  <a:lnTo>
                    <a:pt x="419099" y="0"/>
                  </a:lnTo>
                  <a:lnTo>
                    <a:pt x="419099" y="130874"/>
                  </a:lnTo>
                  <a:lnTo>
                    <a:pt x="367093" y="78962"/>
                  </a:lnTo>
                  <a:lnTo>
                    <a:pt x="137254" y="308705"/>
                  </a:lnTo>
                  <a:lnTo>
                    <a:pt x="110394" y="281845"/>
                  </a:lnTo>
                  <a:lnTo>
                    <a:pt x="340232" y="52006"/>
                  </a:lnTo>
                  <a:close/>
                  <a:moveTo>
                    <a:pt x="0" y="0"/>
                  </a:moveTo>
                  <a:lnTo>
                    <a:pt x="57150" y="0"/>
                  </a:lnTo>
                  <a:lnTo>
                    <a:pt x="57150" y="609600"/>
                  </a:lnTo>
                  <a:lnTo>
                    <a:pt x="657225" y="609600"/>
                  </a:lnTo>
                  <a:lnTo>
                    <a:pt x="657225" y="666750"/>
                  </a:lnTo>
                  <a:lnTo>
                    <a:pt x="0" y="666750"/>
                  </a:lnTo>
                  <a:close/>
                </a:path>
              </a:pathLst>
            </a:custGeom>
            <a:gradFill flip="none" rotWithShape="1">
              <a:gsLst>
                <a:gs pos="0">
                  <a:schemeClr val="accent4">
                    <a:lumMod val="60000"/>
                    <a:lumOff val="40000"/>
                  </a:schemeClr>
                </a:gs>
                <a:gs pos="50000">
                  <a:schemeClr val="accent4"/>
                </a:gs>
                <a:gs pos="100000">
                  <a:schemeClr val="accent4"/>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89" name="组合 88">
            <a:extLst>
              <a:ext uri="{FF2B5EF4-FFF2-40B4-BE49-F238E27FC236}">
                <a16:creationId xmlns:a16="http://schemas.microsoft.com/office/drawing/2014/main" id="{27016364-1D05-A9FC-0E62-3B8A29219079}"/>
              </a:ext>
            </a:extLst>
          </p:cNvPr>
          <p:cNvGrpSpPr/>
          <p:nvPr/>
        </p:nvGrpSpPr>
        <p:grpSpPr>
          <a:xfrm>
            <a:off x="1943989" y="4797000"/>
            <a:ext cx="2022029" cy="607040"/>
            <a:chOff x="1406546" y="4797000"/>
            <a:chExt cx="2022029" cy="607040"/>
          </a:xfrm>
        </p:grpSpPr>
        <p:sp>
          <p:nvSpPr>
            <p:cNvPr id="52" name="圆角矩形 90">
              <a:extLst>
                <a:ext uri="{FF2B5EF4-FFF2-40B4-BE49-F238E27FC236}">
                  <a16:creationId xmlns:a16="http://schemas.microsoft.com/office/drawing/2014/main" id="{041897EF-3B6B-6003-9F43-BB5E2C8EB3A6}"/>
                </a:ext>
              </a:extLst>
            </p:cNvPr>
            <p:cNvSpPr/>
            <p:nvPr/>
          </p:nvSpPr>
          <p:spPr>
            <a:xfrm>
              <a:off x="1406546" y="4797000"/>
              <a:ext cx="1956414" cy="607040"/>
            </a:xfrm>
            <a:prstGeom prst="roundRect">
              <a:avLst>
                <a:gd name="adj" fmla="val 34758"/>
              </a:avLst>
            </a:prstGeom>
            <a:solidFill>
              <a:schemeClr val="accent1"/>
            </a:solidFill>
            <a:ln w="19050">
              <a:solidFill>
                <a:schemeClr val="accent4"/>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sym typeface="+mn-ea"/>
              </a:endParaRPr>
            </a:p>
          </p:txBody>
        </p:sp>
        <p:sp>
          <p:nvSpPr>
            <p:cNvPr id="86" name="文本框 85">
              <a:extLst>
                <a:ext uri="{FF2B5EF4-FFF2-40B4-BE49-F238E27FC236}">
                  <a16:creationId xmlns:a16="http://schemas.microsoft.com/office/drawing/2014/main" id="{3BB997AA-204C-656C-D0B8-18F99A02B194}"/>
                </a:ext>
              </a:extLst>
            </p:cNvPr>
            <p:cNvSpPr txBox="1"/>
            <p:nvPr/>
          </p:nvSpPr>
          <p:spPr>
            <a:xfrm>
              <a:off x="1920000" y="4869000"/>
              <a:ext cx="1508575" cy="523220"/>
            </a:xfrm>
            <a:prstGeom prst="rect">
              <a:avLst/>
            </a:prstGeom>
            <a:noFill/>
          </p:spPr>
          <p:txBody>
            <a:bodyPr vert="horz" wrap="square" rtlCol="0">
              <a:noAutofit/>
            </a:bodyPr>
            <a:lstStyle>
              <a:defPPr>
                <a:defRPr lang="zh-CN"/>
              </a:defPPr>
              <a:lvl1pPr>
                <a:defRPr sz="2800">
                  <a:solidFill>
                    <a:schemeClr val="tx1">
                      <a:lumMod val="75000"/>
                      <a:lumOff val="25000"/>
                    </a:schemeClr>
                  </a:solidFill>
                  <a:latin typeface="苏新诗古印宋简" panose="02010609000101010101" pitchFamily="49" charset="-122"/>
                  <a:ea typeface="苏新诗古印宋简" panose="02010609000101010101" pitchFamily="49" charset="-122"/>
                </a:defRPr>
              </a:lvl1pPr>
            </a:lstStyle>
            <a:p>
              <a:pPr lvl="0">
                <a:buClrTx/>
                <a:buSzTx/>
                <a:buFontTx/>
              </a:pPr>
              <a:r>
                <a:rPr lang="en-US" altLang="zh-CN" dirty="0" err="1">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sym typeface="+mn-ea"/>
                </a:rPr>
                <a:t>XX工程</a:t>
              </a:r>
              <a:endParaRPr lang="en-US" altLang="zh-CN"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sym typeface="+mn-ea"/>
              </a:endParaRPr>
            </a:p>
          </p:txBody>
        </p:sp>
        <p:sp>
          <p:nvSpPr>
            <p:cNvPr id="49" name="任意多边形: 形状 48">
              <a:extLst>
                <a:ext uri="{FF2B5EF4-FFF2-40B4-BE49-F238E27FC236}">
                  <a16:creationId xmlns:a16="http://schemas.microsoft.com/office/drawing/2014/main" id="{9E727637-C2EF-7492-2557-F92096DE4ECA}"/>
                </a:ext>
              </a:extLst>
            </p:cNvPr>
            <p:cNvSpPr/>
            <p:nvPr/>
          </p:nvSpPr>
          <p:spPr>
            <a:xfrm>
              <a:off x="1511065" y="4911656"/>
              <a:ext cx="420488" cy="420487"/>
            </a:xfrm>
            <a:custGeom>
              <a:avLst/>
              <a:gdLst>
                <a:gd name="connsiteX0" fmla="*/ 361950 w 752476"/>
                <a:gd name="connsiteY0" fmla="*/ 161925 h 752475"/>
                <a:gd name="connsiteX1" fmla="*/ 469583 w 752476"/>
                <a:gd name="connsiteY1" fmla="*/ 188595 h 752475"/>
                <a:gd name="connsiteX2" fmla="*/ 426720 w 752476"/>
                <a:gd name="connsiteY2" fmla="*/ 231457 h 752475"/>
                <a:gd name="connsiteX3" fmla="*/ 361950 w 752476"/>
                <a:gd name="connsiteY3" fmla="*/ 219075 h 752475"/>
                <a:gd name="connsiteX4" fmla="*/ 190500 w 752476"/>
                <a:gd name="connsiteY4" fmla="*/ 390525 h 752475"/>
                <a:gd name="connsiteX5" fmla="*/ 361950 w 752476"/>
                <a:gd name="connsiteY5" fmla="*/ 561975 h 752475"/>
                <a:gd name="connsiteX6" fmla="*/ 533400 w 752476"/>
                <a:gd name="connsiteY6" fmla="*/ 390525 h 752475"/>
                <a:gd name="connsiteX7" fmla="*/ 521018 w 752476"/>
                <a:gd name="connsiteY7" fmla="*/ 325755 h 752475"/>
                <a:gd name="connsiteX8" fmla="*/ 563880 w 752476"/>
                <a:gd name="connsiteY8" fmla="*/ 282893 h 752475"/>
                <a:gd name="connsiteX9" fmla="*/ 590550 w 752476"/>
                <a:gd name="connsiteY9" fmla="*/ 390525 h 752475"/>
                <a:gd name="connsiteX10" fmla="*/ 361950 w 752476"/>
                <a:gd name="connsiteY10" fmla="*/ 619125 h 752475"/>
                <a:gd name="connsiteX11" fmla="*/ 133350 w 752476"/>
                <a:gd name="connsiteY11" fmla="*/ 390525 h 752475"/>
                <a:gd name="connsiteX12" fmla="*/ 361950 w 752476"/>
                <a:gd name="connsiteY12" fmla="*/ 161925 h 752475"/>
                <a:gd name="connsiteX13" fmla="*/ 361950 w 752476"/>
                <a:gd name="connsiteY13" fmla="*/ 28575 h 752475"/>
                <a:gd name="connsiteX14" fmla="*/ 532448 w 752476"/>
                <a:gd name="connsiteY14" fmla="*/ 70485 h 752475"/>
                <a:gd name="connsiteX15" fmla="*/ 525780 w 752476"/>
                <a:gd name="connsiteY15" fmla="*/ 77153 h 752475"/>
                <a:gd name="connsiteX16" fmla="*/ 512445 w 752476"/>
                <a:gd name="connsiteY16" fmla="*/ 90488 h 752475"/>
                <a:gd name="connsiteX17" fmla="*/ 515303 w 752476"/>
                <a:gd name="connsiteY17" fmla="*/ 109538 h 752475"/>
                <a:gd name="connsiteX18" fmla="*/ 517208 w 752476"/>
                <a:gd name="connsiteY18" fmla="*/ 128588 h 752475"/>
                <a:gd name="connsiteX19" fmla="*/ 361950 w 752476"/>
                <a:gd name="connsiteY19" fmla="*/ 85725 h 752475"/>
                <a:gd name="connsiteX20" fmla="*/ 57150 w 752476"/>
                <a:gd name="connsiteY20" fmla="*/ 390525 h 752475"/>
                <a:gd name="connsiteX21" fmla="*/ 361950 w 752476"/>
                <a:gd name="connsiteY21" fmla="*/ 695325 h 752475"/>
                <a:gd name="connsiteX22" fmla="*/ 666750 w 752476"/>
                <a:gd name="connsiteY22" fmla="*/ 390525 h 752475"/>
                <a:gd name="connsiteX23" fmla="*/ 623888 w 752476"/>
                <a:gd name="connsiteY23" fmla="*/ 235268 h 752475"/>
                <a:gd name="connsiteX24" fmla="*/ 643890 w 752476"/>
                <a:gd name="connsiteY24" fmla="*/ 238125 h 752475"/>
                <a:gd name="connsiteX25" fmla="*/ 661988 w 752476"/>
                <a:gd name="connsiteY25" fmla="*/ 240030 h 752475"/>
                <a:gd name="connsiteX26" fmla="*/ 674370 w 752476"/>
                <a:gd name="connsiteY26" fmla="*/ 226695 h 752475"/>
                <a:gd name="connsiteX27" fmla="*/ 681038 w 752476"/>
                <a:gd name="connsiteY27" fmla="*/ 220980 h 752475"/>
                <a:gd name="connsiteX28" fmla="*/ 723900 w 752476"/>
                <a:gd name="connsiteY28" fmla="*/ 390525 h 752475"/>
                <a:gd name="connsiteX29" fmla="*/ 361950 w 752476"/>
                <a:gd name="connsiteY29" fmla="*/ 752475 h 752475"/>
                <a:gd name="connsiteX30" fmla="*/ 0 w 752476"/>
                <a:gd name="connsiteY30" fmla="*/ 390525 h 752475"/>
                <a:gd name="connsiteX31" fmla="*/ 361950 w 752476"/>
                <a:gd name="connsiteY31" fmla="*/ 28575 h 752475"/>
                <a:gd name="connsiteX32" fmla="*/ 657226 w 752476"/>
                <a:gd name="connsiteY32" fmla="*/ 0 h 752475"/>
                <a:gd name="connsiteX33" fmla="*/ 666751 w 752476"/>
                <a:gd name="connsiteY33" fmla="*/ 85725 h 752475"/>
                <a:gd name="connsiteX34" fmla="*/ 752476 w 752476"/>
                <a:gd name="connsiteY34" fmla="*/ 95250 h 752475"/>
                <a:gd name="connsiteX35" fmla="*/ 647701 w 752476"/>
                <a:gd name="connsiteY35" fmla="*/ 200025 h 752475"/>
                <a:gd name="connsiteX36" fmla="*/ 598171 w 752476"/>
                <a:gd name="connsiteY36" fmla="*/ 194310 h 752475"/>
                <a:gd name="connsiteX37" fmla="*/ 445770 w 752476"/>
                <a:gd name="connsiteY37" fmla="*/ 346710 h 752475"/>
                <a:gd name="connsiteX38" fmla="*/ 456248 w 752476"/>
                <a:gd name="connsiteY38" fmla="*/ 390525 h 752475"/>
                <a:gd name="connsiteX39" fmla="*/ 360998 w 752476"/>
                <a:gd name="connsiteY39" fmla="*/ 485775 h 752475"/>
                <a:gd name="connsiteX40" fmla="*/ 265748 w 752476"/>
                <a:gd name="connsiteY40" fmla="*/ 390525 h 752475"/>
                <a:gd name="connsiteX41" fmla="*/ 360998 w 752476"/>
                <a:gd name="connsiteY41" fmla="*/ 295275 h 752475"/>
                <a:gd name="connsiteX42" fmla="*/ 405765 w 752476"/>
                <a:gd name="connsiteY42" fmla="*/ 306705 h 752475"/>
                <a:gd name="connsiteX43" fmla="*/ 558165 w 752476"/>
                <a:gd name="connsiteY43" fmla="*/ 154305 h 752475"/>
                <a:gd name="connsiteX44" fmla="*/ 552451 w 752476"/>
                <a:gd name="connsiteY44" fmla="*/ 10477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52476" h="752475">
                  <a:moveTo>
                    <a:pt x="361950" y="161925"/>
                  </a:moveTo>
                  <a:cubicBezTo>
                    <a:pt x="401003" y="161925"/>
                    <a:pt x="437198" y="171450"/>
                    <a:pt x="469583" y="188595"/>
                  </a:cubicBezTo>
                  <a:lnTo>
                    <a:pt x="426720" y="231457"/>
                  </a:lnTo>
                  <a:cubicBezTo>
                    <a:pt x="406718" y="223838"/>
                    <a:pt x="384810" y="219075"/>
                    <a:pt x="361950" y="219075"/>
                  </a:cubicBezTo>
                  <a:cubicBezTo>
                    <a:pt x="267652" y="219075"/>
                    <a:pt x="190500" y="296227"/>
                    <a:pt x="190500" y="390525"/>
                  </a:cubicBezTo>
                  <a:cubicBezTo>
                    <a:pt x="190500" y="484823"/>
                    <a:pt x="267652" y="561975"/>
                    <a:pt x="361950" y="561975"/>
                  </a:cubicBezTo>
                  <a:cubicBezTo>
                    <a:pt x="456248" y="561975"/>
                    <a:pt x="533400" y="484823"/>
                    <a:pt x="533400" y="390525"/>
                  </a:cubicBezTo>
                  <a:cubicBezTo>
                    <a:pt x="533400" y="367665"/>
                    <a:pt x="529590" y="345758"/>
                    <a:pt x="521018" y="325755"/>
                  </a:cubicBezTo>
                  <a:lnTo>
                    <a:pt x="563880" y="282893"/>
                  </a:lnTo>
                  <a:cubicBezTo>
                    <a:pt x="581025" y="315277"/>
                    <a:pt x="590550" y="351473"/>
                    <a:pt x="590550" y="390525"/>
                  </a:cubicBezTo>
                  <a:cubicBezTo>
                    <a:pt x="590550" y="516255"/>
                    <a:pt x="487680" y="619125"/>
                    <a:pt x="361950" y="619125"/>
                  </a:cubicBezTo>
                  <a:cubicBezTo>
                    <a:pt x="236220" y="619125"/>
                    <a:pt x="133350" y="516255"/>
                    <a:pt x="133350" y="390525"/>
                  </a:cubicBezTo>
                  <a:cubicBezTo>
                    <a:pt x="133350" y="264795"/>
                    <a:pt x="236220" y="161925"/>
                    <a:pt x="361950" y="161925"/>
                  </a:cubicBezTo>
                  <a:close/>
                  <a:moveTo>
                    <a:pt x="361950" y="28575"/>
                  </a:moveTo>
                  <a:cubicBezTo>
                    <a:pt x="423863" y="28575"/>
                    <a:pt x="481013" y="43815"/>
                    <a:pt x="532448" y="70485"/>
                  </a:cubicBezTo>
                  <a:lnTo>
                    <a:pt x="525780" y="77153"/>
                  </a:lnTo>
                  <a:lnTo>
                    <a:pt x="512445" y="90488"/>
                  </a:lnTo>
                  <a:lnTo>
                    <a:pt x="515303" y="109538"/>
                  </a:lnTo>
                  <a:lnTo>
                    <a:pt x="517208" y="128588"/>
                  </a:lnTo>
                  <a:cubicBezTo>
                    <a:pt x="471488" y="100965"/>
                    <a:pt x="418148" y="85725"/>
                    <a:pt x="361950" y="85725"/>
                  </a:cubicBezTo>
                  <a:cubicBezTo>
                    <a:pt x="194310" y="85725"/>
                    <a:pt x="57150" y="222885"/>
                    <a:pt x="57150" y="390525"/>
                  </a:cubicBezTo>
                  <a:cubicBezTo>
                    <a:pt x="57150" y="558165"/>
                    <a:pt x="194310" y="695325"/>
                    <a:pt x="361950" y="695325"/>
                  </a:cubicBezTo>
                  <a:cubicBezTo>
                    <a:pt x="529590" y="695325"/>
                    <a:pt x="666750" y="558165"/>
                    <a:pt x="666750" y="390525"/>
                  </a:cubicBezTo>
                  <a:cubicBezTo>
                    <a:pt x="666750" y="333375"/>
                    <a:pt x="650558" y="280988"/>
                    <a:pt x="623888" y="235268"/>
                  </a:cubicBezTo>
                  <a:lnTo>
                    <a:pt x="643890" y="238125"/>
                  </a:lnTo>
                  <a:lnTo>
                    <a:pt x="661988" y="240030"/>
                  </a:lnTo>
                  <a:lnTo>
                    <a:pt x="674370" y="226695"/>
                  </a:lnTo>
                  <a:lnTo>
                    <a:pt x="681038" y="220980"/>
                  </a:lnTo>
                  <a:cubicBezTo>
                    <a:pt x="708660" y="271463"/>
                    <a:pt x="723900" y="328613"/>
                    <a:pt x="723900" y="390525"/>
                  </a:cubicBezTo>
                  <a:cubicBezTo>
                    <a:pt x="723900" y="590550"/>
                    <a:pt x="561975" y="752475"/>
                    <a:pt x="361950" y="752475"/>
                  </a:cubicBezTo>
                  <a:cubicBezTo>
                    <a:pt x="161925" y="752475"/>
                    <a:pt x="0" y="590550"/>
                    <a:pt x="0" y="390525"/>
                  </a:cubicBezTo>
                  <a:cubicBezTo>
                    <a:pt x="0" y="190500"/>
                    <a:pt x="161925" y="28575"/>
                    <a:pt x="361950" y="28575"/>
                  </a:cubicBezTo>
                  <a:close/>
                  <a:moveTo>
                    <a:pt x="657226" y="0"/>
                  </a:moveTo>
                  <a:lnTo>
                    <a:pt x="666751" y="85725"/>
                  </a:lnTo>
                  <a:lnTo>
                    <a:pt x="752476" y="95250"/>
                  </a:lnTo>
                  <a:lnTo>
                    <a:pt x="647701" y="200025"/>
                  </a:lnTo>
                  <a:lnTo>
                    <a:pt x="598171" y="194310"/>
                  </a:lnTo>
                  <a:lnTo>
                    <a:pt x="445770" y="346710"/>
                  </a:lnTo>
                  <a:cubicBezTo>
                    <a:pt x="452438" y="360045"/>
                    <a:pt x="456248" y="374333"/>
                    <a:pt x="456248" y="390525"/>
                  </a:cubicBezTo>
                  <a:cubicBezTo>
                    <a:pt x="456248" y="442913"/>
                    <a:pt x="413386" y="485775"/>
                    <a:pt x="360998" y="485775"/>
                  </a:cubicBezTo>
                  <a:cubicBezTo>
                    <a:pt x="308611" y="485775"/>
                    <a:pt x="265748" y="442913"/>
                    <a:pt x="265748" y="390525"/>
                  </a:cubicBezTo>
                  <a:cubicBezTo>
                    <a:pt x="265748" y="338138"/>
                    <a:pt x="308611" y="295275"/>
                    <a:pt x="360998" y="295275"/>
                  </a:cubicBezTo>
                  <a:cubicBezTo>
                    <a:pt x="377190" y="295275"/>
                    <a:pt x="392430" y="300038"/>
                    <a:pt x="405765" y="306705"/>
                  </a:cubicBezTo>
                  <a:lnTo>
                    <a:pt x="558165" y="154305"/>
                  </a:lnTo>
                  <a:lnTo>
                    <a:pt x="552451" y="104775"/>
                  </a:lnTo>
                  <a:close/>
                </a:path>
              </a:pathLst>
            </a:custGeom>
            <a:gradFill flip="none" rotWithShape="1">
              <a:gsLst>
                <a:gs pos="0">
                  <a:schemeClr val="accent4">
                    <a:lumMod val="60000"/>
                    <a:lumOff val="40000"/>
                  </a:schemeClr>
                </a:gs>
                <a:gs pos="50000">
                  <a:schemeClr val="accent4"/>
                </a:gs>
                <a:gs pos="100000">
                  <a:schemeClr val="accent4"/>
                </a:gs>
              </a:gsLst>
              <a:lin ang="2700000" scaled="1"/>
              <a:tileRect/>
            </a:gradFill>
            <a:ln w="9525" cap="flat">
              <a:noFill/>
              <a:prstDash val="solid"/>
              <a:miter/>
            </a:ln>
          </p:spPr>
          <p:txBody>
            <a:bodyPr rtlCol="0" anchor="ctr">
              <a:noAutofit/>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58" name="组合 57">
            <a:extLst>
              <a:ext uri="{FF2B5EF4-FFF2-40B4-BE49-F238E27FC236}">
                <a16:creationId xmlns:a16="http://schemas.microsoft.com/office/drawing/2014/main" id="{43413B30-B5BF-B038-6798-8C6F9C0A1ABA}"/>
              </a:ext>
            </a:extLst>
          </p:cNvPr>
          <p:cNvGrpSpPr/>
          <p:nvPr/>
        </p:nvGrpSpPr>
        <p:grpSpPr>
          <a:xfrm>
            <a:off x="8260858" y="4797000"/>
            <a:ext cx="1956415" cy="607040"/>
            <a:chOff x="7680000" y="4797000"/>
            <a:chExt cx="1956415" cy="607040"/>
          </a:xfrm>
        </p:grpSpPr>
        <p:sp>
          <p:nvSpPr>
            <p:cNvPr id="57" name="圆角矩形 90">
              <a:extLst>
                <a:ext uri="{FF2B5EF4-FFF2-40B4-BE49-F238E27FC236}">
                  <a16:creationId xmlns:a16="http://schemas.microsoft.com/office/drawing/2014/main" id="{818AC676-79DC-4B6D-D01C-B7C49DA27F0B}"/>
                </a:ext>
              </a:extLst>
            </p:cNvPr>
            <p:cNvSpPr/>
            <p:nvPr/>
          </p:nvSpPr>
          <p:spPr>
            <a:xfrm>
              <a:off x="7680000" y="4797000"/>
              <a:ext cx="1956414" cy="607040"/>
            </a:xfrm>
            <a:prstGeom prst="roundRect">
              <a:avLst>
                <a:gd name="adj" fmla="val 34758"/>
              </a:avLst>
            </a:prstGeom>
            <a:solidFill>
              <a:schemeClr val="accent1"/>
            </a:solidFill>
            <a:ln w="19050">
              <a:solidFill>
                <a:schemeClr val="accent4"/>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sym typeface="+mn-ea"/>
              </a:endParaRPr>
            </a:p>
          </p:txBody>
        </p:sp>
        <p:sp>
          <p:nvSpPr>
            <p:cNvPr id="88" name="文本框 87">
              <a:extLst>
                <a:ext uri="{FF2B5EF4-FFF2-40B4-BE49-F238E27FC236}">
                  <a16:creationId xmlns:a16="http://schemas.microsoft.com/office/drawing/2014/main" id="{0878D965-E883-D3ED-985A-AB23499D0543}"/>
                </a:ext>
              </a:extLst>
            </p:cNvPr>
            <p:cNvSpPr txBox="1"/>
            <p:nvPr/>
          </p:nvSpPr>
          <p:spPr>
            <a:xfrm>
              <a:off x="8256001" y="4869000"/>
              <a:ext cx="1380414" cy="523220"/>
            </a:xfrm>
            <a:prstGeom prst="rect">
              <a:avLst/>
            </a:prstGeom>
            <a:noFill/>
          </p:spPr>
          <p:txBody>
            <a:bodyPr vert="horz" wrap="square" rtlCol="0">
              <a:noAutofit/>
            </a:bodyPr>
            <a:lstStyle>
              <a:defPPr>
                <a:defRPr lang="zh-CN"/>
              </a:defPPr>
              <a:lvl1pPr lvl="0" algn="ctr">
                <a:buClrTx/>
                <a:buSzTx/>
                <a:buFontTx/>
                <a:defRPr sz="3600">
                  <a:gradFill>
                    <a:gsLst>
                      <a:gs pos="69000">
                        <a:schemeClr val="accent4"/>
                      </a:gs>
                      <a:gs pos="34500">
                        <a:schemeClr val="accent4"/>
                      </a:gs>
                      <a:gs pos="0">
                        <a:schemeClr val="accent4">
                          <a:lumMod val="60000"/>
                          <a:lumOff val="40000"/>
                        </a:schemeClr>
                      </a:gs>
                    </a:gsLst>
                    <a:lin ang="5400000" scaled="0"/>
                  </a:gradFill>
                  <a:latin typeface="阿里巴巴普惠体 2.0 75 SemiBold" panose="00020600040101010101" charset="-122"/>
                  <a:ea typeface="阿里巴巴普惠体 2.0 75 SemiBold" panose="00020600040101010101" charset="-122"/>
                  <a:cs typeface="阿里巴巴普惠体 2.0 75 SemiBold" panose="00020600040101010101" charset="-122"/>
                </a:defRPr>
              </a:lvl1pPr>
            </a:lstStyle>
            <a:p>
              <a:pPr algn="l"/>
              <a:r>
                <a:rPr lang="en-US" altLang="zh-CN" sz="2800" dirty="0">
                  <a:latin typeface="微软雅黑" panose="020B0503020204020204" pitchFamily="34" charset="-122"/>
                  <a:ea typeface="微软雅黑" panose="020B0503020204020204" pitchFamily="34" charset="-122"/>
                  <a:sym typeface="+mn-ea"/>
                </a:rPr>
                <a:t>XX</a:t>
              </a:r>
              <a:r>
                <a:rPr lang="zh-CN" altLang="en-US" sz="2800" dirty="0">
                  <a:latin typeface="微软雅黑" panose="020B0503020204020204" pitchFamily="34" charset="-122"/>
                  <a:ea typeface="微软雅黑" panose="020B0503020204020204" pitchFamily="34" charset="-122"/>
                  <a:sym typeface="+mn-ea"/>
                </a:rPr>
                <a:t>项目</a:t>
              </a:r>
            </a:p>
          </p:txBody>
        </p:sp>
        <p:sp>
          <p:nvSpPr>
            <p:cNvPr id="51" name="任意多边形: 形状 50">
              <a:extLst>
                <a:ext uri="{FF2B5EF4-FFF2-40B4-BE49-F238E27FC236}">
                  <a16:creationId xmlns:a16="http://schemas.microsoft.com/office/drawing/2014/main" id="{B9E37696-FE60-BE21-DEA8-59D50BECEDB8}"/>
                </a:ext>
              </a:extLst>
            </p:cNvPr>
            <p:cNvSpPr/>
            <p:nvPr/>
          </p:nvSpPr>
          <p:spPr>
            <a:xfrm>
              <a:off x="7851480" y="4922301"/>
              <a:ext cx="404520" cy="399197"/>
            </a:xfrm>
            <a:custGeom>
              <a:avLst/>
              <a:gdLst>
                <a:gd name="connsiteX0" fmla="*/ 384905 w 723900"/>
                <a:gd name="connsiteY0" fmla="*/ 285750 h 714375"/>
                <a:gd name="connsiteX1" fmla="*/ 495300 w 723900"/>
                <a:gd name="connsiteY1" fmla="*/ 285750 h 714375"/>
                <a:gd name="connsiteX2" fmla="*/ 462629 w 723900"/>
                <a:gd name="connsiteY2" fmla="*/ 363474 h 714375"/>
                <a:gd name="connsiteX3" fmla="*/ 371475 w 723900"/>
                <a:gd name="connsiteY3" fmla="*/ 143351 h 714375"/>
                <a:gd name="connsiteX4" fmla="*/ 495300 w 723900"/>
                <a:gd name="connsiteY4" fmla="*/ 266700 h 714375"/>
                <a:gd name="connsiteX5" fmla="*/ 371475 w 723900"/>
                <a:gd name="connsiteY5" fmla="*/ 266700 h 714375"/>
                <a:gd name="connsiteX6" fmla="*/ 352424 w 723900"/>
                <a:gd name="connsiteY6" fmla="*/ 143351 h 714375"/>
                <a:gd name="connsiteX7" fmla="*/ 352424 w 723900"/>
                <a:gd name="connsiteY7" fmla="*/ 280130 h 714375"/>
                <a:gd name="connsiteX8" fmla="*/ 449198 w 723900"/>
                <a:gd name="connsiteY8" fmla="*/ 376904 h 714375"/>
                <a:gd name="connsiteX9" fmla="*/ 370718 w 723900"/>
                <a:gd name="connsiteY9" fmla="*/ 409423 h 714375"/>
                <a:gd name="connsiteX10" fmla="*/ 228535 w 723900"/>
                <a:gd name="connsiteY10" fmla="*/ 285534 h 714375"/>
                <a:gd name="connsiteX11" fmla="*/ 352424 w 723900"/>
                <a:gd name="connsiteY11" fmla="*/ 143351 h 714375"/>
                <a:gd name="connsiteX12" fmla="*/ 95250 w 723900"/>
                <a:gd name="connsiteY12" fmla="*/ 104775 h 714375"/>
                <a:gd name="connsiteX13" fmla="*/ 95250 w 723900"/>
                <a:gd name="connsiteY13" fmla="*/ 447675 h 714375"/>
                <a:gd name="connsiteX14" fmla="*/ 628650 w 723900"/>
                <a:gd name="connsiteY14" fmla="*/ 447675 h 714375"/>
                <a:gd name="connsiteX15" fmla="*/ 628650 w 723900"/>
                <a:gd name="connsiteY15" fmla="*/ 104775 h 714375"/>
                <a:gd name="connsiteX16" fmla="*/ 361950 w 723900"/>
                <a:gd name="connsiteY16" fmla="*/ 0 h 714375"/>
                <a:gd name="connsiteX17" fmla="*/ 381000 w 723900"/>
                <a:gd name="connsiteY17" fmla="*/ 19050 h 714375"/>
                <a:gd name="connsiteX18" fmla="*/ 381000 w 723900"/>
                <a:gd name="connsiteY18" fmla="*/ 38100 h 714375"/>
                <a:gd name="connsiteX19" fmla="*/ 704850 w 723900"/>
                <a:gd name="connsiteY19" fmla="*/ 38100 h 714375"/>
                <a:gd name="connsiteX20" fmla="*/ 723900 w 723900"/>
                <a:gd name="connsiteY20" fmla="*/ 57150 h 714375"/>
                <a:gd name="connsiteX21" fmla="*/ 704850 w 723900"/>
                <a:gd name="connsiteY21" fmla="*/ 76200 h 714375"/>
                <a:gd name="connsiteX22" fmla="*/ 685800 w 723900"/>
                <a:gd name="connsiteY22" fmla="*/ 76200 h 714375"/>
                <a:gd name="connsiteX23" fmla="*/ 685800 w 723900"/>
                <a:gd name="connsiteY23" fmla="*/ 466725 h 714375"/>
                <a:gd name="connsiteX24" fmla="*/ 704850 w 723900"/>
                <a:gd name="connsiteY24" fmla="*/ 466725 h 714375"/>
                <a:gd name="connsiteX25" fmla="*/ 723900 w 723900"/>
                <a:gd name="connsiteY25" fmla="*/ 485775 h 714375"/>
                <a:gd name="connsiteX26" fmla="*/ 704850 w 723900"/>
                <a:gd name="connsiteY26" fmla="*/ 504825 h 714375"/>
                <a:gd name="connsiteX27" fmla="*/ 413957 w 723900"/>
                <a:gd name="connsiteY27" fmla="*/ 504825 h 714375"/>
                <a:gd name="connsiteX28" fmla="*/ 560356 w 723900"/>
                <a:gd name="connsiteY28" fmla="*/ 651224 h 714375"/>
                <a:gd name="connsiteX29" fmla="*/ 560356 w 723900"/>
                <a:gd name="connsiteY29" fmla="*/ 678180 h 714375"/>
                <a:gd name="connsiteX30" fmla="*/ 533400 w 723900"/>
                <a:gd name="connsiteY30" fmla="*/ 678180 h 714375"/>
                <a:gd name="connsiteX31" fmla="*/ 381000 w 723900"/>
                <a:gd name="connsiteY31" fmla="*/ 525780 h 714375"/>
                <a:gd name="connsiteX32" fmla="*/ 381000 w 723900"/>
                <a:gd name="connsiteY32" fmla="*/ 695325 h 714375"/>
                <a:gd name="connsiteX33" fmla="*/ 361950 w 723900"/>
                <a:gd name="connsiteY33" fmla="*/ 714375 h 714375"/>
                <a:gd name="connsiteX34" fmla="*/ 342900 w 723900"/>
                <a:gd name="connsiteY34" fmla="*/ 695325 h 714375"/>
                <a:gd name="connsiteX35" fmla="*/ 342900 w 723900"/>
                <a:gd name="connsiteY35" fmla="*/ 526066 h 714375"/>
                <a:gd name="connsiteX36" fmla="*/ 190500 w 723900"/>
                <a:gd name="connsiteY36" fmla="*/ 678466 h 714375"/>
                <a:gd name="connsiteX37" fmla="*/ 163401 w 723900"/>
                <a:gd name="connsiteY37" fmla="*/ 678609 h 714375"/>
                <a:gd name="connsiteX38" fmla="*/ 163259 w 723900"/>
                <a:gd name="connsiteY38" fmla="*/ 651510 h 714375"/>
                <a:gd name="connsiteX39" fmla="*/ 309944 w 723900"/>
                <a:gd name="connsiteY39" fmla="*/ 504825 h 714375"/>
                <a:gd name="connsiteX40" fmla="*/ 19050 w 723900"/>
                <a:gd name="connsiteY40" fmla="*/ 504825 h 714375"/>
                <a:gd name="connsiteX41" fmla="*/ 0 w 723900"/>
                <a:gd name="connsiteY41" fmla="*/ 485775 h 714375"/>
                <a:gd name="connsiteX42" fmla="*/ 19050 w 723900"/>
                <a:gd name="connsiteY42" fmla="*/ 466725 h 714375"/>
                <a:gd name="connsiteX43" fmla="*/ 38100 w 723900"/>
                <a:gd name="connsiteY43" fmla="*/ 466725 h 714375"/>
                <a:gd name="connsiteX44" fmla="*/ 38100 w 723900"/>
                <a:gd name="connsiteY44" fmla="*/ 76200 h 714375"/>
                <a:gd name="connsiteX45" fmla="*/ 19050 w 723900"/>
                <a:gd name="connsiteY45" fmla="*/ 76200 h 714375"/>
                <a:gd name="connsiteX46" fmla="*/ 0 w 723900"/>
                <a:gd name="connsiteY46" fmla="*/ 57150 h 714375"/>
                <a:gd name="connsiteX47" fmla="*/ 19050 w 723900"/>
                <a:gd name="connsiteY47" fmla="*/ 38100 h 714375"/>
                <a:gd name="connsiteX48" fmla="*/ 342900 w 723900"/>
                <a:gd name="connsiteY48" fmla="*/ 38100 h 714375"/>
                <a:gd name="connsiteX49" fmla="*/ 342900 w 723900"/>
                <a:gd name="connsiteY49" fmla="*/ 19050 h 714375"/>
                <a:gd name="connsiteX50" fmla="*/ 361950 w 723900"/>
                <a:gd name="connsiteY50"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23900" h="714375">
                  <a:moveTo>
                    <a:pt x="384905" y="285750"/>
                  </a:moveTo>
                  <a:lnTo>
                    <a:pt x="495300" y="285750"/>
                  </a:lnTo>
                  <a:cubicBezTo>
                    <a:pt x="493170" y="314526"/>
                    <a:pt x="481698" y="341818"/>
                    <a:pt x="462629" y="363474"/>
                  </a:cubicBezTo>
                  <a:close/>
                  <a:moveTo>
                    <a:pt x="371475" y="143351"/>
                  </a:moveTo>
                  <a:cubicBezTo>
                    <a:pt x="437698" y="147917"/>
                    <a:pt x="490478" y="200495"/>
                    <a:pt x="495300" y="266700"/>
                  </a:cubicBezTo>
                  <a:lnTo>
                    <a:pt x="371475" y="266700"/>
                  </a:lnTo>
                  <a:close/>
                  <a:moveTo>
                    <a:pt x="352424" y="143351"/>
                  </a:moveTo>
                  <a:lnTo>
                    <a:pt x="352424" y="280130"/>
                  </a:lnTo>
                  <a:lnTo>
                    <a:pt x="449198" y="376904"/>
                  </a:lnTo>
                  <a:cubicBezTo>
                    <a:pt x="427282" y="396009"/>
                    <a:pt x="399724" y="407429"/>
                    <a:pt x="370718" y="409423"/>
                  </a:cubicBezTo>
                  <a:cubicBezTo>
                    <a:pt x="297244" y="414474"/>
                    <a:pt x="233587" y="359008"/>
                    <a:pt x="228535" y="285534"/>
                  </a:cubicBezTo>
                  <a:cubicBezTo>
                    <a:pt x="223483" y="212060"/>
                    <a:pt x="278950" y="148402"/>
                    <a:pt x="352424" y="143351"/>
                  </a:cubicBezTo>
                  <a:close/>
                  <a:moveTo>
                    <a:pt x="95250" y="104775"/>
                  </a:moveTo>
                  <a:lnTo>
                    <a:pt x="95250" y="447675"/>
                  </a:lnTo>
                  <a:lnTo>
                    <a:pt x="628650" y="447675"/>
                  </a:lnTo>
                  <a:lnTo>
                    <a:pt x="628650" y="104775"/>
                  </a:lnTo>
                  <a:close/>
                  <a:moveTo>
                    <a:pt x="361950" y="0"/>
                  </a:moveTo>
                  <a:cubicBezTo>
                    <a:pt x="372471" y="0"/>
                    <a:pt x="381000" y="8529"/>
                    <a:pt x="381000" y="19050"/>
                  </a:cubicBezTo>
                  <a:lnTo>
                    <a:pt x="381000" y="38100"/>
                  </a:lnTo>
                  <a:lnTo>
                    <a:pt x="704850" y="38100"/>
                  </a:lnTo>
                  <a:cubicBezTo>
                    <a:pt x="715371" y="38100"/>
                    <a:pt x="723900" y="46629"/>
                    <a:pt x="723900" y="57150"/>
                  </a:cubicBezTo>
                  <a:cubicBezTo>
                    <a:pt x="723900" y="67671"/>
                    <a:pt x="715371" y="76200"/>
                    <a:pt x="704850" y="76200"/>
                  </a:cubicBezTo>
                  <a:lnTo>
                    <a:pt x="685800" y="76200"/>
                  </a:lnTo>
                  <a:lnTo>
                    <a:pt x="685800" y="466725"/>
                  </a:lnTo>
                  <a:lnTo>
                    <a:pt x="704850" y="466725"/>
                  </a:lnTo>
                  <a:cubicBezTo>
                    <a:pt x="715371" y="466725"/>
                    <a:pt x="723900" y="475254"/>
                    <a:pt x="723900" y="485775"/>
                  </a:cubicBezTo>
                  <a:cubicBezTo>
                    <a:pt x="723900" y="496296"/>
                    <a:pt x="715371" y="504825"/>
                    <a:pt x="704850" y="504825"/>
                  </a:cubicBezTo>
                  <a:lnTo>
                    <a:pt x="413957" y="504825"/>
                  </a:lnTo>
                  <a:lnTo>
                    <a:pt x="560356" y="651224"/>
                  </a:lnTo>
                  <a:cubicBezTo>
                    <a:pt x="567800" y="658668"/>
                    <a:pt x="567800" y="670736"/>
                    <a:pt x="560356" y="678180"/>
                  </a:cubicBezTo>
                  <a:cubicBezTo>
                    <a:pt x="552912" y="685624"/>
                    <a:pt x="540844" y="685624"/>
                    <a:pt x="533400" y="678180"/>
                  </a:cubicBezTo>
                  <a:lnTo>
                    <a:pt x="381000" y="525780"/>
                  </a:lnTo>
                  <a:lnTo>
                    <a:pt x="381000" y="695325"/>
                  </a:lnTo>
                  <a:cubicBezTo>
                    <a:pt x="381000" y="705846"/>
                    <a:pt x="372471" y="714375"/>
                    <a:pt x="361950" y="714375"/>
                  </a:cubicBezTo>
                  <a:cubicBezTo>
                    <a:pt x="351429" y="714375"/>
                    <a:pt x="342900" y="705846"/>
                    <a:pt x="342900" y="695325"/>
                  </a:cubicBezTo>
                  <a:lnTo>
                    <a:pt x="342900" y="526066"/>
                  </a:lnTo>
                  <a:lnTo>
                    <a:pt x="190500" y="678466"/>
                  </a:lnTo>
                  <a:cubicBezTo>
                    <a:pt x="183056" y="685989"/>
                    <a:pt x="170924" y="686052"/>
                    <a:pt x="163401" y="678609"/>
                  </a:cubicBezTo>
                  <a:cubicBezTo>
                    <a:pt x="155879" y="671165"/>
                    <a:pt x="155815" y="659033"/>
                    <a:pt x="163259" y="651510"/>
                  </a:cubicBezTo>
                  <a:lnTo>
                    <a:pt x="309944" y="504825"/>
                  </a:lnTo>
                  <a:lnTo>
                    <a:pt x="19050" y="504825"/>
                  </a:lnTo>
                  <a:cubicBezTo>
                    <a:pt x="8529" y="504825"/>
                    <a:pt x="0" y="496296"/>
                    <a:pt x="0" y="485775"/>
                  </a:cubicBezTo>
                  <a:cubicBezTo>
                    <a:pt x="0" y="475254"/>
                    <a:pt x="8529" y="466725"/>
                    <a:pt x="19050" y="466725"/>
                  </a:cubicBezTo>
                  <a:lnTo>
                    <a:pt x="38100" y="466725"/>
                  </a:lnTo>
                  <a:lnTo>
                    <a:pt x="38100" y="76200"/>
                  </a:lnTo>
                  <a:lnTo>
                    <a:pt x="19050" y="76200"/>
                  </a:lnTo>
                  <a:cubicBezTo>
                    <a:pt x="8529" y="76200"/>
                    <a:pt x="0" y="67671"/>
                    <a:pt x="0" y="57150"/>
                  </a:cubicBezTo>
                  <a:cubicBezTo>
                    <a:pt x="0" y="46629"/>
                    <a:pt x="8529" y="38100"/>
                    <a:pt x="19050" y="38100"/>
                  </a:cubicBezTo>
                  <a:lnTo>
                    <a:pt x="342900" y="38100"/>
                  </a:lnTo>
                  <a:lnTo>
                    <a:pt x="342900" y="19050"/>
                  </a:lnTo>
                  <a:cubicBezTo>
                    <a:pt x="342900" y="8529"/>
                    <a:pt x="351429" y="0"/>
                    <a:pt x="361950" y="0"/>
                  </a:cubicBezTo>
                  <a:close/>
                </a:path>
              </a:pathLst>
            </a:custGeom>
            <a:gradFill flip="none" rotWithShape="1">
              <a:gsLst>
                <a:gs pos="0">
                  <a:schemeClr val="accent4">
                    <a:lumMod val="60000"/>
                    <a:lumOff val="40000"/>
                  </a:schemeClr>
                </a:gs>
                <a:gs pos="50000">
                  <a:schemeClr val="accent4"/>
                </a:gs>
                <a:gs pos="100000">
                  <a:schemeClr val="accent4"/>
                </a:gs>
              </a:gsLst>
              <a:lin ang="27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dirty="0">
                <a:latin typeface="微软雅黑" panose="020B0503020204020204" pitchFamily="34" charset="-122"/>
                <a:ea typeface="微软雅黑" panose="020B0503020204020204" pitchFamily="34" charset="-122"/>
              </a:endParaRPr>
            </a:p>
          </p:txBody>
        </p:sp>
      </p:grpSp>
      <p:sp>
        <p:nvSpPr>
          <p:cNvPr id="95" name="椭圆 94">
            <a:extLst>
              <a:ext uri="{FF2B5EF4-FFF2-40B4-BE49-F238E27FC236}">
                <a16:creationId xmlns:a16="http://schemas.microsoft.com/office/drawing/2014/main" id="{DA68FA97-4C11-B1EE-A5E9-ECDBB5C8E8ED}"/>
              </a:ext>
            </a:extLst>
          </p:cNvPr>
          <p:cNvSpPr/>
          <p:nvPr/>
        </p:nvSpPr>
        <p:spPr>
          <a:xfrm>
            <a:off x="2907495" y="3712749"/>
            <a:ext cx="106439" cy="106439"/>
          </a:xfrm>
          <a:prstGeom prst="ellipse">
            <a:avLst/>
          </a:prstGeom>
          <a:solidFill>
            <a:schemeClr val="accent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96" name="椭圆 95">
            <a:extLst>
              <a:ext uri="{FF2B5EF4-FFF2-40B4-BE49-F238E27FC236}">
                <a16:creationId xmlns:a16="http://schemas.microsoft.com/office/drawing/2014/main" id="{9F7703C9-D4E8-5187-26AF-B5ABADBFBF08}"/>
              </a:ext>
            </a:extLst>
          </p:cNvPr>
          <p:cNvSpPr/>
          <p:nvPr/>
        </p:nvSpPr>
        <p:spPr>
          <a:xfrm>
            <a:off x="6046020" y="2943780"/>
            <a:ext cx="106439" cy="106439"/>
          </a:xfrm>
          <a:prstGeom prst="ellipse">
            <a:avLst/>
          </a:prstGeom>
          <a:solidFill>
            <a:schemeClr val="accent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97" name="椭圆 96">
            <a:extLst>
              <a:ext uri="{FF2B5EF4-FFF2-40B4-BE49-F238E27FC236}">
                <a16:creationId xmlns:a16="http://schemas.microsoft.com/office/drawing/2014/main" id="{B3FDCDCC-8D84-5184-8A70-FD5FB5F0BF3C}"/>
              </a:ext>
            </a:extLst>
          </p:cNvPr>
          <p:cNvSpPr/>
          <p:nvPr/>
        </p:nvSpPr>
        <p:spPr>
          <a:xfrm>
            <a:off x="9178067" y="3233422"/>
            <a:ext cx="106439" cy="106439"/>
          </a:xfrm>
          <a:prstGeom prst="ellipse">
            <a:avLst/>
          </a:prstGeom>
          <a:solidFill>
            <a:schemeClr val="accent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98" name="椭圆 97">
            <a:extLst>
              <a:ext uri="{FF2B5EF4-FFF2-40B4-BE49-F238E27FC236}">
                <a16:creationId xmlns:a16="http://schemas.microsoft.com/office/drawing/2014/main" id="{F322F1B0-515A-A6DE-D968-7198CDEBD9B0}"/>
              </a:ext>
            </a:extLst>
          </p:cNvPr>
          <p:cNvSpPr/>
          <p:nvPr/>
        </p:nvSpPr>
        <p:spPr>
          <a:xfrm>
            <a:off x="2907494" y="4739080"/>
            <a:ext cx="106439" cy="106439"/>
          </a:xfrm>
          <a:prstGeom prst="ellipse">
            <a:avLst/>
          </a:prstGeom>
          <a:solidFill>
            <a:schemeClr val="accent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100" name="椭圆 99">
            <a:extLst>
              <a:ext uri="{FF2B5EF4-FFF2-40B4-BE49-F238E27FC236}">
                <a16:creationId xmlns:a16="http://schemas.microsoft.com/office/drawing/2014/main" id="{A82C751B-E919-B7B1-A0BD-7D278B4B3E8A}"/>
              </a:ext>
            </a:extLst>
          </p:cNvPr>
          <p:cNvSpPr/>
          <p:nvPr/>
        </p:nvSpPr>
        <p:spPr>
          <a:xfrm>
            <a:off x="6042780" y="4739080"/>
            <a:ext cx="106439" cy="106439"/>
          </a:xfrm>
          <a:prstGeom prst="ellipse">
            <a:avLst/>
          </a:prstGeom>
          <a:solidFill>
            <a:schemeClr val="accent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101" name="椭圆 100">
            <a:extLst>
              <a:ext uri="{FF2B5EF4-FFF2-40B4-BE49-F238E27FC236}">
                <a16:creationId xmlns:a16="http://schemas.microsoft.com/office/drawing/2014/main" id="{3AEA6C06-8865-A68A-C0B3-BF1097202C58}"/>
              </a:ext>
            </a:extLst>
          </p:cNvPr>
          <p:cNvSpPr/>
          <p:nvPr/>
        </p:nvSpPr>
        <p:spPr>
          <a:xfrm>
            <a:off x="9178066" y="4730285"/>
            <a:ext cx="106439" cy="106439"/>
          </a:xfrm>
          <a:prstGeom prst="ellipse">
            <a:avLst/>
          </a:prstGeom>
          <a:solidFill>
            <a:schemeClr val="accent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Tree>
    <p:custDataLst>
      <p:tags r:id="rId1"/>
    </p:custDataLst>
    <p:extLst>
      <p:ext uri="{BB962C8B-B14F-4D97-AF65-F5344CB8AC3E}">
        <p14:creationId xmlns:p14="http://schemas.microsoft.com/office/powerpoint/2010/main" val="142919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910446" y="2760083"/>
            <a:ext cx="3545546"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明年目标</a:t>
            </a:r>
          </a:p>
        </p:txBody>
      </p:sp>
      <p:sp>
        <p:nvSpPr>
          <p:cNvPr id="27" name="文本框 26">
            <a:extLst>
              <a:ext uri="{FF2B5EF4-FFF2-40B4-BE49-F238E27FC236}">
                <a16:creationId xmlns:a16="http://schemas.microsoft.com/office/drawing/2014/main" id="{70F09F7A-7423-6596-9679-481D1C0D5F04}"/>
              </a:ext>
            </a:extLst>
          </p:cNvPr>
          <p:cNvSpPr txBox="1"/>
          <p:nvPr/>
        </p:nvSpPr>
        <p:spPr>
          <a:xfrm>
            <a:off x="5024376" y="3732267"/>
            <a:ext cx="3290855" cy="303505"/>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rPr>
              <a:t>GOALS NEXT YEAR</a:t>
            </a:r>
            <a:endParaRPr lang="zh-CN" altLang="en-US"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endParaRPr>
          </a:p>
        </p:txBody>
      </p:sp>
      <p:grpSp>
        <p:nvGrpSpPr>
          <p:cNvPr id="5" name="组合 4">
            <a:extLst>
              <a:ext uri="{FF2B5EF4-FFF2-40B4-BE49-F238E27FC236}">
                <a16:creationId xmlns:a16="http://schemas.microsoft.com/office/drawing/2014/main" id="{C9D68213-115B-9F12-686F-78E07DA588D7}"/>
              </a:ext>
            </a:extLst>
          </p:cNvPr>
          <p:cNvGrpSpPr/>
          <p:nvPr/>
        </p:nvGrpSpPr>
        <p:grpSpPr>
          <a:xfrm>
            <a:off x="3847403" y="2852174"/>
            <a:ext cx="1120008" cy="1250864"/>
            <a:chOff x="3847403" y="2852174"/>
            <a:chExt cx="1120008" cy="1250864"/>
          </a:xfrm>
        </p:grpSpPr>
        <p:grpSp>
          <p:nvGrpSpPr>
            <p:cNvPr id="6" name="组合 5">
              <a:extLst>
                <a:ext uri="{FF2B5EF4-FFF2-40B4-BE49-F238E27FC236}">
                  <a16:creationId xmlns:a16="http://schemas.microsoft.com/office/drawing/2014/main" id="{C832C2E6-F9F6-3953-190E-3DA8909EE4DC}"/>
                </a:ext>
              </a:extLst>
            </p:cNvPr>
            <p:cNvGrpSpPr/>
            <p:nvPr/>
          </p:nvGrpSpPr>
          <p:grpSpPr>
            <a:xfrm>
              <a:off x="3847403" y="2852174"/>
              <a:ext cx="1120008" cy="1153651"/>
              <a:chOff x="4085394" y="2236789"/>
              <a:chExt cx="1120008" cy="1153651"/>
            </a:xfrm>
          </p:grpSpPr>
          <p:sp>
            <p:nvSpPr>
              <p:cNvPr id="8" name="任意多边形: 形状 7">
                <a:extLst>
                  <a:ext uri="{FF2B5EF4-FFF2-40B4-BE49-F238E27FC236}">
                    <a16:creationId xmlns:a16="http://schemas.microsoft.com/office/drawing/2014/main" id="{AB61BBB8-D9B9-20B4-8772-462699E14B4B}"/>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a:noFill/>
              </a:ln>
              <a:effectLst>
                <a:outerShdw blurRad="114300" dist="114300" dir="2700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9" name="任意多边形: 形状 8">
                <a:extLst>
                  <a:ext uri="{FF2B5EF4-FFF2-40B4-BE49-F238E27FC236}">
                    <a16:creationId xmlns:a16="http://schemas.microsoft.com/office/drawing/2014/main" id="{CF9B2B25-F1BB-A328-8A81-4A851ECC492E}"/>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cap="rnd">
                <a:gradFill flip="none" rotWithShape="1">
                  <a:gsLst>
                    <a:gs pos="0">
                      <a:schemeClr val="accent6"/>
                    </a:gs>
                    <a:gs pos="35000">
                      <a:schemeClr val="accent6">
                        <a:lumMod val="75000"/>
                      </a:schemeClr>
                    </a:gs>
                    <a:gs pos="15000">
                      <a:schemeClr val="accent6">
                        <a:lumMod val="75000"/>
                      </a:schemeClr>
                    </a:gs>
                    <a:gs pos="50000">
                      <a:schemeClr val="accent6"/>
                    </a:gs>
                    <a:gs pos="100000">
                      <a:schemeClr val="accent6"/>
                    </a:gs>
                    <a:gs pos="85000">
                      <a:schemeClr val="accent6">
                        <a:lumMod val="75000"/>
                      </a:schemeClr>
                    </a:gs>
                    <a:gs pos="65000">
                      <a:schemeClr val="accent6">
                        <a:lumMod val="75000"/>
                      </a:schemeClr>
                    </a:gs>
                  </a:gsLst>
                  <a:lin ang="2700000" scaled="1"/>
                  <a:tileRect/>
                </a:gradFill>
                <a:round/>
              </a:ln>
              <a:effectLst>
                <a:innerShdw blurRad="114300" dist="1143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7" name="文本框 6">
              <a:extLst>
                <a:ext uri="{FF2B5EF4-FFF2-40B4-BE49-F238E27FC236}">
                  <a16:creationId xmlns:a16="http://schemas.microsoft.com/office/drawing/2014/main" id="{61F09753-C046-90DB-308C-4C5B6761A2A3}"/>
                </a:ext>
              </a:extLst>
            </p:cNvPr>
            <p:cNvSpPr txBox="1"/>
            <p:nvPr/>
          </p:nvSpPr>
          <p:spPr>
            <a:xfrm>
              <a:off x="3885108" y="2925000"/>
              <a:ext cx="1044597"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陆</a:t>
              </a:r>
            </a:p>
          </p:txBody>
        </p:sp>
      </p:grpSp>
    </p:spTree>
    <p:custDataLst>
      <p:tags r:id="rId1"/>
    </p:custDataLst>
    <p:extLst>
      <p:ext uri="{BB962C8B-B14F-4D97-AF65-F5344CB8AC3E}">
        <p14:creationId xmlns:p14="http://schemas.microsoft.com/office/powerpoint/2010/main" val="173838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a:extLst>
              <a:ext uri="{FF2B5EF4-FFF2-40B4-BE49-F238E27FC236}">
                <a16:creationId xmlns:a16="http://schemas.microsoft.com/office/drawing/2014/main" id="{CF0911EA-0F30-33CB-FAD4-A49BBDFB1283}"/>
              </a:ext>
            </a:extLst>
          </p:cNvPr>
          <p:cNvSpPr/>
          <p:nvPr/>
        </p:nvSpPr>
        <p:spPr>
          <a:xfrm>
            <a:off x="2259965" y="306872"/>
            <a:ext cx="95758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PART </a:t>
            </a:r>
            <a:r>
              <a:rPr lang="en-US" altLang="zh-CN" sz="1400" b="1" dirty="0">
                <a:solidFill>
                  <a:schemeClr val="accent6"/>
                </a:solidFill>
                <a:latin typeface="微软雅黑" panose="020B0503020204020204" pitchFamily="34" charset="-122"/>
                <a:ea typeface="微软雅黑" panose="020B0503020204020204" pitchFamily="34" charset="-122"/>
                <a:cs typeface="阿里巴巴普惠体 2.0 45 Light" panose="00020600040101010101" charset="-122"/>
                <a:sym typeface="+mn-ea"/>
              </a:rPr>
              <a:t>6</a:t>
            </a:r>
          </a:p>
        </p:txBody>
      </p:sp>
      <p:sp>
        <p:nvSpPr>
          <p:cNvPr id="150" name="文本框 149">
            <a:extLst>
              <a:ext uri="{FF2B5EF4-FFF2-40B4-BE49-F238E27FC236}">
                <a16:creationId xmlns:a16="http://schemas.microsoft.com/office/drawing/2014/main" id="{C4E1095D-2389-C6EB-4350-D6E249BA8228}"/>
              </a:ext>
            </a:extLst>
          </p:cNvPr>
          <p:cNvSpPr txBox="1"/>
          <p:nvPr/>
        </p:nvSpPr>
        <p:spPr>
          <a:xfrm>
            <a:off x="297815" y="161962"/>
            <a:ext cx="1998980" cy="584775"/>
          </a:xfrm>
          <a:prstGeom prst="rect">
            <a:avLst/>
          </a:prstGeom>
          <a:noFill/>
          <a:effectLst>
            <a:outerShdw blurRad="50800" dist="38100" dir="2700000" algn="tl" rotWithShape="0">
              <a:prstClr val="black">
                <a:alpha val="20000"/>
              </a:prstClr>
            </a:outerShdw>
          </a:effectLst>
        </p:spPr>
        <p:txBody>
          <a:bodyPr wrap="square" rtlCol="0">
            <a:noAutofit/>
          </a:bodyPr>
          <a:lstStyle/>
          <a:p>
            <a:r>
              <a:rPr lang="zh-CN" altLang="en-US" sz="32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明年目标</a:t>
            </a:r>
          </a:p>
        </p:txBody>
      </p:sp>
      <p:sp>
        <p:nvSpPr>
          <p:cNvPr id="151" name="矩形 150">
            <a:extLst>
              <a:ext uri="{FF2B5EF4-FFF2-40B4-BE49-F238E27FC236}">
                <a16:creationId xmlns:a16="http://schemas.microsoft.com/office/drawing/2014/main" id="{302CADE5-0D92-7914-3B0B-A442E701D4EC}"/>
              </a:ext>
            </a:extLst>
          </p:cNvPr>
          <p:cNvSpPr/>
          <p:nvPr/>
        </p:nvSpPr>
        <p:spPr>
          <a:xfrm>
            <a:off x="3362960" y="306872"/>
            <a:ext cx="320421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2022</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年总目标</a:t>
            </a: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 &amp;</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人员、月份目标拆解</a:t>
            </a:r>
          </a:p>
        </p:txBody>
      </p:sp>
      <p:sp>
        <p:nvSpPr>
          <p:cNvPr id="19" name="文本框 18">
            <a:extLst>
              <a:ext uri="{FF2B5EF4-FFF2-40B4-BE49-F238E27FC236}">
                <a16:creationId xmlns:a16="http://schemas.microsoft.com/office/drawing/2014/main" id="{B490AF55-030A-8DFD-46FE-2A15CA4E30EF}"/>
              </a:ext>
            </a:extLst>
          </p:cNvPr>
          <p:cNvSpPr txBox="1"/>
          <p:nvPr/>
        </p:nvSpPr>
        <p:spPr>
          <a:xfrm>
            <a:off x="7824000" y="850877"/>
            <a:ext cx="1704340" cy="276999"/>
          </a:xfrm>
          <a:prstGeom prst="rect">
            <a:avLst/>
          </a:prstGeom>
          <a:noFill/>
        </p:spPr>
        <p:txBody>
          <a:bodyPr wrap="square" rtlCol="0">
            <a:spAutoFit/>
          </a:bodyPr>
          <a:lstStyle/>
          <a:p>
            <a:pPr algn="ctr">
              <a:lnSpc>
                <a:spcPct val="100000"/>
              </a:lnSpc>
            </a:pPr>
            <a:r>
              <a:rPr lang="en-US" altLang="zh-CN" sz="12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 </a:t>
            </a:r>
            <a:endParaRPr lang="en-US" altLang="zh-CN" sz="1400" dirty="0">
              <a:gradFill>
                <a:gsLst>
                  <a:gs pos="69000">
                    <a:srgbClr val="F35757"/>
                  </a:gs>
                  <a:gs pos="0">
                    <a:srgbClr val="F77575"/>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p:txBody>
      </p:sp>
      <p:graphicFrame>
        <p:nvGraphicFramePr>
          <p:cNvPr id="36" name="表格 35">
            <a:extLst>
              <a:ext uri="{FF2B5EF4-FFF2-40B4-BE49-F238E27FC236}">
                <a16:creationId xmlns:a16="http://schemas.microsoft.com/office/drawing/2014/main" id="{565C3B55-DAE7-E383-14C4-5180FEFDC4CB}"/>
              </a:ext>
            </a:extLst>
          </p:cNvPr>
          <p:cNvGraphicFramePr/>
          <p:nvPr>
            <p:custDataLst>
              <p:tags r:id="rId2"/>
            </p:custDataLst>
            <p:extLst>
              <p:ext uri="{D42A27DB-BD31-4B8C-83A1-F6EECF244321}">
                <p14:modId xmlns:p14="http://schemas.microsoft.com/office/powerpoint/2010/main" val="3587693014"/>
              </p:ext>
            </p:extLst>
          </p:nvPr>
        </p:nvGraphicFramePr>
        <p:xfrm>
          <a:off x="3355445" y="1845001"/>
          <a:ext cx="8103521" cy="3959999"/>
        </p:xfrm>
        <a:graphic>
          <a:graphicData uri="http://schemas.openxmlformats.org/drawingml/2006/table">
            <a:tbl>
              <a:tblPr firstRow="1" bandRow="1">
                <a:tableStyleId>{5C22544A-7EE6-4342-B048-85BDC9FD1C3A}</a:tableStyleId>
              </a:tblPr>
              <a:tblGrid>
                <a:gridCol w="1354827">
                  <a:extLst>
                    <a:ext uri="{9D8B030D-6E8A-4147-A177-3AD203B41FA5}">
                      <a16:colId xmlns:a16="http://schemas.microsoft.com/office/drawing/2014/main" val="20000"/>
                    </a:ext>
                  </a:extLst>
                </a:gridCol>
                <a:gridCol w="562632">
                  <a:extLst>
                    <a:ext uri="{9D8B030D-6E8A-4147-A177-3AD203B41FA5}">
                      <a16:colId xmlns:a16="http://schemas.microsoft.com/office/drawing/2014/main" val="20001"/>
                    </a:ext>
                  </a:extLst>
                </a:gridCol>
                <a:gridCol w="562632">
                  <a:extLst>
                    <a:ext uri="{9D8B030D-6E8A-4147-A177-3AD203B41FA5}">
                      <a16:colId xmlns:a16="http://schemas.microsoft.com/office/drawing/2014/main" val="20002"/>
                    </a:ext>
                  </a:extLst>
                </a:gridCol>
                <a:gridCol w="562054">
                  <a:extLst>
                    <a:ext uri="{9D8B030D-6E8A-4147-A177-3AD203B41FA5}">
                      <a16:colId xmlns:a16="http://schemas.microsoft.com/office/drawing/2014/main" val="20003"/>
                    </a:ext>
                  </a:extLst>
                </a:gridCol>
                <a:gridCol w="562054">
                  <a:extLst>
                    <a:ext uri="{9D8B030D-6E8A-4147-A177-3AD203B41FA5}">
                      <a16:colId xmlns:a16="http://schemas.microsoft.com/office/drawing/2014/main" val="20004"/>
                    </a:ext>
                  </a:extLst>
                </a:gridCol>
                <a:gridCol w="562632">
                  <a:extLst>
                    <a:ext uri="{9D8B030D-6E8A-4147-A177-3AD203B41FA5}">
                      <a16:colId xmlns:a16="http://schemas.microsoft.com/office/drawing/2014/main" val="20005"/>
                    </a:ext>
                  </a:extLst>
                </a:gridCol>
                <a:gridCol w="562632">
                  <a:extLst>
                    <a:ext uri="{9D8B030D-6E8A-4147-A177-3AD203B41FA5}">
                      <a16:colId xmlns:a16="http://schemas.microsoft.com/office/drawing/2014/main" val="20006"/>
                    </a:ext>
                  </a:extLst>
                </a:gridCol>
                <a:gridCol w="562054">
                  <a:extLst>
                    <a:ext uri="{9D8B030D-6E8A-4147-A177-3AD203B41FA5}">
                      <a16:colId xmlns:a16="http://schemas.microsoft.com/office/drawing/2014/main" val="20007"/>
                    </a:ext>
                  </a:extLst>
                </a:gridCol>
                <a:gridCol w="562632">
                  <a:extLst>
                    <a:ext uri="{9D8B030D-6E8A-4147-A177-3AD203B41FA5}">
                      <a16:colId xmlns:a16="http://schemas.microsoft.com/office/drawing/2014/main" val="20008"/>
                    </a:ext>
                  </a:extLst>
                </a:gridCol>
                <a:gridCol w="562632">
                  <a:extLst>
                    <a:ext uri="{9D8B030D-6E8A-4147-A177-3AD203B41FA5}">
                      <a16:colId xmlns:a16="http://schemas.microsoft.com/office/drawing/2014/main" val="20009"/>
                    </a:ext>
                  </a:extLst>
                </a:gridCol>
                <a:gridCol w="562054">
                  <a:extLst>
                    <a:ext uri="{9D8B030D-6E8A-4147-A177-3AD203B41FA5}">
                      <a16:colId xmlns:a16="http://schemas.microsoft.com/office/drawing/2014/main" val="20010"/>
                    </a:ext>
                  </a:extLst>
                </a:gridCol>
                <a:gridCol w="562632">
                  <a:extLst>
                    <a:ext uri="{9D8B030D-6E8A-4147-A177-3AD203B41FA5}">
                      <a16:colId xmlns:a16="http://schemas.microsoft.com/office/drawing/2014/main" val="20011"/>
                    </a:ext>
                  </a:extLst>
                </a:gridCol>
                <a:gridCol w="562054">
                  <a:extLst>
                    <a:ext uri="{9D8B030D-6E8A-4147-A177-3AD203B41FA5}">
                      <a16:colId xmlns:a16="http://schemas.microsoft.com/office/drawing/2014/main" val="20012"/>
                    </a:ext>
                  </a:extLst>
                </a:gridCol>
              </a:tblGrid>
              <a:tr h="395144">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总</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2月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3月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4月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5月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6月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7月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8月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9月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10月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11月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tc>
                  <a:txBody>
                    <a:bodyPr/>
                    <a:lstStyle/>
                    <a:p>
                      <a:pPr algn="ctr">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12月</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40000"/>
                      </a:schemeClr>
                    </a:solidFill>
                  </a:tcPr>
                </a:tc>
                <a:extLst>
                  <a:ext uri="{0D108BD9-81ED-4DB2-BD59-A6C34878D82A}">
                    <a16:rowId xmlns:a16="http://schemas.microsoft.com/office/drawing/2014/main" val="10000"/>
                  </a:ext>
                </a:extLst>
              </a:tr>
              <a:tr h="395144">
                <a:tc>
                  <a:txBody>
                    <a:bodyPr/>
                    <a:lstStyle/>
                    <a:p>
                      <a:pPr indent="0" algn="ctr" fontAlgn="auto">
                        <a:lnSpc>
                          <a:spcPct val="110000"/>
                        </a:lnSpc>
                        <a:buNone/>
                      </a:pPr>
                      <a:r>
                        <a:rPr lang="zh-CN" altLang="en-US" sz="1100" b="0" dirty="0">
                          <a:solidFill>
                            <a:schemeClr val="accent5"/>
                          </a:solidFill>
                          <a:latin typeface="微软雅黑" panose="020B0503020204020204" pitchFamily="34" charset="-122"/>
                          <a:ea typeface="微软雅黑" panose="020B0503020204020204" pitchFamily="34" charset="-122"/>
                        </a:rPr>
                        <a:t>珍妮</a:t>
                      </a:r>
                      <a:endParaRPr lang="en-US" altLang="zh-CN"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245</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260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400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430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450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460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500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extLst>
                  <a:ext uri="{0D108BD9-81ED-4DB2-BD59-A6C34878D82A}">
                    <a16:rowId xmlns:a16="http://schemas.microsoft.com/office/drawing/2014/main" val="10001"/>
                  </a:ext>
                </a:extLst>
              </a:tr>
              <a:tr h="395144">
                <a:tc>
                  <a:txBody>
                    <a:bodyPr/>
                    <a:lstStyle/>
                    <a:p>
                      <a:pPr indent="0" algn="ctr" fontAlgn="auto">
                        <a:lnSpc>
                          <a:spcPct val="110000"/>
                        </a:lnSpc>
                        <a:buNone/>
                      </a:pPr>
                      <a:r>
                        <a:rPr lang="zh-CN" altLang="en-US" sz="1100" b="0" dirty="0">
                          <a:solidFill>
                            <a:schemeClr val="accent5"/>
                          </a:solidFill>
                          <a:latin typeface="微软雅黑" panose="020B0503020204020204" pitchFamily="34" charset="-122"/>
                          <a:ea typeface="微软雅黑" panose="020B0503020204020204" pitchFamily="34" charset="-122"/>
                        </a:rPr>
                        <a:t>蒂娜</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330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extLst>
                  <a:ext uri="{0D108BD9-81ED-4DB2-BD59-A6C34878D82A}">
                    <a16:rowId xmlns:a16="http://schemas.microsoft.com/office/drawing/2014/main" val="10002"/>
                  </a:ext>
                </a:extLst>
              </a:tr>
              <a:tr h="395144">
                <a:tc>
                  <a:txBody>
                    <a:bodyPr/>
                    <a:lstStyle/>
                    <a:p>
                      <a:pPr indent="0" algn="ctr" fontAlgn="auto">
                        <a:lnSpc>
                          <a:spcPct val="110000"/>
                        </a:lnSpc>
                        <a:buNone/>
                      </a:pPr>
                      <a:r>
                        <a:rPr lang="zh-CN" altLang="en-US" sz="1100" b="0" dirty="0">
                          <a:solidFill>
                            <a:schemeClr val="accent5"/>
                          </a:solidFill>
                          <a:latin typeface="微软雅黑" panose="020B0503020204020204" pitchFamily="34" charset="-122"/>
                          <a:ea typeface="微软雅黑" panose="020B0503020204020204" pitchFamily="34" charset="-122"/>
                        </a:rPr>
                        <a:t>杰西卡</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330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extLst>
                  <a:ext uri="{0D108BD9-81ED-4DB2-BD59-A6C34878D82A}">
                    <a16:rowId xmlns:a16="http://schemas.microsoft.com/office/drawing/2014/main" val="10003"/>
                  </a:ext>
                </a:extLst>
              </a:tr>
              <a:tr h="395144">
                <a:tc>
                  <a:txBody>
                    <a:bodyPr/>
                    <a:lstStyle/>
                    <a:p>
                      <a:pPr indent="0" algn="ctr" fontAlgn="auto">
                        <a:lnSpc>
                          <a:spcPct val="110000"/>
                        </a:lnSpc>
                        <a:buNone/>
                      </a:pPr>
                      <a:r>
                        <a:rPr lang="zh-CN" altLang="en-US" sz="1100" b="0" dirty="0">
                          <a:solidFill>
                            <a:schemeClr val="accent5"/>
                          </a:solidFill>
                          <a:latin typeface="微软雅黑" panose="020B0503020204020204" pitchFamily="34" charset="-122"/>
                          <a:ea typeface="微软雅黑" panose="020B0503020204020204" pitchFamily="34" charset="-122"/>
                        </a:rPr>
                        <a:t>张帅</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70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230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extLst>
                  <a:ext uri="{0D108BD9-81ED-4DB2-BD59-A6C34878D82A}">
                    <a16:rowId xmlns:a16="http://schemas.microsoft.com/office/drawing/2014/main" val="10004"/>
                  </a:ext>
                </a:extLst>
              </a:tr>
              <a:tr h="395144">
                <a:tc>
                  <a:txBody>
                    <a:bodyPr/>
                    <a:lstStyle/>
                    <a:p>
                      <a:pPr indent="0" algn="ctr" fontAlgn="auto">
                        <a:lnSpc>
                          <a:spcPct val="110000"/>
                        </a:lnSpc>
                        <a:buNone/>
                      </a:pPr>
                      <a:r>
                        <a:rPr lang="zh-CN" altLang="en-US" sz="1100" b="0" dirty="0">
                          <a:solidFill>
                            <a:schemeClr val="accent5"/>
                          </a:solidFill>
                          <a:latin typeface="微软雅黑" panose="020B0503020204020204" pitchFamily="34" charset="-122"/>
                          <a:ea typeface="微软雅黑" panose="020B0503020204020204" pitchFamily="34" charset="-122"/>
                        </a:rPr>
                        <a:t>英俊</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60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60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160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160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extLst>
                  <a:ext uri="{0D108BD9-81ED-4DB2-BD59-A6C34878D82A}">
                    <a16:rowId xmlns:a16="http://schemas.microsoft.com/office/drawing/2014/main" val="10005"/>
                  </a:ext>
                </a:extLst>
              </a:tr>
              <a:tr h="395144">
                <a:tc>
                  <a:txBody>
                    <a:bodyPr/>
                    <a:lstStyle/>
                    <a:p>
                      <a:pPr indent="0" algn="ctr" fontAlgn="auto">
                        <a:lnSpc>
                          <a:spcPct val="110000"/>
                        </a:lnSpc>
                        <a:buNone/>
                      </a:pPr>
                      <a:r>
                        <a:rPr lang="zh-CN" altLang="en-US" sz="1100" b="0" dirty="0">
                          <a:solidFill>
                            <a:schemeClr val="accent5"/>
                          </a:solidFill>
                          <a:latin typeface="微软雅黑" panose="020B0503020204020204" pitchFamily="34" charset="-122"/>
                          <a:ea typeface="微软雅黑" panose="020B0503020204020204" pitchFamily="34" charset="-122"/>
                        </a:rPr>
                        <a:t>大明</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110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110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230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extLst>
                  <a:ext uri="{0D108BD9-81ED-4DB2-BD59-A6C34878D82A}">
                    <a16:rowId xmlns:a16="http://schemas.microsoft.com/office/drawing/2014/main" val="10006"/>
                  </a:ext>
                </a:extLst>
              </a:tr>
              <a:tr h="395144">
                <a:tc>
                  <a:txBody>
                    <a:bodyPr/>
                    <a:lstStyle/>
                    <a:p>
                      <a:pPr indent="0" algn="ctr" fontAlgn="auto">
                        <a:lnSpc>
                          <a:spcPct val="110000"/>
                        </a:lnSpc>
                        <a:buNone/>
                      </a:pPr>
                      <a:r>
                        <a:rPr lang="zh-CN" altLang="en-US" sz="1100" b="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美丽</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310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400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420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450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480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500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510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560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extLst>
                  <a:ext uri="{0D108BD9-81ED-4DB2-BD59-A6C34878D82A}">
                    <a16:rowId xmlns:a16="http://schemas.microsoft.com/office/drawing/2014/main" val="10007"/>
                  </a:ext>
                </a:extLst>
              </a:tr>
              <a:tr h="395144">
                <a:tc>
                  <a:txBody>
                    <a:bodyPr/>
                    <a:lstStyle/>
                    <a:p>
                      <a:pPr indent="0" algn="ctr" fontAlgn="auto">
                        <a:lnSpc>
                          <a:spcPct val="110000"/>
                        </a:lnSpc>
                        <a:buNone/>
                      </a:pPr>
                      <a:r>
                        <a:rPr lang="zh-CN" altLang="en-US" sz="1100" b="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文静</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110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110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180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200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250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260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280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tc>
                  <a:txBody>
                    <a:bodyPr/>
                    <a:lstStyle/>
                    <a:p>
                      <a:pPr indent="0" algn="ctr" fontAlgn="auto">
                        <a:lnSpc>
                          <a:spcPct val="110000"/>
                        </a:lnSpc>
                        <a:buNone/>
                      </a:pPr>
                      <a:r>
                        <a:rPr lang="en-US" sz="1100" b="0" dirty="0">
                          <a:solidFill>
                            <a:schemeClr val="accent5"/>
                          </a:solidFill>
                          <a:latin typeface="微软雅黑" panose="020B0503020204020204" pitchFamily="34" charset="-122"/>
                          <a:ea typeface="微软雅黑" panose="020B0503020204020204" pitchFamily="34" charset="-122"/>
                        </a:rPr>
                        <a:t>320</a:t>
                      </a:r>
                      <a:endParaRPr lang="en-US" altLang="en-US" sz="1100" b="0" dirty="0">
                        <a:solidFill>
                          <a:schemeClr val="accent5"/>
                        </a:solidFill>
                        <a:latin typeface="微软雅黑" panose="020B0503020204020204" pitchFamily="34" charset="-122"/>
                        <a:ea typeface="微软雅黑" panose="020B0503020204020204" pitchFamily="34" charset="-122"/>
                      </a:endParaRP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bg1">
                        <a:alpha val="5000"/>
                      </a:schemeClr>
                    </a:solidFill>
                  </a:tcPr>
                </a:tc>
                <a:extLst>
                  <a:ext uri="{0D108BD9-81ED-4DB2-BD59-A6C34878D82A}">
                    <a16:rowId xmlns:a16="http://schemas.microsoft.com/office/drawing/2014/main" val="10008"/>
                  </a:ext>
                </a:extLst>
              </a:tr>
              <a:tr h="403703">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总</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1125</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1220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1510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1510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1700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1880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2090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2270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2460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2560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2700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tc>
                  <a:txBody>
                    <a:bodyPr/>
                    <a:lstStyle/>
                    <a:p>
                      <a:pPr algn="ctr" fontAlgn="auto">
                        <a:lnSpc>
                          <a:spcPct val="110000"/>
                        </a:lnSpc>
                        <a:buClrTx/>
                        <a:buSzTx/>
                        <a:buFontTx/>
                        <a:buNone/>
                      </a:pPr>
                      <a:r>
                        <a:rPr lang="en-US" sz="1100" b="0" dirty="0">
                          <a:solidFill>
                            <a:schemeClr val="accent5"/>
                          </a:solidFill>
                          <a:latin typeface="微软雅黑" panose="020B0503020204020204" pitchFamily="34" charset="-122"/>
                          <a:ea typeface="微软雅黑" panose="020B0503020204020204" pitchFamily="34" charset="-122"/>
                          <a:cs typeface="阿里巴巴普惠体 2.0 105 Heavy" panose="00020600040101010101" pitchFamily="18" charset="-122"/>
                        </a:rPr>
                        <a:t>3000</a:t>
                      </a:r>
                    </a:p>
                  </a:txBody>
                  <a:tcPr marL="12700" marR="12700" marT="12700" anchor="ctr">
                    <a:lnL w="3175">
                      <a:solidFill>
                        <a:srgbClr val="132341"/>
                      </a:solidFill>
                      <a:prstDash val="solid"/>
                    </a:lnL>
                    <a:lnR w="3175">
                      <a:solidFill>
                        <a:srgbClr val="132341"/>
                      </a:solidFill>
                      <a:prstDash val="solid"/>
                    </a:lnR>
                    <a:lnT w="3175">
                      <a:solidFill>
                        <a:srgbClr val="132341"/>
                      </a:solidFill>
                      <a:prstDash val="solid"/>
                    </a:lnT>
                    <a:lnB w="3175">
                      <a:solidFill>
                        <a:srgbClr val="132341"/>
                      </a:solidFill>
                      <a:prstDash val="solid"/>
                    </a:lnB>
                    <a:lnTlToBr>
                      <a:noFill/>
                    </a:lnTlToBr>
                    <a:lnBlToTr>
                      <a:noFill/>
                    </a:lnBlToTr>
                    <a:solidFill>
                      <a:schemeClr val="accent3">
                        <a:alpha val="35000"/>
                      </a:schemeClr>
                    </a:solidFill>
                  </a:tcPr>
                </a:tc>
                <a:extLst>
                  <a:ext uri="{0D108BD9-81ED-4DB2-BD59-A6C34878D82A}">
                    <a16:rowId xmlns:a16="http://schemas.microsoft.com/office/drawing/2014/main" val="10009"/>
                  </a:ext>
                </a:extLst>
              </a:tr>
            </a:tbl>
          </a:graphicData>
        </a:graphic>
      </p:graphicFrame>
      <p:sp>
        <p:nvSpPr>
          <p:cNvPr id="2" name="圆角矩形 30">
            <a:extLst>
              <a:ext uri="{FF2B5EF4-FFF2-40B4-BE49-F238E27FC236}">
                <a16:creationId xmlns:a16="http://schemas.microsoft.com/office/drawing/2014/main" id="{BEE5FF62-1046-FD1D-6FDF-BB620C4D3875}"/>
              </a:ext>
            </a:extLst>
          </p:cNvPr>
          <p:cNvSpPr/>
          <p:nvPr/>
        </p:nvSpPr>
        <p:spPr>
          <a:xfrm>
            <a:off x="859809" y="4825699"/>
            <a:ext cx="1944171" cy="403860"/>
          </a:xfrm>
          <a:prstGeom prst="roundRect">
            <a:avLst>
              <a:gd name="adj" fmla="val 50000"/>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20XX</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全年 目标数量</a:t>
            </a:r>
          </a:p>
        </p:txBody>
      </p:sp>
      <p:sp>
        <p:nvSpPr>
          <p:cNvPr id="3" name="圆角矩形 32">
            <a:extLst>
              <a:ext uri="{FF2B5EF4-FFF2-40B4-BE49-F238E27FC236}">
                <a16:creationId xmlns:a16="http://schemas.microsoft.com/office/drawing/2014/main" id="{E64CB2A8-F3FC-6FCE-6A11-4663CFA790B9}"/>
              </a:ext>
            </a:extLst>
          </p:cNvPr>
          <p:cNvSpPr/>
          <p:nvPr/>
        </p:nvSpPr>
        <p:spPr>
          <a:xfrm>
            <a:off x="733035" y="2493001"/>
            <a:ext cx="2197719" cy="2197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8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3000</a:t>
            </a:r>
            <a:r>
              <a:rPr lang="zh-CN" altLang="en-US" sz="24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件</a:t>
            </a:r>
            <a:endParaRPr lang="zh-CN" altLang="en-US" sz="48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p:txBody>
      </p:sp>
    </p:spTree>
    <p:custDataLst>
      <p:tags r:id="rId1"/>
    </p:custDataLst>
    <p:extLst>
      <p:ext uri="{BB962C8B-B14F-4D97-AF65-F5344CB8AC3E}">
        <p14:creationId xmlns:p14="http://schemas.microsoft.com/office/powerpoint/2010/main" val="47088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a:extLst>
              <a:ext uri="{FF2B5EF4-FFF2-40B4-BE49-F238E27FC236}">
                <a16:creationId xmlns:a16="http://schemas.microsoft.com/office/drawing/2014/main" id="{CF0911EA-0F30-33CB-FAD4-A49BBDFB1283}"/>
              </a:ext>
            </a:extLst>
          </p:cNvPr>
          <p:cNvSpPr/>
          <p:nvPr/>
        </p:nvSpPr>
        <p:spPr>
          <a:xfrm>
            <a:off x="2259965" y="306872"/>
            <a:ext cx="95758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PART </a:t>
            </a:r>
            <a:r>
              <a:rPr lang="en-US" altLang="zh-CN" sz="1400" b="1" dirty="0">
                <a:solidFill>
                  <a:schemeClr val="accent6"/>
                </a:solidFill>
                <a:latin typeface="微软雅黑" panose="020B0503020204020204" pitchFamily="34" charset="-122"/>
                <a:ea typeface="微软雅黑" panose="020B0503020204020204" pitchFamily="34" charset="-122"/>
                <a:cs typeface="阿里巴巴普惠体 2.0 45 Light" panose="00020600040101010101" charset="-122"/>
                <a:sym typeface="+mn-ea"/>
              </a:rPr>
              <a:t>6</a:t>
            </a:r>
          </a:p>
        </p:txBody>
      </p:sp>
      <p:sp>
        <p:nvSpPr>
          <p:cNvPr id="150" name="文本框 149">
            <a:extLst>
              <a:ext uri="{FF2B5EF4-FFF2-40B4-BE49-F238E27FC236}">
                <a16:creationId xmlns:a16="http://schemas.microsoft.com/office/drawing/2014/main" id="{C4E1095D-2389-C6EB-4350-D6E249BA8228}"/>
              </a:ext>
            </a:extLst>
          </p:cNvPr>
          <p:cNvSpPr txBox="1"/>
          <p:nvPr/>
        </p:nvSpPr>
        <p:spPr>
          <a:xfrm>
            <a:off x="297815" y="161962"/>
            <a:ext cx="1998980" cy="584775"/>
          </a:xfrm>
          <a:prstGeom prst="rect">
            <a:avLst/>
          </a:prstGeom>
          <a:noFill/>
          <a:effectLst>
            <a:outerShdw blurRad="50800" dist="38100" dir="2700000" algn="tl" rotWithShape="0">
              <a:prstClr val="black">
                <a:alpha val="20000"/>
              </a:prstClr>
            </a:outerShdw>
          </a:effectLst>
        </p:spPr>
        <p:txBody>
          <a:bodyPr wrap="square" rtlCol="0">
            <a:noAutofit/>
          </a:bodyPr>
          <a:lstStyle/>
          <a:p>
            <a:r>
              <a:rPr lang="zh-CN" altLang="en-US" sz="32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明年目标</a:t>
            </a:r>
          </a:p>
        </p:txBody>
      </p:sp>
      <p:sp>
        <p:nvSpPr>
          <p:cNvPr id="151" name="矩形 150">
            <a:extLst>
              <a:ext uri="{FF2B5EF4-FFF2-40B4-BE49-F238E27FC236}">
                <a16:creationId xmlns:a16="http://schemas.microsoft.com/office/drawing/2014/main" id="{302CADE5-0D92-7914-3B0B-A442E701D4EC}"/>
              </a:ext>
            </a:extLst>
          </p:cNvPr>
          <p:cNvSpPr/>
          <p:nvPr/>
        </p:nvSpPr>
        <p:spPr>
          <a:xfrm>
            <a:off x="3362960" y="306872"/>
            <a:ext cx="320421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团队建设、工作价值呈现、个人成长</a:t>
            </a:r>
          </a:p>
        </p:txBody>
      </p:sp>
      <p:sp>
        <p:nvSpPr>
          <p:cNvPr id="19" name="文本框 18">
            <a:extLst>
              <a:ext uri="{FF2B5EF4-FFF2-40B4-BE49-F238E27FC236}">
                <a16:creationId xmlns:a16="http://schemas.microsoft.com/office/drawing/2014/main" id="{B490AF55-030A-8DFD-46FE-2A15CA4E30EF}"/>
              </a:ext>
            </a:extLst>
          </p:cNvPr>
          <p:cNvSpPr txBox="1"/>
          <p:nvPr/>
        </p:nvSpPr>
        <p:spPr>
          <a:xfrm>
            <a:off x="7824000" y="850877"/>
            <a:ext cx="1704340" cy="276999"/>
          </a:xfrm>
          <a:prstGeom prst="rect">
            <a:avLst/>
          </a:prstGeom>
          <a:noFill/>
        </p:spPr>
        <p:txBody>
          <a:bodyPr wrap="square" rtlCol="0">
            <a:noAutofit/>
          </a:bodyPr>
          <a:lstStyle/>
          <a:p>
            <a:pPr algn="ctr">
              <a:lnSpc>
                <a:spcPct val="100000"/>
              </a:lnSpc>
            </a:pPr>
            <a:r>
              <a:rPr lang="en-US" altLang="zh-CN" sz="12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 </a:t>
            </a:r>
            <a:endParaRPr lang="en-US" altLang="zh-CN" sz="1400" dirty="0">
              <a:gradFill>
                <a:gsLst>
                  <a:gs pos="69000">
                    <a:srgbClr val="F35757"/>
                  </a:gs>
                  <a:gs pos="0">
                    <a:srgbClr val="F77575"/>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p:txBody>
      </p:sp>
      <p:sp>
        <p:nvSpPr>
          <p:cNvPr id="13" name="圆角矩形 2">
            <a:extLst>
              <a:ext uri="{FF2B5EF4-FFF2-40B4-BE49-F238E27FC236}">
                <a16:creationId xmlns:a16="http://schemas.microsoft.com/office/drawing/2014/main" id="{0DE1AC5F-E45B-D7E2-1E28-E6F4F7B6CA1D}"/>
              </a:ext>
            </a:extLst>
          </p:cNvPr>
          <p:cNvSpPr/>
          <p:nvPr/>
        </p:nvSpPr>
        <p:spPr>
          <a:xfrm>
            <a:off x="796306" y="4741910"/>
            <a:ext cx="1908175" cy="847090"/>
          </a:xfrm>
          <a:prstGeom prst="roundRect">
            <a:avLst>
              <a:gd name="adj" fmla="val 19257"/>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a:lnSpc>
                <a:spcPct val="110000"/>
              </a:lnSpc>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分析、判断销售机会</a:t>
            </a:r>
          </a:p>
        </p:txBody>
      </p:sp>
      <p:sp>
        <p:nvSpPr>
          <p:cNvPr id="14" name="圆角矩形 5">
            <a:extLst>
              <a:ext uri="{FF2B5EF4-FFF2-40B4-BE49-F238E27FC236}">
                <a16:creationId xmlns:a16="http://schemas.microsoft.com/office/drawing/2014/main" id="{A15356DE-2A5F-57C1-A079-55DF8AE6EB23}"/>
              </a:ext>
            </a:extLst>
          </p:cNvPr>
          <p:cNvSpPr/>
          <p:nvPr/>
        </p:nvSpPr>
        <p:spPr>
          <a:xfrm>
            <a:off x="2335546" y="1958070"/>
            <a:ext cx="1908175" cy="847090"/>
          </a:xfrm>
          <a:prstGeom prst="roundRect">
            <a:avLst>
              <a:gd name="adj" fmla="val 19257"/>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获得支持、建立同盟</a:t>
            </a:r>
          </a:p>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15" name="圆角矩形 8">
            <a:extLst>
              <a:ext uri="{FF2B5EF4-FFF2-40B4-BE49-F238E27FC236}">
                <a16:creationId xmlns:a16="http://schemas.microsoft.com/office/drawing/2014/main" id="{A48854DB-2DBD-966E-6692-0D848A00B1B1}"/>
              </a:ext>
            </a:extLst>
          </p:cNvPr>
          <p:cNvSpPr/>
          <p:nvPr/>
        </p:nvSpPr>
        <p:spPr>
          <a:xfrm>
            <a:off x="3854466" y="4741910"/>
            <a:ext cx="2044606" cy="847090"/>
          </a:xfrm>
          <a:prstGeom prst="roundRect">
            <a:avLst>
              <a:gd name="adj" fmla="val 19257"/>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a:lnSpc>
                <a:spcPct val="110000"/>
              </a:lnSpc>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表面需求、潜在需求</a:t>
            </a:r>
          </a:p>
        </p:txBody>
      </p:sp>
      <p:sp>
        <p:nvSpPr>
          <p:cNvPr id="16" name="圆角矩形 9">
            <a:extLst>
              <a:ext uri="{FF2B5EF4-FFF2-40B4-BE49-F238E27FC236}">
                <a16:creationId xmlns:a16="http://schemas.microsoft.com/office/drawing/2014/main" id="{7B7A84BB-C4DC-2C49-F78B-896290ECD9F2}"/>
              </a:ext>
            </a:extLst>
          </p:cNvPr>
          <p:cNvSpPr/>
          <p:nvPr/>
        </p:nvSpPr>
        <p:spPr>
          <a:xfrm>
            <a:off x="5383546" y="1958070"/>
            <a:ext cx="1908175" cy="847090"/>
          </a:xfrm>
          <a:prstGeom prst="roundRect">
            <a:avLst>
              <a:gd name="adj" fmla="val 19257"/>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优势、功效、证据</a:t>
            </a:r>
          </a:p>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17" name="圆角矩形 11">
            <a:extLst>
              <a:ext uri="{FF2B5EF4-FFF2-40B4-BE49-F238E27FC236}">
                <a16:creationId xmlns:a16="http://schemas.microsoft.com/office/drawing/2014/main" id="{EAD9FF39-64F2-52FA-FA54-64F06097F141}"/>
              </a:ext>
            </a:extLst>
          </p:cNvPr>
          <p:cNvSpPr/>
          <p:nvPr/>
        </p:nvSpPr>
        <p:spPr>
          <a:xfrm>
            <a:off x="6932946" y="4741910"/>
            <a:ext cx="1908175" cy="847090"/>
          </a:xfrm>
          <a:prstGeom prst="roundRect">
            <a:avLst>
              <a:gd name="adj" fmla="val 19257"/>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10000"/>
              </a:lnSpc>
              <a:buClrTx/>
              <a:buSzTx/>
              <a:buFontTx/>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lvl="0" algn="l">
              <a:lnSpc>
                <a:spcPct val="110000"/>
              </a:lnSpc>
              <a:buClrTx/>
              <a:buSzTx/>
              <a:buFontTx/>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lvl="0" algn="l">
              <a:lnSpc>
                <a:spcPct val="110000"/>
              </a:lnSpc>
              <a:buClrTx/>
              <a:buSzTx/>
              <a:buFontTx/>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识别信号</a:t>
            </a:r>
          </a:p>
        </p:txBody>
      </p:sp>
      <p:sp>
        <p:nvSpPr>
          <p:cNvPr id="18" name="圆角矩形 12">
            <a:extLst>
              <a:ext uri="{FF2B5EF4-FFF2-40B4-BE49-F238E27FC236}">
                <a16:creationId xmlns:a16="http://schemas.microsoft.com/office/drawing/2014/main" id="{9D0D35F5-9DE6-3E64-5A05-D7DCE4176A61}"/>
              </a:ext>
            </a:extLst>
          </p:cNvPr>
          <p:cNvSpPr/>
          <p:nvPr/>
        </p:nvSpPr>
        <p:spPr>
          <a:xfrm>
            <a:off x="8431546" y="1958070"/>
            <a:ext cx="1908175" cy="847090"/>
          </a:xfrm>
          <a:prstGeom prst="roundRect">
            <a:avLst>
              <a:gd name="adj" fmla="val 19257"/>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会议支持</a:t>
            </a:r>
          </a:p>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a:lnSpc>
                <a:spcPct val="110000"/>
              </a:lnSpc>
            </a:pPr>
            <a:endPar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20" name="Rounded Rectangle 21">
            <a:extLst>
              <a:ext uri="{FF2B5EF4-FFF2-40B4-BE49-F238E27FC236}">
                <a16:creationId xmlns:a16="http://schemas.microsoft.com/office/drawing/2014/main" id="{7C93E0BA-4C68-5444-E0E3-943F87AF6394}"/>
              </a:ext>
            </a:extLst>
          </p:cNvPr>
          <p:cNvSpPr/>
          <p:nvPr/>
        </p:nvSpPr>
        <p:spPr>
          <a:xfrm>
            <a:off x="821706" y="3560175"/>
            <a:ext cx="1972310" cy="439420"/>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1" name="Oval 22">
            <a:extLst>
              <a:ext uri="{FF2B5EF4-FFF2-40B4-BE49-F238E27FC236}">
                <a16:creationId xmlns:a16="http://schemas.microsoft.com/office/drawing/2014/main" id="{A1CC83DF-DCBE-086D-3C6D-08850995FB06}"/>
              </a:ext>
            </a:extLst>
          </p:cNvPr>
          <p:cNvSpPr/>
          <p:nvPr/>
        </p:nvSpPr>
        <p:spPr>
          <a:xfrm>
            <a:off x="957596" y="3690985"/>
            <a:ext cx="177165" cy="1784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2" name="Rounded Rectangle 24">
            <a:extLst>
              <a:ext uri="{FF2B5EF4-FFF2-40B4-BE49-F238E27FC236}">
                <a16:creationId xmlns:a16="http://schemas.microsoft.com/office/drawing/2014/main" id="{8E7A0AD0-FB6B-B8AF-DA21-C26712CBBDB8}"/>
              </a:ext>
            </a:extLst>
          </p:cNvPr>
          <p:cNvSpPr/>
          <p:nvPr/>
        </p:nvSpPr>
        <p:spPr>
          <a:xfrm>
            <a:off x="2357771" y="3560175"/>
            <a:ext cx="1972945" cy="439420"/>
          </a:xfrm>
          <a:prstGeom prst="roundRect">
            <a:avLst>
              <a:gd name="adj" fmla="val 50000"/>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3" name="Oval 25">
            <a:extLst>
              <a:ext uri="{FF2B5EF4-FFF2-40B4-BE49-F238E27FC236}">
                <a16:creationId xmlns:a16="http://schemas.microsoft.com/office/drawing/2014/main" id="{F8825B3C-C822-E62D-4870-85CBB90A49D2}"/>
              </a:ext>
            </a:extLst>
          </p:cNvPr>
          <p:cNvSpPr/>
          <p:nvPr/>
        </p:nvSpPr>
        <p:spPr>
          <a:xfrm>
            <a:off x="2488581" y="3690985"/>
            <a:ext cx="177165" cy="178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4" name="PA_泪滴形 37">
            <a:extLst>
              <a:ext uri="{FF2B5EF4-FFF2-40B4-BE49-F238E27FC236}">
                <a16:creationId xmlns:a16="http://schemas.microsoft.com/office/drawing/2014/main" id="{C608B372-0845-D06A-622F-639D6B7AAEAB}"/>
              </a:ext>
            </a:extLst>
          </p:cNvPr>
          <p:cNvSpPr/>
          <p:nvPr>
            <p:custDataLst>
              <p:tags r:id="rId2"/>
            </p:custDataLst>
          </p:nvPr>
        </p:nvSpPr>
        <p:spPr>
          <a:xfrm rot="8100000">
            <a:off x="2336181" y="2861675"/>
            <a:ext cx="482600" cy="484505"/>
          </a:xfrm>
          <a:prstGeom prst="teardrop">
            <a:avLst>
              <a:gd name="adj" fmla="val 9891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10000"/>
              </a:lnSpc>
              <a:buClrTx/>
              <a:buSzTx/>
              <a:buFontTx/>
            </a:pPr>
            <a:endPar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25" name="Rounded Rectangle 24">
            <a:extLst>
              <a:ext uri="{FF2B5EF4-FFF2-40B4-BE49-F238E27FC236}">
                <a16:creationId xmlns:a16="http://schemas.microsoft.com/office/drawing/2014/main" id="{722B385C-6E74-76FD-4381-8E558C61C0D3}"/>
              </a:ext>
            </a:extLst>
          </p:cNvPr>
          <p:cNvSpPr/>
          <p:nvPr/>
        </p:nvSpPr>
        <p:spPr>
          <a:xfrm>
            <a:off x="3875421" y="3558270"/>
            <a:ext cx="1972945" cy="439420"/>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26" name="Oval 25">
            <a:extLst>
              <a:ext uri="{FF2B5EF4-FFF2-40B4-BE49-F238E27FC236}">
                <a16:creationId xmlns:a16="http://schemas.microsoft.com/office/drawing/2014/main" id="{154C43A8-702C-4192-0357-3FA5EA507D79}"/>
              </a:ext>
            </a:extLst>
          </p:cNvPr>
          <p:cNvSpPr/>
          <p:nvPr/>
        </p:nvSpPr>
        <p:spPr>
          <a:xfrm>
            <a:off x="4006231" y="3689080"/>
            <a:ext cx="177165" cy="178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7" name="Rounded Rectangle 24">
            <a:extLst>
              <a:ext uri="{FF2B5EF4-FFF2-40B4-BE49-F238E27FC236}">
                <a16:creationId xmlns:a16="http://schemas.microsoft.com/office/drawing/2014/main" id="{CC52F255-03E7-4342-A632-567595FFF717}"/>
              </a:ext>
            </a:extLst>
          </p:cNvPr>
          <p:cNvSpPr/>
          <p:nvPr/>
        </p:nvSpPr>
        <p:spPr>
          <a:xfrm>
            <a:off x="5398151" y="3558270"/>
            <a:ext cx="1972945" cy="439420"/>
          </a:xfrm>
          <a:prstGeom prst="roundRect">
            <a:avLst>
              <a:gd name="adj" fmla="val 50000"/>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8" name="Oval 25">
            <a:extLst>
              <a:ext uri="{FF2B5EF4-FFF2-40B4-BE49-F238E27FC236}">
                <a16:creationId xmlns:a16="http://schemas.microsoft.com/office/drawing/2014/main" id="{A6E10360-DEEB-8D57-CC44-AF26F9DAD1E0}"/>
              </a:ext>
            </a:extLst>
          </p:cNvPr>
          <p:cNvSpPr/>
          <p:nvPr/>
        </p:nvSpPr>
        <p:spPr>
          <a:xfrm>
            <a:off x="5528961" y="3689080"/>
            <a:ext cx="177165" cy="178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29" name="PA_泪滴形 37">
            <a:extLst>
              <a:ext uri="{FF2B5EF4-FFF2-40B4-BE49-F238E27FC236}">
                <a16:creationId xmlns:a16="http://schemas.microsoft.com/office/drawing/2014/main" id="{148EAA5D-97FF-3117-1E5B-25C56783C7A0}"/>
              </a:ext>
            </a:extLst>
          </p:cNvPr>
          <p:cNvSpPr/>
          <p:nvPr>
            <p:custDataLst>
              <p:tags r:id="rId3"/>
            </p:custDataLst>
          </p:nvPr>
        </p:nvSpPr>
        <p:spPr>
          <a:xfrm rot="8100000">
            <a:off x="5376561" y="2860405"/>
            <a:ext cx="482600" cy="484505"/>
          </a:xfrm>
          <a:prstGeom prst="teardrop">
            <a:avLst>
              <a:gd name="adj" fmla="val 9891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endPar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30" name="Rounded Rectangle 24">
            <a:extLst>
              <a:ext uri="{FF2B5EF4-FFF2-40B4-BE49-F238E27FC236}">
                <a16:creationId xmlns:a16="http://schemas.microsoft.com/office/drawing/2014/main" id="{498CD9E9-7F1D-D46D-A688-6A62AB090D51}"/>
              </a:ext>
            </a:extLst>
          </p:cNvPr>
          <p:cNvSpPr/>
          <p:nvPr/>
        </p:nvSpPr>
        <p:spPr>
          <a:xfrm>
            <a:off x="6925961" y="3558270"/>
            <a:ext cx="1972945" cy="439420"/>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31" name="Oval 25">
            <a:extLst>
              <a:ext uri="{FF2B5EF4-FFF2-40B4-BE49-F238E27FC236}">
                <a16:creationId xmlns:a16="http://schemas.microsoft.com/office/drawing/2014/main" id="{D8E2023D-6D2D-6312-6D58-B3815F2776CD}"/>
              </a:ext>
            </a:extLst>
          </p:cNvPr>
          <p:cNvSpPr/>
          <p:nvPr/>
        </p:nvSpPr>
        <p:spPr>
          <a:xfrm>
            <a:off x="7056136" y="3689080"/>
            <a:ext cx="177165" cy="178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2" name="Rounded Rectangle 24">
            <a:extLst>
              <a:ext uri="{FF2B5EF4-FFF2-40B4-BE49-F238E27FC236}">
                <a16:creationId xmlns:a16="http://schemas.microsoft.com/office/drawing/2014/main" id="{2C7583A0-3525-E5C0-5698-51FD0E828260}"/>
              </a:ext>
            </a:extLst>
          </p:cNvPr>
          <p:cNvSpPr/>
          <p:nvPr/>
        </p:nvSpPr>
        <p:spPr>
          <a:xfrm>
            <a:off x="8442976" y="3558270"/>
            <a:ext cx="1390015" cy="439420"/>
          </a:xfrm>
          <a:prstGeom prst="roundRect">
            <a:avLst>
              <a:gd name="adj" fmla="val 50000"/>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3" name="Oval 25">
            <a:extLst>
              <a:ext uri="{FF2B5EF4-FFF2-40B4-BE49-F238E27FC236}">
                <a16:creationId xmlns:a16="http://schemas.microsoft.com/office/drawing/2014/main" id="{48CE332B-50A2-E23E-CE7D-1C7FF9282505}"/>
              </a:ext>
            </a:extLst>
          </p:cNvPr>
          <p:cNvSpPr/>
          <p:nvPr/>
        </p:nvSpPr>
        <p:spPr>
          <a:xfrm>
            <a:off x="8573151" y="3689080"/>
            <a:ext cx="177165" cy="1784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34" name="PA_泪滴形 37">
            <a:extLst>
              <a:ext uri="{FF2B5EF4-FFF2-40B4-BE49-F238E27FC236}">
                <a16:creationId xmlns:a16="http://schemas.microsoft.com/office/drawing/2014/main" id="{7762988D-09F9-46FC-EF90-C124AAC6EC3C}"/>
              </a:ext>
            </a:extLst>
          </p:cNvPr>
          <p:cNvSpPr/>
          <p:nvPr>
            <p:custDataLst>
              <p:tags r:id="rId4"/>
            </p:custDataLst>
          </p:nvPr>
        </p:nvSpPr>
        <p:spPr>
          <a:xfrm rot="8100000">
            <a:off x="8420751" y="2860405"/>
            <a:ext cx="482600" cy="484505"/>
          </a:xfrm>
          <a:prstGeom prst="teardrop">
            <a:avLst>
              <a:gd name="adj" fmla="val 9891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endPar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40" name="PA_泪滴形 37">
            <a:extLst>
              <a:ext uri="{FF2B5EF4-FFF2-40B4-BE49-F238E27FC236}">
                <a16:creationId xmlns:a16="http://schemas.microsoft.com/office/drawing/2014/main" id="{7CECD0E3-3E0A-2F43-9B8F-92BEEB380528}"/>
              </a:ext>
            </a:extLst>
          </p:cNvPr>
          <p:cNvSpPr/>
          <p:nvPr>
            <p:custDataLst>
              <p:tags r:id="rId5"/>
            </p:custDataLst>
          </p:nvPr>
        </p:nvSpPr>
        <p:spPr>
          <a:xfrm rot="13500000" flipV="1">
            <a:off x="795671" y="4192635"/>
            <a:ext cx="484505" cy="482600"/>
          </a:xfrm>
          <a:prstGeom prst="teardrop">
            <a:avLst>
              <a:gd name="adj" fmla="val 9891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endPar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pic>
        <p:nvPicPr>
          <p:cNvPr id="41" name="图片 79" descr="343435383035373b343532343232343bc4bfb1eabfcdbba7">
            <a:extLst>
              <a:ext uri="{FF2B5EF4-FFF2-40B4-BE49-F238E27FC236}">
                <a16:creationId xmlns:a16="http://schemas.microsoft.com/office/drawing/2014/main" id="{BA9E678D-72E7-A3E4-C67A-A2AE044F06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9496" y="4279630"/>
            <a:ext cx="277495" cy="278130"/>
          </a:xfrm>
          <a:prstGeom prst="rect">
            <a:avLst/>
          </a:prstGeom>
        </p:spPr>
      </p:pic>
      <p:pic>
        <p:nvPicPr>
          <p:cNvPr id="42" name="图片 80" descr="303b343538343032313bbacfd7f7">
            <a:extLst>
              <a:ext uri="{FF2B5EF4-FFF2-40B4-BE49-F238E27FC236}">
                <a16:creationId xmlns:a16="http://schemas.microsoft.com/office/drawing/2014/main" id="{BFF9F000-610C-D5BD-AC54-B0F8F3B5CBB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2425081" y="2995660"/>
            <a:ext cx="292100" cy="293370"/>
          </a:xfrm>
          <a:prstGeom prst="rect">
            <a:avLst/>
          </a:prstGeom>
        </p:spPr>
      </p:pic>
      <p:pic>
        <p:nvPicPr>
          <p:cNvPr id="43" name="图片 82" descr="343435383036373b343532373334373bbcdbd6b5">
            <a:extLst>
              <a:ext uri="{FF2B5EF4-FFF2-40B4-BE49-F238E27FC236}">
                <a16:creationId xmlns:a16="http://schemas.microsoft.com/office/drawing/2014/main" id="{23E0E9FE-ADCC-0061-34E9-CEED6B54292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5471811" y="2981690"/>
            <a:ext cx="292100" cy="293370"/>
          </a:xfrm>
          <a:prstGeom prst="rect">
            <a:avLst/>
          </a:prstGeom>
        </p:spPr>
      </p:pic>
      <p:sp>
        <p:nvSpPr>
          <p:cNvPr id="45" name="PA_泪滴形 37">
            <a:extLst>
              <a:ext uri="{FF2B5EF4-FFF2-40B4-BE49-F238E27FC236}">
                <a16:creationId xmlns:a16="http://schemas.microsoft.com/office/drawing/2014/main" id="{72D15C66-3416-E387-14E1-C0B8F8E851E1}"/>
              </a:ext>
            </a:extLst>
          </p:cNvPr>
          <p:cNvSpPr/>
          <p:nvPr>
            <p:custDataLst>
              <p:tags r:id="rId6"/>
            </p:custDataLst>
          </p:nvPr>
        </p:nvSpPr>
        <p:spPr>
          <a:xfrm rot="13500000" flipV="1">
            <a:off x="3843036" y="4192635"/>
            <a:ext cx="484505" cy="482600"/>
          </a:xfrm>
          <a:prstGeom prst="teardrop">
            <a:avLst>
              <a:gd name="adj" fmla="val 9891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endPar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46" name="PA_泪滴形 37">
            <a:extLst>
              <a:ext uri="{FF2B5EF4-FFF2-40B4-BE49-F238E27FC236}">
                <a16:creationId xmlns:a16="http://schemas.microsoft.com/office/drawing/2014/main" id="{CB31EFFF-CA0C-AFEF-4E86-44EFAC5281E2}"/>
              </a:ext>
            </a:extLst>
          </p:cNvPr>
          <p:cNvSpPr/>
          <p:nvPr>
            <p:custDataLst>
              <p:tags r:id="rId7"/>
            </p:custDataLst>
          </p:nvPr>
        </p:nvSpPr>
        <p:spPr>
          <a:xfrm rot="13500000" flipV="1">
            <a:off x="6911991" y="4192635"/>
            <a:ext cx="484505" cy="482600"/>
          </a:xfrm>
          <a:prstGeom prst="teardrop">
            <a:avLst>
              <a:gd name="adj" fmla="val 9891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endPar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47" name="Oval 25">
            <a:extLst>
              <a:ext uri="{FF2B5EF4-FFF2-40B4-BE49-F238E27FC236}">
                <a16:creationId xmlns:a16="http://schemas.microsoft.com/office/drawing/2014/main" id="{F0343435-3A8C-8E2E-1D3C-BD7C672DC246}"/>
              </a:ext>
            </a:extLst>
          </p:cNvPr>
          <p:cNvSpPr/>
          <p:nvPr/>
        </p:nvSpPr>
        <p:spPr>
          <a:xfrm>
            <a:off x="9536446" y="3689080"/>
            <a:ext cx="177165" cy="1784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endParaRPr lang="id-ID" dirty="0">
              <a:solidFill>
                <a:schemeClr val="bg1"/>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pic>
        <p:nvPicPr>
          <p:cNvPr id="48" name="图片 81" descr="343435383038353b343532323530343bcfeec4bfd0e8c7f3">
            <a:extLst>
              <a:ext uri="{FF2B5EF4-FFF2-40B4-BE49-F238E27FC236}">
                <a16:creationId xmlns:a16="http://schemas.microsoft.com/office/drawing/2014/main" id="{5B46C3D6-6AB5-0EEC-B99E-75837566DD5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3986546" y="4294870"/>
            <a:ext cx="213360" cy="213995"/>
          </a:xfrm>
          <a:prstGeom prst="rect">
            <a:avLst/>
          </a:prstGeom>
        </p:spPr>
      </p:pic>
      <p:sp>
        <p:nvSpPr>
          <p:cNvPr id="50" name="圆角矩形 90">
            <a:extLst>
              <a:ext uri="{FF2B5EF4-FFF2-40B4-BE49-F238E27FC236}">
                <a16:creationId xmlns:a16="http://schemas.microsoft.com/office/drawing/2014/main" id="{A5E423C1-7B80-1A16-B26B-8B2366A74BF2}"/>
              </a:ext>
            </a:extLst>
          </p:cNvPr>
          <p:cNvSpPr/>
          <p:nvPr/>
        </p:nvSpPr>
        <p:spPr>
          <a:xfrm>
            <a:off x="797576" y="4749530"/>
            <a:ext cx="1332230" cy="457200"/>
          </a:xfrm>
          <a:prstGeom prst="roundRect">
            <a:avLst>
              <a:gd name="adj" fmla="val 3937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10000"/>
              </a:lnSpc>
            </a:pPr>
            <a:r>
              <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rPr>
              <a:t>客户分析</a:t>
            </a:r>
          </a:p>
        </p:txBody>
      </p:sp>
      <p:sp>
        <p:nvSpPr>
          <p:cNvPr id="51" name="圆角矩形 91">
            <a:extLst>
              <a:ext uri="{FF2B5EF4-FFF2-40B4-BE49-F238E27FC236}">
                <a16:creationId xmlns:a16="http://schemas.microsoft.com/office/drawing/2014/main" id="{E1CD3607-2CBB-BE27-EED0-64FEA5737DEA}"/>
              </a:ext>
            </a:extLst>
          </p:cNvPr>
          <p:cNvSpPr/>
          <p:nvPr/>
        </p:nvSpPr>
        <p:spPr>
          <a:xfrm>
            <a:off x="2335546" y="2333355"/>
            <a:ext cx="1332230" cy="457200"/>
          </a:xfrm>
          <a:prstGeom prst="roundRect">
            <a:avLst>
              <a:gd name="adj" fmla="val 3937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fontAlgn="auto">
              <a:lnSpc>
                <a:spcPct val="110000"/>
              </a:lnSpc>
            </a:pPr>
            <a:r>
              <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rPr>
              <a:t>建立信任</a:t>
            </a:r>
          </a:p>
        </p:txBody>
      </p:sp>
      <p:sp>
        <p:nvSpPr>
          <p:cNvPr id="52" name="圆角矩形 92">
            <a:extLst>
              <a:ext uri="{FF2B5EF4-FFF2-40B4-BE49-F238E27FC236}">
                <a16:creationId xmlns:a16="http://schemas.microsoft.com/office/drawing/2014/main" id="{4AA86126-86C8-FD4D-6297-BBA6A1374092}"/>
              </a:ext>
            </a:extLst>
          </p:cNvPr>
          <p:cNvSpPr/>
          <p:nvPr/>
        </p:nvSpPr>
        <p:spPr>
          <a:xfrm>
            <a:off x="3852561" y="4749530"/>
            <a:ext cx="1332230" cy="457200"/>
          </a:xfrm>
          <a:prstGeom prst="roundRect">
            <a:avLst>
              <a:gd name="adj" fmla="val 3937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10000"/>
              </a:lnSpc>
            </a:pPr>
            <a:r>
              <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rPr>
              <a:t>挖掘需求</a:t>
            </a:r>
          </a:p>
        </p:txBody>
      </p:sp>
      <p:sp>
        <p:nvSpPr>
          <p:cNvPr id="53" name="圆角矩形 93">
            <a:extLst>
              <a:ext uri="{FF2B5EF4-FFF2-40B4-BE49-F238E27FC236}">
                <a16:creationId xmlns:a16="http://schemas.microsoft.com/office/drawing/2014/main" id="{4E513FFA-BC3D-3D9D-6BF1-B8CD66C4F08E}"/>
              </a:ext>
            </a:extLst>
          </p:cNvPr>
          <p:cNvSpPr/>
          <p:nvPr/>
        </p:nvSpPr>
        <p:spPr>
          <a:xfrm>
            <a:off x="5382911" y="2333355"/>
            <a:ext cx="1332230" cy="457200"/>
          </a:xfrm>
          <a:prstGeom prst="roundRect">
            <a:avLst>
              <a:gd name="adj" fmla="val 3937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10000"/>
              </a:lnSpc>
            </a:pPr>
            <a:r>
              <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rPr>
              <a:t>呈现价值</a:t>
            </a:r>
          </a:p>
        </p:txBody>
      </p:sp>
      <p:sp>
        <p:nvSpPr>
          <p:cNvPr id="54" name="圆角矩形 94">
            <a:extLst>
              <a:ext uri="{FF2B5EF4-FFF2-40B4-BE49-F238E27FC236}">
                <a16:creationId xmlns:a16="http://schemas.microsoft.com/office/drawing/2014/main" id="{476216BC-0BCC-0064-B69A-27A8659A9068}"/>
              </a:ext>
            </a:extLst>
          </p:cNvPr>
          <p:cNvSpPr/>
          <p:nvPr/>
        </p:nvSpPr>
        <p:spPr>
          <a:xfrm>
            <a:off x="6931676" y="4749530"/>
            <a:ext cx="1332230" cy="457200"/>
          </a:xfrm>
          <a:prstGeom prst="roundRect">
            <a:avLst>
              <a:gd name="adj" fmla="val 3937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10000"/>
              </a:lnSpc>
            </a:pPr>
            <a:r>
              <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rPr>
              <a:t>赢得承诺</a:t>
            </a:r>
          </a:p>
        </p:txBody>
      </p:sp>
      <p:sp>
        <p:nvSpPr>
          <p:cNvPr id="55" name="圆角矩形 95">
            <a:extLst>
              <a:ext uri="{FF2B5EF4-FFF2-40B4-BE49-F238E27FC236}">
                <a16:creationId xmlns:a16="http://schemas.microsoft.com/office/drawing/2014/main" id="{BE662BD5-C92B-25C1-373F-DADCC3034F84}"/>
              </a:ext>
            </a:extLst>
          </p:cNvPr>
          <p:cNvSpPr/>
          <p:nvPr/>
        </p:nvSpPr>
        <p:spPr>
          <a:xfrm>
            <a:off x="8430911" y="2333355"/>
            <a:ext cx="1332230" cy="457200"/>
          </a:xfrm>
          <a:prstGeom prst="roundRect">
            <a:avLst>
              <a:gd name="adj" fmla="val 3937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10000"/>
              </a:lnSpc>
            </a:pPr>
            <a:r>
              <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rPr>
              <a:t>达成合作</a:t>
            </a:r>
          </a:p>
        </p:txBody>
      </p:sp>
      <p:grpSp>
        <p:nvGrpSpPr>
          <p:cNvPr id="3" name="组合 2">
            <a:extLst>
              <a:ext uri="{FF2B5EF4-FFF2-40B4-BE49-F238E27FC236}">
                <a16:creationId xmlns:a16="http://schemas.microsoft.com/office/drawing/2014/main" id="{644A1C49-E13A-3F99-28BF-8B93D480DACB}"/>
              </a:ext>
            </a:extLst>
          </p:cNvPr>
          <p:cNvGrpSpPr/>
          <p:nvPr/>
        </p:nvGrpSpPr>
        <p:grpSpPr>
          <a:xfrm>
            <a:off x="10140648" y="3056138"/>
            <a:ext cx="1528445" cy="1464945"/>
            <a:chOff x="10140648" y="3056138"/>
            <a:chExt cx="1528445" cy="1464945"/>
          </a:xfrm>
        </p:grpSpPr>
        <p:sp>
          <p:nvSpPr>
            <p:cNvPr id="12" name="PA_泪滴形 37">
              <a:extLst>
                <a:ext uri="{FF2B5EF4-FFF2-40B4-BE49-F238E27FC236}">
                  <a16:creationId xmlns:a16="http://schemas.microsoft.com/office/drawing/2014/main" id="{E6429868-E6CA-C59A-F3C6-6903E4E890AD}"/>
                </a:ext>
              </a:extLst>
            </p:cNvPr>
            <p:cNvSpPr/>
            <p:nvPr>
              <p:custDataLst>
                <p:tags r:id="rId8"/>
              </p:custDataLst>
            </p:nvPr>
          </p:nvSpPr>
          <p:spPr>
            <a:xfrm rot="8100000" flipV="1">
              <a:off x="10200332" y="3056138"/>
              <a:ext cx="1468755" cy="1464945"/>
            </a:xfrm>
            <a:prstGeom prst="teardrop">
              <a:avLst>
                <a:gd name="adj" fmla="val 98912"/>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10000"/>
                </a:lnSpc>
              </a:pPr>
              <a:endPar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49" name="PA_泪滴形 37">
              <a:extLst>
                <a:ext uri="{FF2B5EF4-FFF2-40B4-BE49-F238E27FC236}">
                  <a16:creationId xmlns:a16="http://schemas.microsoft.com/office/drawing/2014/main" id="{5C513009-81CD-8C56-7EC5-F35A76D5B61B}"/>
                </a:ext>
              </a:extLst>
            </p:cNvPr>
            <p:cNvSpPr/>
            <p:nvPr>
              <p:custDataLst>
                <p:tags r:id="rId9"/>
              </p:custDataLst>
            </p:nvPr>
          </p:nvSpPr>
          <p:spPr>
            <a:xfrm rot="8100000" flipV="1">
              <a:off x="10293677" y="3149483"/>
              <a:ext cx="1282065" cy="1278255"/>
            </a:xfrm>
            <a:prstGeom prst="teardrop">
              <a:avLst>
                <a:gd name="adj" fmla="val 9891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lnSpc>
                  <a:spcPct val="110000"/>
                </a:lnSpc>
                <a:buClrTx/>
                <a:buSzTx/>
                <a:buFontTx/>
              </a:pPr>
              <a:endPar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56" name="圆角矩形 96">
              <a:extLst>
                <a:ext uri="{FF2B5EF4-FFF2-40B4-BE49-F238E27FC236}">
                  <a16:creationId xmlns:a16="http://schemas.microsoft.com/office/drawing/2014/main" id="{FC6346E5-99E4-A862-75CA-CE4CDDF036E6}"/>
                </a:ext>
              </a:extLst>
            </p:cNvPr>
            <p:cNvSpPr/>
            <p:nvPr/>
          </p:nvSpPr>
          <p:spPr>
            <a:xfrm>
              <a:off x="10140648" y="3253536"/>
              <a:ext cx="1528445" cy="1092200"/>
            </a:xfrm>
            <a:prstGeom prst="roundRect">
              <a:avLst>
                <a:gd name="adj" fmla="val 23438"/>
              </a:avLst>
            </a:prstGeom>
            <a:solidFill>
              <a:srgbClr val="0E76B2">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rPr>
                <a:t>团队成长</a:t>
              </a:r>
            </a:p>
            <a:p>
              <a:pPr lvl="0" algn="ctr">
                <a:lnSpc>
                  <a:spcPct val="110000"/>
                </a:lnSpc>
                <a:buClrTx/>
                <a:buSzTx/>
                <a:buFontTx/>
              </a:pPr>
              <a:r>
                <a:rPr lang="zh-CN" altLang="en-US" sz="2000" dirty="0">
                  <a:latin typeface="微软雅黑" panose="020B0503020204020204" pitchFamily="34" charset="-122"/>
                  <a:ea typeface="微软雅黑" panose="020B0503020204020204" pitchFamily="34" charset="-122"/>
                  <a:cs typeface="阿里巴巴普惠体 2.0 45 Light" panose="00020600040101010101" charset="-122"/>
                  <a:sym typeface="+mn-ea"/>
                </a:rPr>
                <a:t>自我提升</a:t>
              </a:r>
            </a:p>
          </p:txBody>
        </p:sp>
      </p:grpSp>
      <p:pic>
        <p:nvPicPr>
          <p:cNvPr id="57" name="图片 15" descr="343435383135363b333633323735373bd0c5cfa2">
            <a:extLst>
              <a:ext uri="{FF2B5EF4-FFF2-40B4-BE49-F238E27FC236}">
                <a16:creationId xmlns:a16="http://schemas.microsoft.com/office/drawing/2014/main" id="{4845B8B2-2438-1AF8-8FBC-DAE671FF3C3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021846" y="4263120"/>
            <a:ext cx="269875" cy="269875"/>
          </a:xfrm>
          <a:prstGeom prst="rect">
            <a:avLst/>
          </a:prstGeom>
        </p:spPr>
      </p:pic>
      <p:sp>
        <p:nvSpPr>
          <p:cNvPr id="2" name="图片 83" descr="343435333238383b333633343132313bbdb1b1ad">
            <a:extLst>
              <a:ext uri="{FF2B5EF4-FFF2-40B4-BE49-F238E27FC236}">
                <a16:creationId xmlns:a16="http://schemas.microsoft.com/office/drawing/2014/main" id="{9BA82D92-531C-8259-4B44-9134F672A66C}"/>
              </a:ext>
            </a:extLst>
          </p:cNvPr>
          <p:cNvSpPr/>
          <p:nvPr/>
        </p:nvSpPr>
        <p:spPr>
          <a:xfrm>
            <a:off x="8515888" y="2985716"/>
            <a:ext cx="291689" cy="293370"/>
          </a:xfrm>
          <a:custGeom>
            <a:avLst/>
            <a:gdLst>
              <a:gd name="connsiteX0" fmla="*/ 200099 w 291689"/>
              <a:gd name="connsiteY0" fmla="*/ 141518 h 293370"/>
              <a:gd name="connsiteX1" fmla="*/ 204859 w 291689"/>
              <a:gd name="connsiteY1" fmla="*/ 140212 h 293370"/>
              <a:gd name="connsiteX2" fmla="*/ 210302 w 291689"/>
              <a:gd name="connsiteY2" fmla="*/ 138458 h 293370"/>
              <a:gd name="connsiteX3" fmla="*/ 216362 w 291689"/>
              <a:gd name="connsiteY3" fmla="*/ 136602 h 293370"/>
              <a:gd name="connsiteX4" fmla="*/ 223243 w 291689"/>
              <a:gd name="connsiteY4" fmla="*/ 134401 h 293370"/>
              <a:gd name="connsiteX5" fmla="*/ 226838 w 291689"/>
              <a:gd name="connsiteY5" fmla="*/ 133198 h 293370"/>
              <a:gd name="connsiteX6" fmla="*/ 230262 w 291689"/>
              <a:gd name="connsiteY6" fmla="*/ 131891 h 293370"/>
              <a:gd name="connsiteX7" fmla="*/ 233651 w 291689"/>
              <a:gd name="connsiteY7" fmla="*/ 130481 h 293370"/>
              <a:gd name="connsiteX8" fmla="*/ 236835 w 291689"/>
              <a:gd name="connsiteY8" fmla="*/ 128968 h 293370"/>
              <a:gd name="connsiteX9" fmla="*/ 239847 w 291689"/>
              <a:gd name="connsiteY9" fmla="*/ 127352 h 293370"/>
              <a:gd name="connsiteX10" fmla="*/ 242895 w 291689"/>
              <a:gd name="connsiteY10" fmla="*/ 125701 h 293370"/>
              <a:gd name="connsiteX11" fmla="*/ 245736 w 291689"/>
              <a:gd name="connsiteY11" fmla="*/ 123845 h 293370"/>
              <a:gd name="connsiteX12" fmla="*/ 248475 w 291689"/>
              <a:gd name="connsiteY12" fmla="*/ 122023 h 293370"/>
              <a:gd name="connsiteX13" fmla="*/ 251179 w 291689"/>
              <a:gd name="connsiteY13" fmla="*/ 120028 h 293370"/>
              <a:gd name="connsiteX14" fmla="*/ 253610 w 291689"/>
              <a:gd name="connsiteY14" fmla="*/ 118034 h 293370"/>
              <a:gd name="connsiteX15" fmla="*/ 256075 w 291689"/>
              <a:gd name="connsiteY15" fmla="*/ 116039 h 293370"/>
              <a:gd name="connsiteX16" fmla="*/ 258369 w 291689"/>
              <a:gd name="connsiteY16" fmla="*/ 113839 h 293370"/>
              <a:gd name="connsiteX17" fmla="*/ 260629 w 291689"/>
              <a:gd name="connsiteY17" fmla="*/ 111707 h 293370"/>
              <a:gd name="connsiteX18" fmla="*/ 262682 w 291689"/>
              <a:gd name="connsiteY18" fmla="*/ 109403 h 293370"/>
              <a:gd name="connsiteX19" fmla="*/ 264737 w 291689"/>
              <a:gd name="connsiteY19" fmla="*/ 107134 h 293370"/>
              <a:gd name="connsiteX20" fmla="*/ 266654 w 291689"/>
              <a:gd name="connsiteY20" fmla="*/ 104796 h 293370"/>
              <a:gd name="connsiteX21" fmla="*/ 268503 w 291689"/>
              <a:gd name="connsiteY21" fmla="*/ 102389 h 293370"/>
              <a:gd name="connsiteX22" fmla="*/ 270215 w 291689"/>
              <a:gd name="connsiteY22" fmla="*/ 99948 h 293370"/>
              <a:gd name="connsiteX23" fmla="*/ 271892 w 291689"/>
              <a:gd name="connsiteY23" fmla="*/ 97541 h 293370"/>
              <a:gd name="connsiteX24" fmla="*/ 273467 w 291689"/>
              <a:gd name="connsiteY24" fmla="*/ 94996 h 293370"/>
              <a:gd name="connsiteX25" fmla="*/ 275008 w 291689"/>
              <a:gd name="connsiteY25" fmla="*/ 92486 h 293370"/>
              <a:gd name="connsiteX26" fmla="*/ 276309 w 291689"/>
              <a:gd name="connsiteY26" fmla="*/ 89873 h 293370"/>
              <a:gd name="connsiteX27" fmla="*/ 277712 w 291689"/>
              <a:gd name="connsiteY27" fmla="*/ 87294 h 293370"/>
              <a:gd name="connsiteX28" fmla="*/ 278945 w 291689"/>
              <a:gd name="connsiteY28" fmla="*/ 84750 h 293370"/>
              <a:gd name="connsiteX29" fmla="*/ 280074 w 291689"/>
              <a:gd name="connsiteY29" fmla="*/ 82171 h 293370"/>
              <a:gd name="connsiteX30" fmla="*/ 281204 w 291689"/>
              <a:gd name="connsiteY30" fmla="*/ 79557 h 293370"/>
              <a:gd name="connsiteX31" fmla="*/ 282266 w 291689"/>
              <a:gd name="connsiteY31" fmla="*/ 76910 h 293370"/>
              <a:gd name="connsiteX32" fmla="*/ 283190 w 291689"/>
              <a:gd name="connsiteY32" fmla="*/ 74331 h 293370"/>
              <a:gd name="connsiteX33" fmla="*/ 284114 w 291689"/>
              <a:gd name="connsiteY33" fmla="*/ 71718 h 293370"/>
              <a:gd name="connsiteX34" fmla="*/ 284902 w 291689"/>
              <a:gd name="connsiteY34" fmla="*/ 69139 h 293370"/>
              <a:gd name="connsiteX35" fmla="*/ 285724 w 291689"/>
              <a:gd name="connsiteY35" fmla="*/ 66526 h 293370"/>
              <a:gd name="connsiteX36" fmla="*/ 286374 w 291689"/>
              <a:gd name="connsiteY36" fmla="*/ 63947 h 293370"/>
              <a:gd name="connsiteX37" fmla="*/ 287093 w 291689"/>
              <a:gd name="connsiteY37" fmla="*/ 61402 h 293370"/>
              <a:gd name="connsiteX38" fmla="*/ 287710 w 291689"/>
              <a:gd name="connsiteY38" fmla="*/ 58824 h 293370"/>
              <a:gd name="connsiteX39" fmla="*/ 288223 w 291689"/>
              <a:gd name="connsiteY39" fmla="*/ 56348 h 293370"/>
              <a:gd name="connsiteX40" fmla="*/ 288736 w 291689"/>
              <a:gd name="connsiteY40" fmla="*/ 53803 h 293370"/>
              <a:gd name="connsiteX41" fmla="*/ 289558 w 291689"/>
              <a:gd name="connsiteY41" fmla="*/ 48955 h 293370"/>
              <a:gd name="connsiteX42" fmla="*/ 290208 w 291689"/>
              <a:gd name="connsiteY42" fmla="*/ 44244 h 293370"/>
              <a:gd name="connsiteX43" fmla="*/ 290722 w 291689"/>
              <a:gd name="connsiteY43" fmla="*/ 39774 h 293370"/>
              <a:gd name="connsiteX44" fmla="*/ 291133 w 291689"/>
              <a:gd name="connsiteY44" fmla="*/ 35511 h 293370"/>
              <a:gd name="connsiteX45" fmla="*/ 291406 w 291689"/>
              <a:gd name="connsiteY45" fmla="*/ 31522 h 293370"/>
              <a:gd name="connsiteX46" fmla="*/ 291544 w 291689"/>
              <a:gd name="connsiteY46" fmla="*/ 27808 h 293370"/>
              <a:gd name="connsiteX47" fmla="*/ 291646 w 291689"/>
              <a:gd name="connsiteY47" fmla="*/ 24404 h 293370"/>
              <a:gd name="connsiteX48" fmla="*/ 291646 w 291689"/>
              <a:gd name="connsiteY48" fmla="*/ 21344 h 293370"/>
              <a:gd name="connsiteX49" fmla="*/ 291646 w 291689"/>
              <a:gd name="connsiteY49" fmla="*/ 18662 h 293370"/>
              <a:gd name="connsiteX50" fmla="*/ 291544 w 291689"/>
              <a:gd name="connsiteY50" fmla="*/ 16427 h 293370"/>
              <a:gd name="connsiteX51" fmla="*/ 291338 w 291689"/>
              <a:gd name="connsiteY51" fmla="*/ 13367 h 293370"/>
              <a:gd name="connsiteX52" fmla="*/ 291270 w 291689"/>
              <a:gd name="connsiteY52" fmla="*/ 12163 h 293370"/>
              <a:gd name="connsiteX53" fmla="*/ 250460 w 291689"/>
              <a:gd name="connsiteY53" fmla="*/ 12163 h 293370"/>
              <a:gd name="connsiteX54" fmla="*/ 230946 w 291689"/>
              <a:gd name="connsiteY54" fmla="*/ 12163 h 293370"/>
              <a:gd name="connsiteX55" fmla="*/ 230946 w 291689"/>
              <a:gd name="connsiteY55" fmla="*/ -43 h 293370"/>
              <a:gd name="connsiteX56" fmla="*/ 60760 w 291689"/>
              <a:gd name="connsiteY56" fmla="*/ -43 h 293370"/>
              <a:gd name="connsiteX57" fmla="*/ 60760 w 291689"/>
              <a:gd name="connsiteY57" fmla="*/ 12163 h 293370"/>
              <a:gd name="connsiteX58" fmla="*/ 41246 w 291689"/>
              <a:gd name="connsiteY58" fmla="*/ 12163 h 293370"/>
              <a:gd name="connsiteX59" fmla="*/ 368 w 291689"/>
              <a:gd name="connsiteY59" fmla="*/ 12163 h 293370"/>
              <a:gd name="connsiteX60" fmla="*/ 300 w 291689"/>
              <a:gd name="connsiteY60" fmla="*/ 13367 h 293370"/>
              <a:gd name="connsiteX61" fmla="*/ 94 w 291689"/>
              <a:gd name="connsiteY61" fmla="*/ 16427 h 293370"/>
              <a:gd name="connsiteX62" fmla="*/ 26 w 291689"/>
              <a:gd name="connsiteY62" fmla="*/ 18731 h 293370"/>
              <a:gd name="connsiteX63" fmla="*/ -43 w 291689"/>
              <a:gd name="connsiteY63" fmla="*/ 21344 h 293370"/>
              <a:gd name="connsiteX64" fmla="*/ 26 w 291689"/>
              <a:gd name="connsiteY64" fmla="*/ 24404 h 293370"/>
              <a:gd name="connsiteX65" fmla="*/ 94 w 291689"/>
              <a:gd name="connsiteY65" fmla="*/ 27843 h 293370"/>
              <a:gd name="connsiteX66" fmla="*/ 231 w 291689"/>
              <a:gd name="connsiteY66" fmla="*/ 31591 h 293370"/>
              <a:gd name="connsiteX67" fmla="*/ 505 w 291689"/>
              <a:gd name="connsiteY67" fmla="*/ 35579 h 293370"/>
              <a:gd name="connsiteX68" fmla="*/ 916 w 291689"/>
              <a:gd name="connsiteY68" fmla="*/ 39843 h 293370"/>
              <a:gd name="connsiteX69" fmla="*/ 1429 w 291689"/>
              <a:gd name="connsiteY69" fmla="*/ 44348 h 293370"/>
              <a:gd name="connsiteX70" fmla="*/ 2080 w 291689"/>
              <a:gd name="connsiteY70" fmla="*/ 49024 h 293370"/>
              <a:gd name="connsiteX71" fmla="*/ 2936 w 291689"/>
              <a:gd name="connsiteY71" fmla="*/ 53941 h 293370"/>
              <a:gd name="connsiteX72" fmla="*/ 3415 w 291689"/>
              <a:gd name="connsiteY72" fmla="*/ 56417 h 293370"/>
              <a:gd name="connsiteX73" fmla="*/ 3997 w 291689"/>
              <a:gd name="connsiteY73" fmla="*/ 58927 h 293370"/>
              <a:gd name="connsiteX74" fmla="*/ 4545 w 291689"/>
              <a:gd name="connsiteY74" fmla="*/ 61471 h 293370"/>
              <a:gd name="connsiteX75" fmla="*/ 5195 w 291689"/>
              <a:gd name="connsiteY75" fmla="*/ 63981 h 293370"/>
              <a:gd name="connsiteX76" fmla="*/ 5983 w 291689"/>
              <a:gd name="connsiteY76" fmla="*/ 66663 h 293370"/>
              <a:gd name="connsiteX77" fmla="*/ 6736 w 291689"/>
              <a:gd name="connsiteY77" fmla="*/ 69242 h 293370"/>
              <a:gd name="connsiteX78" fmla="*/ 7592 w 291689"/>
              <a:gd name="connsiteY78" fmla="*/ 71855 h 293370"/>
              <a:gd name="connsiteX79" fmla="*/ 8448 w 291689"/>
              <a:gd name="connsiteY79" fmla="*/ 74503 h 293370"/>
              <a:gd name="connsiteX80" fmla="*/ 9372 w 291689"/>
              <a:gd name="connsiteY80" fmla="*/ 77047 h 293370"/>
              <a:gd name="connsiteX81" fmla="*/ 10502 w 291689"/>
              <a:gd name="connsiteY81" fmla="*/ 79695 h 293370"/>
              <a:gd name="connsiteX82" fmla="*/ 11563 w 291689"/>
              <a:gd name="connsiteY82" fmla="*/ 82308 h 293370"/>
              <a:gd name="connsiteX83" fmla="*/ 12727 w 291689"/>
              <a:gd name="connsiteY83" fmla="*/ 84887 h 293370"/>
              <a:gd name="connsiteX84" fmla="*/ 13925 w 291689"/>
              <a:gd name="connsiteY84" fmla="*/ 87500 h 293370"/>
              <a:gd name="connsiteX85" fmla="*/ 15329 w 291689"/>
              <a:gd name="connsiteY85" fmla="*/ 90079 h 293370"/>
              <a:gd name="connsiteX86" fmla="*/ 16698 w 291689"/>
              <a:gd name="connsiteY86" fmla="*/ 92623 h 293370"/>
              <a:gd name="connsiteX87" fmla="*/ 18171 w 291689"/>
              <a:gd name="connsiteY87" fmla="*/ 95133 h 293370"/>
              <a:gd name="connsiteX88" fmla="*/ 19746 w 291689"/>
              <a:gd name="connsiteY88" fmla="*/ 97678 h 293370"/>
              <a:gd name="connsiteX89" fmla="*/ 21423 w 291689"/>
              <a:gd name="connsiteY89" fmla="*/ 100085 h 293370"/>
              <a:gd name="connsiteX90" fmla="*/ 23135 w 291689"/>
              <a:gd name="connsiteY90" fmla="*/ 102527 h 293370"/>
              <a:gd name="connsiteX91" fmla="*/ 24984 w 291689"/>
              <a:gd name="connsiteY91" fmla="*/ 104933 h 293370"/>
              <a:gd name="connsiteX92" fmla="*/ 26901 w 291689"/>
              <a:gd name="connsiteY92" fmla="*/ 107272 h 293370"/>
              <a:gd name="connsiteX93" fmla="*/ 28955 w 291689"/>
              <a:gd name="connsiteY93" fmla="*/ 109506 h 293370"/>
              <a:gd name="connsiteX94" fmla="*/ 31077 w 291689"/>
              <a:gd name="connsiteY94" fmla="*/ 111845 h 293370"/>
              <a:gd name="connsiteX95" fmla="*/ 33234 w 291689"/>
              <a:gd name="connsiteY95" fmla="*/ 113977 h 293370"/>
              <a:gd name="connsiteX96" fmla="*/ 35562 w 291689"/>
              <a:gd name="connsiteY96" fmla="*/ 116177 h 293370"/>
              <a:gd name="connsiteX97" fmla="*/ 37959 w 291689"/>
              <a:gd name="connsiteY97" fmla="*/ 118171 h 293370"/>
              <a:gd name="connsiteX98" fmla="*/ 40527 w 291689"/>
              <a:gd name="connsiteY98" fmla="*/ 120166 h 293370"/>
              <a:gd name="connsiteX99" fmla="*/ 43163 w 291689"/>
              <a:gd name="connsiteY99" fmla="*/ 122092 h 293370"/>
              <a:gd name="connsiteX100" fmla="*/ 45902 w 291689"/>
              <a:gd name="connsiteY100" fmla="*/ 123948 h 293370"/>
              <a:gd name="connsiteX101" fmla="*/ 48812 w 291689"/>
              <a:gd name="connsiteY101" fmla="*/ 125770 h 293370"/>
              <a:gd name="connsiteX102" fmla="*/ 51722 w 291689"/>
              <a:gd name="connsiteY102" fmla="*/ 127421 h 293370"/>
              <a:gd name="connsiteX103" fmla="*/ 54803 w 291689"/>
              <a:gd name="connsiteY103" fmla="*/ 129037 h 293370"/>
              <a:gd name="connsiteX104" fmla="*/ 58055 w 291689"/>
              <a:gd name="connsiteY104" fmla="*/ 130550 h 293370"/>
              <a:gd name="connsiteX105" fmla="*/ 61376 w 291689"/>
              <a:gd name="connsiteY105" fmla="*/ 131960 h 293370"/>
              <a:gd name="connsiteX106" fmla="*/ 64868 w 291689"/>
              <a:gd name="connsiteY106" fmla="*/ 133198 h 293370"/>
              <a:gd name="connsiteX107" fmla="*/ 68463 w 291689"/>
              <a:gd name="connsiteY107" fmla="*/ 134401 h 293370"/>
              <a:gd name="connsiteX108" fmla="*/ 75207 w 291689"/>
              <a:gd name="connsiteY108" fmla="*/ 136602 h 293370"/>
              <a:gd name="connsiteX109" fmla="*/ 81336 w 291689"/>
              <a:gd name="connsiteY109" fmla="*/ 138390 h 293370"/>
              <a:gd name="connsiteX110" fmla="*/ 86710 w 291689"/>
              <a:gd name="connsiteY110" fmla="*/ 140074 h 293370"/>
              <a:gd name="connsiteX111" fmla="*/ 91538 w 291689"/>
              <a:gd name="connsiteY111" fmla="*/ 141415 h 293370"/>
              <a:gd name="connsiteX112" fmla="*/ 93729 w 291689"/>
              <a:gd name="connsiteY112" fmla="*/ 143994 h 293370"/>
              <a:gd name="connsiteX113" fmla="*/ 96023 w 291689"/>
              <a:gd name="connsiteY113" fmla="*/ 146607 h 293370"/>
              <a:gd name="connsiteX114" fmla="*/ 98419 w 291689"/>
              <a:gd name="connsiteY114" fmla="*/ 149117 h 293370"/>
              <a:gd name="connsiteX115" fmla="*/ 100850 w 291689"/>
              <a:gd name="connsiteY115" fmla="*/ 151387 h 293370"/>
              <a:gd name="connsiteX116" fmla="*/ 103315 w 291689"/>
              <a:gd name="connsiteY116" fmla="*/ 153656 h 293370"/>
              <a:gd name="connsiteX117" fmla="*/ 105814 w 291689"/>
              <a:gd name="connsiteY117" fmla="*/ 155720 h 293370"/>
              <a:gd name="connsiteX118" fmla="*/ 108417 w 291689"/>
              <a:gd name="connsiteY118" fmla="*/ 157714 h 293370"/>
              <a:gd name="connsiteX119" fmla="*/ 111053 w 291689"/>
              <a:gd name="connsiteY119" fmla="*/ 159571 h 293370"/>
              <a:gd name="connsiteX120" fmla="*/ 113757 w 291689"/>
              <a:gd name="connsiteY120" fmla="*/ 161290 h 293370"/>
              <a:gd name="connsiteX121" fmla="*/ 116462 w 291689"/>
              <a:gd name="connsiteY121" fmla="*/ 162975 h 293370"/>
              <a:gd name="connsiteX122" fmla="*/ 119269 w 291689"/>
              <a:gd name="connsiteY122" fmla="*/ 164418 h 293370"/>
              <a:gd name="connsiteX123" fmla="*/ 122042 w 291689"/>
              <a:gd name="connsiteY123" fmla="*/ 165691 h 293370"/>
              <a:gd name="connsiteX124" fmla="*/ 124884 w 291689"/>
              <a:gd name="connsiteY124" fmla="*/ 166894 h 293370"/>
              <a:gd name="connsiteX125" fmla="*/ 127863 w 291689"/>
              <a:gd name="connsiteY125" fmla="*/ 168029 h 293370"/>
              <a:gd name="connsiteX126" fmla="*/ 130703 w 291689"/>
              <a:gd name="connsiteY126" fmla="*/ 168889 h 293370"/>
              <a:gd name="connsiteX127" fmla="*/ 133682 w 291689"/>
              <a:gd name="connsiteY127" fmla="*/ 169611 h 293370"/>
              <a:gd name="connsiteX128" fmla="*/ 133682 w 291689"/>
              <a:gd name="connsiteY128" fmla="*/ 257154 h 293370"/>
              <a:gd name="connsiteX129" fmla="*/ 129848 w 291689"/>
              <a:gd name="connsiteY129" fmla="*/ 257395 h 293370"/>
              <a:gd name="connsiteX130" fmla="*/ 126082 w 291689"/>
              <a:gd name="connsiteY130" fmla="*/ 257739 h 293370"/>
              <a:gd name="connsiteX131" fmla="*/ 122351 w 291689"/>
              <a:gd name="connsiteY131" fmla="*/ 258186 h 293370"/>
              <a:gd name="connsiteX132" fmla="*/ 118721 w 291689"/>
              <a:gd name="connsiteY132" fmla="*/ 258667 h 293370"/>
              <a:gd name="connsiteX133" fmla="*/ 115161 w 291689"/>
              <a:gd name="connsiteY133" fmla="*/ 259218 h 293370"/>
              <a:gd name="connsiteX134" fmla="*/ 111634 w 291689"/>
              <a:gd name="connsiteY134" fmla="*/ 259802 h 293370"/>
              <a:gd name="connsiteX135" fmla="*/ 108211 w 291689"/>
              <a:gd name="connsiteY135" fmla="*/ 260524 h 293370"/>
              <a:gd name="connsiteX136" fmla="*/ 104958 w 291689"/>
              <a:gd name="connsiteY136" fmla="*/ 261280 h 293370"/>
              <a:gd name="connsiteX137" fmla="*/ 101672 w 291689"/>
              <a:gd name="connsiteY137" fmla="*/ 262140 h 293370"/>
              <a:gd name="connsiteX138" fmla="*/ 98488 w 291689"/>
              <a:gd name="connsiteY138" fmla="*/ 262931 h 293370"/>
              <a:gd name="connsiteX139" fmla="*/ 95509 w 291689"/>
              <a:gd name="connsiteY139" fmla="*/ 263859 h 293370"/>
              <a:gd name="connsiteX140" fmla="*/ 92531 w 291689"/>
              <a:gd name="connsiteY140" fmla="*/ 264857 h 293370"/>
              <a:gd name="connsiteX141" fmla="*/ 89621 w 291689"/>
              <a:gd name="connsiteY141" fmla="*/ 265853 h 293370"/>
              <a:gd name="connsiteX142" fmla="*/ 86916 w 291689"/>
              <a:gd name="connsiteY142" fmla="*/ 266988 h 293370"/>
              <a:gd name="connsiteX143" fmla="*/ 84246 w 291689"/>
              <a:gd name="connsiteY143" fmla="*/ 268122 h 293370"/>
              <a:gd name="connsiteX144" fmla="*/ 81815 w 291689"/>
              <a:gd name="connsiteY144" fmla="*/ 269257 h 293370"/>
              <a:gd name="connsiteX145" fmla="*/ 79350 w 291689"/>
              <a:gd name="connsiteY145" fmla="*/ 270530 h 293370"/>
              <a:gd name="connsiteX146" fmla="*/ 77125 w 291689"/>
              <a:gd name="connsiteY146" fmla="*/ 271836 h 293370"/>
              <a:gd name="connsiteX147" fmla="*/ 75002 w 291689"/>
              <a:gd name="connsiteY147" fmla="*/ 273108 h 293370"/>
              <a:gd name="connsiteX148" fmla="*/ 73016 w 291689"/>
              <a:gd name="connsiteY148" fmla="*/ 274449 h 293370"/>
              <a:gd name="connsiteX149" fmla="*/ 71168 w 291689"/>
              <a:gd name="connsiteY149" fmla="*/ 275894 h 293370"/>
              <a:gd name="connsiteX150" fmla="*/ 69387 w 291689"/>
              <a:gd name="connsiteY150" fmla="*/ 277304 h 293370"/>
              <a:gd name="connsiteX151" fmla="*/ 67847 w 291689"/>
              <a:gd name="connsiteY151" fmla="*/ 278782 h 293370"/>
              <a:gd name="connsiteX152" fmla="*/ 66409 w 291689"/>
              <a:gd name="connsiteY152" fmla="*/ 280226 h 293370"/>
              <a:gd name="connsiteX153" fmla="*/ 65074 w 291689"/>
              <a:gd name="connsiteY153" fmla="*/ 281843 h 293370"/>
              <a:gd name="connsiteX154" fmla="*/ 64012 w 291689"/>
              <a:gd name="connsiteY154" fmla="*/ 283424 h 293370"/>
              <a:gd name="connsiteX155" fmla="*/ 63020 w 291689"/>
              <a:gd name="connsiteY155" fmla="*/ 284971 h 293370"/>
              <a:gd name="connsiteX156" fmla="*/ 62609 w 291689"/>
              <a:gd name="connsiteY156" fmla="*/ 285831 h 293370"/>
              <a:gd name="connsiteX157" fmla="*/ 62232 w 291689"/>
              <a:gd name="connsiteY157" fmla="*/ 286622 h 293370"/>
              <a:gd name="connsiteX158" fmla="*/ 61890 w 291689"/>
              <a:gd name="connsiteY158" fmla="*/ 287481 h 293370"/>
              <a:gd name="connsiteX159" fmla="*/ 61582 w 291689"/>
              <a:gd name="connsiteY159" fmla="*/ 288272 h 293370"/>
              <a:gd name="connsiteX160" fmla="*/ 61308 w 291689"/>
              <a:gd name="connsiteY160" fmla="*/ 289098 h 293370"/>
              <a:gd name="connsiteX161" fmla="*/ 61102 w 291689"/>
              <a:gd name="connsiteY161" fmla="*/ 290026 h 293370"/>
              <a:gd name="connsiteX162" fmla="*/ 60965 w 291689"/>
              <a:gd name="connsiteY162" fmla="*/ 290817 h 293370"/>
              <a:gd name="connsiteX163" fmla="*/ 60828 w 291689"/>
              <a:gd name="connsiteY163" fmla="*/ 291676 h 293370"/>
              <a:gd name="connsiteX164" fmla="*/ 60760 w 291689"/>
              <a:gd name="connsiteY164" fmla="*/ 292536 h 293370"/>
              <a:gd name="connsiteX165" fmla="*/ 60760 w 291689"/>
              <a:gd name="connsiteY165" fmla="*/ 293327 h 293370"/>
              <a:gd name="connsiteX166" fmla="*/ 230946 w 291689"/>
              <a:gd name="connsiteY166" fmla="*/ 293327 h 293370"/>
              <a:gd name="connsiteX167" fmla="*/ 230946 w 291689"/>
              <a:gd name="connsiteY167" fmla="*/ 292536 h 293370"/>
              <a:gd name="connsiteX168" fmla="*/ 230878 w 291689"/>
              <a:gd name="connsiteY168" fmla="*/ 291676 h 293370"/>
              <a:gd name="connsiteX169" fmla="*/ 230741 w 291689"/>
              <a:gd name="connsiteY169" fmla="*/ 290817 h 293370"/>
              <a:gd name="connsiteX170" fmla="*/ 230604 w 291689"/>
              <a:gd name="connsiteY170" fmla="*/ 290026 h 293370"/>
              <a:gd name="connsiteX171" fmla="*/ 230330 w 291689"/>
              <a:gd name="connsiteY171" fmla="*/ 289098 h 293370"/>
              <a:gd name="connsiteX172" fmla="*/ 230056 w 291689"/>
              <a:gd name="connsiteY172" fmla="*/ 288272 h 293370"/>
              <a:gd name="connsiteX173" fmla="*/ 229817 w 291689"/>
              <a:gd name="connsiteY173" fmla="*/ 287481 h 293370"/>
              <a:gd name="connsiteX174" fmla="*/ 229474 w 291689"/>
              <a:gd name="connsiteY174" fmla="*/ 286622 h 293370"/>
              <a:gd name="connsiteX175" fmla="*/ 229063 w 291689"/>
              <a:gd name="connsiteY175" fmla="*/ 285831 h 293370"/>
              <a:gd name="connsiteX176" fmla="*/ 228687 w 291689"/>
              <a:gd name="connsiteY176" fmla="*/ 284971 h 293370"/>
              <a:gd name="connsiteX177" fmla="*/ 227762 w 291689"/>
              <a:gd name="connsiteY177" fmla="*/ 283424 h 293370"/>
              <a:gd name="connsiteX178" fmla="*/ 226632 w 291689"/>
              <a:gd name="connsiteY178" fmla="*/ 281843 h 293370"/>
              <a:gd name="connsiteX179" fmla="*/ 225297 w 291689"/>
              <a:gd name="connsiteY179" fmla="*/ 280226 h 293370"/>
              <a:gd name="connsiteX180" fmla="*/ 223860 w 291689"/>
              <a:gd name="connsiteY180" fmla="*/ 278782 h 293370"/>
              <a:gd name="connsiteX181" fmla="*/ 222319 w 291689"/>
              <a:gd name="connsiteY181" fmla="*/ 277304 h 293370"/>
              <a:gd name="connsiteX182" fmla="*/ 220539 w 291689"/>
              <a:gd name="connsiteY182" fmla="*/ 275894 h 293370"/>
              <a:gd name="connsiteX183" fmla="*/ 218689 w 291689"/>
              <a:gd name="connsiteY183" fmla="*/ 274449 h 293370"/>
              <a:gd name="connsiteX184" fmla="*/ 216704 w 291689"/>
              <a:gd name="connsiteY184" fmla="*/ 273108 h 293370"/>
              <a:gd name="connsiteX185" fmla="*/ 214582 w 291689"/>
              <a:gd name="connsiteY185" fmla="*/ 271836 h 293370"/>
              <a:gd name="connsiteX186" fmla="*/ 212356 w 291689"/>
              <a:gd name="connsiteY186" fmla="*/ 270530 h 293370"/>
              <a:gd name="connsiteX187" fmla="*/ 209892 w 291689"/>
              <a:gd name="connsiteY187" fmla="*/ 269257 h 293370"/>
              <a:gd name="connsiteX188" fmla="*/ 207461 w 291689"/>
              <a:gd name="connsiteY188" fmla="*/ 268122 h 293370"/>
              <a:gd name="connsiteX189" fmla="*/ 204790 w 291689"/>
              <a:gd name="connsiteY189" fmla="*/ 266988 h 293370"/>
              <a:gd name="connsiteX190" fmla="*/ 202017 w 291689"/>
              <a:gd name="connsiteY190" fmla="*/ 265853 h 293370"/>
              <a:gd name="connsiteX191" fmla="*/ 199175 w 291689"/>
              <a:gd name="connsiteY191" fmla="*/ 264857 h 293370"/>
              <a:gd name="connsiteX192" fmla="*/ 196197 w 291689"/>
              <a:gd name="connsiteY192" fmla="*/ 263859 h 293370"/>
              <a:gd name="connsiteX193" fmla="*/ 193218 w 291689"/>
              <a:gd name="connsiteY193" fmla="*/ 262931 h 293370"/>
              <a:gd name="connsiteX194" fmla="*/ 190035 w 291689"/>
              <a:gd name="connsiteY194" fmla="*/ 262140 h 293370"/>
              <a:gd name="connsiteX195" fmla="*/ 186748 w 291689"/>
              <a:gd name="connsiteY195" fmla="*/ 261280 h 293370"/>
              <a:gd name="connsiteX196" fmla="*/ 183427 w 291689"/>
              <a:gd name="connsiteY196" fmla="*/ 260524 h 293370"/>
              <a:gd name="connsiteX197" fmla="*/ 180038 w 291689"/>
              <a:gd name="connsiteY197" fmla="*/ 259802 h 293370"/>
              <a:gd name="connsiteX198" fmla="*/ 176546 w 291689"/>
              <a:gd name="connsiteY198" fmla="*/ 259218 h 293370"/>
              <a:gd name="connsiteX199" fmla="*/ 172985 w 291689"/>
              <a:gd name="connsiteY199" fmla="*/ 258667 h 293370"/>
              <a:gd name="connsiteX200" fmla="*/ 169288 w 291689"/>
              <a:gd name="connsiteY200" fmla="*/ 258186 h 293370"/>
              <a:gd name="connsiteX201" fmla="*/ 165624 w 291689"/>
              <a:gd name="connsiteY201" fmla="*/ 257739 h 293370"/>
              <a:gd name="connsiteX202" fmla="*/ 161858 w 291689"/>
              <a:gd name="connsiteY202" fmla="*/ 257395 h 293370"/>
              <a:gd name="connsiteX203" fmla="*/ 158024 w 291689"/>
              <a:gd name="connsiteY203" fmla="*/ 257154 h 293370"/>
              <a:gd name="connsiteX204" fmla="*/ 158024 w 291689"/>
              <a:gd name="connsiteY204" fmla="*/ 169611 h 293370"/>
              <a:gd name="connsiteX205" fmla="*/ 161002 w 291689"/>
              <a:gd name="connsiteY205" fmla="*/ 168889 h 293370"/>
              <a:gd name="connsiteX206" fmla="*/ 163844 w 291689"/>
              <a:gd name="connsiteY206" fmla="*/ 168029 h 293370"/>
              <a:gd name="connsiteX207" fmla="*/ 166754 w 291689"/>
              <a:gd name="connsiteY207" fmla="*/ 166894 h 293370"/>
              <a:gd name="connsiteX208" fmla="*/ 169664 w 291689"/>
              <a:gd name="connsiteY208" fmla="*/ 165760 h 293370"/>
              <a:gd name="connsiteX209" fmla="*/ 172437 w 291689"/>
              <a:gd name="connsiteY209" fmla="*/ 164418 h 293370"/>
              <a:gd name="connsiteX210" fmla="*/ 175211 w 291689"/>
              <a:gd name="connsiteY210" fmla="*/ 162975 h 293370"/>
              <a:gd name="connsiteX211" fmla="*/ 177881 w 291689"/>
              <a:gd name="connsiteY211" fmla="*/ 161358 h 293370"/>
              <a:gd name="connsiteX212" fmla="*/ 180585 w 291689"/>
              <a:gd name="connsiteY212" fmla="*/ 159639 h 293370"/>
              <a:gd name="connsiteX213" fmla="*/ 183153 w 291689"/>
              <a:gd name="connsiteY213" fmla="*/ 157714 h 293370"/>
              <a:gd name="connsiteX214" fmla="*/ 185824 w 291689"/>
              <a:gd name="connsiteY214" fmla="*/ 155788 h 293370"/>
              <a:gd name="connsiteX215" fmla="*/ 188254 w 291689"/>
              <a:gd name="connsiteY215" fmla="*/ 153725 h 293370"/>
              <a:gd name="connsiteX216" fmla="*/ 190787 w 291689"/>
              <a:gd name="connsiteY216" fmla="*/ 151456 h 293370"/>
              <a:gd name="connsiteX217" fmla="*/ 193218 w 291689"/>
              <a:gd name="connsiteY217" fmla="*/ 149186 h 293370"/>
              <a:gd name="connsiteX218" fmla="*/ 195547 w 291689"/>
              <a:gd name="connsiteY218" fmla="*/ 146711 h 293370"/>
              <a:gd name="connsiteX219" fmla="*/ 197908 w 291689"/>
              <a:gd name="connsiteY219" fmla="*/ 144201 h 293370"/>
              <a:gd name="connsiteX220" fmla="*/ 200099 w 291689"/>
              <a:gd name="connsiteY220" fmla="*/ 141518 h 293370"/>
              <a:gd name="connsiteX221" fmla="*/ 230946 w 291689"/>
              <a:gd name="connsiteY221" fmla="*/ 52634 h 293370"/>
              <a:gd name="connsiteX222" fmla="*/ 230946 w 291689"/>
              <a:gd name="connsiteY222" fmla="*/ 24404 h 293370"/>
              <a:gd name="connsiteX223" fmla="*/ 250460 w 291689"/>
              <a:gd name="connsiteY223" fmla="*/ 24404 h 293370"/>
              <a:gd name="connsiteX224" fmla="*/ 279561 w 291689"/>
              <a:gd name="connsiteY224" fmla="*/ 24404 h 293370"/>
              <a:gd name="connsiteX225" fmla="*/ 279561 w 291689"/>
              <a:gd name="connsiteY225" fmla="*/ 26811 h 293370"/>
              <a:gd name="connsiteX226" fmla="*/ 279492 w 291689"/>
              <a:gd name="connsiteY226" fmla="*/ 29321 h 293370"/>
              <a:gd name="connsiteX227" fmla="*/ 279356 w 291689"/>
              <a:gd name="connsiteY227" fmla="*/ 32038 h 293370"/>
              <a:gd name="connsiteX228" fmla="*/ 279150 w 291689"/>
              <a:gd name="connsiteY228" fmla="*/ 34926 h 293370"/>
              <a:gd name="connsiteX229" fmla="*/ 278911 w 291689"/>
              <a:gd name="connsiteY229" fmla="*/ 37918 h 293370"/>
              <a:gd name="connsiteX230" fmla="*/ 278568 w 291689"/>
              <a:gd name="connsiteY230" fmla="*/ 41047 h 293370"/>
              <a:gd name="connsiteX231" fmla="*/ 278157 w 291689"/>
              <a:gd name="connsiteY231" fmla="*/ 44244 h 293370"/>
              <a:gd name="connsiteX232" fmla="*/ 277712 w 291689"/>
              <a:gd name="connsiteY232" fmla="*/ 47614 h 293370"/>
              <a:gd name="connsiteX233" fmla="*/ 277027 w 291689"/>
              <a:gd name="connsiteY233" fmla="*/ 51018 h 293370"/>
              <a:gd name="connsiteX234" fmla="*/ 276309 w 291689"/>
              <a:gd name="connsiteY234" fmla="*/ 54491 h 293370"/>
              <a:gd name="connsiteX235" fmla="*/ 275521 w 291689"/>
              <a:gd name="connsiteY235" fmla="*/ 58067 h 293370"/>
              <a:gd name="connsiteX236" fmla="*/ 274666 w 291689"/>
              <a:gd name="connsiteY236" fmla="*/ 61677 h 293370"/>
              <a:gd name="connsiteX237" fmla="*/ 273604 w 291689"/>
              <a:gd name="connsiteY237" fmla="*/ 65322 h 293370"/>
              <a:gd name="connsiteX238" fmla="*/ 272337 w 291689"/>
              <a:gd name="connsiteY238" fmla="*/ 69001 h 293370"/>
              <a:gd name="connsiteX239" fmla="*/ 271036 w 291689"/>
              <a:gd name="connsiteY239" fmla="*/ 72577 h 293370"/>
              <a:gd name="connsiteX240" fmla="*/ 269564 w 291689"/>
              <a:gd name="connsiteY240" fmla="*/ 76257 h 293370"/>
              <a:gd name="connsiteX241" fmla="*/ 267921 w 291689"/>
              <a:gd name="connsiteY241" fmla="*/ 79901 h 293370"/>
              <a:gd name="connsiteX242" fmla="*/ 267065 w 291689"/>
              <a:gd name="connsiteY242" fmla="*/ 81620 h 293370"/>
              <a:gd name="connsiteX243" fmla="*/ 266141 w 291689"/>
              <a:gd name="connsiteY243" fmla="*/ 83512 h 293370"/>
              <a:gd name="connsiteX244" fmla="*/ 265216 w 291689"/>
              <a:gd name="connsiteY244" fmla="*/ 85231 h 293370"/>
              <a:gd name="connsiteX245" fmla="*/ 264223 w 291689"/>
              <a:gd name="connsiteY245" fmla="*/ 86950 h 293370"/>
              <a:gd name="connsiteX246" fmla="*/ 263093 w 291689"/>
              <a:gd name="connsiteY246" fmla="*/ 88772 h 293370"/>
              <a:gd name="connsiteX247" fmla="*/ 262032 w 291689"/>
              <a:gd name="connsiteY247" fmla="*/ 90491 h 293370"/>
              <a:gd name="connsiteX248" fmla="*/ 260902 w 291689"/>
              <a:gd name="connsiteY248" fmla="*/ 92142 h 293370"/>
              <a:gd name="connsiteX249" fmla="*/ 259704 w 291689"/>
              <a:gd name="connsiteY249" fmla="*/ 93930 h 293370"/>
              <a:gd name="connsiteX250" fmla="*/ 258437 w 291689"/>
              <a:gd name="connsiteY250" fmla="*/ 95546 h 293370"/>
              <a:gd name="connsiteX251" fmla="*/ 257136 w 291689"/>
              <a:gd name="connsiteY251" fmla="*/ 97265 h 293370"/>
              <a:gd name="connsiteX252" fmla="*/ 255801 w 291689"/>
              <a:gd name="connsiteY252" fmla="*/ 98882 h 293370"/>
              <a:gd name="connsiteX253" fmla="*/ 254466 w 291689"/>
              <a:gd name="connsiteY253" fmla="*/ 100463 h 293370"/>
              <a:gd name="connsiteX254" fmla="*/ 252959 w 291689"/>
              <a:gd name="connsiteY254" fmla="*/ 102080 h 293370"/>
              <a:gd name="connsiteX255" fmla="*/ 251488 w 291689"/>
              <a:gd name="connsiteY255" fmla="*/ 103592 h 293370"/>
              <a:gd name="connsiteX256" fmla="*/ 249981 w 291689"/>
              <a:gd name="connsiteY256" fmla="*/ 105071 h 293370"/>
              <a:gd name="connsiteX257" fmla="*/ 248338 w 291689"/>
              <a:gd name="connsiteY257" fmla="*/ 106584 h 293370"/>
              <a:gd name="connsiteX258" fmla="*/ 246660 w 291689"/>
              <a:gd name="connsiteY258" fmla="*/ 107994 h 293370"/>
              <a:gd name="connsiteX259" fmla="*/ 244948 w 291689"/>
              <a:gd name="connsiteY259" fmla="*/ 109403 h 293370"/>
              <a:gd name="connsiteX260" fmla="*/ 243168 w 291689"/>
              <a:gd name="connsiteY260" fmla="*/ 110710 h 293370"/>
              <a:gd name="connsiteX261" fmla="*/ 241388 w 291689"/>
              <a:gd name="connsiteY261" fmla="*/ 112120 h 293370"/>
              <a:gd name="connsiteX262" fmla="*/ 239402 w 291689"/>
              <a:gd name="connsiteY262" fmla="*/ 113392 h 293370"/>
              <a:gd name="connsiteX263" fmla="*/ 237485 w 291689"/>
              <a:gd name="connsiteY263" fmla="*/ 114595 h 293370"/>
              <a:gd name="connsiteX264" fmla="*/ 235499 w 291689"/>
              <a:gd name="connsiteY264" fmla="*/ 115765 h 293370"/>
              <a:gd name="connsiteX265" fmla="*/ 233377 w 291689"/>
              <a:gd name="connsiteY265" fmla="*/ 116968 h 293370"/>
              <a:gd name="connsiteX266" fmla="*/ 231254 w 291689"/>
              <a:gd name="connsiteY266" fmla="*/ 118102 h 293370"/>
              <a:gd name="connsiteX267" fmla="*/ 228995 w 291689"/>
              <a:gd name="connsiteY267" fmla="*/ 119100 h 293370"/>
              <a:gd name="connsiteX268" fmla="*/ 226769 w 291689"/>
              <a:gd name="connsiteY268" fmla="*/ 120097 h 293370"/>
              <a:gd name="connsiteX269" fmla="*/ 224373 w 291689"/>
              <a:gd name="connsiteY269" fmla="*/ 121094 h 293370"/>
              <a:gd name="connsiteX270" fmla="*/ 222079 w 291689"/>
              <a:gd name="connsiteY270" fmla="*/ 121953 h 293370"/>
              <a:gd name="connsiteX271" fmla="*/ 219545 w 291689"/>
              <a:gd name="connsiteY271" fmla="*/ 122847 h 293370"/>
              <a:gd name="connsiteX272" fmla="*/ 211158 w 291689"/>
              <a:gd name="connsiteY272" fmla="*/ 125496 h 293370"/>
              <a:gd name="connsiteX273" fmla="*/ 213452 w 291689"/>
              <a:gd name="connsiteY273" fmla="*/ 121438 h 293370"/>
              <a:gd name="connsiteX274" fmla="*/ 215506 w 291689"/>
              <a:gd name="connsiteY274" fmla="*/ 117311 h 293370"/>
              <a:gd name="connsiteX275" fmla="*/ 217560 w 291689"/>
              <a:gd name="connsiteY275" fmla="*/ 113117 h 293370"/>
              <a:gd name="connsiteX276" fmla="*/ 219409 w 291689"/>
              <a:gd name="connsiteY276" fmla="*/ 108784 h 293370"/>
              <a:gd name="connsiteX277" fmla="*/ 221257 w 291689"/>
              <a:gd name="connsiteY277" fmla="*/ 104383 h 293370"/>
              <a:gd name="connsiteX278" fmla="*/ 222866 w 291689"/>
              <a:gd name="connsiteY278" fmla="*/ 99878 h 293370"/>
              <a:gd name="connsiteX279" fmla="*/ 224305 w 291689"/>
              <a:gd name="connsiteY279" fmla="*/ 95340 h 293370"/>
              <a:gd name="connsiteX280" fmla="*/ 225640 w 291689"/>
              <a:gd name="connsiteY280" fmla="*/ 90767 h 293370"/>
              <a:gd name="connsiteX281" fmla="*/ 226907 w 291689"/>
              <a:gd name="connsiteY281" fmla="*/ 86091 h 293370"/>
              <a:gd name="connsiteX282" fmla="*/ 227967 w 291689"/>
              <a:gd name="connsiteY282" fmla="*/ 81380 h 293370"/>
              <a:gd name="connsiteX283" fmla="*/ 228823 w 291689"/>
              <a:gd name="connsiteY283" fmla="*/ 76635 h 293370"/>
              <a:gd name="connsiteX284" fmla="*/ 229543 w 291689"/>
              <a:gd name="connsiteY284" fmla="*/ 71855 h 293370"/>
              <a:gd name="connsiteX285" fmla="*/ 229885 w 291689"/>
              <a:gd name="connsiteY285" fmla="*/ 69448 h 293370"/>
              <a:gd name="connsiteX286" fmla="*/ 230124 w 291689"/>
              <a:gd name="connsiteY286" fmla="*/ 67076 h 293370"/>
              <a:gd name="connsiteX287" fmla="*/ 230330 w 291689"/>
              <a:gd name="connsiteY287" fmla="*/ 64669 h 293370"/>
              <a:gd name="connsiteX288" fmla="*/ 230604 w 291689"/>
              <a:gd name="connsiteY288" fmla="*/ 62262 h 293370"/>
              <a:gd name="connsiteX289" fmla="*/ 230741 w 291689"/>
              <a:gd name="connsiteY289" fmla="*/ 59855 h 293370"/>
              <a:gd name="connsiteX290" fmla="*/ 230878 w 291689"/>
              <a:gd name="connsiteY290" fmla="*/ 57414 h 293370"/>
              <a:gd name="connsiteX291" fmla="*/ 230946 w 291689"/>
              <a:gd name="connsiteY291" fmla="*/ 55076 h 293370"/>
              <a:gd name="connsiteX292" fmla="*/ 230946 w 291689"/>
              <a:gd name="connsiteY292" fmla="*/ 52634 h 293370"/>
              <a:gd name="connsiteX293" fmla="*/ 72161 w 291689"/>
              <a:gd name="connsiteY293" fmla="*/ 122847 h 293370"/>
              <a:gd name="connsiteX294" fmla="*/ 69627 w 291689"/>
              <a:gd name="connsiteY294" fmla="*/ 121953 h 293370"/>
              <a:gd name="connsiteX295" fmla="*/ 67265 w 291689"/>
              <a:gd name="connsiteY295" fmla="*/ 121094 h 293370"/>
              <a:gd name="connsiteX296" fmla="*/ 64868 w 291689"/>
              <a:gd name="connsiteY296" fmla="*/ 120097 h 293370"/>
              <a:gd name="connsiteX297" fmla="*/ 62609 w 291689"/>
              <a:gd name="connsiteY297" fmla="*/ 119169 h 293370"/>
              <a:gd name="connsiteX298" fmla="*/ 60383 w 291689"/>
              <a:gd name="connsiteY298" fmla="*/ 118102 h 293370"/>
              <a:gd name="connsiteX299" fmla="*/ 58261 w 291689"/>
              <a:gd name="connsiteY299" fmla="*/ 117037 h 293370"/>
              <a:gd name="connsiteX300" fmla="*/ 56138 w 291689"/>
              <a:gd name="connsiteY300" fmla="*/ 115833 h 293370"/>
              <a:gd name="connsiteX301" fmla="*/ 54152 w 291689"/>
              <a:gd name="connsiteY301" fmla="*/ 114630 h 293370"/>
              <a:gd name="connsiteX302" fmla="*/ 52167 w 291689"/>
              <a:gd name="connsiteY302" fmla="*/ 113460 h 293370"/>
              <a:gd name="connsiteX303" fmla="*/ 50250 w 291689"/>
              <a:gd name="connsiteY303" fmla="*/ 112188 h 293370"/>
              <a:gd name="connsiteX304" fmla="*/ 48469 w 291689"/>
              <a:gd name="connsiteY304" fmla="*/ 110779 h 293370"/>
              <a:gd name="connsiteX305" fmla="*/ 46621 w 291689"/>
              <a:gd name="connsiteY305" fmla="*/ 109438 h 293370"/>
              <a:gd name="connsiteX306" fmla="*/ 44977 w 291689"/>
              <a:gd name="connsiteY306" fmla="*/ 108063 h 293370"/>
              <a:gd name="connsiteX307" fmla="*/ 43300 w 291689"/>
              <a:gd name="connsiteY307" fmla="*/ 106652 h 293370"/>
              <a:gd name="connsiteX308" fmla="*/ 41656 w 291689"/>
              <a:gd name="connsiteY308" fmla="*/ 105140 h 293370"/>
              <a:gd name="connsiteX309" fmla="*/ 40116 w 291689"/>
              <a:gd name="connsiteY309" fmla="*/ 103661 h 293370"/>
              <a:gd name="connsiteX310" fmla="*/ 38678 w 291689"/>
              <a:gd name="connsiteY310" fmla="*/ 102148 h 293370"/>
              <a:gd name="connsiteX311" fmla="*/ 37137 w 291689"/>
              <a:gd name="connsiteY311" fmla="*/ 100532 h 293370"/>
              <a:gd name="connsiteX312" fmla="*/ 35768 w 291689"/>
              <a:gd name="connsiteY312" fmla="*/ 98950 h 293370"/>
              <a:gd name="connsiteX313" fmla="*/ 34433 w 291689"/>
              <a:gd name="connsiteY313" fmla="*/ 97334 h 293370"/>
              <a:gd name="connsiteX314" fmla="*/ 33132 w 291689"/>
              <a:gd name="connsiteY314" fmla="*/ 95684 h 293370"/>
              <a:gd name="connsiteX315" fmla="*/ 31933 w 291689"/>
              <a:gd name="connsiteY315" fmla="*/ 93999 h 293370"/>
              <a:gd name="connsiteX316" fmla="*/ 30735 w 291689"/>
              <a:gd name="connsiteY316" fmla="*/ 92280 h 293370"/>
              <a:gd name="connsiteX317" fmla="*/ 29605 w 291689"/>
              <a:gd name="connsiteY317" fmla="*/ 90560 h 293370"/>
              <a:gd name="connsiteX318" fmla="*/ 28476 w 291689"/>
              <a:gd name="connsiteY318" fmla="*/ 88876 h 293370"/>
              <a:gd name="connsiteX319" fmla="*/ 27414 w 291689"/>
              <a:gd name="connsiteY319" fmla="*/ 87087 h 293370"/>
              <a:gd name="connsiteX320" fmla="*/ 26421 w 291689"/>
              <a:gd name="connsiteY320" fmla="*/ 85368 h 293370"/>
              <a:gd name="connsiteX321" fmla="*/ 25497 w 291689"/>
              <a:gd name="connsiteY321" fmla="*/ 83580 h 293370"/>
              <a:gd name="connsiteX322" fmla="*/ 24573 w 291689"/>
              <a:gd name="connsiteY322" fmla="*/ 81758 h 293370"/>
              <a:gd name="connsiteX323" fmla="*/ 23648 w 291689"/>
              <a:gd name="connsiteY323" fmla="*/ 79970 h 293370"/>
              <a:gd name="connsiteX324" fmla="*/ 22074 w 291689"/>
              <a:gd name="connsiteY324" fmla="*/ 76325 h 293370"/>
              <a:gd name="connsiteX325" fmla="*/ 20601 w 291689"/>
              <a:gd name="connsiteY325" fmla="*/ 72646 h 293370"/>
              <a:gd name="connsiteX326" fmla="*/ 19232 w 291689"/>
              <a:gd name="connsiteY326" fmla="*/ 69070 h 293370"/>
              <a:gd name="connsiteX327" fmla="*/ 18034 w 291689"/>
              <a:gd name="connsiteY327" fmla="*/ 65391 h 293370"/>
              <a:gd name="connsiteX328" fmla="*/ 17041 w 291689"/>
              <a:gd name="connsiteY328" fmla="*/ 61746 h 293370"/>
              <a:gd name="connsiteX329" fmla="*/ 16117 w 291689"/>
              <a:gd name="connsiteY329" fmla="*/ 58136 h 293370"/>
              <a:gd name="connsiteX330" fmla="*/ 15329 w 291689"/>
              <a:gd name="connsiteY330" fmla="*/ 54560 h 293370"/>
              <a:gd name="connsiteX331" fmla="*/ 14610 w 291689"/>
              <a:gd name="connsiteY331" fmla="*/ 51087 h 293370"/>
              <a:gd name="connsiteX332" fmla="*/ 13994 w 291689"/>
              <a:gd name="connsiteY332" fmla="*/ 47614 h 293370"/>
              <a:gd name="connsiteX333" fmla="*/ 13480 w 291689"/>
              <a:gd name="connsiteY333" fmla="*/ 44313 h 293370"/>
              <a:gd name="connsiteX334" fmla="*/ 13070 w 291689"/>
              <a:gd name="connsiteY334" fmla="*/ 41115 h 293370"/>
              <a:gd name="connsiteX335" fmla="*/ 12796 w 291689"/>
              <a:gd name="connsiteY335" fmla="*/ 37918 h 293370"/>
              <a:gd name="connsiteX336" fmla="*/ 12556 w 291689"/>
              <a:gd name="connsiteY336" fmla="*/ 34926 h 293370"/>
              <a:gd name="connsiteX337" fmla="*/ 12351 w 291689"/>
              <a:gd name="connsiteY337" fmla="*/ 32038 h 293370"/>
              <a:gd name="connsiteX338" fmla="*/ 12214 w 291689"/>
              <a:gd name="connsiteY338" fmla="*/ 29321 h 293370"/>
              <a:gd name="connsiteX339" fmla="*/ 12145 w 291689"/>
              <a:gd name="connsiteY339" fmla="*/ 26846 h 293370"/>
              <a:gd name="connsiteX340" fmla="*/ 12145 w 291689"/>
              <a:gd name="connsiteY340" fmla="*/ 24404 h 293370"/>
              <a:gd name="connsiteX341" fmla="*/ 41246 w 291689"/>
              <a:gd name="connsiteY341" fmla="*/ 24404 h 293370"/>
              <a:gd name="connsiteX342" fmla="*/ 60760 w 291689"/>
              <a:gd name="connsiteY342" fmla="*/ 24404 h 293370"/>
              <a:gd name="connsiteX343" fmla="*/ 60760 w 291689"/>
              <a:gd name="connsiteY343" fmla="*/ 52634 h 293370"/>
              <a:gd name="connsiteX344" fmla="*/ 60760 w 291689"/>
              <a:gd name="connsiteY344" fmla="*/ 55076 h 293370"/>
              <a:gd name="connsiteX345" fmla="*/ 60828 w 291689"/>
              <a:gd name="connsiteY345" fmla="*/ 57414 h 293370"/>
              <a:gd name="connsiteX346" fmla="*/ 60965 w 291689"/>
              <a:gd name="connsiteY346" fmla="*/ 59855 h 293370"/>
              <a:gd name="connsiteX347" fmla="*/ 61102 w 291689"/>
              <a:gd name="connsiteY347" fmla="*/ 62262 h 293370"/>
              <a:gd name="connsiteX348" fmla="*/ 61308 w 291689"/>
              <a:gd name="connsiteY348" fmla="*/ 64669 h 293370"/>
              <a:gd name="connsiteX349" fmla="*/ 61513 w 291689"/>
              <a:gd name="connsiteY349" fmla="*/ 67076 h 293370"/>
              <a:gd name="connsiteX350" fmla="*/ 61821 w 291689"/>
              <a:gd name="connsiteY350" fmla="*/ 69448 h 293370"/>
              <a:gd name="connsiteX351" fmla="*/ 62164 w 291689"/>
              <a:gd name="connsiteY351" fmla="*/ 71855 h 293370"/>
              <a:gd name="connsiteX352" fmla="*/ 62883 w 291689"/>
              <a:gd name="connsiteY352" fmla="*/ 76566 h 293370"/>
              <a:gd name="connsiteX353" fmla="*/ 63739 w 291689"/>
              <a:gd name="connsiteY353" fmla="*/ 81380 h 293370"/>
              <a:gd name="connsiteX354" fmla="*/ 64800 w 291689"/>
              <a:gd name="connsiteY354" fmla="*/ 86022 h 293370"/>
              <a:gd name="connsiteX355" fmla="*/ 65998 w 291689"/>
              <a:gd name="connsiteY355" fmla="*/ 90698 h 293370"/>
              <a:gd name="connsiteX356" fmla="*/ 67402 w 291689"/>
              <a:gd name="connsiteY356" fmla="*/ 95272 h 293370"/>
              <a:gd name="connsiteX357" fmla="*/ 68840 w 291689"/>
              <a:gd name="connsiteY357" fmla="*/ 99878 h 293370"/>
              <a:gd name="connsiteX358" fmla="*/ 70415 w 291689"/>
              <a:gd name="connsiteY358" fmla="*/ 104315 h 293370"/>
              <a:gd name="connsiteX359" fmla="*/ 72229 w 291689"/>
              <a:gd name="connsiteY359" fmla="*/ 108715 h 293370"/>
              <a:gd name="connsiteX360" fmla="*/ 74078 w 291689"/>
              <a:gd name="connsiteY360" fmla="*/ 113048 h 293370"/>
              <a:gd name="connsiteX361" fmla="*/ 76132 w 291689"/>
              <a:gd name="connsiteY361" fmla="*/ 117311 h 293370"/>
              <a:gd name="connsiteX362" fmla="*/ 78254 w 291689"/>
              <a:gd name="connsiteY362" fmla="*/ 121438 h 293370"/>
              <a:gd name="connsiteX363" fmla="*/ 80480 w 291689"/>
              <a:gd name="connsiteY363" fmla="*/ 125427 h 293370"/>
              <a:gd name="connsiteX364" fmla="*/ 72161 w 291689"/>
              <a:gd name="connsiteY364" fmla="*/ 122847 h 293370"/>
              <a:gd name="connsiteX365" fmla="*/ 145836 w 291689"/>
              <a:gd name="connsiteY365" fmla="*/ 108200 h 293370"/>
              <a:gd name="connsiteX366" fmla="*/ 108279 w 291689"/>
              <a:gd name="connsiteY366" fmla="*/ 134401 h 293370"/>
              <a:gd name="connsiteX367" fmla="*/ 121495 w 291689"/>
              <a:gd name="connsiteY367" fmla="*/ 90423 h 293370"/>
              <a:gd name="connsiteX368" fmla="*/ 85102 w 291689"/>
              <a:gd name="connsiteY368" fmla="*/ 62537 h 293370"/>
              <a:gd name="connsiteX369" fmla="*/ 130841 w 291689"/>
              <a:gd name="connsiteY369" fmla="*/ 61677 h 293370"/>
              <a:gd name="connsiteX370" fmla="*/ 145836 w 291689"/>
              <a:gd name="connsiteY370" fmla="*/ 18215 h 293370"/>
              <a:gd name="connsiteX371" fmla="*/ 160934 w 291689"/>
              <a:gd name="connsiteY371" fmla="*/ 61677 h 293370"/>
              <a:gd name="connsiteX372" fmla="*/ 206571 w 291689"/>
              <a:gd name="connsiteY372" fmla="*/ 62537 h 293370"/>
              <a:gd name="connsiteX373" fmla="*/ 170212 w 291689"/>
              <a:gd name="connsiteY373" fmla="*/ 90423 h 293370"/>
              <a:gd name="connsiteX374" fmla="*/ 183359 w 291689"/>
              <a:gd name="connsiteY374" fmla="*/ 134401 h 293370"/>
              <a:gd name="connsiteX375" fmla="*/ 145836 w 291689"/>
              <a:gd name="connsiteY375" fmla="*/ 108200 h 2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291689" h="293370">
                <a:moveTo>
                  <a:pt x="200099" y="141518"/>
                </a:moveTo>
                <a:lnTo>
                  <a:pt x="204859" y="140212"/>
                </a:lnTo>
                <a:lnTo>
                  <a:pt x="210302" y="138458"/>
                </a:lnTo>
                <a:lnTo>
                  <a:pt x="216362" y="136602"/>
                </a:lnTo>
                <a:lnTo>
                  <a:pt x="223243" y="134401"/>
                </a:lnTo>
                <a:lnTo>
                  <a:pt x="226838" y="133198"/>
                </a:lnTo>
                <a:lnTo>
                  <a:pt x="230262" y="131891"/>
                </a:lnTo>
                <a:lnTo>
                  <a:pt x="233651" y="130481"/>
                </a:lnTo>
                <a:lnTo>
                  <a:pt x="236835" y="128968"/>
                </a:lnTo>
                <a:lnTo>
                  <a:pt x="239847" y="127352"/>
                </a:lnTo>
                <a:lnTo>
                  <a:pt x="242895" y="125701"/>
                </a:lnTo>
                <a:lnTo>
                  <a:pt x="245736" y="123845"/>
                </a:lnTo>
                <a:lnTo>
                  <a:pt x="248475" y="122023"/>
                </a:lnTo>
                <a:lnTo>
                  <a:pt x="251179" y="120028"/>
                </a:lnTo>
                <a:lnTo>
                  <a:pt x="253610" y="118034"/>
                </a:lnTo>
                <a:lnTo>
                  <a:pt x="256075" y="116039"/>
                </a:lnTo>
                <a:lnTo>
                  <a:pt x="258369" y="113839"/>
                </a:lnTo>
                <a:lnTo>
                  <a:pt x="260629" y="111707"/>
                </a:lnTo>
                <a:lnTo>
                  <a:pt x="262682" y="109403"/>
                </a:lnTo>
                <a:lnTo>
                  <a:pt x="264737" y="107134"/>
                </a:lnTo>
                <a:lnTo>
                  <a:pt x="266654" y="104796"/>
                </a:lnTo>
                <a:lnTo>
                  <a:pt x="268503" y="102389"/>
                </a:lnTo>
                <a:lnTo>
                  <a:pt x="270215" y="99948"/>
                </a:lnTo>
                <a:lnTo>
                  <a:pt x="271892" y="97541"/>
                </a:lnTo>
                <a:lnTo>
                  <a:pt x="273467" y="94996"/>
                </a:lnTo>
                <a:lnTo>
                  <a:pt x="275008" y="92486"/>
                </a:lnTo>
                <a:lnTo>
                  <a:pt x="276309" y="89873"/>
                </a:lnTo>
                <a:lnTo>
                  <a:pt x="277712" y="87294"/>
                </a:lnTo>
                <a:lnTo>
                  <a:pt x="278945" y="84750"/>
                </a:lnTo>
                <a:lnTo>
                  <a:pt x="280074" y="82171"/>
                </a:lnTo>
                <a:lnTo>
                  <a:pt x="281204" y="79557"/>
                </a:lnTo>
                <a:lnTo>
                  <a:pt x="282266" y="76910"/>
                </a:lnTo>
                <a:lnTo>
                  <a:pt x="283190" y="74331"/>
                </a:lnTo>
                <a:lnTo>
                  <a:pt x="284114" y="71718"/>
                </a:lnTo>
                <a:lnTo>
                  <a:pt x="284902" y="69139"/>
                </a:lnTo>
                <a:lnTo>
                  <a:pt x="285724" y="66526"/>
                </a:lnTo>
                <a:lnTo>
                  <a:pt x="286374" y="63947"/>
                </a:lnTo>
                <a:lnTo>
                  <a:pt x="287093" y="61402"/>
                </a:lnTo>
                <a:lnTo>
                  <a:pt x="287710" y="58824"/>
                </a:lnTo>
                <a:lnTo>
                  <a:pt x="288223" y="56348"/>
                </a:lnTo>
                <a:lnTo>
                  <a:pt x="288736" y="53803"/>
                </a:lnTo>
                <a:lnTo>
                  <a:pt x="289558" y="48955"/>
                </a:lnTo>
                <a:lnTo>
                  <a:pt x="290208" y="44244"/>
                </a:lnTo>
                <a:lnTo>
                  <a:pt x="290722" y="39774"/>
                </a:lnTo>
                <a:lnTo>
                  <a:pt x="291133" y="35511"/>
                </a:lnTo>
                <a:lnTo>
                  <a:pt x="291406" y="31522"/>
                </a:lnTo>
                <a:lnTo>
                  <a:pt x="291544" y="27808"/>
                </a:lnTo>
                <a:lnTo>
                  <a:pt x="291646" y="24404"/>
                </a:lnTo>
                <a:lnTo>
                  <a:pt x="291646" y="21344"/>
                </a:lnTo>
                <a:lnTo>
                  <a:pt x="291646" y="18662"/>
                </a:lnTo>
                <a:lnTo>
                  <a:pt x="291544" y="16427"/>
                </a:lnTo>
                <a:lnTo>
                  <a:pt x="291338" y="13367"/>
                </a:lnTo>
                <a:lnTo>
                  <a:pt x="291270" y="12163"/>
                </a:lnTo>
                <a:lnTo>
                  <a:pt x="250460" y="12163"/>
                </a:lnTo>
                <a:lnTo>
                  <a:pt x="230946" y="12163"/>
                </a:lnTo>
                <a:lnTo>
                  <a:pt x="230946" y="-43"/>
                </a:lnTo>
                <a:lnTo>
                  <a:pt x="60760" y="-43"/>
                </a:lnTo>
                <a:lnTo>
                  <a:pt x="60760" y="12163"/>
                </a:lnTo>
                <a:lnTo>
                  <a:pt x="41246" y="12163"/>
                </a:lnTo>
                <a:lnTo>
                  <a:pt x="368" y="12163"/>
                </a:lnTo>
                <a:lnTo>
                  <a:pt x="300" y="13367"/>
                </a:lnTo>
                <a:lnTo>
                  <a:pt x="94" y="16427"/>
                </a:lnTo>
                <a:lnTo>
                  <a:pt x="26" y="18731"/>
                </a:lnTo>
                <a:lnTo>
                  <a:pt x="-43" y="21344"/>
                </a:lnTo>
                <a:lnTo>
                  <a:pt x="26" y="24404"/>
                </a:lnTo>
                <a:lnTo>
                  <a:pt x="94" y="27843"/>
                </a:lnTo>
                <a:lnTo>
                  <a:pt x="231" y="31591"/>
                </a:lnTo>
                <a:lnTo>
                  <a:pt x="505" y="35579"/>
                </a:lnTo>
                <a:lnTo>
                  <a:pt x="916" y="39843"/>
                </a:lnTo>
                <a:lnTo>
                  <a:pt x="1429" y="44348"/>
                </a:lnTo>
                <a:lnTo>
                  <a:pt x="2080" y="49024"/>
                </a:lnTo>
                <a:lnTo>
                  <a:pt x="2936" y="53941"/>
                </a:lnTo>
                <a:lnTo>
                  <a:pt x="3415" y="56417"/>
                </a:lnTo>
                <a:lnTo>
                  <a:pt x="3997" y="58927"/>
                </a:lnTo>
                <a:lnTo>
                  <a:pt x="4545" y="61471"/>
                </a:lnTo>
                <a:lnTo>
                  <a:pt x="5195" y="63981"/>
                </a:lnTo>
                <a:lnTo>
                  <a:pt x="5983" y="66663"/>
                </a:lnTo>
                <a:lnTo>
                  <a:pt x="6736" y="69242"/>
                </a:lnTo>
                <a:lnTo>
                  <a:pt x="7592" y="71855"/>
                </a:lnTo>
                <a:lnTo>
                  <a:pt x="8448" y="74503"/>
                </a:lnTo>
                <a:lnTo>
                  <a:pt x="9372" y="77047"/>
                </a:lnTo>
                <a:lnTo>
                  <a:pt x="10502" y="79695"/>
                </a:lnTo>
                <a:lnTo>
                  <a:pt x="11563" y="82308"/>
                </a:lnTo>
                <a:lnTo>
                  <a:pt x="12727" y="84887"/>
                </a:lnTo>
                <a:lnTo>
                  <a:pt x="13925" y="87500"/>
                </a:lnTo>
                <a:lnTo>
                  <a:pt x="15329" y="90079"/>
                </a:lnTo>
                <a:lnTo>
                  <a:pt x="16698" y="92623"/>
                </a:lnTo>
                <a:lnTo>
                  <a:pt x="18171" y="95133"/>
                </a:lnTo>
                <a:lnTo>
                  <a:pt x="19746" y="97678"/>
                </a:lnTo>
                <a:lnTo>
                  <a:pt x="21423" y="100085"/>
                </a:lnTo>
                <a:lnTo>
                  <a:pt x="23135" y="102527"/>
                </a:lnTo>
                <a:lnTo>
                  <a:pt x="24984" y="104933"/>
                </a:lnTo>
                <a:lnTo>
                  <a:pt x="26901" y="107272"/>
                </a:lnTo>
                <a:lnTo>
                  <a:pt x="28955" y="109506"/>
                </a:lnTo>
                <a:lnTo>
                  <a:pt x="31077" y="111845"/>
                </a:lnTo>
                <a:lnTo>
                  <a:pt x="33234" y="113977"/>
                </a:lnTo>
                <a:lnTo>
                  <a:pt x="35562" y="116177"/>
                </a:lnTo>
                <a:lnTo>
                  <a:pt x="37959" y="118171"/>
                </a:lnTo>
                <a:lnTo>
                  <a:pt x="40527" y="120166"/>
                </a:lnTo>
                <a:lnTo>
                  <a:pt x="43163" y="122092"/>
                </a:lnTo>
                <a:lnTo>
                  <a:pt x="45902" y="123948"/>
                </a:lnTo>
                <a:lnTo>
                  <a:pt x="48812" y="125770"/>
                </a:lnTo>
                <a:lnTo>
                  <a:pt x="51722" y="127421"/>
                </a:lnTo>
                <a:lnTo>
                  <a:pt x="54803" y="129037"/>
                </a:lnTo>
                <a:lnTo>
                  <a:pt x="58055" y="130550"/>
                </a:lnTo>
                <a:lnTo>
                  <a:pt x="61376" y="131960"/>
                </a:lnTo>
                <a:lnTo>
                  <a:pt x="64868" y="133198"/>
                </a:lnTo>
                <a:lnTo>
                  <a:pt x="68463" y="134401"/>
                </a:lnTo>
                <a:lnTo>
                  <a:pt x="75207" y="136602"/>
                </a:lnTo>
                <a:lnTo>
                  <a:pt x="81336" y="138390"/>
                </a:lnTo>
                <a:lnTo>
                  <a:pt x="86710" y="140074"/>
                </a:lnTo>
                <a:lnTo>
                  <a:pt x="91538" y="141415"/>
                </a:lnTo>
                <a:lnTo>
                  <a:pt x="93729" y="143994"/>
                </a:lnTo>
                <a:lnTo>
                  <a:pt x="96023" y="146607"/>
                </a:lnTo>
                <a:lnTo>
                  <a:pt x="98419" y="149117"/>
                </a:lnTo>
                <a:lnTo>
                  <a:pt x="100850" y="151387"/>
                </a:lnTo>
                <a:lnTo>
                  <a:pt x="103315" y="153656"/>
                </a:lnTo>
                <a:lnTo>
                  <a:pt x="105814" y="155720"/>
                </a:lnTo>
                <a:lnTo>
                  <a:pt x="108417" y="157714"/>
                </a:lnTo>
                <a:lnTo>
                  <a:pt x="111053" y="159571"/>
                </a:lnTo>
                <a:lnTo>
                  <a:pt x="113757" y="161290"/>
                </a:lnTo>
                <a:lnTo>
                  <a:pt x="116462" y="162975"/>
                </a:lnTo>
                <a:lnTo>
                  <a:pt x="119269" y="164418"/>
                </a:lnTo>
                <a:lnTo>
                  <a:pt x="122042" y="165691"/>
                </a:lnTo>
                <a:lnTo>
                  <a:pt x="124884" y="166894"/>
                </a:lnTo>
                <a:lnTo>
                  <a:pt x="127863" y="168029"/>
                </a:lnTo>
                <a:lnTo>
                  <a:pt x="130703" y="168889"/>
                </a:lnTo>
                <a:lnTo>
                  <a:pt x="133682" y="169611"/>
                </a:lnTo>
                <a:lnTo>
                  <a:pt x="133682" y="257154"/>
                </a:lnTo>
                <a:lnTo>
                  <a:pt x="129848" y="257395"/>
                </a:lnTo>
                <a:lnTo>
                  <a:pt x="126082" y="257739"/>
                </a:lnTo>
                <a:lnTo>
                  <a:pt x="122351" y="258186"/>
                </a:lnTo>
                <a:lnTo>
                  <a:pt x="118721" y="258667"/>
                </a:lnTo>
                <a:lnTo>
                  <a:pt x="115161" y="259218"/>
                </a:lnTo>
                <a:lnTo>
                  <a:pt x="111634" y="259802"/>
                </a:lnTo>
                <a:lnTo>
                  <a:pt x="108211" y="260524"/>
                </a:lnTo>
                <a:lnTo>
                  <a:pt x="104958" y="261280"/>
                </a:lnTo>
                <a:lnTo>
                  <a:pt x="101672" y="262140"/>
                </a:lnTo>
                <a:lnTo>
                  <a:pt x="98488" y="262931"/>
                </a:lnTo>
                <a:lnTo>
                  <a:pt x="95509" y="263859"/>
                </a:lnTo>
                <a:lnTo>
                  <a:pt x="92531" y="264857"/>
                </a:lnTo>
                <a:lnTo>
                  <a:pt x="89621" y="265853"/>
                </a:lnTo>
                <a:lnTo>
                  <a:pt x="86916" y="266988"/>
                </a:lnTo>
                <a:lnTo>
                  <a:pt x="84246" y="268122"/>
                </a:lnTo>
                <a:lnTo>
                  <a:pt x="81815" y="269257"/>
                </a:lnTo>
                <a:lnTo>
                  <a:pt x="79350" y="270530"/>
                </a:lnTo>
                <a:lnTo>
                  <a:pt x="77125" y="271836"/>
                </a:lnTo>
                <a:lnTo>
                  <a:pt x="75002" y="273108"/>
                </a:lnTo>
                <a:lnTo>
                  <a:pt x="73016" y="274449"/>
                </a:lnTo>
                <a:lnTo>
                  <a:pt x="71168" y="275894"/>
                </a:lnTo>
                <a:lnTo>
                  <a:pt x="69387" y="277304"/>
                </a:lnTo>
                <a:lnTo>
                  <a:pt x="67847" y="278782"/>
                </a:lnTo>
                <a:lnTo>
                  <a:pt x="66409" y="280226"/>
                </a:lnTo>
                <a:lnTo>
                  <a:pt x="65074" y="281843"/>
                </a:lnTo>
                <a:lnTo>
                  <a:pt x="64012" y="283424"/>
                </a:lnTo>
                <a:lnTo>
                  <a:pt x="63020" y="284971"/>
                </a:lnTo>
                <a:lnTo>
                  <a:pt x="62609" y="285831"/>
                </a:lnTo>
                <a:lnTo>
                  <a:pt x="62232" y="286622"/>
                </a:lnTo>
                <a:lnTo>
                  <a:pt x="61890" y="287481"/>
                </a:lnTo>
                <a:lnTo>
                  <a:pt x="61582" y="288272"/>
                </a:lnTo>
                <a:lnTo>
                  <a:pt x="61308" y="289098"/>
                </a:lnTo>
                <a:lnTo>
                  <a:pt x="61102" y="290026"/>
                </a:lnTo>
                <a:lnTo>
                  <a:pt x="60965" y="290817"/>
                </a:lnTo>
                <a:lnTo>
                  <a:pt x="60828" y="291676"/>
                </a:lnTo>
                <a:lnTo>
                  <a:pt x="60760" y="292536"/>
                </a:lnTo>
                <a:lnTo>
                  <a:pt x="60760" y="293327"/>
                </a:lnTo>
                <a:lnTo>
                  <a:pt x="230946" y="293327"/>
                </a:lnTo>
                <a:lnTo>
                  <a:pt x="230946" y="292536"/>
                </a:lnTo>
                <a:lnTo>
                  <a:pt x="230878" y="291676"/>
                </a:lnTo>
                <a:lnTo>
                  <a:pt x="230741" y="290817"/>
                </a:lnTo>
                <a:lnTo>
                  <a:pt x="230604" y="290026"/>
                </a:lnTo>
                <a:lnTo>
                  <a:pt x="230330" y="289098"/>
                </a:lnTo>
                <a:lnTo>
                  <a:pt x="230056" y="288272"/>
                </a:lnTo>
                <a:lnTo>
                  <a:pt x="229817" y="287481"/>
                </a:lnTo>
                <a:lnTo>
                  <a:pt x="229474" y="286622"/>
                </a:lnTo>
                <a:lnTo>
                  <a:pt x="229063" y="285831"/>
                </a:lnTo>
                <a:lnTo>
                  <a:pt x="228687" y="284971"/>
                </a:lnTo>
                <a:lnTo>
                  <a:pt x="227762" y="283424"/>
                </a:lnTo>
                <a:lnTo>
                  <a:pt x="226632" y="281843"/>
                </a:lnTo>
                <a:lnTo>
                  <a:pt x="225297" y="280226"/>
                </a:lnTo>
                <a:lnTo>
                  <a:pt x="223860" y="278782"/>
                </a:lnTo>
                <a:lnTo>
                  <a:pt x="222319" y="277304"/>
                </a:lnTo>
                <a:lnTo>
                  <a:pt x="220539" y="275894"/>
                </a:lnTo>
                <a:lnTo>
                  <a:pt x="218689" y="274449"/>
                </a:lnTo>
                <a:lnTo>
                  <a:pt x="216704" y="273108"/>
                </a:lnTo>
                <a:lnTo>
                  <a:pt x="214582" y="271836"/>
                </a:lnTo>
                <a:lnTo>
                  <a:pt x="212356" y="270530"/>
                </a:lnTo>
                <a:lnTo>
                  <a:pt x="209892" y="269257"/>
                </a:lnTo>
                <a:lnTo>
                  <a:pt x="207461" y="268122"/>
                </a:lnTo>
                <a:lnTo>
                  <a:pt x="204790" y="266988"/>
                </a:lnTo>
                <a:lnTo>
                  <a:pt x="202017" y="265853"/>
                </a:lnTo>
                <a:lnTo>
                  <a:pt x="199175" y="264857"/>
                </a:lnTo>
                <a:lnTo>
                  <a:pt x="196197" y="263859"/>
                </a:lnTo>
                <a:lnTo>
                  <a:pt x="193218" y="262931"/>
                </a:lnTo>
                <a:lnTo>
                  <a:pt x="190035" y="262140"/>
                </a:lnTo>
                <a:lnTo>
                  <a:pt x="186748" y="261280"/>
                </a:lnTo>
                <a:lnTo>
                  <a:pt x="183427" y="260524"/>
                </a:lnTo>
                <a:lnTo>
                  <a:pt x="180038" y="259802"/>
                </a:lnTo>
                <a:lnTo>
                  <a:pt x="176546" y="259218"/>
                </a:lnTo>
                <a:lnTo>
                  <a:pt x="172985" y="258667"/>
                </a:lnTo>
                <a:lnTo>
                  <a:pt x="169288" y="258186"/>
                </a:lnTo>
                <a:lnTo>
                  <a:pt x="165624" y="257739"/>
                </a:lnTo>
                <a:lnTo>
                  <a:pt x="161858" y="257395"/>
                </a:lnTo>
                <a:lnTo>
                  <a:pt x="158024" y="257154"/>
                </a:lnTo>
                <a:lnTo>
                  <a:pt x="158024" y="169611"/>
                </a:lnTo>
                <a:lnTo>
                  <a:pt x="161002" y="168889"/>
                </a:lnTo>
                <a:lnTo>
                  <a:pt x="163844" y="168029"/>
                </a:lnTo>
                <a:lnTo>
                  <a:pt x="166754" y="166894"/>
                </a:lnTo>
                <a:lnTo>
                  <a:pt x="169664" y="165760"/>
                </a:lnTo>
                <a:lnTo>
                  <a:pt x="172437" y="164418"/>
                </a:lnTo>
                <a:lnTo>
                  <a:pt x="175211" y="162975"/>
                </a:lnTo>
                <a:lnTo>
                  <a:pt x="177881" y="161358"/>
                </a:lnTo>
                <a:lnTo>
                  <a:pt x="180585" y="159639"/>
                </a:lnTo>
                <a:lnTo>
                  <a:pt x="183153" y="157714"/>
                </a:lnTo>
                <a:lnTo>
                  <a:pt x="185824" y="155788"/>
                </a:lnTo>
                <a:lnTo>
                  <a:pt x="188254" y="153725"/>
                </a:lnTo>
                <a:lnTo>
                  <a:pt x="190787" y="151456"/>
                </a:lnTo>
                <a:lnTo>
                  <a:pt x="193218" y="149186"/>
                </a:lnTo>
                <a:lnTo>
                  <a:pt x="195547" y="146711"/>
                </a:lnTo>
                <a:lnTo>
                  <a:pt x="197908" y="144201"/>
                </a:lnTo>
                <a:lnTo>
                  <a:pt x="200099" y="141518"/>
                </a:lnTo>
                <a:moveTo>
                  <a:pt x="230946" y="52634"/>
                </a:moveTo>
                <a:lnTo>
                  <a:pt x="230946" y="24404"/>
                </a:lnTo>
                <a:lnTo>
                  <a:pt x="250460" y="24404"/>
                </a:lnTo>
                <a:lnTo>
                  <a:pt x="279561" y="24404"/>
                </a:lnTo>
                <a:lnTo>
                  <a:pt x="279561" y="26811"/>
                </a:lnTo>
                <a:lnTo>
                  <a:pt x="279492" y="29321"/>
                </a:lnTo>
                <a:lnTo>
                  <a:pt x="279356" y="32038"/>
                </a:lnTo>
                <a:lnTo>
                  <a:pt x="279150" y="34926"/>
                </a:lnTo>
                <a:lnTo>
                  <a:pt x="278911" y="37918"/>
                </a:lnTo>
                <a:lnTo>
                  <a:pt x="278568" y="41047"/>
                </a:lnTo>
                <a:lnTo>
                  <a:pt x="278157" y="44244"/>
                </a:lnTo>
                <a:lnTo>
                  <a:pt x="277712" y="47614"/>
                </a:lnTo>
                <a:lnTo>
                  <a:pt x="277027" y="51018"/>
                </a:lnTo>
                <a:lnTo>
                  <a:pt x="276309" y="54491"/>
                </a:lnTo>
                <a:lnTo>
                  <a:pt x="275521" y="58067"/>
                </a:lnTo>
                <a:lnTo>
                  <a:pt x="274666" y="61677"/>
                </a:lnTo>
                <a:lnTo>
                  <a:pt x="273604" y="65322"/>
                </a:lnTo>
                <a:lnTo>
                  <a:pt x="272337" y="69001"/>
                </a:lnTo>
                <a:lnTo>
                  <a:pt x="271036" y="72577"/>
                </a:lnTo>
                <a:lnTo>
                  <a:pt x="269564" y="76257"/>
                </a:lnTo>
                <a:lnTo>
                  <a:pt x="267921" y="79901"/>
                </a:lnTo>
                <a:lnTo>
                  <a:pt x="267065" y="81620"/>
                </a:lnTo>
                <a:lnTo>
                  <a:pt x="266141" y="83512"/>
                </a:lnTo>
                <a:lnTo>
                  <a:pt x="265216" y="85231"/>
                </a:lnTo>
                <a:lnTo>
                  <a:pt x="264223" y="86950"/>
                </a:lnTo>
                <a:lnTo>
                  <a:pt x="263093" y="88772"/>
                </a:lnTo>
                <a:lnTo>
                  <a:pt x="262032" y="90491"/>
                </a:lnTo>
                <a:lnTo>
                  <a:pt x="260902" y="92142"/>
                </a:lnTo>
                <a:lnTo>
                  <a:pt x="259704" y="93930"/>
                </a:lnTo>
                <a:lnTo>
                  <a:pt x="258437" y="95546"/>
                </a:lnTo>
                <a:lnTo>
                  <a:pt x="257136" y="97265"/>
                </a:lnTo>
                <a:lnTo>
                  <a:pt x="255801" y="98882"/>
                </a:lnTo>
                <a:lnTo>
                  <a:pt x="254466" y="100463"/>
                </a:lnTo>
                <a:lnTo>
                  <a:pt x="252959" y="102080"/>
                </a:lnTo>
                <a:lnTo>
                  <a:pt x="251488" y="103592"/>
                </a:lnTo>
                <a:lnTo>
                  <a:pt x="249981" y="105071"/>
                </a:lnTo>
                <a:lnTo>
                  <a:pt x="248338" y="106584"/>
                </a:lnTo>
                <a:lnTo>
                  <a:pt x="246660" y="107994"/>
                </a:lnTo>
                <a:lnTo>
                  <a:pt x="244948" y="109403"/>
                </a:lnTo>
                <a:lnTo>
                  <a:pt x="243168" y="110710"/>
                </a:lnTo>
                <a:lnTo>
                  <a:pt x="241388" y="112120"/>
                </a:lnTo>
                <a:lnTo>
                  <a:pt x="239402" y="113392"/>
                </a:lnTo>
                <a:lnTo>
                  <a:pt x="237485" y="114595"/>
                </a:lnTo>
                <a:lnTo>
                  <a:pt x="235499" y="115765"/>
                </a:lnTo>
                <a:lnTo>
                  <a:pt x="233377" y="116968"/>
                </a:lnTo>
                <a:lnTo>
                  <a:pt x="231254" y="118102"/>
                </a:lnTo>
                <a:lnTo>
                  <a:pt x="228995" y="119100"/>
                </a:lnTo>
                <a:lnTo>
                  <a:pt x="226769" y="120097"/>
                </a:lnTo>
                <a:lnTo>
                  <a:pt x="224373" y="121094"/>
                </a:lnTo>
                <a:lnTo>
                  <a:pt x="222079" y="121953"/>
                </a:lnTo>
                <a:lnTo>
                  <a:pt x="219545" y="122847"/>
                </a:lnTo>
                <a:lnTo>
                  <a:pt x="211158" y="125496"/>
                </a:lnTo>
                <a:lnTo>
                  <a:pt x="213452" y="121438"/>
                </a:lnTo>
                <a:lnTo>
                  <a:pt x="215506" y="117311"/>
                </a:lnTo>
                <a:lnTo>
                  <a:pt x="217560" y="113117"/>
                </a:lnTo>
                <a:lnTo>
                  <a:pt x="219409" y="108784"/>
                </a:lnTo>
                <a:lnTo>
                  <a:pt x="221257" y="104383"/>
                </a:lnTo>
                <a:lnTo>
                  <a:pt x="222866" y="99878"/>
                </a:lnTo>
                <a:lnTo>
                  <a:pt x="224305" y="95340"/>
                </a:lnTo>
                <a:lnTo>
                  <a:pt x="225640" y="90767"/>
                </a:lnTo>
                <a:lnTo>
                  <a:pt x="226907" y="86091"/>
                </a:lnTo>
                <a:lnTo>
                  <a:pt x="227967" y="81380"/>
                </a:lnTo>
                <a:lnTo>
                  <a:pt x="228823" y="76635"/>
                </a:lnTo>
                <a:lnTo>
                  <a:pt x="229543" y="71855"/>
                </a:lnTo>
                <a:lnTo>
                  <a:pt x="229885" y="69448"/>
                </a:lnTo>
                <a:lnTo>
                  <a:pt x="230124" y="67076"/>
                </a:lnTo>
                <a:lnTo>
                  <a:pt x="230330" y="64669"/>
                </a:lnTo>
                <a:lnTo>
                  <a:pt x="230604" y="62262"/>
                </a:lnTo>
                <a:lnTo>
                  <a:pt x="230741" y="59855"/>
                </a:lnTo>
                <a:lnTo>
                  <a:pt x="230878" y="57414"/>
                </a:lnTo>
                <a:lnTo>
                  <a:pt x="230946" y="55076"/>
                </a:lnTo>
                <a:lnTo>
                  <a:pt x="230946" y="52634"/>
                </a:lnTo>
                <a:moveTo>
                  <a:pt x="72161" y="122847"/>
                </a:moveTo>
                <a:lnTo>
                  <a:pt x="69627" y="121953"/>
                </a:lnTo>
                <a:lnTo>
                  <a:pt x="67265" y="121094"/>
                </a:lnTo>
                <a:lnTo>
                  <a:pt x="64868" y="120097"/>
                </a:lnTo>
                <a:lnTo>
                  <a:pt x="62609" y="119169"/>
                </a:lnTo>
                <a:lnTo>
                  <a:pt x="60383" y="118102"/>
                </a:lnTo>
                <a:lnTo>
                  <a:pt x="58261" y="117037"/>
                </a:lnTo>
                <a:lnTo>
                  <a:pt x="56138" y="115833"/>
                </a:lnTo>
                <a:lnTo>
                  <a:pt x="54152" y="114630"/>
                </a:lnTo>
                <a:lnTo>
                  <a:pt x="52167" y="113460"/>
                </a:lnTo>
                <a:lnTo>
                  <a:pt x="50250" y="112188"/>
                </a:lnTo>
                <a:lnTo>
                  <a:pt x="48469" y="110779"/>
                </a:lnTo>
                <a:lnTo>
                  <a:pt x="46621" y="109438"/>
                </a:lnTo>
                <a:lnTo>
                  <a:pt x="44977" y="108063"/>
                </a:lnTo>
                <a:lnTo>
                  <a:pt x="43300" y="106652"/>
                </a:lnTo>
                <a:lnTo>
                  <a:pt x="41656" y="105140"/>
                </a:lnTo>
                <a:lnTo>
                  <a:pt x="40116" y="103661"/>
                </a:lnTo>
                <a:lnTo>
                  <a:pt x="38678" y="102148"/>
                </a:lnTo>
                <a:lnTo>
                  <a:pt x="37137" y="100532"/>
                </a:lnTo>
                <a:lnTo>
                  <a:pt x="35768" y="98950"/>
                </a:lnTo>
                <a:lnTo>
                  <a:pt x="34433" y="97334"/>
                </a:lnTo>
                <a:lnTo>
                  <a:pt x="33132" y="95684"/>
                </a:lnTo>
                <a:lnTo>
                  <a:pt x="31933" y="93999"/>
                </a:lnTo>
                <a:lnTo>
                  <a:pt x="30735" y="92280"/>
                </a:lnTo>
                <a:lnTo>
                  <a:pt x="29605" y="90560"/>
                </a:lnTo>
                <a:lnTo>
                  <a:pt x="28476" y="88876"/>
                </a:lnTo>
                <a:lnTo>
                  <a:pt x="27414" y="87087"/>
                </a:lnTo>
                <a:lnTo>
                  <a:pt x="26421" y="85368"/>
                </a:lnTo>
                <a:lnTo>
                  <a:pt x="25497" y="83580"/>
                </a:lnTo>
                <a:lnTo>
                  <a:pt x="24573" y="81758"/>
                </a:lnTo>
                <a:lnTo>
                  <a:pt x="23648" y="79970"/>
                </a:lnTo>
                <a:lnTo>
                  <a:pt x="22074" y="76325"/>
                </a:lnTo>
                <a:lnTo>
                  <a:pt x="20601" y="72646"/>
                </a:lnTo>
                <a:lnTo>
                  <a:pt x="19232" y="69070"/>
                </a:lnTo>
                <a:lnTo>
                  <a:pt x="18034" y="65391"/>
                </a:lnTo>
                <a:lnTo>
                  <a:pt x="17041" y="61746"/>
                </a:lnTo>
                <a:lnTo>
                  <a:pt x="16117" y="58136"/>
                </a:lnTo>
                <a:lnTo>
                  <a:pt x="15329" y="54560"/>
                </a:lnTo>
                <a:lnTo>
                  <a:pt x="14610" y="51087"/>
                </a:lnTo>
                <a:lnTo>
                  <a:pt x="13994" y="47614"/>
                </a:lnTo>
                <a:lnTo>
                  <a:pt x="13480" y="44313"/>
                </a:lnTo>
                <a:lnTo>
                  <a:pt x="13070" y="41115"/>
                </a:lnTo>
                <a:lnTo>
                  <a:pt x="12796" y="37918"/>
                </a:lnTo>
                <a:lnTo>
                  <a:pt x="12556" y="34926"/>
                </a:lnTo>
                <a:lnTo>
                  <a:pt x="12351" y="32038"/>
                </a:lnTo>
                <a:lnTo>
                  <a:pt x="12214" y="29321"/>
                </a:lnTo>
                <a:lnTo>
                  <a:pt x="12145" y="26846"/>
                </a:lnTo>
                <a:lnTo>
                  <a:pt x="12145" y="24404"/>
                </a:lnTo>
                <a:lnTo>
                  <a:pt x="41246" y="24404"/>
                </a:lnTo>
                <a:lnTo>
                  <a:pt x="60760" y="24404"/>
                </a:lnTo>
                <a:lnTo>
                  <a:pt x="60760" y="52634"/>
                </a:lnTo>
                <a:lnTo>
                  <a:pt x="60760" y="55076"/>
                </a:lnTo>
                <a:lnTo>
                  <a:pt x="60828" y="57414"/>
                </a:lnTo>
                <a:lnTo>
                  <a:pt x="60965" y="59855"/>
                </a:lnTo>
                <a:lnTo>
                  <a:pt x="61102" y="62262"/>
                </a:lnTo>
                <a:lnTo>
                  <a:pt x="61308" y="64669"/>
                </a:lnTo>
                <a:lnTo>
                  <a:pt x="61513" y="67076"/>
                </a:lnTo>
                <a:lnTo>
                  <a:pt x="61821" y="69448"/>
                </a:lnTo>
                <a:lnTo>
                  <a:pt x="62164" y="71855"/>
                </a:lnTo>
                <a:lnTo>
                  <a:pt x="62883" y="76566"/>
                </a:lnTo>
                <a:lnTo>
                  <a:pt x="63739" y="81380"/>
                </a:lnTo>
                <a:lnTo>
                  <a:pt x="64800" y="86022"/>
                </a:lnTo>
                <a:lnTo>
                  <a:pt x="65998" y="90698"/>
                </a:lnTo>
                <a:lnTo>
                  <a:pt x="67402" y="95272"/>
                </a:lnTo>
                <a:lnTo>
                  <a:pt x="68840" y="99878"/>
                </a:lnTo>
                <a:lnTo>
                  <a:pt x="70415" y="104315"/>
                </a:lnTo>
                <a:lnTo>
                  <a:pt x="72229" y="108715"/>
                </a:lnTo>
                <a:lnTo>
                  <a:pt x="74078" y="113048"/>
                </a:lnTo>
                <a:lnTo>
                  <a:pt x="76132" y="117311"/>
                </a:lnTo>
                <a:lnTo>
                  <a:pt x="78254" y="121438"/>
                </a:lnTo>
                <a:lnTo>
                  <a:pt x="80480" y="125427"/>
                </a:lnTo>
                <a:lnTo>
                  <a:pt x="72161" y="122847"/>
                </a:lnTo>
                <a:moveTo>
                  <a:pt x="145836" y="108200"/>
                </a:moveTo>
                <a:lnTo>
                  <a:pt x="108279" y="134401"/>
                </a:lnTo>
                <a:lnTo>
                  <a:pt x="121495" y="90423"/>
                </a:lnTo>
                <a:lnTo>
                  <a:pt x="85102" y="62537"/>
                </a:lnTo>
                <a:lnTo>
                  <a:pt x="130841" y="61677"/>
                </a:lnTo>
                <a:lnTo>
                  <a:pt x="145836" y="18215"/>
                </a:lnTo>
                <a:lnTo>
                  <a:pt x="160934" y="61677"/>
                </a:lnTo>
                <a:lnTo>
                  <a:pt x="206571" y="62537"/>
                </a:lnTo>
                <a:lnTo>
                  <a:pt x="170212" y="90423"/>
                </a:lnTo>
                <a:lnTo>
                  <a:pt x="183359" y="134401"/>
                </a:lnTo>
                <a:lnTo>
                  <a:pt x="145836" y="108200"/>
                </a:lnTo>
              </a:path>
            </a:pathLst>
          </a:custGeom>
          <a:solidFill>
            <a:schemeClr val="bg1"/>
          </a:solidFill>
          <a:ln w="835" cap="flat">
            <a:noFill/>
            <a:prstDash val="solid"/>
            <a:miter/>
          </a:ln>
        </p:spPr>
        <p:txBody>
          <a:bodyPr rtlCol="0" anchor="ctr">
            <a:noAutofit/>
          </a:bodyPr>
          <a:lstStyle/>
          <a:p>
            <a:endParaRPr lang="zh-CN" altLang="en-US"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28095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descr="千库网_新年虎年_元素编号13145172"/>
          <p:cNvPicPr>
            <a:picLocks noChangeAspect="1"/>
          </p:cNvPicPr>
          <p:nvPr/>
        </p:nvPicPr>
        <p:blipFill>
          <a:blip r:embed="rId4">
            <a:alphaModFix amt="20000"/>
          </a:blip>
          <a:stretch>
            <a:fillRect/>
          </a:stretch>
        </p:blipFill>
        <p:spPr>
          <a:xfrm>
            <a:off x="3656965" y="989965"/>
            <a:ext cx="4878070" cy="4878070"/>
          </a:xfrm>
          <a:prstGeom prst="rect">
            <a:avLst/>
          </a:prstGeom>
        </p:spPr>
      </p:pic>
      <p:grpSp>
        <p:nvGrpSpPr>
          <p:cNvPr id="4" name="组合 3">
            <a:extLst>
              <a:ext uri="{FF2B5EF4-FFF2-40B4-BE49-F238E27FC236}">
                <a16:creationId xmlns:a16="http://schemas.microsoft.com/office/drawing/2014/main" id="{27075A7A-DD3F-62E1-BD03-0642F1936AD1}"/>
              </a:ext>
            </a:extLst>
          </p:cNvPr>
          <p:cNvGrpSpPr/>
          <p:nvPr/>
        </p:nvGrpSpPr>
        <p:grpSpPr>
          <a:xfrm>
            <a:off x="1699311" y="2309995"/>
            <a:ext cx="8940309" cy="2271005"/>
            <a:chOff x="1699311" y="1860875"/>
            <a:chExt cx="8940309" cy="2271005"/>
          </a:xfrm>
        </p:grpSpPr>
        <p:sp>
          <p:nvSpPr>
            <p:cNvPr id="100" name="文本框 99"/>
            <p:cNvSpPr txBox="1"/>
            <p:nvPr/>
          </p:nvSpPr>
          <p:spPr>
            <a:xfrm>
              <a:off x="1699311" y="1860875"/>
              <a:ext cx="1559560" cy="2214880"/>
            </a:xfrm>
            <a:prstGeom prst="rect">
              <a:avLst/>
            </a:prstGeom>
            <a:noFill/>
            <a:ln w="9525">
              <a:noFill/>
            </a:ln>
            <a:effectLst>
              <a:outerShdw blurRad="76200" dist="63500" dir="5400000" algn="t" rotWithShape="0">
                <a:prstClr val="black">
                  <a:alpha val="30000"/>
                </a:prstClr>
              </a:outerShdw>
            </a:effectLst>
          </p:spPr>
          <p:txBody>
            <a:bodyPr wrap="square">
              <a:noAutofit/>
            </a:bodyPr>
            <a:lstStyle/>
            <a:p>
              <a:pPr indent="0" algn="ctr"/>
              <a:r>
                <a:rPr lang="zh-CN" sz="13800" b="0" dirty="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rPr>
                <a:t>虎</a:t>
              </a:r>
              <a:endParaRPr lang="zh-CN" altLang="en-US" sz="13800" b="0" dirty="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endParaRPr>
            </a:p>
          </p:txBody>
        </p:sp>
        <p:sp>
          <p:nvSpPr>
            <p:cNvPr id="70" name="文本框 69"/>
            <p:cNvSpPr txBox="1"/>
            <p:nvPr/>
          </p:nvSpPr>
          <p:spPr>
            <a:xfrm>
              <a:off x="2568000" y="2231080"/>
              <a:ext cx="1699260" cy="1322070"/>
            </a:xfrm>
            <a:prstGeom prst="rect">
              <a:avLst/>
            </a:prstGeom>
            <a:noFill/>
            <a:ln w="9525">
              <a:noFill/>
            </a:ln>
            <a:effectLst>
              <a:outerShdw blurRad="76200" dist="63500" dir="5400000" algn="t" rotWithShape="0">
                <a:prstClr val="black">
                  <a:alpha val="30000"/>
                </a:prstClr>
              </a:outerShdw>
            </a:effectLst>
          </p:spPr>
          <p:txBody>
            <a:bodyPr wrap="square">
              <a:noAutofit/>
            </a:bodyPr>
            <a:lstStyle/>
            <a:p>
              <a:pPr indent="0" algn="ctr"/>
              <a:r>
                <a:rPr lang="zh-CN" sz="8000" b="0" dirty="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rPr>
                <a:t>虎</a:t>
              </a:r>
              <a:endParaRPr lang="zh-CN" altLang="en-US" sz="8000" b="0" dirty="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endParaRPr>
            </a:p>
          </p:txBody>
        </p:sp>
        <p:sp>
          <p:nvSpPr>
            <p:cNvPr id="71" name="文本框 70"/>
            <p:cNvSpPr txBox="1"/>
            <p:nvPr/>
          </p:nvSpPr>
          <p:spPr>
            <a:xfrm>
              <a:off x="3460740" y="2205000"/>
              <a:ext cx="1699260" cy="1322070"/>
            </a:xfrm>
            <a:prstGeom prst="rect">
              <a:avLst/>
            </a:prstGeom>
            <a:noFill/>
            <a:ln w="9525">
              <a:noFill/>
            </a:ln>
            <a:effectLst>
              <a:outerShdw blurRad="76200" dist="63500" dir="5400000" algn="t" rotWithShape="0">
                <a:prstClr val="black">
                  <a:alpha val="30000"/>
                </a:prstClr>
              </a:outerShdw>
            </a:effectLst>
          </p:spPr>
          <p:txBody>
            <a:bodyPr wrap="square">
              <a:noAutofit/>
            </a:bodyPr>
            <a:lstStyle/>
            <a:p>
              <a:pPr indent="0" algn="ctr"/>
              <a:r>
                <a:rPr lang="zh-CN" altLang="en-US" sz="8000" b="0" dirty="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rPr>
                <a:t>生</a:t>
              </a:r>
            </a:p>
          </p:txBody>
        </p:sp>
        <p:sp>
          <p:nvSpPr>
            <p:cNvPr id="72" name="文本框 71"/>
            <p:cNvSpPr txBox="1"/>
            <p:nvPr/>
          </p:nvSpPr>
          <p:spPr>
            <a:xfrm>
              <a:off x="4286445" y="2349000"/>
              <a:ext cx="1699260" cy="1198880"/>
            </a:xfrm>
            <a:prstGeom prst="rect">
              <a:avLst/>
            </a:prstGeom>
            <a:noFill/>
            <a:ln w="9525">
              <a:noFill/>
            </a:ln>
            <a:effectLst>
              <a:outerShdw blurRad="76200" dist="63500" dir="5400000" algn="t" rotWithShape="0">
                <a:prstClr val="black">
                  <a:alpha val="30000"/>
                </a:prstClr>
              </a:outerShdw>
            </a:effectLst>
          </p:spPr>
          <p:txBody>
            <a:bodyPr wrap="square">
              <a:noAutofit/>
            </a:bodyPr>
            <a:lstStyle/>
            <a:p>
              <a:pPr indent="0" algn="ctr"/>
              <a:r>
                <a:rPr lang="zh-CN" altLang="en-US" sz="7200" b="0" dirty="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rPr>
                <a:t>威</a:t>
              </a:r>
            </a:p>
          </p:txBody>
        </p:sp>
        <p:sp>
          <p:nvSpPr>
            <p:cNvPr id="73" name="文本框 72"/>
            <p:cNvSpPr txBox="1"/>
            <p:nvPr/>
          </p:nvSpPr>
          <p:spPr>
            <a:xfrm>
              <a:off x="5576765" y="2250930"/>
              <a:ext cx="1699260" cy="1322070"/>
            </a:xfrm>
            <a:prstGeom prst="rect">
              <a:avLst/>
            </a:prstGeom>
            <a:noFill/>
            <a:ln w="9525">
              <a:noFill/>
            </a:ln>
            <a:effectLst>
              <a:outerShdw blurRad="76200" dist="63500" dir="5400000" algn="t" rotWithShape="0">
                <a:prstClr val="black">
                  <a:alpha val="30000"/>
                </a:prstClr>
              </a:outerShdw>
            </a:effectLst>
          </p:spPr>
          <p:txBody>
            <a:bodyPr wrap="square">
              <a:noAutofit/>
            </a:bodyPr>
            <a:lstStyle/>
            <a:p>
              <a:pPr indent="0" algn="ctr"/>
              <a:r>
                <a:rPr lang="zh-CN" altLang="en-US" sz="8000" b="0" dirty="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rPr>
                <a:t>大</a:t>
              </a:r>
            </a:p>
          </p:txBody>
        </p:sp>
        <p:sp>
          <p:nvSpPr>
            <p:cNvPr id="74" name="文本框 73"/>
            <p:cNvSpPr txBox="1"/>
            <p:nvPr/>
          </p:nvSpPr>
          <p:spPr>
            <a:xfrm>
              <a:off x="6628740" y="2321561"/>
              <a:ext cx="1699260" cy="1323439"/>
            </a:xfrm>
            <a:prstGeom prst="rect">
              <a:avLst/>
            </a:prstGeom>
            <a:noFill/>
            <a:ln w="9525">
              <a:noFill/>
            </a:ln>
            <a:effectLst>
              <a:outerShdw blurRad="76200" dist="63500" dir="5400000" algn="t" rotWithShape="0">
                <a:prstClr val="black">
                  <a:alpha val="30000"/>
                </a:prstClr>
              </a:outerShdw>
            </a:effectLst>
          </p:spPr>
          <p:txBody>
            <a:bodyPr wrap="square">
              <a:noAutofit/>
            </a:bodyPr>
            <a:lstStyle/>
            <a:p>
              <a:pPr indent="0" algn="ctr"/>
              <a:r>
                <a:rPr lang="zh-CN" altLang="en-US" sz="8000" b="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rPr>
                <a:t>展</a:t>
              </a:r>
            </a:p>
          </p:txBody>
        </p:sp>
        <p:sp>
          <p:nvSpPr>
            <p:cNvPr id="75" name="文本框 74"/>
            <p:cNvSpPr txBox="1"/>
            <p:nvPr/>
          </p:nvSpPr>
          <p:spPr>
            <a:xfrm>
              <a:off x="7619560" y="2184090"/>
              <a:ext cx="1699260" cy="1568450"/>
            </a:xfrm>
            <a:prstGeom prst="rect">
              <a:avLst/>
            </a:prstGeom>
            <a:noFill/>
            <a:ln w="9525">
              <a:noFill/>
            </a:ln>
            <a:effectLst>
              <a:outerShdw blurRad="76200" dist="63500" dir="5400000" algn="t" rotWithShape="0">
                <a:prstClr val="black">
                  <a:alpha val="30000"/>
                </a:prstClr>
              </a:outerShdw>
            </a:effectLst>
          </p:spPr>
          <p:txBody>
            <a:bodyPr wrap="square">
              <a:noAutofit/>
            </a:bodyPr>
            <a:lstStyle/>
            <a:p>
              <a:pPr indent="0" algn="ctr"/>
              <a:r>
                <a:rPr lang="zh-CN" altLang="en-US" sz="9600" b="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rPr>
                <a:t>宏</a:t>
              </a:r>
            </a:p>
          </p:txBody>
        </p:sp>
        <p:sp>
          <p:nvSpPr>
            <p:cNvPr id="76" name="文本框 75"/>
            <p:cNvSpPr txBox="1"/>
            <p:nvPr/>
          </p:nvSpPr>
          <p:spPr>
            <a:xfrm>
              <a:off x="8940360" y="1917000"/>
              <a:ext cx="1699260" cy="2214880"/>
            </a:xfrm>
            <a:prstGeom prst="rect">
              <a:avLst/>
            </a:prstGeom>
            <a:noFill/>
            <a:ln w="9525">
              <a:noFill/>
            </a:ln>
            <a:effectLst>
              <a:outerShdw blurRad="76200" dist="63500" dir="5400000" algn="t" rotWithShape="0">
                <a:prstClr val="black">
                  <a:alpha val="30000"/>
                </a:prstClr>
              </a:outerShdw>
            </a:effectLst>
          </p:spPr>
          <p:txBody>
            <a:bodyPr wrap="square">
              <a:noAutofit/>
            </a:bodyPr>
            <a:lstStyle/>
            <a:p>
              <a:pPr indent="0" algn="ctr"/>
              <a:r>
                <a:rPr lang="zh-CN" altLang="en-US" sz="13800" b="0">
                  <a:solidFill>
                    <a:schemeClr val="bg1"/>
                  </a:solidFill>
                  <a:latin typeface="庞门正道粗书体6.0" panose="02010600030101010101" pitchFamily="2" charset="-122"/>
                  <a:ea typeface="庞门正道粗书体6.0" panose="02010600030101010101" pitchFamily="2" charset="-122"/>
                  <a:cs typeface="演示镇魂行楷" panose="00000500000000000000" charset="-122"/>
                </a:rPr>
                <a:t>图</a:t>
              </a:r>
            </a:p>
          </p:txBody>
        </p:sp>
      </p:grpSp>
      <p:sp>
        <p:nvSpPr>
          <p:cNvPr id="3" name="文本占位符 2">
            <a:extLst>
              <a:ext uri="{FF2B5EF4-FFF2-40B4-BE49-F238E27FC236}">
                <a16:creationId xmlns:a16="http://schemas.microsoft.com/office/drawing/2014/main" id="{46BBBAA2-768E-6B89-AFFE-559249264B7D}"/>
              </a:ext>
            </a:extLst>
          </p:cNvPr>
          <p:cNvSpPr>
            <a:spLocks noGrp="1"/>
          </p:cNvSpPr>
          <p:nvPr>
            <p:ph type="body" sz="quarter" idx="10"/>
          </p:nvPr>
        </p:nvSpPr>
        <p:spPr/>
        <p:txBody>
          <a:bodyPr>
            <a:noAutofit/>
          </a:bodyPr>
          <a:lstStyle/>
          <a:p>
            <a:r>
              <a:rPr lang="en-US" altLang="zh-CN" dirty="0"/>
              <a:t>@ OfficePLUS</a:t>
            </a:r>
            <a:endParaRPr lang="zh-CN" altLang="en-US" dirty="0"/>
          </a:p>
        </p:txBody>
      </p:sp>
      <p:sp>
        <p:nvSpPr>
          <p:cNvPr id="8" name="TextBox 53">
            <a:extLst>
              <a:ext uri="{FF2B5EF4-FFF2-40B4-BE49-F238E27FC236}">
                <a16:creationId xmlns:a16="http://schemas.microsoft.com/office/drawing/2014/main" id="{85E17932-F7B7-C511-7FE7-4C6026CAD104}"/>
              </a:ext>
            </a:extLst>
          </p:cNvPr>
          <p:cNvSpPr txBox="1"/>
          <p:nvPr/>
        </p:nvSpPr>
        <p:spPr>
          <a:xfrm>
            <a:off x="4789928" y="2325045"/>
            <a:ext cx="2759075" cy="460375"/>
          </a:xfrm>
          <a:prstGeom prst="rect">
            <a:avLst/>
          </a:prstGeom>
          <a:noFill/>
          <a:effectLst>
            <a:outerShdw blurRad="63500" sx="102000" sy="102000" algn="ctr" rotWithShape="0">
              <a:schemeClr val="tx2">
                <a:alpha val="20000"/>
              </a:schemeClr>
            </a:outerShdw>
          </a:effectLst>
        </p:spPr>
        <p:txBody>
          <a:bodyPr wrap="square" rtlCol="0">
            <a:noAutofit/>
          </a:bodyPr>
          <a:lstStyle/>
          <a:p>
            <a:pPr algn="dist">
              <a:buClrTx/>
              <a:buSzTx/>
              <a:buFontTx/>
            </a:pPr>
            <a:r>
              <a:rPr lang="zh-CN" altLang="en-US" sz="24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rPr>
              <a:t>愿这</a:t>
            </a:r>
            <a:r>
              <a:rPr lang="en-US" altLang="zh-CN" sz="24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rPr>
              <a:t>20XX</a:t>
            </a:r>
            <a:endParaRPr lang="zh-CN" altLang="en-US" sz="24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endParaRPr>
          </a:p>
        </p:txBody>
      </p:sp>
      <p:sp>
        <p:nvSpPr>
          <p:cNvPr id="9" name="TextBox 53">
            <a:extLst>
              <a:ext uri="{FF2B5EF4-FFF2-40B4-BE49-F238E27FC236}">
                <a16:creationId xmlns:a16="http://schemas.microsoft.com/office/drawing/2014/main" id="{6A16C7E8-0471-5705-B3F4-0B1767993AC0}"/>
              </a:ext>
            </a:extLst>
          </p:cNvPr>
          <p:cNvSpPr txBox="1"/>
          <p:nvPr/>
        </p:nvSpPr>
        <p:spPr>
          <a:xfrm>
            <a:off x="1299835" y="5906601"/>
            <a:ext cx="9592330" cy="338554"/>
          </a:xfrm>
          <a:prstGeom prst="rect">
            <a:avLst/>
          </a:prstGeom>
          <a:noFill/>
          <a:effectLst>
            <a:outerShdw blurRad="63500" sx="102000" sy="102000" algn="ctr" rotWithShape="0">
              <a:schemeClr val="tx2">
                <a:alpha val="20000"/>
              </a:schemeClr>
            </a:outerShdw>
          </a:effectLst>
        </p:spPr>
        <p:txBody>
          <a:bodyPr wrap="square" rtlCol="0">
            <a:noAutofit/>
          </a:bodyPr>
          <a:lstStyle/>
          <a:p>
            <a:pPr algn="dist">
              <a:buClrTx/>
              <a:buSzTx/>
              <a:buFontTx/>
            </a:pPr>
            <a:r>
              <a:rPr lang="en-US" altLang="zh-CN" sz="12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rPr>
              <a:t>THA</a:t>
            </a:r>
            <a:r>
              <a:rPr lang="zh-CN" altLang="en-US" sz="12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rPr>
              <a:t>感谢观看，欢迎指正</a:t>
            </a:r>
            <a:r>
              <a:rPr lang="en-US" altLang="zh-CN" sz="12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rPr>
              <a:t>NKS</a:t>
            </a:r>
            <a:endParaRPr lang="zh-CN" altLang="en-US" sz="1200" dirty="0">
              <a:solidFill>
                <a:schemeClr val="bg1"/>
              </a:solidFill>
              <a:effectLst>
                <a:outerShdw blurRad="63500" sx="102000" sy="102000" algn="ctr" rotWithShape="0">
                  <a:schemeClr val="tx2">
                    <a:alpha val="20000"/>
                  </a:schemeClr>
                </a:outerShdw>
              </a:effectLst>
              <a:latin typeface="微软雅黑" panose="020B0503020204020204" pitchFamily="34" charset="-122"/>
              <a:ea typeface="微软雅黑" panose="020B0503020204020204" pitchFamily="34" charset="-122"/>
              <a:cs typeface="阿里巴巴普惠体 2.0 45 Light" panose="00020600040101010101"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25">
            <a:extLst>
              <a:ext uri="{FF2B5EF4-FFF2-40B4-BE49-F238E27FC236}">
                <a16:creationId xmlns:a16="http://schemas.microsoft.com/office/drawing/2014/main" id="{035FAE2F-41AC-F37B-9069-0316E0EB99AB}"/>
              </a:ext>
            </a:extLst>
          </p:cNvPr>
          <p:cNvSpPr/>
          <p:nvPr/>
        </p:nvSpPr>
        <p:spPr>
          <a:xfrm>
            <a:off x="880859" y="157211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Shape 2526">
            <a:extLst>
              <a:ext uri="{FF2B5EF4-FFF2-40B4-BE49-F238E27FC236}">
                <a16:creationId xmlns:a16="http://schemas.microsoft.com/office/drawing/2014/main" id="{617FC9E8-4529-A140-57D9-1AD63F5211BF}"/>
              </a:ext>
            </a:extLst>
          </p:cNvPr>
          <p:cNvSpPr/>
          <p:nvPr/>
        </p:nvSpPr>
        <p:spPr>
          <a:xfrm>
            <a:off x="1414120" y="157211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Shape 2527">
            <a:extLst>
              <a:ext uri="{FF2B5EF4-FFF2-40B4-BE49-F238E27FC236}">
                <a16:creationId xmlns:a16="http://schemas.microsoft.com/office/drawing/2014/main" id="{346A61C2-2212-544B-7D14-1E70742A50ED}"/>
              </a:ext>
            </a:extLst>
          </p:cNvPr>
          <p:cNvSpPr/>
          <p:nvPr/>
        </p:nvSpPr>
        <p:spPr>
          <a:xfrm>
            <a:off x="1947381" y="157211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Shape 2528">
            <a:extLst>
              <a:ext uri="{FF2B5EF4-FFF2-40B4-BE49-F238E27FC236}">
                <a16:creationId xmlns:a16="http://schemas.microsoft.com/office/drawing/2014/main" id="{A4F09C44-8494-A52A-7B4A-6A4402751982}"/>
              </a:ext>
            </a:extLst>
          </p:cNvPr>
          <p:cNvSpPr/>
          <p:nvPr/>
        </p:nvSpPr>
        <p:spPr>
          <a:xfrm>
            <a:off x="2518732" y="1572117"/>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Shape 2529">
            <a:extLst>
              <a:ext uri="{FF2B5EF4-FFF2-40B4-BE49-F238E27FC236}">
                <a16:creationId xmlns:a16="http://schemas.microsoft.com/office/drawing/2014/main" id="{956A2067-0FFA-5B6D-013A-22ADB2797128}"/>
              </a:ext>
            </a:extLst>
          </p:cNvPr>
          <p:cNvSpPr/>
          <p:nvPr/>
        </p:nvSpPr>
        <p:spPr>
          <a:xfrm>
            <a:off x="3051993" y="1572117"/>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Shape 2530">
            <a:extLst>
              <a:ext uri="{FF2B5EF4-FFF2-40B4-BE49-F238E27FC236}">
                <a16:creationId xmlns:a16="http://schemas.microsoft.com/office/drawing/2014/main" id="{FEC34099-1968-96E5-9ED5-92523628B8F2}"/>
              </a:ext>
            </a:extLst>
          </p:cNvPr>
          <p:cNvSpPr/>
          <p:nvPr/>
        </p:nvSpPr>
        <p:spPr>
          <a:xfrm>
            <a:off x="3572557" y="1572117"/>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Shape 2531">
            <a:extLst>
              <a:ext uri="{FF2B5EF4-FFF2-40B4-BE49-F238E27FC236}">
                <a16:creationId xmlns:a16="http://schemas.microsoft.com/office/drawing/2014/main" id="{5BE0A533-3406-594F-A223-5008835E21A5}"/>
              </a:ext>
            </a:extLst>
          </p:cNvPr>
          <p:cNvSpPr/>
          <p:nvPr/>
        </p:nvSpPr>
        <p:spPr>
          <a:xfrm>
            <a:off x="4105818" y="157211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Shape 2532">
            <a:extLst>
              <a:ext uri="{FF2B5EF4-FFF2-40B4-BE49-F238E27FC236}">
                <a16:creationId xmlns:a16="http://schemas.microsoft.com/office/drawing/2014/main" id="{1EA7F5DC-1147-EA5B-EC6D-3DE6591146A0}"/>
              </a:ext>
            </a:extLst>
          </p:cNvPr>
          <p:cNvSpPr/>
          <p:nvPr/>
        </p:nvSpPr>
        <p:spPr>
          <a:xfrm>
            <a:off x="4639079" y="157211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Shape 2533">
            <a:extLst>
              <a:ext uri="{FF2B5EF4-FFF2-40B4-BE49-F238E27FC236}">
                <a16:creationId xmlns:a16="http://schemas.microsoft.com/office/drawing/2014/main" id="{C343119D-57ED-4BDF-406E-AC99AF1874A3}"/>
              </a:ext>
            </a:extLst>
          </p:cNvPr>
          <p:cNvSpPr/>
          <p:nvPr/>
        </p:nvSpPr>
        <p:spPr>
          <a:xfrm>
            <a:off x="5172341" y="157211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Shape 2534">
            <a:extLst>
              <a:ext uri="{FF2B5EF4-FFF2-40B4-BE49-F238E27FC236}">
                <a16:creationId xmlns:a16="http://schemas.microsoft.com/office/drawing/2014/main" id="{C7A889A8-3A55-A2DA-7302-A6D06B6D25FA}"/>
              </a:ext>
            </a:extLst>
          </p:cNvPr>
          <p:cNvSpPr/>
          <p:nvPr/>
        </p:nvSpPr>
        <p:spPr>
          <a:xfrm>
            <a:off x="5705602" y="1572117"/>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2535">
            <a:extLst>
              <a:ext uri="{FF2B5EF4-FFF2-40B4-BE49-F238E27FC236}">
                <a16:creationId xmlns:a16="http://schemas.microsoft.com/office/drawing/2014/main" id="{4D09AD32-BD28-EE54-CF28-D9B5A991DD68}"/>
              </a:ext>
            </a:extLst>
          </p:cNvPr>
          <p:cNvSpPr/>
          <p:nvPr/>
        </p:nvSpPr>
        <p:spPr>
          <a:xfrm>
            <a:off x="906252" y="2105378"/>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Shape 2536">
            <a:extLst>
              <a:ext uri="{FF2B5EF4-FFF2-40B4-BE49-F238E27FC236}">
                <a16:creationId xmlns:a16="http://schemas.microsoft.com/office/drawing/2014/main" id="{7F702127-1066-E5A9-252F-F3273C878C02}"/>
              </a:ext>
            </a:extLst>
          </p:cNvPr>
          <p:cNvSpPr/>
          <p:nvPr/>
        </p:nvSpPr>
        <p:spPr>
          <a:xfrm>
            <a:off x="1414121" y="2105378"/>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4" name="Shape 2537">
            <a:extLst>
              <a:ext uri="{FF2B5EF4-FFF2-40B4-BE49-F238E27FC236}">
                <a16:creationId xmlns:a16="http://schemas.microsoft.com/office/drawing/2014/main" id="{C3035590-865F-4898-AB73-A15DF2B54B76}"/>
              </a:ext>
            </a:extLst>
          </p:cNvPr>
          <p:cNvSpPr/>
          <p:nvPr/>
        </p:nvSpPr>
        <p:spPr>
          <a:xfrm>
            <a:off x="1972774" y="210537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Shape 2538">
            <a:extLst>
              <a:ext uri="{FF2B5EF4-FFF2-40B4-BE49-F238E27FC236}">
                <a16:creationId xmlns:a16="http://schemas.microsoft.com/office/drawing/2014/main" id="{774D3C8D-BE86-BB60-C232-CF710F71D00A}"/>
              </a:ext>
            </a:extLst>
          </p:cNvPr>
          <p:cNvSpPr/>
          <p:nvPr/>
        </p:nvSpPr>
        <p:spPr>
          <a:xfrm>
            <a:off x="2506035" y="2105378"/>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Shape 2539">
            <a:extLst>
              <a:ext uri="{FF2B5EF4-FFF2-40B4-BE49-F238E27FC236}">
                <a16:creationId xmlns:a16="http://schemas.microsoft.com/office/drawing/2014/main" id="{1C154519-D827-9FD7-5F2B-3BD4541D2C39}"/>
              </a:ext>
            </a:extLst>
          </p:cNvPr>
          <p:cNvSpPr/>
          <p:nvPr/>
        </p:nvSpPr>
        <p:spPr>
          <a:xfrm>
            <a:off x="3013903" y="2149817"/>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Shape 2540">
            <a:extLst>
              <a:ext uri="{FF2B5EF4-FFF2-40B4-BE49-F238E27FC236}">
                <a16:creationId xmlns:a16="http://schemas.microsoft.com/office/drawing/2014/main" id="{F814A4F6-1A55-8161-BFCD-25AFEA7F321D}"/>
              </a:ext>
            </a:extLst>
          </p:cNvPr>
          <p:cNvSpPr/>
          <p:nvPr/>
        </p:nvSpPr>
        <p:spPr>
          <a:xfrm>
            <a:off x="3547164" y="21053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Shape 2541">
            <a:extLst>
              <a:ext uri="{FF2B5EF4-FFF2-40B4-BE49-F238E27FC236}">
                <a16:creationId xmlns:a16="http://schemas.microsoft.com/office/drawing/2014/main" id="{5267DBB6-5A38-EBDA-3D97-51BCDF59C285}"/>
              </a:ext>
            </a:extLst>
          </p:cNvPr>
          <p:cNvSpPr/>
          <p:nvPr/>
        </p:nvSpPr>
        <p:spPr>
          <a:xfrm>
            <a:off x="4105818" y="2130772"/>
            <a:ext cx="228541" cy="228541"/>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Shape 2542">
            <a:extLst>
              <a:ext uri="{FF2B5EF4-FFF2-40B4-BE49-F238E27FC236}">
                <a16:creationId xmlns:a16="http://schemas.microsoft.com/office/drawing/2014/main" id="{F7C1AF02-DF62-8517-0864-6D6D29AAA876}"/>
              </a:ext>
            </a:extLst>
          </p:cNvPr>
          <p:cNvSpPr/>
          <p:nvPr/>
        </p:nvSpPr>
        <p:spPr>
          <a:xfrm>
            <a:off x="4613686" y="21053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Shape 2543">
            <a:extLst>
              <a:ext uri="{FF2B5EF4-FFF2-40B4-BE49-F238E27FC236}">
                <a16:creationId xmlns:a16="http://schemas.microsoft.com/office/drawing/2014/main" id="{CB493CEC-7EE9-D400-1E19-30A955550F30}"/>
              </a:ext>
            </a:extLst>
          </p:cNvPr>
          <p:cNvSpPr/>
          <p:nvPr/>
        </p:nvSpPr>
        <p:spPr>
          <a:xfrm>
            <a:off x="5146947" y="21053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2544">
            <a:extLst>
              <a:ext uri="{FF2B5EF4-FFF2-40B4-BE49-F238E27FC236}">
                <a16:creationId xmlns:a16="http://schemas.microsoft.com/office/drawing/2014/main" id="{367714B2-0AE8-1858-A322-B2943411EF55}"/>
              </a:ext>
            </a:extLst>
          </p:cNvPr>
          <p:cNvSpPr/>
          <p:nvPr/>
        </p:nvSpPr>
        <p:spPr>
          <a:xfrm>
            <a:off x="5680208" y="21053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Shape 2545">
            <a:extLst>
              <a:ext uri="{FF2B5EF4-FFF2-40B4-BE49-F238E27FC236}">
                <a16:creationId xmlns:a16="http://schemas.microsoft.com/office/drawing/2014/main" id="{D3F92D05-369A-A3AC-50BB-6935BC65121B}"/>
              </a:ext>
            </a:extLst>
          </p:cNvPr>
          <p:cNvSpPr/>
          <p:nvPr/>
        </p:nvSpPr>
        <p:spPr>
          <a:xfrm>
            <a:off x="880859" y="263863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Shape 2546">
            <a:extLst>
              <a:ext uri="{FF2B5EF4-FFF2-40B4-BE49-F238E27FC236}">
                <a16:creationId xmlns:a16="http://schemas.microsoft.com/office/drawing/2014/main" id="{6B73897B-1453-3DBC-7C15-784F37009B28}"/>
              </a:ext>
            </a:extLst>
          </p:cNvPr>
          <p:cNvSpPr/>
          <p:nvPr/>
        </p:nvSpPr>
        <p:spPr>
          <a:xfrm>
            <a:off x="1414120" y="2664033"/>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Shape 2547">
            <a:extLst>
              <a:ext uri="{FF2B5EF4-FFF2-40B4-BE49-F238E27FC236}">
                <a16:creationId xmlns:a16="http://schemas.microsoft.com/office/drawing/2014/main" id="{D3F86201-55B4-FF2A-5ECF-2FF32321C95B}"/>
              </a:ext>
            </a:extLst>
          </p:cNvPr>
          <p:cNvSpPr/>
          <p:nvPr/>
        </p:nvSpPr>
        <p:spPr>
          <a:xfrm>
            <a:off x="1947381" y="263863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Shape 2548">
            <a:extLst>
              <a:ext uri="{FF2B5EF4-FFF2-40B4-BE49-F238E27FC236}">
                <a16:creationId xmlns:a16="http://schemas.microsoft.com/office/drawing/2014/main" id="{ED7E4CF2-26CC-C91C-4537-B9BDE47B4739}"/>
              </a:ext>
            </a:extLst>
          </p:cNvPr>
          <p:cNvSpPr/>
          <p:nvPr/>
        </p:nvSpPr>
        <p:spPr>
          <a:xfrm>
            <a:off x="2480642" y="2746561"/>
            <a:ext cx="279328" cy="63484"/>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2549">
            <a:extLst>
              <a:ext uri="{FF2B5EF4-FFF2-40B4-BE49-F238E27FC236}">
                <a16:creationId xmlns:a16="http://schemas.microsoft.com/office/drawing/2014/main" id="{811E8778-DC12-947E-994D-E5BFFCC604BE}"/>
              </a:ext>
            </a:extLst>
          </p:cNvPr>
          <p:cNvSpPr/>
          <p:nvPr/>
        </p:nvSpPr>
        <p:spPr>
          <a:xfrm>
            <a:off x="3013903" y="263863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Shape 2550">
            <a:extLst>
              <a:ext uri="{FF2B5EF4-FFF2-40B4-BE49-F238E27FC236}">
                <a16:creationId xmlns:a16="http://schemas.microsoft.com/office/drawing/2014/main" id="{9D107D61-F560-384E-069D-9ECD3B494941}"/>
              </a:ext>
            </a:extLst>
          </p:cNvPr>
          <p:cNvSpPr/>
          <p:nvPr/>
        </p:nvSpPr>
        <p:spPr>
          <a:xfrm>
            <a:off x="3547164" y="263863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Shape 2551">
            <a:extLst>
              <a:ext uri="{FF2B5EF4-FFF2-40B4-BE49-F238E27FC236}">
                <a16:creationId xmlns:a16="http://schemas.microsoft.com/office/drawing/2014/main" id="{2DCCCCD4-358D-7C3D-782C-54EE7B7D66C9}"/>
              </a:ext>
            </a:extLst>
          </p:cNvPr>
          <p:cNvSpPr/>
          <p:nvPr/>
        </p:nvSpPr>
        <p:spPr>
          <a:xfrm>
            <a:off x="4080425" y="263863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Shape 2552">
            <a:extLst>
              <a:ext uri="{FF2B5EF4-FFF2-40B4-BE49-F238E27FC236}">
                <a16:creationId xmlns:a16="http://schemas.microsoft.com/office/drawing/2014/main" id="{AFA52AA4-2CB4-375F-8CEC-DEFC1E69736F}"/>
              </a:ext>
            </a:extLst>
          </p:cNvPr>
          <p:cNvSpPr/>
          <p:nvPr/>
        </p:nvSpPr>
        <p:spPr>
          <a:xfrm>
            <a:off x="4613686" y="2651336"/>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Shape 2553">
            <a:extLst>
              <a:ext uri="{FF2B5EF4-FFF2-40B4-BE49-F238E27FC236}">
                <a16:creationId xmlns:a16="http://schemas.microsoft.com/office/drawing/2014/main" id="{13363367-2DC6-180F-7E4D-698CD73F07C3}"/>
              </a:ext>
            </a:extLst>
          </p:cNvPr>
          <p:cNvSpPr/>
          <p:nvPr/>
        </p:nvSpPr>
        <p:spPr>
          <a:xfrm>
            <a:off x="5146947" y="2651336"/>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Shape 2554">
            <a:extLst>
              <a:ext uri="{FF2B5EF4-FFF2-40B4-BE49-F238E27FC236}">
                <a16:creationId xmlns:a16="http://schemas.microsoft.com/office/drawing/2014/main" id="{8B7B0DE2-1AEA-14D4-411D-3231C4513D56}"/>
              </a:ext>
            </a:extLst>
          </p:cNvPr>
          <p:cNvSpPr/>
          <p:nvPr/>
        </p:nvSpPr>
        <p:spPr>
          <a:xfrm>
            <a:off x="5680208" y="2651336"/>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Shape 2555">
            <a:extLst>
              <a:ext uri="{FF2B5EF4-FFF2-40B4-BE49-F238E27FC236}">
                <a16:creationId xmlns:a16="http://schemas.microsoft.com/office/drawing/2014/main" id="{057D6AF1-6528-4ED2-535E-44B18250A519}"/>
              </a:ext>
            </a:extLst>
          </p:cNvPr>
          <p:cNvSpPr/>
          <p:nvPr/>
        </p:nvSpPr>
        <p:spPr>
          <a:xfrm>
            <a:off x="880859" y="31719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Shape 2556">
            <a:extLst>
              <a:ext uri="{FF2B5EF4-FFF2-40B4-BE49-F238E27FC236}">
                <a16:creationId xmlns:a16="http://schemas.microsoft.com/office/drawing/2014/main" id="{DA4DA600-1729-4AB7-5F60-D8197F9DAD64}"/>
              </a:ext>
            </a:extLst>
          </p:cNvPr>
          <p:cNvSpPr/>
          <p:nvPr/>
        </p:nvSpPr>
        <p:spPr>
          <a:xfrm>
            <a:off x="1414120" y="31719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Shape 2557">
            <a:extLst>
              <a:ext uri="{FF2B5EF4-FFF2-40B4-BE49-F238E27FC236}">
                <a16:creationId xmlns:a16="http://schemas.microsoft.com/office/drawing/2014/main" id="{E8AC54B0-A770-A094-DF5F-D03148BB3B3A}"/>
              </a:ext>
            </a:extLst>
          </p:cNvPr>
          <p:cNvSpPr/>
          <p:nvPr/>
        </p:nvSpPr>
        <p:spPr>
          <a:xfrm>
            <a:off x="1947381" y="31719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Shape 2558">
            <a:extLst>
              <a:ext uri="{FF2B5EF4-FFF2-40B4-BE49-F238E27FC236}">
                <a16:creationId xmlns:a16="http://schemas.microsoft.com/office/drawing/2014/main" id="{C9681120-725B-1E8B-0926-FB9B36A3C8B2}"/>
              </a:ext>
            </a:extLst>
          </p:cNvPr>
          <p:cNvSpPr/>
          <p:nvPr/>
        </p:nvSpPr>
        <p:spPr>
          <a:xfrm>
            <a:off x="2480642" y="31719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Shape 2559">
            <a:extLst>
              <a:ext uri="{FF2B5EF4-FFF2-40B4-BE49-F238E27FC236}">
                <a16:creationId xmlns:a16="http://schemas.microsoft.com/office/drawing/2014/main" id="{17FDAD6F-A49B-D277-B754-1E18DEB4C8B2}"/>
              </a:ext>
            </a:extLst>
          </p:cNvPr>
          <p:cNvSpPr/>
          <p:nvPr/>
        </p:nvSpPr>
        <p:spPr>
          <a:xfrm>
            <a:off x="3013903" y="319729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Shape 2560">
            <a:extLst>
              <a:ext uri="{FF2B5EF4-FFF2-40B4-BE49-F238E27FC236}">
                <a16:creationId xmlns:a16="http://schemas.microsoft.com/office/drawing/2014/main" id="{58B938CC-4630-ED83-E198-49EA1B4AD499}"/>
              </a:ext>
            </a:extLst>
          </p:cNvPr>
          <p:cNvSpPr/>
          <p:nvPr/>
        </p:nvSpPr>
        <p:spPr>
          <a:xfrm>
            <a:off x="3547164" y="31719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Shape 2561">
            <a:extLst>
              <a:ext uri="{FF2B5EF4-FFF2-40B4-BE49-F238E27FC236}">
                <a16:creationId xmlns:a16="http://schemas.microsoft.com/office/drawing/2014/main" id="{C5393328-A683-2B50-55DE-E40D74872765}"/>
              </a:ext>
            </a:extLst>
          </p:cNvPr>
          <p:cNvSpPr/>
          <p:nvPr/>
        </p:nvSpPr>
        <p:spPr>
          <a:xfrm>
            <a:off x="4080425" y="319729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Shape 2562">
            <a:extLst>
              <a:ext uri="{FF2B5EF4-FFF2-40B4-BE49-F238E27FC236}">
                <a16:creationId xmlns:a16="http://schemas.microsoft.com/office/drawing/2014/main" id="{4D471B19-5C8D-909A-AAC8-2A997E0E87FE}"/>
              </a:ext>
            </a:extLst>
          </p:cNvPr>
          <p:cNvSpPr/>
          <p:nvPr/>
        </p:nvSpPr>
        <p:spPr>
          <a:xfrm>
            <a:off x="4613686" y="31719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Shape 2563">
            <a:extLst>
              <a:ext uri="{FF2B5EF4-FFF2-40B4-BE49-F238E27FC236}">
                <a16:creationId xmlns:a16="http://schemas.microsoft.com/office/drawing/2014/main" id="{AB82F86B-1D56-1056-7F83-B1350F6D0E63}"/>
              </a:ext>
            </a:extLst>
          </p:cNvPr>
          <p:cNvSpPr/>
          <p:nvPr/>
        </p:nvSpPr>
        <p:spPr>
          <a:xfrm>
            <a:off x="5146947" y="31719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Shape 2564">
            <a:extLst>
              <a:ext uri="{FF2B5EF4-FFF2-40B4-BE49-F238E27FC236}">
                <a16:creationId xmlns:a16="http://schemas.microsoft.com/office/drawing/2014/main" id="{1A76855A-29D2-78E4-FCFC-83AAF9E982F0}"/>
              </a:ext>
            </a:extLst>
          </p:cNvPr>
          <p:cNvSpPr/>
          <p:nvPr/>
        </p:nvSpPr>
        <p:spPr>
          <a:xfrm>
            <a:off x="5680208" y="317190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Shape 2565">
            <a:extLst>
              <a:ext uri="{FF2B5EF4-FFF2-40B4-BE49-F238E27FC236}">
                <a16:creationId xmlns:a16="http://schemas.microsoft.com/office/drawing/2014/main" id="{7A6449E5-9310-470E-AF45-5CC1CFB30E2C}"/>
              </a:ext>
            </a:extLst>
          </p:cNvPr>
          <p:cNvSpPr/>
          <p:nvPr/>
        </p:nvSpPr>
        <p:spPr>
          <a:xfrm>
            <a:off x="880859" y="3730555"/>
            <a:ext cx="279328" cy="228548"/>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Shape 2566">
            <a:extLst>
              <a:ext uri="{FF2B5EF4-FFF2-40B4-BE49-F238E27FC236}">
                <a16:creationId xmlns:a16="http://schemas.microsoft.com/office/drawing/2014/main" id="{EDBBA34E-E844-151C-7D38-97818785DC1F}"/>
              </a:ext>
            </a:extLst>
          </p:cNvPr>
          <p:cNvSpPr/>
          <p:nvPr/>
        </p:nvSpPr>
        <p:spPr>
          <a:xfrm>
            <a:off x="1414120" y="3730555"/>
            <a:ext cx="279328" cy="22855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Shape 2567">
            <a:extLst>
              <a:ext uri="{FF2B5EF4-FFF2-40B4-BE49-F238E27FC236}">
                <a16:creationId xmlns:a16="http://schemas.microsoft.com/office/drawing/2014/main" id="{D5677301-6FE5-4B9D-1D26-1872AE632884}"/>
              </a:ext>
            </a:extLst>
          </p:cNvPr>
          <p:cNvSpPr/>
          <p:nvPr/>
        </p:nvSpPr>
        <p:spPr>
          <a:xfrm>
            <a:off x="1947381" y="3705161"/>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Shape 2568">
            <a:extLst>
              <a:ext uri="{FF2B5EF4-FFF2-40B4-BE49-F238E27FC236}">
                <a16:creationId xmlns:a16="http://schemas.microsoft.com/office/drawing/2014/main" id="{407CE010-CAC2-B283-776C-A9E8E59099F0}"/>
              </a:ext>
            </a:extLst>
          </p:cNvPr>
          <p:cNvSpPr/>
          <p:nvPr/>
        </p:nvSpPr>
        <p:spPr>
          <a:xfrm>
            <a:off x="2480642" y="3705161"/>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Shape 2569">
            <a:extLst>
              <a:ext uri="{FF2B5EF4-FFF2-40B4-BE49-F238E27FC236}">
                <a16:creationId xmlns:a16="http://schemas.microsoft.com/office/drawing/2014/main" id="{71A32E22-E33A-390D-1967-EE2C12D47254}"/>
              </a:ext>
            </a:extLst>
          </p:cNvPr>
          <p:cNvSpPr/>
          <p:nvPr/>
        </p:nvSpPr>
        <p:spPr>
          <a:xfrm>
            <a:off x="3013903" y="3705161"/>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Shape 2570">
            <a:extLst>
              <a:ext uri="{FF2B5EF4-FFF2-40B4-BE49-F238E27FC236}">
                <a16:creationId xmlns:a16="http://schemas.microsoft.com/office/drawing/2014/main" id="{E9E95F41-40D7-B9A0-4C02-43ABCBFF7EA9}"/>
              </a:ext>
            </a:extLst>
          </p:cNvPr>
          <p:cNvSpPr/>
          <p:nvPr/>
        </p:nvSpPr>
        <p:spPr>
          <a:xfrm>
            <a:off x="3547164" y="3711510"/>
            <a:ext cx="279328" cy="27298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Shape 2571">
            <a:extLst>
              <a:ext uri="{FF2B5EF4-FFF2-40B4-BE49-F238E27FC236}">
                <a16:creationId xmlns:a16="http://schemas.microsoft.com/office/drawing/2014/main" id="{48C2CEB3-7007-4BDD-BC13-9634C3223965}"/>
              </a:ext>
            </a:extLst>
          </p:cNvPr>
          <p:cNvSpPr/>
          <p:nvPr/>
        </p:nvSpPr>
        <p:spPr>
          <a:xfrm>
            <a:off x="4080425" y="370516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Shape 2572">
            <a:extLst>
              <a:ext uri="{FF2B5EF4-FFF2-40B4-BE49-F238E27FC236}">
                <a16:creationId xmlns:a16="http://schemas.microsoft.com/office/drawing/2014/main" id="{5ECAA710-256B-93D5-F501-9874DEE01A99}"/>
              </a:ext>
            </a:extLst>
          </p:cNvPr>
          <p:cNvSpPr/>
          <p:nvPr/>
        </p:nvSpPr>
        <p:spPr>
          <a:xfrm>
            <a:off x="4613686" y="370516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Shape 2573">
            <a:extLst>
              <a:ext uri="{FF2B5EF4-FFF2-40B4-BE49-F238E27FC236}">
                <a16:creationId xmlns:a16="http://schemas.microsoft.com/office/drawing/2014/main" id="{E313B128-61DB-B36E-D059-1517C19EE8E0}"/>
              </a:ext>
            </a:extLst>
          </p:cNvPr>
          <p:cNvSpPr/>
          <p:nvPr/>
        </p:nvSpPr>
        <p:spPr>
          <a:xfrm>
            <a:off x="5146947" y="370516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Shape 2574">
            <a:extLst>
              <a:ext uri="{FF2B5EF4-FFF2-40B4-BE49-F238E27FC236}">
                <a16:creationId xmlns:a16="http://schemas.microsoft.com/office/drawing/2014/main" id="{40C6DDCE-6456-7EF9-125D-00E0655C24E6}"/>
              </a:ext>
            </a:extLst>
          </p:cNvPr>
          <p:cNvSpPr/>
          <p:nvPr/>
        </p:nvSpPr>
        <p:spPr>
          <a:xfrm>
            <a:off x="5692905" y="370516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52" name="Shape 2575">
            <a:extLst>
              <a:ext uri="{FF2B5EF4-FFF2-40B4-BE49-F238E27FC236}">
                <a16:creationId xmlns:a16="http://schemas.microsoft.com/office/drawing/2014/main" id="{E2FB6E1C-D91B-B478-4AB8-021D62D9FC01}"/>
              </a:ext>
            </a:extLst>
          </p:cNvPr>
          <p:cNvSpPr/>
          <p:nvPr/>
        </p:nvSpPr>
        <p:spPr>
          <a:xfrm>
            <a:off x="880859" y="42384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Shape 2576">
            <a:extLst>
              <a:ext uri="{FF2B5EF4-FFF2-40B4-BE49-F238E27FC236}">
                <a16:creationId xmlns:a16="http://schemas.microsoft.com/office/drawing/2014/main" id="{01D46454-DC22-31F0-CD62-5BB7F10E2316}"/>
              </a:ext>
            </a:extLst>
          </p:cNvPr>
          <p:cNvSpPr/>
          <p:nvPr/>
        </p:nvSpPr>
        <p:spPr>
          <a:xfrm>
            <a:off x="1414120" y="42384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Shape 2577">
            <a:extLst>
              <a:ext uri="{FF2B5EF4-FFF2-40B4-BE49-F238E27FC236}">
                <a16:creationId xmlns:a16="http://schemas.microsoft.com/office/drawing/2014/main" id="{D847922D-654B-490C-20A7-C444D6D0B55F}"/>
              </a:ext>
            </a:extLst>
          </p:cNvPr>
          <p:cNvSpPr/>
          <p:nvPr/>
        </p:nvSpPr>
        <p:spPr>
          <a:xfrm>
            <a:off x="1960077" y="4238423"/>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Shape 2578">
            <a:extLst>
              <a:ext uri="{FF2B5EF4-FFF2-40B4-BE49-F238E27FC236}">
                <a16:creationId xmlns:a16="http://schemas.microsoft.com/office/drawing/2014/main" id="{855D35BC-A08F-5FFD-195D-C0E74F89FC59}"/>
              </a:ext>
            </a:extLst>
          </p:cNvPr>
          <p:cNvSpPr/>
          <p:nvPr/>
        </p:nvSpPr>
        <p:spPr>
          <a:xfrm>
            <a:off x="2531429" y="4238423"/>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Shape 2579">
            <a:extLst>
              <a:ext uri="{FF2B5EF4-FFF2-40B4-BE49-F238E27FC236}">
                <a16:creationId xmlns:a16="http://schemas.microsoft.com/office/drawing/2014/main" id="{3DEACCFB-0D9B-9AB1-937F-3C9ECB99B010}"/>
              </a:ext>
            </a:extLst>
          </p:cNvPr>
          <p:cNvSpPr/>
          <p:nvPr/>
        </p:nvSpPr>
        <p:spPr>
          <a:xfrm>
            <a:off x="3013903" y="42384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Shape 2580">
            <a:extLst>
              <a:ext uri="{FF2B5EF4-FFF2-40B4-BE49-F238E27FC236}">
                <a16:creationId xmlns:a16="http://schemas.microsoft.com/office/drawing/2014/main" id="{AD212CAE-A54B-EBB7-81A0-B12FF374BCDD}"/>
              </a:ext>
            </a:extLst>
          </p:cNvPr>
          <p:cNvSpPr/>
          <p:nvPr/>
        </p:nvSpPr>
        <p:spPr>
          <a:xfrm>
            <a:off x="3547164" y="42384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Shape 2581">
            <a:extLst>
              <a:ext uri="{FF2B5EF4-FFF2-40B4-BE49-F238E27FC236}">
                <a16:creationId xmlns:a16="http://schemas.microsoft.com/office/drawing/2014/main" id="{1316A630-3C10-2A5F-56DE-1F07CBB0A16B}"/>
              </a:ext>
            </a:extLst>
          </p:cNvPr>
          <p:cNvSpPr/>
          <p:nvPr/>
        </p:nvSpPr>
        <p:spPr>
          <a:xfrm>
            <a:off x="4080425" y="42384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Shape 2582">
            <a:extLst>
              <a:ext uri="{FF2B5EF4-FFF2-40B4-BE49-F238E27FC236}">
                <a16:creationId xmlns:a16="http://schemas.microsoft.com/office/drawing/2014/main" id="{A04E6BDC-7D58-A9A7-3919-A07A8C384D4C}"/>
              </a:ext>
            </a:extLst>
          </p:cNvPr>
          <p:cNvSpPr/>
          <p:nvPr/>
        </p:nvSpPr>
        <p:spPr>
          <a:xfrm>
            <a:off x="4613686" y="42384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Shape 2583">
            <a:extLst>
              <a:ext uri="{FF2B5EF4-FFF2-40B4-BE49-F238E27FC236}">
                <a16:creationId xmlns:a16="http://schemas.microsoft.com/office/drawing/2014/main" id="{3F7C4381-98A9-4A94-05A2-62D2116F698E}"/>
              </a:ext>
            </a:extLst>
          </p:cNvPr>
          <p:cNvSpPr/>
          <p:nvPr/>
        </p:nvSpPr>
        <p:spPr>
          <a:xfrm>
            <a:off x="5146947" y="42384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Shape 2584">
            <a:extLst>
              <a:ext uri="{FF2B5EF4-FFF2-40B4-BE49-F238E27FC236}">
                <a16:creationId xmlns:a16="http://schemas.microsoft.com/office/drawing/2014/main" id="{5C72F8EB-DD01-A5E6-1F45-25FFC73F20BA}"/>
              </a:ext>
            </a:extLst>
          </p:cNvPr>
          <p:cNvSpPr/>
          <p:nvPr/>
        </p:nvSpPr>
        <p:spPr>
          <a:xfrm>
            <a:off x="5680208" y="423842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Shape 2585">
            <a:extLst>
              <a:ext uri="{FF2B5EF4-FFF2-40B4-BE49-F238E27FC236}">
                <a16:creationId xmlns:a16="http://schemas.microsoft.com/office/drawing/2014/main" id="{E42DC318-0280-90D9-C7F7-C590D35DFAF6}"/>
              </a:ext>
            </a:extLst>
          </p:cNvPr>
          <p:cNvSpPr/>
          <p:nvPr/>
        </p:nvSpPr>
        <p:spPr>
          <a:xfrm>
            <a:off x="6276953" y="157212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Shape 2586">
            <a:extLst>
              <a:ext uri="{FF2B5EF4-FFF2-40B4-BE49-F238E27FC236}">
                <a16:creationId xmlns:a16="http://schemas.microsoft.com/office/drawing/2014/main" id="{FDEAECA6-BB75-CEE0-ADB8-E4E9C21AF6AF}"/>
              </a:ext>
            </a:extLst>
          </p:cNvPr>
          <p:cNvSpPr/>
          <p:nvPr/>
        </p:nvSpPr>
        <p:spPr>
          <a:xfrm>
            <a:off x="6810214" y="1572127"/>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Shape 2587">
            <a:extLst>
              <a:ext uri="{FF2B5EF4-FFF2-40B4-BE49-F238E27FC236}">
                <a16:creationId xmlns:a16="http://schemas.microsoft.com/office/drawing/2014/main" id="{704DE41B-8FE3-7515-30EC-C575EFDE7DF5}"/>
              </a:ext>
            </a:extLst>
          </p:cNvPr>
          <p:cNvSpPr/>
          <p:nvPr/>
        </p:nvSpPr>
        <p:spPr>
          <a:xfrm>
            <a:off x="7318082" y="157212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Shape 2588">
            <a:extLst>
              <a:ext uri="{FF2B5EF4-FFF2-40B4-BE49-F238E27FC236}">
                <a16:creationId xmlns:a16="http://schemas.microsoft.com/office/drawing/2014/main" id="{CC16DF89-5439-4B55-851C-DB2694F61812}"/>
              </a:ext>
            </a:extLst>
          </p:cNvPr>
          <p:cNvSpPr/>
          <p:nvPr/>
        </p:nvSpPr>
        <p:spPr>
          <a:xfrm>
            <a:off x="7851343" y="1584823"/>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Shape 2589">
            <a:extLst>
              <a:ext uri="{FF2B5EF4-FFF2-40B4-BE49-F238E27FC236}">
                <a16:creationId xmlns:a16="http://schemas.microsoft.com/office/drawing/2014/main" id="{1A3C9BC5-76F7-EE8D-107F-B9CF31A6E93D}"/>
              </a:ext>
            </a:extLst>
          </p:cNvPr>
          <p:cNvSpPr/>
          <p:nvPr/>
        </p:nvSpPr>
        <p:spPr>
          <a:xfrm>
            <a:off x="8384604" y="1584823"/>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Shape 2590">
            <a:extLst>
              <a:ext uri="{FF2B5EF4-FFF2-40B4-BE49-F238E27FC236}">
                <a16:creationId xmlns:a16="http://schemas.microsoft.com/office/drawing/2014/main" id="{4DA395FC-E036-FCF8-2A5B-5F7FE5FB55A9}"/>
              </a:ext>
            </a:extLst>
          </p:cNvPr>
          <p:cNvSpPr/>
          <p:nvPr/>
        </p:nvSpPr>
        <p:spPr>
          <a:xfrm>
            <a:off x="8917865" y="157212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Shape 2591">
            <a:extLst>
              <a:ext uri="{FF2B5EF4-FFF2-40B4-BE49-F238E27FC236}">
                <a16:creationId xmlns:a16="http://schemas.microsoft.com/office/drawing/2014/main" id="{82D44CB0-CACD-D47C-D926-8E7A445DC2D8}"/>
              </a:ext>
            </a:extLst>
          </p:cNvPr>
          <p:cNvSpPr/>
          <p:nvPr/>
        </p:nvSpPr>
        <p:spPr>
          <a:xfrm>
            <a:off x="9451126" y="157212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9" name="Shape 2592">
            <a:extLst>
              <a:ext uri="{FF2B5EF4-FFF2-40B4-BE49-F238E27FC236}">
                <a16:creationId xmlns:a16="http://schemas.microsoft.com/office/drawing/2014/main" id="{CD45D1F2-9D01-AAD4-7F0B-88FC4DFF2B2F}"/>
              </a:ext>
            </a:extLst>
          </p:cNvPr>
          <p:cNvSpPr/>
          <p:nvPr/>
        </p:nvSpPr>
        <p:spPr>
          <a:xfrm>
            <a:off x="9984387" y="157212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Shape 2593">
            <a:extLst>
              <a:ext uri="{FF2B5EF4-FFF2-40B4-BE49-F238E27FC236}">
                <a16:creationId xmlns:a16="http://schemas.microsoft.com/office/drawing/2014/main" id="{2A301200-16C1-A766-1956-628C5F228581}"/>
              </a:ext>
            </a:extLst>
          </p:cNvPr>
          <p:cNvSpPr/>
          <p:nvPr/>
        </p:nvSpPr>
        <p:spPr>
          <a:xfrm>
            <a:off x="10517648" y="157212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1" name="Shape 2594">
            <a:extLst>
              <a:ext uri="{FF2B5EF4-FFF2-40B4-BE49-F238E27FC236}">
                <a16:creationId xmlns:a16="http://schemas.microsoft.com/office/drawing/2014/main" id="{6029D17D-14B5-E23A-9426-C64BD79B23D9}"/>
              </a:ext>
            </a:extLst>
          </p:cNvPr>
          <p:cNvSpPr/>
          <p:nvPr/>
        </p:nvSpPr>
        <p:spPr>
          <a:xfrm>
            <a:off x="11050909" y="159752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Shape 2595">
            <a:extLst>
              <a:ext uri="{FF2B5EF4-FFF2-40B4-BE49-F238E27FC236}">
                <a16:creationId xmlns:a16="http://schemas.microsoft.com/office/drawing/2014/main" id="{136C9860-9CBE-7D61-8BCA-9BEE4CB77B92}"/>
              </a:ext>
            </a:extLst>
          </p:cNvPr>
          <p:cNvSpPr/>
          <p:nvPr/>
        </p:nvSpPr>
        <p:spPr>
          <a:xfrm>
            <a:off x="6251560" y="2118084"/>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3" name="Shape 2596">
            <a:extLst>
              <a:ext uri="{FF2B5EF4-FFF2-40B4-BE49-F238E27FC236}">
                <a16:creationId xmlns:a16="http://schemas.microsoft.com/office/drawing/2014/main" id="{AE12CB26-FF34-B244-752B-762DCC7A6059}"/>
              </a:ext>
            </a:extLst>
          </p:cNvPr>
          <p:cNvSpPr/>
          <p:nvPr/>
        </p:nvSpPr>
        <p:spPr>
          <a:xfrm>
            <a:off x="6784821" y="2143478"/>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Shape 2597">
            <a:extLst>
              <a:ext uri="{FF2B5EF4-FFF2-40B4-BE49-F238E27FC236}">
                <a16:creationId xmlns:a16="http://schemas.microsoft.com/office/drawing/2014/main" id="{6C0CA109-1A97-C5F1-7BA3-B499AEAD2B79}"/>
              </a:ext>
            </a:extLst>
          </p:cNvPr>
          <p:cNvSpPr/>
          <p:nvPr/>
        </p:nvSpPr>
        <p:spPr>
          <a:xfrm>
            <a:off x="7318082" y="2130781"/>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Shape 2598">
            <a:extLst>
              <a:ext uri="{FF2B5EF4-FFF2-40B4-BE49-F238E27FC236}">
                <a16:creationId xmlns:a16="http://schemas.microsoft.com/office/drawing/2014/main" id="{B347CAAA-5C11-E9BB-C6EB-A1667BAB55E7}"/>
              </a:ext>
            </a:extLst>
          </p:cNvPr>
          <p:cNvSpPr/>
          <p:nvPr/>
        </p:nvSpPr>
        <p:spPr>
          <a:xfrm>
            <a:off x="7851343" y="2130781"/>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6" name="Shape 2599">
            <a:extLst>
              <a:ext uri="{FF2B5EF4-FFF2-40B4-BE49-F238E27FC236}">
                <a16:creationId xmlns:a16="http://schemas.microsoft.com/office/drawing/2014/main" id="{6DFF6B5F-4679-4BFB-F682-9086B027F6DD}"/>
              </a:ext>
            </a:extLst>
          </p:cNvPr>
          <p:cNvSpPr/>
          <p:nvPr/>
        </p:nvSpPr>
        <p:spPr>
          <a:xfrm>
            <a:off x="8384604" y="210538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Shape 2600">
            <a:extLst>
              <a:ext uri="{FF2B5EF4-FFF2-40B4-BE49-F238E27FC236}">
                <a16:creationId xmlns:a16="http://schemas.microsoft.com/office/drawing/2014/main" id="{05A813E4-B281-1CA9-C0E1-6F5337563037}"/>
              </a:ext>
            </a:extLst>
          </p:cNvPr>
          <p:cNvSpPr/>
          <p:nvPr/>
        </p:nvSpPr>
        <p:spPr>
          <a:xfrm>
            <a:off x="8917865" y="210538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8" name="Shape 2601">
            <a:extLst>
              <a:ext uri="{FF2B5EF4-FFF2-40B4-BE49-F238E27FC236}">
                <a16:creationId xmlns:a16="http://schemas.microsoft.com/office/drawing/2014/main" id="{90C260F0-4A96-4C7B-0605-72868783B3F7}"/>
              </a:ext>
            </a:extLst>
          </p:cNvPr>
          <p:cNvSpPr/>
          <p:nvPr/>
        </p:nvSpPr>
        <p:spPr>
          <a:xfrm>
            <a:off x="9451126" y="210538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79" name="Shape 2602">
            <a:extLst>
              <a:ext uri="{FF2B5EF4-FFF2-40B4-BE49-F238E27FC236}">
                <a16:creationId xmlns:a16="http://schemas.microsoft.com/office/drawing/2014/main" id="{70F8F1B1-17FF-9C19-AED9-DB3425AF4B6D}"/>
              </a:ext>
            </a:extLst>
          </p:cNvPr>
          <p:cNvSpPr/>
          <p:nvPr/>
        </p:nvSpPr>
        <p:spPr>
          <a:xfrm>
            <a:off x="9984387" y="2130781"/>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Shape 2603">
            <a:extLst>
              <a:ext uri="{FF2B5EF4-FFF2-40B4-BE49-F238E27FC236}">
                <a16:creationId xmlns:a16="http://schemas.microsoft.com/office/drawing/2014/main" id="{10EB290F-D0B2-CA57-5004-94A2B9C1372C}"/>
              </a:ext>
            </a:extLst>
          </p:cNvPr>
          <p:cNvSpPr/>
          <p:nvPr/>
        </p:nvSpPr>
        <p:spPr>
          <a:xfrm>
            <a:off x="10517648" y="2118084"/>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Shape 2604">
            <a:extLst>
              <a:ext uri="{FF2B5EF4-FFF2-40B4-BE49-F238E27FC236}">
                <a16:creationId xmlns:a16="http://schemas.microsoft.com/office/drawing/2014/main" id="{D8723CAE-73FC-7E26-0802-6A21545C93C3}"/>
              </a:ext>
            </a:extLst>
          </p:cNvPr>
          <p:cNvSpPr/>
          <p:nvPr/>
        </p:nvSpPr>
        <p:spPr>
          <a:xfrm>
            <a:off x="11050909" y="2130781"/>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2" name="Shape 2605">
            <a:extLst>
              <a:ext uri="{FF2B5EF4-FFF2-40B4-BE49-F238E27FC236}">
                <a16:creationId xmlns:a16="http://schemas.microsoft.com/office/drawing/2014/main" id="{30A8E207-8180-63D2-9920-857D05A40CB6}"/>
              </a:ext>
            </a:extLst>
          </p:cNvPr>
          <p:cNvSpPr/>
          <p:nvPr/>
        </p:nvSpPr>
        <p:spPr>
          <a:xfrm>
            <a:off x="6251559" y="2638649"/>
            <a:ext cx="279460" cy="279453"/>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Shape 2606">
            <a:extLst>
              <a:ext uri="{FF2B5EF4-FFF2-40B4-BE49-F238E27FC236}">
                <a16:creationId xmlns:a16="http://schemas.microsoft.com/office/drawing/2014/main" id="{F0441627-B15B-D84A-D4CA-A2035A31437F}"/>
              </a:ext>
            </a:extLst>
          </p:cNvPr>
          <p:cNvSpPr/>
          <p:nvPr/>
        </p:nvSpPr>
        <p:spPr>
          <a:xfrm>
            <a:off x="6784821" y="263864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Shape 2607">
            <a:extLst>
              <a:ext uri="{FF2B5EF4-FFF2-40B4-BE49-F238E27FC236}">
                <a16:creationId xmlns:a16="http://schemas.microsoft.com/office/drawing/2014/main" id="{F95E6482-2891-FCF9-91AA-55992C831E65}"/>
              </a:ext>
            </a:extLst>
          </p:cNvPr>
          <p:cNvSpPr/>
          <p:nvPr/>
        </p:nvSpPr>
        <p:spPr>
          <a:xfrm>
            <a:off x="7318082" y="2664042"/>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Shape 2608">
            <a:extLst>
              <a:ext uri="{FF2B5EF4-FFF2-40B4-BE49-F238E27FC236}">
                <a16:creationId xmlns:a16="http://schemas.microsoft.com/office/drawing/2014/main" id="{6572D884-D7C4-D9AC-E4FE-0E82C1B570BE}"/>
              </a:ext>
            </a:extLst>
          </p:cNvPr>
          <p:cNvSpPr/>
          <p:nvPr/>
        </p:nvSpPr>
        <p:spPr>
          <a:xfrm>
            <a:off x="7851343" y="2664042"/>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Shape 2609">
            <a:extLst>
              <a:ext uri="{FF2B5EF4-FFF2-40B4-BE49-F238E27FC236}">
                <a16:creationId xmlns:a16="http://schemas.microsoft.com/office/drawing/2014/main" id="{FB5C0A99-7A3A-A082-0243-B5AE78168C99}"/>
              </a:ext>
            </a:extLst>
          </p:cNvPr>
          <p:cNvSpPr/>
          <p:nvPr/>
        </p:nvSpPr>
        <p:spPr>
          <a:xfrm>
            <a:off x="8384604" y="2664042"/>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7" name="Shape 2610">
            <a:extLst>
              <a:ext uri="{FF2B5EF4-FFF2-40B4-BE49-F238E27FC236}">
                <a16:creationId xmlns:a16="http://schemas.microsoft.com/office/drawing/2014/main" id="{C10BD49C-CE03-35F8-25C5-205F15624441}"/>
              </a:ext>
            </a:extLst>
          </p:cNvPr>
          <p:cNvSpPr/>
          <p:nvPr/>
        </p:nvSpPr>
        <p:spPr>
          <a:xfrm>
            <a:off x="8917865" y="2664042"/>
            <a:ext cx="279328" cy="228535"/>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Shape 2611">
            <a:extLst>
              <a:ext uri="{FF2B5EF4-FFF2-40B4-BE49-F238E27FC236}">
                <a16:creationId xmlns:a16="http://schemas.microsoft.com/office/drawing/2014/main" id="{D1D66598-F04C-0CAC-FEA7-A070CCA66085}"/>
              </a:ext>
            </a:extLst>
          </p:cNvPr>
          <p:cNvSpPr/>
          <p:nvPr/>
        </p:nvSpPr>
        <p:spPr>
          <a:xfrm>
            <a:off x="9451126" y="2651345"/>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Shape 2612">
            <a:extLst>
              <a:ext uri="{FF2B5EF4-FFF2-40B4-BE49-F238E27FC236}">
                <a16:creationId xmlns:a16="http://schemas.microsoft.com/office/drawing/2014/main" id="{5E5C3F23-574A-007D-F118-D57944D7A1AC}"/>
              </a:ext>
            </a:extLst>
          </p:cNvPr>
          <p:cNvSpPr/>
          <p:nvPr/>
        </p:nvSpPr>
        <p:spPr>
          <a:xfrm>
            <a:off x="9984387" y="2664042"/>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0" name="Shape 2613">
            <a:extLst>
              <a:ext uri="{FF2B5EF4-FFF2-40B4-BE49-F238E27FC236}">
                <a16:creationId xmlns:a16="http://schemas.microsoft.com/office/drawing/2014/main" id="{FADA8B85-C3A9-4B2E-57F0-6750785F0EF8}"/>
              </a:ext>
            </a:extLst>
          </p:cNvPr>
          <p:cNvSpPr/>
          <p:nvPr/>
        </p:nvSpPr>
        <p:spPr>
          <a:xfrm>
            <a:off x="10517648" y="263864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1" name="Shape 2614">
            <a:extLst>
              <a:ext uri="{FF2B5EF4-FFF2-40B4-BE49-F238E27FC236}">
                <a16:creationId xmlns:a16="http://schemas.microsoft.com/office/drawing/2014/main" id="{010EA90F-24D5-40C1-CF5A-8447DD11BC3D}"/>
              </a:ext>
            </a:extLst>
          </p:cNvPr>
          <p:cNvSpPr/>
          <p:nvPr/>
        </p:nvSpPr>
        <p:spPr>
          <a:xfrm>
            <a:off x="11050909" y="263864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2" name="Shape 2615">
            <a:extLst>
              <a:ext uri="{FF2B5EF4-FFF2-40B4-BE49-F238E27FC236}">
                <a16:creationId xmlns:a16="http://schemas.microsoft.com/office/drawing/2014/main" id="{074DF3DD-4E26-5619-BC6A-CA5487F6993B}"/>
              </a:ext>
            </a:extLst>
          </p:cNvPr>
          <p:cNvSpPr/>
          <p:nvPr/>
        </p:nvSpPr>
        <p:spPr>
          <a:xfrm>
            <a:off x="6251560" y="31719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Shape 2616">
            <a:extLst>
              <a:ext uri="{FF2B5EF4-FFF2-40B4-BE49-F238E27FC236}">
                <a16:creationId xmlns:a16="http://schemas.microsoft.com/office/drawing/2014/main" id="{4FDF034D-973F-3BB1-3B4E-4A78B6CB7AA0}"/>
              </a:ext>
            </a:extLst>
          </p:cNvPr>
          <p:cNvSpPr/>
          <p:nvPr/>
        </p:nvSpPr>
        <p:spPr>
          <a:xfrm>
            <a:off x="6784821" y="3184606"/>
            <a:ext cx="279328"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4" name="Shape 2617">
            <a:extLst>
              <a:ext uri="{FF2B5EF4-FFF2-40B4-BE49-F238E27FC236}">
                <a16:creationId xmlns:a16="http://schemas.microsoft.com/office/drawing/2014/main" id="{BBB1C3EB-BA55-2253-F716-6EC8A72CC9B5}"/>
              </a:ext>
            </a:extLst>
          </p:cNvPr>
          <p:cNvSpPr/>
          <p:nvPr/>
        </p:nvSpPr>
        <p:spPr>
          <a:xfrm>
            <a:off x="7318082" y="3197303"/>
            <a:ext cx="279328" cy="22856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5" name="Shape 2618">
            <a:extLst>
              <a:ext uri="{FF2B5EF4-FFF2-40B4-BE49-F238E27FC236}">
                <a16:creationId xmlns:a16="http://schemas.microsoft.com/office/drawing/2014/main" id="{B2796DEB-BDF4-0DFB-354C-0DC22D9B4A15}"/>
              </a:ext>
            </a:extLst>
          </p:cNvPr>
          <p:cNvSpPr/>
          <p:nvPr/>
        </p:nvSpPr>
        <p:spPr>
          <a:xfrm>
            <a:off x="7851343" y="3171910"/>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6" name="Shape 2619">
            <a:extLst>
              <a:ext uri="{FF2B5EF4-FFF2-40B4-BE49-F238E27FC236}">
                <a16:creationId xmlns:a16="http://schemas.microsoft.com/office/drawing/2014/main" id="{902CB9E9-2B5E-95C7-F205-7EAA4A00457C}"/>
              </a:ext>
            </a:extLst>
          </p:cNvPr>
          <p:cNvSpPr/>
          <p:nvPr/>
        </p:nvSpPr>
        <p:spPr>
          <a:xfrm>
            <a:off x="8384604" y="3171910"/>
            <a:ext cx="279328" cy="279326"/>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7" name="Shape 2620">
            <a:extLst>
              <a:ext uri="{FF2B5EF4-FFF2-40B4-BE49-F238E27FC236}">
                <a16:creationId xmlns:a16="http://schemas.microsoft.com/office/drawing/2014/main" id="{188CC1B6-CC28-2804-AEA6-CCD129204195}"/>
              </a:ext>
            </a:extLst>
          </p:cNvPr>
          <p:cNvSpPr/>
          <p:nvPr/>
        </p:nvSpPr>
        <p:spPr>
          <a:xfrm>
            <a:off x="8917865" y="3184606"/>
            <a:ext cx="279328" cy="25403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8" name="Shape 2621">
            <a:extLst>
              <a:ext uri="{FF2B5EF4-FFF2-40B4-BE49-F238E27FC236}">
                <a16:creationId xmlns:a16="http://schemas.microsoft.com/office/drawing/2014/main" id="{07FEAADA-DD0A-ED44-1B3E-29588C553D8B}"/>
              </a:ext>
            </a:extLst>
          </p:cNvPr>
          <p:cNvSpPr/>
          <p:nvPr/>
        </p:nvSpPr>
        <p:spPr>
          <a:xfrm>
            <a:off x="9451126" y="3222697"/>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99" name="Shape 2622">
            <a:extLst>
              <a:ext uri="{FF2B5EF4-FFF2-40B4-BE49-F238E27FC236}">
                <a16:creationId xmlns:a16="http://schemas.microsoft.com/office/drawing/2014/main" id="{BE26AFFA-EB8B-F163-DF5E-3702E8297CC6}"/>
              </a:ext>
            </a:extLst>
          </p:cNvPr>
          <p:cNvSpPr/>
          <p:nvPr/>
        </p:nvSpPr>
        <p:spPr>
          <a:xfrm>
            <a:off x="9984387" y="31719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0" name="Shape 2623">
            <a:extLst>
              <a:ext uri="{FF2B5EF4-FFF2-40B4-BE49-F238E27FC236}">
                <a16:creationId xmlns:a16="http://schemas.microsoft.com/office/drawing/2014/main" id="{91DB50F2-5627-2922-F4CA-A57374F3CC5D}"/>
              </a:ext>
            </a:extLst>
          </p:cNvPr>
          <p:cNvSpPr/>
          <p:nvPr/>
        </p:nvSpPr>
        <p:spPr>
          <a:xfrm>
            <a:off x="10517648" y="31719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1" name="Shape 2624">
            <a:extLst>
              <a:ext uri="{FF2B5EF4-FFF2-40B4-BE49-F238E27FC236}">
                <a16:creationId xmlns:a16="http://schemas.microsoft.com/office/drawing/2014/main" id="{331B3950-6C43-7A2D-A2E6-93D705033AC7}"/>
              </a:ext>
            </a:extLst>
          </p:cNvPr>
          <p:cNvSpPr/>
          <p:nvPr/>
        </p:nvSpPr>
        <p:spPr>
          <a:xfrm>
            <a:off x="11050909" y="317191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2" name="Shape 2625">
            <a:extLst>
              <a:ext uri="{FF2B5EF4-FFF2-40B4-BE49-F238E27FC236}">
                <a16:creationId xmlns:a16="http://schemas.microsoft.com/office/drawing/2014/main" id="{68E830A0-498D-6CA7-4CA7-163F845689C2}"/>
              </a:ext>
            </a:extLst>
          </p:cNvPr>
          <p:cNvSpPr/>
          <p:nvPr/>
        </p:nvSpPr>
        <p:spPr>
          <a:xfrm>
            <a:off x="6251560" y="373056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3" name="Shape 2626">
            <a:extLst>
              <a:ext uri="{FF2B5EF4-FFF2-40B4-BE49-F238E27FC236}">
                <a16:creationId xmlns:a16="http://schemas.microsoft.com/office/drawing/2014/main" id="{27234D2A-3331-0D5D-65C5-22170FB43A09}"/>
              </a:ext>
            </a:extLst>
          </p:cNvPr>
          <p:cNvSpPr/>
          <p:nvPr/>
        </p:nvSpPr>
        <p:spPr>
          <a:xfrm>
            <a:off x="6810214" y="3705171"/>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4" name="Shape 2627">
            <a:extLst>
              <a:ext uri="{FF2B5EF4-FFF2-40B4-BE49-F238E27FC236}">
                <a16:creationId xmlns:a16="http://schemas.microsoft.com/office/drawing/2014/main" id="{80ACD406-57B6-5DC2-0C8B-163DE920DB1E}"/>
              </a:ext>
            </a:extLst>
          </p:cNvPr>
          <p:cNvSpPr/>
          <p:nvPr/>
        </p:nvSpPr>
        <p:spPr>
          <a:xfrm>
            <a:off x="7362520" y="3705171"/>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5" name="Shape 2628">
            <a:extLst>
              <a:ext uri="{FF2B5EF4-FFF2-40B4-BE49-F238E27FC236}">
                <a16:creationId xmlns:a16="http://schemas.microsoft.com/office/drawing/2014/main" id="{398858DE-A9C9-B06E-0682-41523A32BBAB}"/>
              </a:ext>
            </a:extLst>
          </p:cNvPr>
          <p:cNvSpPr/>
          <p:nvPr/>
        </p:nvSpPr>
        <p:spPr>
          <a:xfrm>
            <a:off x="7851343" y="37051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6" name="Shape 2629">
            <a:extLst>
              <a:ext uri="{FF2B5EF4-FFF2-40B4-BE49-F238E27FC236}">
                <a16:creationId xmlns:a16="http://schemas.microsoft.com/office/drawing/2014/main" id="{12239142-2BFC-D1D2-D7C5-EFA4478D2A27}"/>
              </a:ext>
            </a:extLst>
          </p:cNvPr>
          <p:cNvSpPr/>
          <p:nvPr/>
        </p:nvSpPr>
        <p:spPr>
          <a:xfrm>
            <a:off x="8384604" y="3705171"/>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7" name="Shape 2630">
            <a:extLst>
              <a:ext uri="{FF2B5EF4-FFF2-40B4-BE49-F238E27FC236}">
                <a16:creationId xmlns:a16="http://schemas.microsoft.com/office/drawing/2014/main" id="{3F911EFD-3330-E806-F0E6-CB39E3D9B72F}"/>
              </a:ext>
            </a:extLst>
          </p:cNvPr>
          <p:cNvSpPr/>
          <p:nvPr/>
        </p:nvSpPr>
        <p:spPr>
          <a:xfrm>
            <a:off x="8981348" y="3705171"/>
            <a:ext cx="152368" cy="27932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8" name="Shape 2631">
            <a:extLst>
              <a:ext uri="{FF2B5EF4-FFF2-40B4-BE49-F238E27FC236}">
                <a16:creationId xmlns:a16="http://schemas.microsoft.com/office/drawing/2014/main" id="{B0D5B58F-F8F2-69FE-58F1-DE4F52F5E4EE}"/>
              </a:ext>
            </a:extLst>
          </p:cNvPr>
          <p:cNvSpPr/>
          <p:nvPr/>
        </p:nvSpPr>
        <p:spPr>
          <a:xfrm>
            <a:off x="9451126" y="373056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9" name="Shape 2632">
            <a:extLst>
              <a:ext uri="{FF2B5EF4-FFF2-40B4-BE49-F238E27FC236}">
                <a16:creationId xmlns:a16="http://schemas.microsoft.com/office/drawing/2014/main" id="{CB0C3201-D4B9-2F76-BC61-30CE72DBBB42}"/>
              </a:ext>
            </a:extLst>
          </p:cNvPr>
          <p:cNvSpPr/>
          <p:nvPr/>
        </p:nvSpPr>
        <p:spPr>
          <a:xfrm>
            <a:off x="10009781" y="3705171"/>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Shape 2633">
            <a:extLst>
              <a:ext uri="{FF2B5EF4-FFF2-40B4-BE49-F238E27FC236}">
                <a16:creationId xmlns:a16="http://schemas.microsoft.com/office/drawing/2014/main" id="{E3B9994C-C909-C963-0194-4DD0622A0069}"/>
              </a:ext>
            </a:extLst>
          </p:cNvPr>
          <p:cNvSpPr/>
          <p:nvPr/>
        </p:nvSpPr>
        <p:spPr>
          <a:xfrm>
            <a:off x="10517648" y="37051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Shape 2634">
            <a:extLst>
              <a:ext uri="{FF2B5EF4-FFF2-40B4-BE49-F238E27FC236}">
                <a16:creationId xmlns:a16="http://schemas.microsoft.com/office/drawing/2014/main" id="{E30299ED-8E3D-0F40-BEA7-21BA17D24CF7}"/>
              </a:ext>
            </a:extLst>
          </p:cNvPr>
          <p:cNvSpPr/>
          <p:nvPr/>
        </p:nvSpPr>
        <p:spPr>
          <a:xfrm>
            <a:off x="11050909" y="370517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2" name="Shape 2635">
            <a:extLst>
              <a:ext uri="{FF2B5EF4-FFF2-40B4-BE49-F238E27FC236}">
                <a16:creationId xmlns:a16="http://schemas.microsoft.com/office/drawing/2014/main" id="{4B6C8D28-5C55-B922-6852-3A63CAD66B5B}"/>
              </a:ext>
            </a:extLst>
          </p:cNvPr>
          <p:cNvSpPr/>
          <p:nvPr/>
        </p:nvSpPr>
        <p:spPr>
          <a:xfrm>
            <a:off x="5692905" y="1050864"/>
            <a:ext cx="761737" cy="269294"/>
          </a:xfrm>
          <a:prstGeom prst="rect">
            <a:avLst/>
          </a:prstGeom>
          <a:noFill/>
          <a:ln w="12700">
            <a:miter lim="400000"/>
          </a:ln>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500" b="1" i="0" u="none" strike="noStrike" kern="1200" cap="none" spc="-9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Arial" panose="020B0604020202020204" pitchFamily="34" charset="0"/>
              </a:rPr>
              <a:t>常用图标</a:t>
            </a:r>
            <a:endParaRPr kumimoji="0" sz="1500" b="1" i="0" u="none" strike="noStrike" kern="1200" cap="none" spc="-9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113" name="Shape 2790">
            <a:extLst>
              <a:ext uri="{FF2B5EF4-FFF2-40B4-BE49-F238E27FC236}">
                <a16:creationId xmlns:a16="http://schemas.microsoft.com/office/drawing/2014/main" id="{EBF1EBE5-59CE-E487-AE76-A3300E78969F}"/>
              </a:ext>
            </a:extLst>
          </p:cNvPr>
          <p:cNvSpPr/>
          <p:nvPr/>
        </p:nvSpPr>
        <p:spPr>
          <a:xfrm>
            <a:off x="880859" y="539050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4" name="Shape 2791">
            <a:extLst>
              <a:ext uri="{FF2B5EF4-FFF2-40B4-BE49-F238E27FC236}">
                <a16:creationId xmlns:a16="http://schemas.microsoft.com/office/drawing/2014/main" id="{C36C69F6-D91A-8FA7-DC8F-5F0E687F69A6}"/>
              </a:ext>
            </a:extLst>
          </p:cNvPr>
          <p:cNvSpPr/>
          <p:nvPr/>
        </p:nvSpPr>
        <p:spPr>
          <a:xfrm>
            <a:off x="1414120" y="537780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5" name="Shape 2792">
            <a:extLst>
              <a:ext uri="{FF2B5EF4-FFF2-40B4-BE49-F238E27FC236}">
                <a16:creationId xmlns:a16="http://schemas.microsoft.com/office/drawing/2014/main" id="{4EC61AED-58B0-8A46-F7ED-F987A77DC4B2}"/>
              </a:ext>
            </a:extLst>
          </p:cNvPr>
          <p:cNvSpPr/>
          <p:nvPr/>
        </p:nvSpPr>
        <p:spPr>
          <a:xfrm>
            <a:off x="1947381" y="53524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6" name="Shape 2793">
            <a:extLst>
              <a:ext uri="{FF2B5EF4-FFF2-40B4-BE49-F238E27FC236}">
                <a16:creationId xmlns:a16="http://schemas.microsoft.com/office/drawing/2014/main" id="{74751CB3-D3CE-E099-04E8-F2A060D0F0F8}"/>
              </a:ext>
            </a:extLst>
          </p:cNvPr>
          <p:cNvSpPr/>
          <p:nvPr/>
        </p:nvSpPr>
        <p:spPr>
          <a:xfrm>
            <a:off x="2480642" y="53524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7" name="Shape 2794">
            <a:extLst>
              <a:ext uri="{FF2B5EF4-FFF2-40B4-BE49-F238E27FC236}">
                <a16:creationId xmlns:a16="http://schemas.microsoft.com/office/drawing/2014/main" id="{FF4EC0EE-D7F2-FB76-FAD8-D878EC277535}"/>
              </a:ext>
            </a:extLst>
          </p:cNvPr>
          <p:cNvSpPr/>
          <p:nvPr/>
        </p:nvSpPr>
        <p:spPr>
          <a:xfrm>
            <a:off x="3013903" y="53524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8" name="Shape 2795">
            <a:extLst>
              <a:ext uri="{FF2B5EF4-FFF2-40B4-BE49-F238E27FC236}">
                <a16:creationId xmlns:a16="http://schemas.microsoft.com/office/drawing/2014/main" id="{F0A798B7-B68B-CAF3-3237-972FD4C2F2D4}"/>
              </a:ext>
            </a:extLst>
          </p:cNvPr>
          <p:cNvSpPr/>
          <p:nvPr/>
        </p:nvSpPr>
        <p:spPr>
          <a:xfrm>
            <a:off x="3547164" y="53524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19" name="Shape 2796">
            <a:extLst>
              <a:ext uri="{FF2B5EF4-FFF2-40B4-BE49-F238E27FC236}">
                <a16:creationId xmlns:a16="http://schemas.microsoft.com/office/drawing/2014/main" id="{B2D11E8C-D4B2-A872-0C33-D16F83904A70}"/>
              </a:ext>
            </a:extLst>
          </p:cNvPr>
          <p:cNvSpPr/>
          <p:nvPr/>
        </p:nvSpPr>
        <p:spPr>
          <a:xfrm>
            <a:off x="4080425" y="53524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0" name="Shape 2797">
            <a:extLst>
              <a:ext uri="{FF2B5EF4-FFF2-40B4-BE49-F238E27FC236}">
                <a16:creationId xmlns:a16="http://schemas.microsoft.com/office/drawing/2014/main" id="{E4AB5973-0A9D-FFDE-6DC1-791692A09C8A}"/>
              </a:ext>
            </a:extLst>
          </p:cNvPr>
          <p:cNvSpPr/>
          <p:nvPr/>
        </p:nvSpPr>
        <p:spPr>
          <a:xfrm>
            <a:off x="4613686" y="53524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1" name="Shape 2798">
            <a:extLst>
              <a:ext uri="{FF2B5EF4-FFF2-40B4-BE49-F238E27FC236}">
                <a16:creationId xmlns:a16="http://schemas.microsoft.com/office/drawing/2014/main" id="{B51C0D2E-4DAA-80DA-C8D0-B842AC1EFC70}"/>
              </a:ext>
            </a:extLst>
          </p:cNvPr>
          <p:cNvSpPr/>
          <p:nvPr/>
        </p:nvSpPr>
        <p:spPr>
          <a:xfrm>
            <a:off x="5146947" y="5415894"/>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2" name="Shape 2799">
            <a:extLst>
              <a:ext uri="{FF2B5EF4-FFF2-40B4-BE49-F238E27FC236}">
                <a16:creationId xmlns:a16="http://schemas.microsoft.com/office/drawing/2014/main" id="{F4CABB67-C7CF-E2CF-3A75-D7658D0E4F38}"/>
              </a:ext>
            </a:extLst>
          </p:cNvPr>
          <p:cNvSpPr/>
          <p:nvPr/>
        </p:nvSpPr>
        <p:spPr>
          <a:xfrm>
            <a:off x="5680208" y="539050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3" name="Shape 2800">
            <a:extLst>
              <a:ext uri="{FF2B5EF4-FFF2-40B4-BE49-F238E27FC236}">
                <a16:creationId xmlns:a16="http://schemas.microsoft.com/office/drawing/2014/main" id="{924BCDC6-BCA2-27A6-B7DD-486AEE091433}"/>
              </a:ext>
            </a:extLst>
          </p:cNvPr>
          <p:cNvSpPr/>
          <p:nvPr/>
        </p:nvSpPr>
        <p:spPr>
          <a:xfrm>
            <a:off x="880859" y="593645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4" name="Shape 2801">
            <a:extLst>
              <a:ext uri="{FF2B5EF4-FFF2-40B4-BE49-F238E27FC236}">
                <a16:creationId xmlns:a16="http://schemas.microsoft.com/office/drawing/2014/main" id="{83272E02-554D-D987-BD2C-6C2B6CD2687A}"/>
              </a:ext>
            </a:extLst>
          </p:cNvPr>
          <p:cNvSpPr/>
          <p:nvPr/>
        </p:nvSpPr>
        <p:spPr>
          <a:xfrm>
            <a:off x="1414120" y="5949155"/>
            <a:ext cx="279328" cy="152371"/>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5" name="Shape 2802">
            <a:extLst>
              <a:ext uri="{FF2B5EF4-FFF2-40B4-BE49-F238E27FC236}">
                <a16:creationId xmlns:a16="http://schemas.microsoft.com/office/drawing/2014/main" id="{0DB624EB-E2A7-A479-3BDE-A6E474DF1BA1}"/>
              </a:ext>
            </a:extLst>
          </p:cNvPr>
          <p:cNvSpPr/>
          <p:nvPr/>
        </p:nvSpPr>
        <p:spPr>
          <a:xfrm>
            <a:off x="1947381" y="592376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6" name="Shape 2803">
            <a:extLst>
              <a:ext uri="{FF2B5EF4-FFF2-40B4-BE49-F238E27FC236}">
                <a16:creationId xmlns:a16="http://schemas.microsoft.com/office/drawing/2014/main" id="{2E778649-471B-9550-FED3-FB05AF5363E7}"/>
              </a:ext>
            </a:extLst>
          </p:cNvPr>
          <p:cNvSpPr/>
          <p:nvPr/>
        </p:nvSpPr>
        <p:spPr>
          <a:xfrm>
            <a:off x="2480642" y="593645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Shape 2804">
            <a:extLst>
              <a:ext uri="{FF2B5EF4-FFF2-40B4-BE49-F238E27FC236}">
                <a16:creationId xmlns:a16="http://schemas.microsoft.com/office/drawing/2014/main" id="{A57C9CA5-C248-B0E2-2985-978558982C28}"/>
              </a:ext>
            </a:extLst>
          </p:cNvPr>
          <p:cNvSpPr/>
          <p:nvPr/>
        </p:nvSpPr>
        <p:spPr>
          <a:xfrm>
            <a:off x="3013903" y="5949156"/>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8" name="Shape 2805">
            <a:extLst>
              <a:ext uri="{FF2B5EF4-FFF2-40B4-BE49-F238E27FC236}">
                <a16:creationId xmlns:a16="http://schemas.microsoft.com/office/drawing/2014/main" id="{A89B6095-080F-5177-06DE-D04A168ED47E}"/>
              </a:ext>
            </a:extLst>
          </p:cNvPr>
          <p:cNvSpPr/>
          <p:nvPr/>
        </p:nvSpPr>
        <p:spPr>
          <a:xfrm>
            <a:off x="3547164" y="592376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Shape 2806">
            <a:extLst>
              <a:ext uri="{FF2B5EF4-FFF2-40B4-BE49-F238E27FC236}">
                <a16:creationId xmlns:a16="http://schemas.microsoft.com/office/drawing/2014/main" id="{BED4B03C-F5C5-A5C2-B775-684C5DC0C853}"/>
              </a:ext>
            </a:extLst>
          </p:cNvPr>
          <p:cNvSpPr/>
          <p:nvPr/>
        </p:nvSpPr>
        <p:spPr>
          <a:xfrm>
            <a:off x="4080425" y="593645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0" name="Shape 2807">
            <a:extLst>
              <a:ext uri="{FF2B5EF4-FFF2-40B4-BE49-F238E27FC236}">
                <a16:creationId xmlns:a16="http://schemas.microsoft.com/office/drawing/2014/main" id="{AE5AE932-1C03-84B2-4906-34683B51DAE6}"/>
              </a:ext>
            </a:extLst>
          </p:cNvPr>
          <p:cNvSpPr/>
          <p:nvPr/>
        </p:nvSpPr>
        <p:spPr>
          <a:xfrm>
            <a:off x="4613686" y="592376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1" name="Shape 2808">
            <a:extLst>
              <a:ext uri="{FF2B5EF4-FFF2-40B4-BE49-F238E27FC236}">
                <a16:creationId xmlns:a16="http://schemas.microsoft.com/office/drawing/2014/main" id="{50649FA8-C289-6B75-A0F7-609AE2385A57}"/>
              </a:ext>
            </a:extLst>
          </p:cNvPr>
          <p:cNvSpPr/>
          <p:nvPr/>
        </p:nvSpPr>
        <p:spPr>
          <a:xfrm>
            <a:off x="5146947" y="58856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2" name="Shape 2809">
            <a:extLst>
              <a:ext uri="{FF2B5EF4-FFF2-40B4-BE49-F238E27FC236}">
                <a16:creationId xmlns:a16="http://schemas.microsoft.com/office/drawing/2014/main" id="{7CA81525-DBD0-5A4D-4483-384F852F1890}"/>
              </a:ext>
            </a:extLst>
          </p:cNvPr>
          <p:cNvSpPr/>
          <p:nvPr/>
        </p:nvSpPr>
        <p:spPr>
          <a:xfrm>
            <a:off x="5680208" y="58856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3" name="Shape 2810">
            <a:extLst>
              <a:ext uri="{FF2B5EF4-FFF2-40B4-BE49-F238E27FC236}">
                <a16:creationId xmlns:a16="http://schemas.microsoft.com/office/drawing/2014/main" id="{6EADA7CC-637D-6472-8978-23419006DFC9}"/>
              </a:ext>
            </a:extLst>
          </p:cNvPr>
          <p:cNvSpPr/>
          <p:nvPr/>
        </p:nvSpPr>
        <p:spPr>
          <a:xfrm>
            <a:off x="6229117" y="536510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4" name="Shape 2811">
            <a:extLst>
              <a:ext uri="{FF2B5EF4-FFF2-40B4-BE49-F238E27FC236}">
                <a16:creationId xmlns:a16="http://schemas.microsoft.com/office/drawing/2014/main" id="{1D904F5D-C8CA-022C-968C-D443243F8CD3}"/>
              </a:ext>
            </a:extLst>
          </p:cNvPr>
          <p:cNvSpPr/>
          <p:nvPr/>
        </p:nvSpPr>
        <p:spPr>
          <a:xfrm>
            <a:off x="6762379" y="536510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5" name="Shape 2812">
            <a:extLst>
              <a:ext uri="{FF2B5EF4-FFF2-40B4-BE49-F238E27FC236}">
                <a16:creationId xmlns:a16="http://schemas.microsoft.com/office/drawing/2014/main" id="{2BFAAEF6-3BAA-1074-382D-1E889C7E1D8D}"/>
              </a:ext>
            </a:extLst>
          </p:cNvPr>
          <p:cNvSpPr/>
          <p:nvPr/>
        </p:nvSpPr>
        <p:spPr>
          <a:xfrm>
            <a:off x="7295640" y="536510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6" name="Shape 2813">
            <a:extLst>
              <a:ext uri="{FF2B5EF4-FFF2-40B4-BE49-F238E27FC236}">
                <a16:creationId xmlns:a16="http://schemas.microsoft.com/office/drawing/2014/main" id="{9D9EADD8-6774-1C5D-9C1D-BAA9F8A7A908}"/>
              </a:ext>
            </a:extLst>
          </p:cNvPr>
          <p:cNvSpPr/>
          <p:nvPr/>
        </p:nvSpPr>
        <p:spPr>
          <a:xfrm>
            <a:off x="7828901" y="5384153"/>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7" name="Shape 2814">
            <a:extLst>
              <a:ext uri="{FF2B5EF4-FFF2-40B4-BE49-F238E27FC236}">
                <a16:creationId xmlns:a16="http://schemas.microsoft.com/office/drawing/2014/main" id="{768B16E9-063A-4B20-7C3F-71B2869FF787}"/>
              </a:ext>
            </a:extLst>
          </p:cNvPr>
          <p:cNvSpPr/>
          <p:nvPr/>
        </p:nvSpPr>
        <p:spPr>
          <a:xfrm>
            <a:off x="8387555" y="5352411"/>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8" name="Shape 2815">
            <a:extLst>
              <a:ext uri="{FF2B5EF4-FFF2-40B4-BE49-F238E27FC236}">
                <a16:creationId xmlns:a16="http://schemas.microsoft.com/office/drawing/2014/main" id="{6CB90040-FDFA-1F28-6EDB-115596742585}"/>
              </a:ext>
            </a:extLst>
          </p:cNvPr>
          <p:cNvSpPr/>
          <p:nvPr/>
        </p:nvSpPr>
        <p:spPr>
          <a:xfrm>
            <a:off x="8908119" y="5352411"/>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39" name="Shape 2816">
            <a:extLst>
              <a:ext uri="{FF2B5EF4-FFF2-40B4-BE49-F238E27FC236}">
                <a16:creationId xmlns:a16="http://schemas.microsoft.com/office/drawing/2014/main" id="{152AA6B3-8F4C-2597-0B19-A3459D0D3E19}"/>
              </a:ext>
            </a:extLst>
          </p:cNvPr>
          <p:cNvSpPr/>
          <p:nvPr/>
        </p:nvSpPr>
        <p:spPr>
          <a:xfrm>
            <a:off x="9422336" y="53524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0" name="Shape 2817">
            <a:extLst>
              <a:ext uri="{FF2B5EF4-FFF2-40B4-BE49-F238E27FC236}">
                <a16:creationId xmlns:a16="http://schemas.microsoft.com/office/drawing/2014/main" id="{FC028869-542D-6A8C-37C2-3F056A5A978C}"/>
              </a:ext>
            </a:extLst>
          </p:cNvPr>
          <p:cNvSpPr/>
          <p:nvPr/>
        </p:nvSpPr>
        <p:spPr>
          <a:xfrm>
            <a:off x="9961945" y="537780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1" name="Shape 2818">
            <a:extLst>
              <a:ext uri="{FF2B5EF4-FFF2-40B4-BE49-F238E27FC236}">
                <a16:creationId xmlns:a16="http://schemas.microsoft.com/office/drawing/2014/main" id="{0CD6AE53-B0C5-693F-F547-881BF961127F}"/>
              </a:ext>
            </a:extLst>
          </p:cNvPr>
          <p:cNvSpPr/>
          <p:nvPr/>
        </p:nvSpPr>
        <p:spPr>
          <a:xfrm>
            <a:off x="10495206" y="536510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2" name="Shape 2819">
            <a:extLst>
              <a:ext uri="{FF2B5EF4-FFF2-40B4-BE49-F238E27FC236}">
                <a16:creationId xmlns:a16="http://schemas.microsoft.com/office/drawing/2014/main" id="{B0FC6B54-8670-D47A-512A-E82FDC40EC8B}"/>
              </a:ext>
            </a:extLst>
          </p:cNvPr>
          <p:cNvSpPr/>
          <p:nvPr/>
        </p:nvSpPr>
        <p:spPr>
          <a:xfrm>
            <a:off x="11028467" y="536510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3" name="Shape 2820">
            <a:extLst>
              <a:ext uri="{FF2B5EF4-FFF2-40B4-BE49-F238E27FC236}">
                <a16:creationId xmlns:a16="http://schemas.microsoft.com/office/drawing/2014/main" id="{429749A2-F807-9E0B-13F8-18B317B8307C}"/>
              </a:ext>
            </a:extLst>
          </p:cNvPr>
          <p:cNvSpPr/>
          <p:nvPr/>
        </p:nvSpPr>
        <p:spPr>
          <a:xfrm>
            <a:off x="6229117" y="589836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Shape 2821">
            <a:extLst>
              <a:ext uri="{FF2B5EF4-FFF2-40B4-BE49-F238E27FC236}">
                <a16:creationId xmlns:a16="http://schemas.microsoft.com/office/drawing/2014/main" id="{2FD0B22F-F525-4140-D289-54BD193F3373}"/>
              </a:ext>
            </a:extLst>
          </p:cNvPr>
          <p:cNvSpPr/>
          <p:nvPr/>
        </p:nvSpPr>
        <p:spPr>
          <a:xfrm>
            <a:off x="6762379" y="589836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5" name="Shape 2822">
            <a:extLst>
              <a:ext uri="{FF2B5EF4-FFF2-40B4-BE49-F238E27FC236}">
                <a16:creationId xmlns:a16="http://schemas.microsoft.com/office/drawing/2014/main" id="{6B2A7BBB-1614-498F-8161-206E37CCFCC6}"/>
              </a:ext>
            </a:extLst>
          </p:cNvPr>
          <p:cNvSpPr/>
          <p:nvPr/>
        </p:nvSpPr>
        <p:spPr>
          <a:xfrm>
            <a:off x="7295640" y="589836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Shape 2823">
            <a:extLst>
              <a:ext uri="{FF2B5EF4-FFF2-40B4-BE49-F238E27FC236}">
                <a16:creationId xmlns:a16="http://schemas.microsoft.com/office/drawing/2014/main" id="{E3F7A4ED-A692-F5D8-BF78-BA600104C47E}"/>
              </a:ext>
            </a:extLst>
          </p:cNvPr>
          <p:cNvSpPr/>
          <p:nvPr/>
        </p:nvSpPr>
        <p:spPr>
          <a:xfrm>
            <a:off x="7828901" y="5917414"/>
            <a:ext cx="279328" cy="222193"/>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7" name="Shape 2824">
            <a:extLst>
              <a:ext uri="{FF2B5EF4-FFF2-40B4-BE49-F238E27FC236}">
                <a16:creationId xmlns:a16="http://schemas.microsoft.com/office/drawing/2014/main" id="{1BD6B655-0EFA-76B9-CA80-196D3CE5BC0C}"/>
              </a:ext>
            </a:extLst>
          </p:cNvPr>
          <p:cNvSpPr/>
          <p:nvPr/>
        </p:nvSpPr>
        <p:spPr>
          <a:xfrm>
            <a:off x="8362162" y="5885672"/>
            <a:ext cx="279328" cy="279282"/>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8" name="Shape 2825">
            <a:extLst>
              <a:ext uri="{FF2B5EF4-FFF2-40B4-BE49-F238E27FC236}">
                <a16:creationId xmlns:a16="http://schemas.microsoft.com/office/drawing/2014/main" id="{E74565F6-6C0F-4C76-9382-17C5C5E8E2D9}"/>
              </a:ext>
            </a:extLst>
          </p:cNvPr>
          <p:cNvSpPr/>
          <p:nvPr/>
        </p:nvSpPr>
        <p:spPr>
          <a:xfrm>
            <a:off x="8895423" y="592376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9" name="Shape 2826">
            <a:extLst>
              <a:ext uri="{FF2B5EF4-FFF2-40B4-BE49-F238E27FC236}">
                <a16:creationId xmlns:a16="http://schemas.microsoft.com/office/drawing/2014/main" id="{06482086-8FEC-45E5-7EE3-011EF81BFF93}"/>
              </a:ext>
            </a:extLst>
          </p:cNvPr>
          <p:cNvSpPr/>
          <p:nvPr/>
        </p:nvSpPr>
        <p:spPr>
          <a:xfrm>
            <a:off x="9428684" y="5911065"/>
            <a:ext cx="279328" cy="228765"/>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50" name="Shape 2827">
            <a:extLst>
              <a:ext uri="{FF2B5EF4-FFF2-40B4-BE49-F238E27FC236}">
                <a16:creationId xmlns:a16="http://schemas.microsoft.com/office/drawing/2014/main" id="{5E3D2602-99EA-77BE-2BD3-786929C97461}"/>
              </a:ext>
            </a:extLst>
          </p:cNvPr>
          <p:cNvSpPr/>
          <p:nvPr/>
        </p:nvSpPr>
        <p:spPr>
          <a:xfrm>
            <a:off x="10000035" y="588567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51" name="Shape 2828">
            <a:extLst>
              <a:ext uri="{FF2B5EF4-FFF2-40B4-BE49-F238E27FC236}">
                <a16:creationId xmlns:a16="http://schemas.microsoft.com/office/drawing/2014/main" id="{5F031CA7-2348-136A-487B-202E88ED72D7}"/>
              </a:ext>
            </a:extLst>
          </p:cNvPr>
          <p:cNvSpPr/>
          <p:nvPr/>
        </p:nvSpPr>
        <p:spPr>
          <a:xfrm>
            <a:off x="10520599" y="588567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52" name="Shape 2829">
            <a:extLst>
              <a:ext uri="{FF2B5EF4-FFF2-40B4-BE49-F238E27FC236}">
                <a16:creationId xmlns:a16="http://schemas.microsoft.com/office/drawing/2014/main" id="{469DE289-23EC-69C2-6E37-DF8FEE222C40}"/>
              </a:ext>
            </a:extLst>
          </p:cNvPr>
          <p:cNvSpPr/>
          <p:nvPr/>
        </p:nvSpPr>
        <p:spPr>
          <a:xfrm>
            <a:off x="11028467" y="58856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dirty="0">
              <a:ln>
                <a:noFill/>
              </a:ln>
              <a:solidFill>
                <a:srgbClr val="4472C4"/>
              </a:solidFill>
              <a:effectLst>
                <a:outerShdw blurRad="38100" dist="12700" dir="5400000" rotWithShape="0">
                  <a:srgbClr val="000000">
                    <a:alpha val="50000"/>
                  </a:srgbClr>
                </a:outerShdw>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53" name="Shape 2830">
            <a:extLst>
              <a:ext uri="{FF2B5EF4-FFF2-40B4-BE49-F238E27FC236}">
                <a16:creationId xmlns:a16="http://schemas.microsoft.com/office/drawing/2014/main" id="{A408FE16-7CA3-E8C7-C383-F918612136E5}"/>
              </a:ext>
            </a:extLst>
          </p:cNvPr>
          <p:cNvSpPr/>
          <p:nvPr/>
        </p:nvSpPr>
        <p:spPr>
          <a:xfrm>
            <a:off x="5651172" y="4817442"/>
            <a:ext cx="918511" cy="269294"/>
          </a:xfrm>
          <a:prstGeom prst="rect">
            <a:avLst/>
          </a:prstGeom>
          <a:noFill/>
          <a:ln w="12700">
            <a:miter lim="400000"/>
          </a:ln>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500" b="1" i="0" u="none" strike="noStrike" kern="1200" cap="none" spc="-9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Arial" panose="020B0604020202020204" pitchFamily="34" charset="0"/>
              </a:rPr>
              <a:t>电商</a:t>
            </a:r>
            <a:r>
              <a:rPr kumimoji="0" lang="en-US" altLang="zh-CN" sz="1500" b="1" i="0" u="none" strike="noStrike" kern="1200" cap="none" spc="-9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Arial" panose="020B0604020202020204" pitchFamily="34" charset="0"/>
              </a:rPr>
              <a:t>&amp;</a:t>
            </a:r>
            <a:r>
              <a:rPr kumimoji="0" lang="zh-CN" altLang="en-US" sz="1500" b="1" i="0" u="none" strike="noStrike" kern="1200" cap="none" spc="-9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Arial" panose="020B0604020202020204" pitchFamily="34" charset="0"/>
              </a:rPr>
              <a:t>消费</a:t>
            </a:r>
            <a:endParaRPr kumimoji="0" sz="1500" b="1" i="0" u="none" strike="noStrike" kern="1200" cap="none" spc="-9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sym typeface="Arial" panose="020B0604020202020204" pitchFamily="34" charset="0"/>
            </a:endParaRPr>
          </a:p>
        </p:txBody>
      </p:sp>
      <p:sp>
        <p:nvSpPr>
          <p:cNvPr id="155" name="矩形 154">
            <a:extLst>
              <a:ext uri="{FF2B5EF4-FFF2-40B4-BE49-F238E27FC236}">
                <a16:creationId xmlns:a16="http://schemas.microsoft.com/office/drawing/2014/main" id="{81A7BC53-708B-1E8B-D865-85BD5004C810}"/>
              </a:ext>
            </a:extLst>
          </p:cNvPr>
          <p:cNvSpPr/>
          <p:nvPr/>
        </p:nvSpPr>
        <p:spPr>
          <a:xfrm>
            <a:off x="0" y="6704013"/>
            <a:ext cx="12192000" cy="144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US" altLang="zh-CN" sz="3200" b="1" i="0" u="none" strike="noStrike" kern="1200" cap="none" spc="0" normalizeH="0" baseline="0" noProof="1">
              <a:ln>
                <a:noFill/>
              </a:ln>
              <a:solidFill>
                <a:prstClr val="white"/>
              </a:solidFill>
              <a:effectLst/>
              <a:uLnTx/>
              <a:uFillTx/>
              <a:latin typeface="微软雅黑" panose="020B0503020204020204" pitchFamily="34" charset="-122"/>
              <a:ea typeface="等线" panose="02010600030101010101" pitchFamily="2" charset="-122"/>
              <a:cs typeface="+mn-cs"/>
            </a:endParaRPr>
          </a:p>
        </p:txBody>
      </p:sp>
    </p:spTree>
    <p:extLst>
      <p:ext uri="{BB962C8B-B14F-4D97-AF65-F5344CB8AC3E}">
        <p14:creationId xmlns:p14="http://schemas.microsoft.com/office/powerpoint/2010/main" val="382414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3"/>
          <p:cNvSpPr txBox="1"/>
          <p:nvPr/>
        </p:nvSpPr>
        <p:spPr>
          <a:xfrm>
            <a:off x="4458018" y="564515"/>
            <a:ext cx="4074795" cy="521970"/>
          </a:xfrm>
          <a:prstGeom prst="rect">
            <a:avLst/>
          </a:prstGeom>
          <a:noFill/>
          <a:effectLst/>
        </p:spPr>
        <p:txBody>
          <a:bodyPr wrap="square" rtlCol="0">
            <a:noAutofit/>
          </a:bodyPr>
          <a:lstStyle/>
          <a:p>
            <a:pPr algn="dist"/>
            <a:r>
              <a:rPr lang="zh-CN" altLang="en-US" sz="28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cs typeface="阿里巴巴普惠体 2.0 45 Light" panose="00020600040101010101" charset="-122"/>
              </a:rPr>
              <a:t>目录</a:t>
            </a:r>
            <a:r>
              <a:rPr lang="en-US" altLang="zh-CN" sz="28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cs typeface="阿里巴巴普惠体 2.0 45 Light" panose="00020600040101010101" charset="-122"/>
              </a:rPr>
              <a:t>CONTENTS</a:t>
            </a:r>
          </a:p>
        </p:txBody>
      </p:sp>
      <p:sp>
        <p:nvSpPr>
          <p:cNvPr id="10" name="矩形 9"/>
          <p:cNvSpPr/>
          <p:nvPr/>
        </p:nvSpPr>
        <p:spPr>
          <a:xfrm rot="5400000">
            <a:off x="3153728" y="2067560"/>
            <a:ext cx="957580" cy="427355"/>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dist"/>
            <a:r>
              <a:rPr lang="en-US" altLang="zh-CN" sz="1400" dirty="0">
                <a:gradFill flip="none" rotWithShape="1">
                  <a:gsLst>
                    <a:gs pos="50000">
                      <a:schemeClr val="accent6"/>
                    </a:gs>
                    <a:gs pos="75000">
                      <a:srgbClr val="FFD34D"/>
                    </a:gs>
                    <a:gs pos="100000">
                      <a:schemeClr val="accent6"/>
                    </a:gs>
                    <a:gs pos="25000">
                      <a:srgbClr val="FFD34D"/>
                    </a:gs>
                    <a:gs pos="0">
                      <a:schemeClr val="accent6"/>
                    </a:gs>
                  </a:gsLst>
                  <a:lin ang="13500000" scaled="1"/>
                  <a:tileRect/>
                </a:gradFill>
                <a:latin typeface="微软雅黑" panose="020B0503020204020204" pitchFamily="34" charset="-122"/>
                <a:ea typeface="微软雅黑" panose="020B0503020204020204" pitchFamily="34" charset="-122"/>
                <a:cs typeface="阿里巴巴普惠体 2.0 45 Light" panose="00020600040101010101" charset="-122"/>
                <a:sym typeface="+mn-ea"/>
              </a:rPr>
              <a:t>PART 1</a:t>
            </a:r>
          </a:p>
        </p:txBody>
      </p:sp>
      <p:sp>
        <p:nvSpPr>
          <p:cNvPr id="12" name="文本框 11"/>
          <p:cNvSpPr txBox="1"/>
          <p:nvPr/>
        </p:nvSpPr>
        <p:spPr>
          <a:xfrm>
            <a:off x="3770115" y="1732915"/>
            <a:ext cx="677108" cy="1823720"/>
          </a:xfrm>
          <a:prstGeom prst="rect">
            <a:avLst/>
          </a:prstGeom>
          <a:noFill/>
          <a:effectLst/>
        </p:spPr>
        <p:txBody>
          <a:bodyPr vert="eaVert" wrap="square" rtlCol="0">
            <a:noAutofit/>
          </a:bodyPr>
          <a:lstStyle/>
          <a:p>
            <a:r>
              <a:rPr lang="zh-CN" altLang="en-US" sz="3200" dirty="0">
                <a:solidFill>
                  <a:schemeClr val="bg1"/>
                </a:solidFill>
                <a:effectLst>
                  <a:outerShdw blurRad="673100" dist="2540000" dir="11460000" sx="120000" sy="120000" algn="ctr" rotWithShape="0">
                    <a:prstClr val="black">
                      <a:alpha val="37000"/>
                    </a:prstClr>
                  </a:outerShdw>
                </a:effectLst>
                <a:latin typeface="庞门正道粗书体6.0" panose="02010600030101010101" pitchFamily="2" charset="-122"/>
                <a:ea typeface="庞门正道粗书体6.0" panose="02010600030101010101" pitchFamily="2" charset="-122"/>
                <a:cs typeface="阿里巴巴普惠体 2.0 45 Light" panose="00020600040101010101" charset="-122"/>
              </a:rPr>
              <a:t>团队介绍</a:t>
            </a:r>
          </a:p>
        </p:txBody>
      </p:sp>
      <p:sp>
        <p:nvSpPr>
          <p:cNvPr id="17" name="矩形 16"/>
          <p:cNvSpPr/>
          <p:nvPr/>
        </p:nvSpPr>
        <p:spPr>
          <a:xfrm rot="5400000">
            <a:off x="5886133" y="2067560"/>
            <a:ext cx="957580" cy="427355"/>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dist"/>
            <a:r>
              <a:rPr lang="en-US" altLang="zh-CN" sz="1400" dirty="0">
                <a:gradFill flip="none" rotWithShape="1">
                  <a:gsLst>
                    <a:gs pos="50000">
                      <a:schemeClr val="accent6"/>
                    </a:gs>
                    <a:gs pos="75000">
                      <a:srgbClr val="FFD34D"/>
                    </a:gs>
                    <a:gs pos="100000">
                      <a:schemeClr val="accent6"/>
                    </a:gs>
                    <a:gs pos="25000">
                      <a:srgbClr val="FFD34D"/>
                    </a:gs>
                    <a:gs pos="0">
                      <a:schemeClr val="accent6"/>
                    </a:gs>
                  </a:gsLst>
                  <a:lin ang="13500000" scaled="1"/>
                  <a:tileRect/>
                </a:gradFill>
                <a:latin typeface="微软雅黑" panose="020B0503020204020204" pitchFamily="34" charset="-122"/>
                <a:ea typeface="微软雅黑" panose="020B0503020204020204" pitchFamily="34" charset="-122"/>
                <a:cs typeface="阿里巴巴普惠体 2.0 45 Light" panose="00020600040101010101" charset="-122"/>
                <a:sym typeface="+mn-ea"/>
              </a:rPr>
              <a:t>PART 2</a:t>
            </a:r>
          </a:p>
        </p:txBody>
      </p:sp>
      <p:sp>
        <p:nvSpPr>
          <p:cNvPr id="18" name="文本框 17"/>
          <p:cNvSpPr txBox="1"/>
          <p:nvPr/>
        </p:nvSpPr>
        <p:spPr>
          <a:xfrm>
            <a:off x="6502520" y="1732915"/>
            <a:ext cx="677108" cy="1823720"/>
          </a:xfrm>
          <a:prstGeom prst="rect">
            <a:avLst/>
          </a:prstGeom>
          <a:noFill/>
          <a:effectLst/>
        </p:spPr>
        <p:txBody>
          <a:bodyPr vert="eaVert" wrap="square" rtlCol="0">
            <a:noAutofit/>
          </a:bodyPr>
          <a:lstStyle>
            <a:defPPr>
              <a:defRPr lang="zh-CN"/>
            </a:defPPr>
            <a:lvl1pPr>
              <a:defRPr sz="320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defRPr>
            </a:lvl1pPr>
          </a:lstStyle>
          <a:p>
            <a:r>
              <a:rPr lang="zh-CN" altLang="en-US" dirty="0"/>
              <a:t>市场分布</a:t>
            </a:r>
          </a:p>
        </p:txBody>
      </p:sp>
      <p:sp>
        <p:nvSpPr>
          <p:cNvPr id="23" name="矩形 22"/>
          <p:cNvSpPr/>
          <p:nvPr/>
        </p:nvSpPr>
        <p:spPr>
          <a:xfrm rot="5400000">
            <a:off x="8619173" y="2067560"/>
            <a:ext cx="957580" cy="427355"/>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dist"/>
            <a:r>
              <a:rPr lang="en-US" altLang="zh-CN" sz="1400" dirty="0">
                <a:gradFill flip="none" rotWithShape="1">
                  <a:gsLst>
                    <a:gs pos="50000">
                      <a:schemeClr val="accent6"/>
                    </a:gs>
                    <a:gs pos="75000">
                      <a:srgbClr val="FFD34D"/>
                    </a:gs>
                    <a:gs pos="100000">
                      <a:schemeClr val="accent6"/>
                    </a:gs>
                    <a:gs pos="25000">
                      <a:srgbClr val="FFD34D"/>
                    </a:gs>
                    <a:gs pos="0">
                      <a:schemeClr val="accent6"/>
                    </a:gs>
                  </a:gsLst>
                  <a:lin ang="13500000" scaled="1"/>
                  <a:tileRect/>
                </a:gradFill>
                <a:latin typeface="微软雅黑" panose="020B0503020204020204" pitchFamily="34" charset="-122"/>
                <a:ea typeface="微软雅黑" panose="020B0503020204020204" pitchFamily="34" charset="-122"/>
                <a:cs typeface="阿里巴巴普惠体 2.0 45 Light" panose="00020600040101010101" charset="-122"/>
                <a:sym typeface="+mn-ea"/>
              </a:rPr>
              <a:t>PART 3</a:t>
            </a:r>
          </a:p>
        </p:txBody>
      </p:sp>
      <p:sp>
        <p:nvSpPr>
          <p:cNvPr id="24" name="文本框 23"/>
          <p:cNvSpPr txBox="1"/>
          <p:nvPr/>
        </p:nvSpPr>
        <p:spPr>
          <a:xfrm>
            <a:off x="9235560" y="1732915"/>
            <a:ext cx="677108" cy="1823720"/>
          </a:xfrm>
          <a:prstGeom prst="rect">
            <a:avLst/>
          </a:prstGeom>
          <a:noFill/>
          <a:effectLst/>
        </p:spPr>
        <p:txBody>
          <a:bodyPr vert="eaVert" wrap="square" rtlCol="0">
            <a:noAutofit/>
          </a:bodyPr>
          <a:lstStyle>
            <a:defPPr>
              <a:defRPr lang="zh-CN"/>
            </a:defPPr>
            <a:lvl1pPr>
              <a:defRPr sz="320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defRPr>
            </a:lvl1pPr>
          </a:lstStyle>
          <a:p>
            <a:r>
              <a:rPr lang="zh-CN" altLang="en-US" dirty="0"/>
              <a:t>销售回顾</a:t>
            </a:r>
          </a:p>
        </p:txBody>
      </p:sp>
      <p:sp>
        <p:nvSpPr>
          <p:cNvPr id="29" name="矩形 28"/>
          <p:cNvSpPr/>
          <p:nvPr/>
        </p:nvSpPr>
        <p:spPr>
          <a:xfrm rot="5400000">
            <a:off x="2002790" y="4291330"/>
            <a:ext cx="957580" cy="427355"/>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dist"/>
            <a:r>
              <a:rPr lang="en-US" altLang="zh-CN" sz="1400" dirty="0">
                <a:gradFill flip="none" rotWithShape="1">
                  <a:gsLst>
                    <a:gs pos="50000">
                      <a:schemeClr val="accent6"/>
                    </a:gs>
                    <a:gs pos="75000">
                      <a:srgbClr val="FFD34D"/>
                    </a:gs>
                    <a:gs pos="100000">
                      <a:schemeClr val="accent6"/>
                    </a:gs>
                    <a:gs pos="25000">
                      <a:srgbClr val="FFD34D"/>
                    </a:gs>
                    <a:gs pos="0">
                      <a:schemeClr val="accent6"/>
                    </a:gs>
                  </a:gsLst>
                  <a:lin ang="13500000" scaled="1"/>
                  <a:tileRect/>
                </a:gradFill>
                <a:latin typeface="微软雅黑" panose="020B0503020204020204" pitchFamily="34" charset="-122"/>
                <a:ea typeface="微软雅黑" panose="020B0503020204020204" pitchFamily="34" charset="-122"/>
                <a:cs typeface="阿里巴巴普惠体 2.0 45 Light" panose="00020600040101010101" charset="-122"/>
                <a:sym typeface="+mn-ea"/>
              </a:rPr>
              <a:t>PART 4</a:t>
            </a:r>
          </a:p>
        </p:txBody>
      </p:sp>
      <p:sp>
        <p:nvSpPr>
          <p:cNvPr id="30" name="文本框 29"/>
          <p:cNvSpPr txBox="1"/>
          <p:nvPr/>
        </p:nvSpPr>
        <p:spPr>
          <a:xfrm>
            <a:off x="2619177" y="3956685"/>
            <a:ext cx="677108" cy="1823720"/>
          </a:xfrm>
          <a:prstGeom prst="rect">
            <a:avLst/>
          </a:prstGeom>
          <a:noFill/>
          <a:effectLst/>
        </p:spPr>
        <p:txBody>
          <a:bodyPr vert="eaVert" wrap="square" rtlCol="0">
            <a:noAutofit/>
          </a:bodyPr>
          <a:lstStyle>
            <a:defPPr>
              <a:defRPr lang="zh-CN"/>
            </a:defPPr>
            <a:lvl1pPr>
              <a:defRPr sz="320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defRPr>
            </a:lvl1pPr>
          </a:lstStyle>
          <a:p>
            <a:r>
              <a:rPr lang="zh-CN" altLang="en-US" dirty="0"/>
              <a:t>活动回顾</a:t>
            </a:r>
          </a:p>
        </p:txBody>
      </p:sp>
      <p:sp>
        <p:nvSpPr>
          <p:cNvPr id="32" name="矩形 31"/>
          <p:cNvSpPr/>
          <p:nvPr/>
        </p:nvSpPr>
        <p:spPr>
          <a:xfrm rot="5400000">
            <a:off x="4735830" y="4291330"/>
            <a:ext cx="957580" cy="427355"/>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dist"/>
            <a:r>
              <a:rPr lang="en-US" altLang="zh-CN" sz="1400" dirty="0">
                <a:gradFill flip="none" rotWithShape="1">
                  <a:gsLst>
                    <a:gs pos="50000">
                      <a:schemeClr val="accent6"/>
                    </a:gs>
                    <a:gs pos="75000">
                      <a:srgbClr val="FFD34D"/>
                    </a:gs>
                    <a:gs pos="100000">
                      <a:schemeClr val="accent6"/>
                    </a:gs>
                    <a:gs pos="25000">
                      <a:srgbClr val="FFD34D"/>
                    </a:gs>
                    <a:gs pos="0">
                      <a:schemeClr val="accent6"/>
                    </a:gs>
                  </a:gsLst>
                  <a:lin ang="13500000" scaled="1"/>
                  <a:tileRect/>
                </a:gradFill>
                <a:latin typeface="微软雅黑" panose="020B0503020204020204" pitchFamily="34" charset="-122"/>
                <a:ea typeface="微软雅黑" panose="020B0503020204020204" pitchFamily="34" charset="-122"/>
                <a:cs typeface="阿里巴巴普惠体 2.0 45 Light" panose="00020600040101010101" charset="-122"/>
                <a:sym typeface="+mn-ea"/>
              </a:rPr>
              <a:t>PART 5</a:t>
            </a:r>
          </a:p>
        </p:txBody>
      </p:sp>
      <p:sp>
        <p:nvSpPr>
          <p:cNvPr id="33" name="文本框 32"/>
          <p:cNvSpPr txBox="1"/>
          <p:nvPr/>
        </p:nvSpPr>
        <p:spPr>
          <a:xfrm>
            <a:off x="5352217" y="3956685"/>
            <a:ext cx="677108" cy="1823720"/>
          </a:xfrm>
          <a:prstGeom prst="rect">
            <a:avLst/>
          </a:prstGeom>
          <a:noFill/>
          <a:effectLst/>
        </p:spPr>
        <p:txBody>
          <a:bodyPr vert="eaVert" wrap="square" rtlCol="0">
            <a:noAutofit/>
          </a:bodyPr>
          <a:lstStyle>
            <a:defPPr>
              <a:defRPr lang="zh-CN"/>
            </a:defPPr>
            <a:lvl1pPr>
              <a:defRPr sz="320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defRPr>
            </a:lvl1pPr>
          </a:lstStyle>
          <a:p>
            <a:r>
              <a:rPr lang="zh-CN" altLang="en-US" dirty="0"/>
              <a:t>项目回顾</a:t>
            </a:r>
          </a:p>
        </p:txBody>
      </p:sp>
      <p:sp>
        <p:nvSpPr>
          <p:cNvPr id="35" name="矩形 34"/>
          <p:cNvSpPr/>
          <p:nvPr/>
        </p:nvSpPr>
        <p:spPr>
          <a:xfrm rot="5400000">
            <a:off x="7468870" y="4291330"/>
            <a:ext cx="957580" cy="427355"/>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dist"/>
            <a:r>
              <a:rPr lang="en-US" altLang="zh-CN" sz="1400" dirty="0">
                <a:gradFill flip="none" rotWithShape="1">
                  <a:gsLst>
                    <a:gs pos="50000">
                      <a:schemeClr val="accent6"/>
                    </a:gs>
                    <a:gs pos="75000">
                      <a:srgbClr val="FFD34D"/>
                    </a:gs>
                    <a:gs pos="100000">
                      <a:schemeClr val="accent6"/>
                    </a:gs>
                    <a:gs pos="25000">
                      <a:srgbClr val="FFD34D"/>
                    </a:gs>
                    <a:gs pos="0">
                      <a:schemeClr val="accent6"/>
                    </a:gs>
                  </a:gsLst>
                  <a:lin ang="13500000" scaled="1"/>
                  <a:tileRect/>
                </a:gradFill>
                <a:latin typeface="微软雅黑" panose="020B0503020204020204" pitchFamily="34" charset="-122"/>
                <a:ea typeface="微软雅黑" panose="020B0503020204020204" pitchFamily="34" charset="-122"/>
                <a:cs typeface="阿里巴巴普惠体 2.0 45 Light" panose="00020600040101010101" charset="-122"/>
                <a:sym typeface="+mn-ea"/>
              </a:rPr>
              <a:t>PART 6</a:t>
            </a:r>
          </a:p>
        </p:txBody>
      </p:sp>
      <p:sp>
        <p:nvSpPr>
          <p:cNvPr id="36" name="文本框 35"/>
          <p:cNvSpPr txBox="1"/>
          <p:nvPr/>
        </p:nvSpPr>
        <p:spPr>
          <a:xfrm>
            <a:off x="8085257" y="3956685"/>
            <a:ext cx="677108" cy="2557145"/>
          </a:xfrm>
          <a:prstGeom prst="rect">
            <a:avLst/>
          </a:prstGeom>
          <a:noFill/>
          <a:effectLst>
            <a:outerShdw blurRad="50800" dist="38100" dir="2700000" sx="102000" sy="102000" algn="tl" rotWithShape="0">
              <a:prstClr val="black">
                <a:alpha val="20000"/>
              </a:prstClr>
            </a:outerShdw>
          </a:effectLst>
        </p:spPr>
        <p:txBody>
          <a:bodyPr vert="eaVert" wrap="square" rtlCol="0">
            <a:noAutofit/>
          </a:bodyPr>
          <a:lstStyle>
            <a:defPPr>
              <a:defRPr lang="zh-CN"/>
            </a:defPPr>
            <a:lvl1pPr>
              <a:defRPr sz="320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defRPr>
            </a:lvl1pPr>
          </a:lstStyle>
          <a:p>
            <a:r>
              <a:rPr lang="zh-CN" altLang="en-US" dirty="0"/>
              <a:t>明年计划</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微软雅黑，庞门正道粗书体</a:t>
            </a:r>
            <a:endParaRPr kumimoji="1" lang="en-US" altLang="zh-CN" dirty="0"/>
          </a:p>
          <a:p>
            <a:r>
              <a:rPr kumimoji="1" lang="zh-CN" altLang="en-US" dirty="0"/>
              <a:t>英文 微软雅黑</a:t>
            </a:r>
            <a:endParaRPr kumimoji="1" lang="en-US"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1.0</a:t>
            </a:r>
          </a:p>
          <a:p>
            <a:r>
              <a:rPr kumimoji="1" lang="zh-CN" altLang="en-US" dirty="0"/>
              <a:t>图标</a:t>
            </a:r>
            <a:r>
              <a:rPr kumimoji="1" lang="en-US" altLang="zh-CN" dirty="0"/>
              <a:t>-</a:t>
            </a:r>
            <a:r>
              <a:rPr kumimoji="1" lang="en-US" altLang="zh-CN" dirty="0" err="1"/>
              <a:t>iconfont</a:t>
            </a:r>
            <a:r>
              <a:rPr kumimoji="1" lang="zh-CN" altLang="en-US" dirty="0"/>
              <a:t>，图片</a:t>
            </a:r>
            <a:r>
              <a:rPr kumimoji="1" lang="en-US" altLang="zh-CN" dirty="0"/>
              <a:t>-</a:t>
            </a:r>
            <a:r>
              <a:rPr kumimoji="1" lang="en-US" altLang="zh-CN" dirty="0" err="1"/>
              <a:t>xFrame</a:t>
            </a:r>
            <a:endParaRPr kumimoji="1" lang="en-US"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绍爷</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910446" y="2760083"/>
            <a:ext cx="3545546"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团队介绍</a:t>
            </a:r>
          </a:p>
        </p:txBody>
      </p:sp>
      <p:sp>
        <p:nvSpPr>
          <p:cNvPr id="27" name="文本框 26">
            <a:extLst>
              <a:ext uri="{FF2B5EF4-FFF2-40B4-BE49-F238E27FC236}">
                <a16:creationId xmlns:a16="http://schemas.microsoft.com/office/drawing/2014/main" id="{70F09F7A-7423-6596-9679-481D1C0D5F04}"/>
              </a:ext>
            </a:extLst>
          </p:cNvPr>
          <p:cNvSpPr txBox="1"/>
          <p:nvPr/>
        </p:nvSpPr>
        <p:spPr>
          <a:xfrm>
            <a:off x="5024376" y="3732267"/>
            <a:ext cx="3290855" cy="303505"/>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rPr>
              <a:t>TEAM INTRODUCTION</a:t>
            </a:r>
            <a:endParaRPr lang="zh-CN" altLang="en-US"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endParaRPr>
          </a:p>
        </p:txBody>
      </p:sp>
      <p:grpSp>
        <p:nvGrpSpPr>
          <p:cNvPr id="6" name="组合 5">
            <a:extLst>
              <a:ext uri="{FF2B5EF4-FFF2-40B4-BE49-F238E27FC236}">
                <a16:creationId xmlns:a16="http://schemas.microsoft.com/office/drawing/2014/main" id="{62DD5A51-212D-EEC7-D6D3-3A1EFA1EC92F}"/>
              </a:ext>
            </a:extLst>
          </p:cNvPr>
          <p:cNvGrpSpPr/>
          <p:nvPr/>
        </p:nvGrpSpPr>
        <p:grpSpPr>
          <a:xfrm>
            <a:off x="3847403" y="2852174"/>
            <a:ext cx="1120008" cy="1186096"/>
            <a:chOff x="3847403" y="2852174"/>
            <a:chExt cx="1120008" cy="1186096"/>
          </a:xfrm>
        </p:grpSpPr>
        <p:grpSp>
          <p:nvGrpSpPr>
            <p:cNvPr id="5" name="组合 4">
              <a:extLst>
                <a:ext uri="{FF2B5EF4-FFF2-40B4-BE49-F238E27FC236}">
                  <a16:creationId xmlns:a16="http://schemas.microsoft.com/office/drawing/2014/main" id="{60983FFF-EF95-29AB-C2F1-1E0EEF3CE503}"/>
                </a:ext>
              </a:extLst>
            </p:cNvPr>
            <p:cNvGrpSpPr/>
            <p:nvPr/>
          </p:nvGrpSpPr>
          <p:grpSpPr>
            <a:xfrm>
              <a:off x="3847403" y="2852174"/>
              <a:ext cx="1120008" cy="1153651"/>
              <a:chOff x="4085394" y="2236789"/>
              <a:chExt cx="1120008" cy="1153651"/>
            </a:xfrm>
          </p:grpSpPr>
          <p:sp>
            <p:nvSpPr>
              <p:cNvPr id="39" name="任意多边形: 形状 38">
                <a:extLst>
                  <a:ext uri="{FF2B5EF4-FFF2-40B4-BE49-F238E27FC236}">
                    <a16:creationId xmlns:a16="http://schemas.microsoft.com/office/drawing/2014/main" id="{86BDBD38-AC54-8F0A-617E-A51BB130BB5C}"/>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a:noFill/>
              </a:ln>
              <a:effectLst>
                <a:outerShdw blurRad="114300" dist="114300" dir="2700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40" name="任意多边形: 形状 39">
                <a:extLst>
                  <a:ext uri="{FF2B5EF4-FFF2-40B4-BE49-F238E27FC236}">
                    <a16:creationId xmlns:a16="http://schemas.microsoft.com/office/drawing/2014/main" id="{1D8423D0-2F46-AFCD-571C-8F51EDE92DC6}"/>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cap="rnd">
                <a:gradFill flip="none" rotWithShape="1">
                  <a:gsLst>
                    <a:gs pos="0">
                      <a:schemeClr val="accent6"/>
                    </a:gs>
                    <a:gs pos="35000">
                      <a:schemeClr val="accent6">
                        <a:lumMod val="75000"/>
                      </a:schemeClr>
                    </a:gs>
                    <a:gs pos="15000">
                      <a:schemeClr val="accent6">
                        <a:lumMod val="75000"/>
                      </a:schemeClr>
                    </a:gs>
                    <a:gs pos="50000">
                      <a:schemeClr val="accent6"/>
                    </a:gs>
                    <a:gs pos="100000">
                      <a:schemeClr val="accent6"/>
                    </a:gs>
                    <a:gs pos="85000">
                      <a:schemeClr val="accent6">
                        <a:lumMod val="75000"/>
                      </a:schemeClr>
                    </a:gs>
                    <a:gs pos="65000">
                      <a:schemeClr val="accent6">
                        <a:lumMod val="75000"/>
                      </a:schemeClr>
                    </a:gs>
                  </a:gsLst>
                  <a:lin ang="2700000" scaled="1"/>
                  <a:tileRect/>
                </a:gradFill>
                <a:round/>
              </a:ln>
              <a:effectLst>
                <a:innerShdw blurRad="114300" dist="1143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37" name="文本框 36">
              <a:extLst>
                <a:ext uri="{FF2B5EF4-FFF2-40B4-BE49-F238E27FC236}">
                  <a16:creationId xmlns:a16="http://schemas.microsoft.com/office/drawing/2014/main" id="{8D02899A-7CE5-38A2-B58F-C3F199B015EC}"/>
                </a:ext>
              </a:extLst>
            </p:cNvPr>
            <p:cNvSpPr txBox="1"/>
            <p:nvPr/>
          </p:nvSpPr>
          <p:spPr>
            <a:xfrm>
              <a:off x="3885108" y="2860232"/>
              <a:ext cx="1044597"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壹</a:t>
              </a:r>
            </a:p>
          </p:txBody>
        </p:sp>
      </p:grpSp>
    </p:spTree>
    <p:custDataLst>
      <p:tags r:id="rId1"/>
    </p:custDataLst>
    <p:extLst>
      <p:ext uri="{BB962C8B-B14F-4D97-AF65-F5344CB8AC3E}">
        <p14:creationId xmlns:p14="http://schemas.microsoft.com/office/powerpoint/2010/main" val="151572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2259965" y="306872"/>
            <a:ext cx="95758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PART </a:t>
            </a:r>
            <a:r>
              <a:rPr lang="en-US" altLang="zh-CN" sz="1400" b="1"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sym typeface="+mn-ea"/>
              </a:rPr>
              <a:t>1</a:t>
            </a:r>
          </a:p>
        </p:txBody>
      </p:sp>
      <p:sp>
        <p:nvSpPr>
          <p:cNvPr id="30" name="文本框 29"/>
          <p:cNvSpPr txBox="1"/>
          <p:nvPr/>
        </p:nvSpPr>
        <p:spPr>
          <a:xfrm>
            <a:off x="297815" y="161962"/>
            <a:ext cx="1998980" cy="584775"/>
          </a:xfrm>
          <a:prstGeom prst="rect">
            <a:avLst/>
          </a:prstGeom>
          <a:noFill/>
          <a:effectLst>
            <a:outerShdw blurRad="50800" dist="38100" dir="2700000" algn="tl" rotWithShape="0">
              <a:prstClr val="black">
                <a:alpha val="20000"/>
              </a:prstClr>
            </a:outerShdw>
          </a:effectLst>
        </p:spPr>
        <p:txBody>
          <a:bodyPr wrap="square" rtlCol="0">
            <a:noAutofit/>
          </a:bodyPr>
          <a:lstStyle/>
          <a:p>
            <a:r>
              <a:rPr lang="zh-CN" altLang="en-US" sz="32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团队介绍</a:t>
            </a:r>
          </a:p>
        </p:txBody>
      </p:sp>
      <p:sp>
        <p:nvSpPr>
          <p:cNvPr id="31" name="矩形 30"/>
          <p:cNvSpPr/>
          <p:nvPr/>
        </p:nvSpPr>
        <p:spPr>
          <a:xfrm>
            <a:off x="3362960" y="306872"/>
            <a:ext cx="320421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全国市场覆盖情况与区域经理</a:t>
            </a:r>
          </a:p>
        </p:txBody>
      </p:sp>
      <p:sp>
        <p:nvSpPr>
          <p:cNvPr id="52" name="矩形 51"/>
          <p:cNvSpPr/>
          <p:nvPr/>
        </p:nvSpPr>
        <p:spPr>
          <a:xfrm>
            <a:off x="6725420" y="5704111"/>
            <a:ext cx="1440180" cy="3937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r>
              <a:rPr lang="zh-CN" altLang="en-US"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美丽</a:t>
            </a:r>
            <a:r>
              <a:rPr lang="en-US" altLang="zh-CN"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 </a:t>
            </a:r>
            <a:r>
              <a:rPr lang="en-US" altLang="zh-CN" sz="900" dirty="0">
                <a:latin typeface="微软雅黑" panose="020B0503020204020204" pitchFamily="34" charset="-122"/>
                <a:ea typeface="微软雅黑" panose="020B0503020204020204" pitchFamily="34" charset="-122"/>
                <a:cs typeface="阿里巴巴普惠体 2.0 45 Light" panose="00020600040101010101" charset="-122"/>
                <a:sym typeface="+mn-ea"/>
              </a:rPr>
              <a:t>Meili</a:t>
            </a:r>
          </a:p>
        </p:txBody>
      </p:sp>
      <p:sp>
        <p:nvSpPr>
          <p:cNvPr id="15" name="文本框 14"/>
          <p:cNvSpPr txBox="1"/>
          <p:nvPr/>
        </p:nvSpPr>
        <p:spPr>
          <a:xfrm>
            <a:off x="6708730" y="6125751"/>
            <a:ext cx="1440180" cy="307777"/>
          </a:xfrm>
          <a:prstGeom prst="rect">
            <a:avLst/>
          </a:prstGeom>
          <a:noFill/>
          <a:ln w="9525">
            <a:noFill/>
          </a:ln>
        </p:spPr>
        <p:txBody>
          <a:bodyPr wrap="square">
            <a:noAutofit/>
          </a:bodyPr>
          <a:lstStyle/>
          <a:p>
            <a:pPr lvl="0" algn="ctr">
              <a:buClrTx/>
              <a:buSzTx/>
              <a:buFontTx/>
            </a:pPr>
            <a:r>
              <a:rPr lang="zh-CN" altLang="en-US"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华中大区</a:t>
            </a:r>
            <a:endParaRPr lang="en-US" altLang="en-AU"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pic>
        <p:nvPicPr>
          <p:cNvPr id="55" name="图片 54">
            <a:extLst>
              <a:ext uri="{FF2B5EF4-FFF2-40B4-BE49-F238E27FC236}">
                <a16:creationId xmlns:a16="http://schemas.microsoft.com/office/drawing/2014/main" id="{1A17257B-92AC-02B1-1961-119A0AC833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21" r="15021"/>
          <a:stretch/>
        </p:blipFill>
        <p:spPr>
          <a:xfrm>
            <a:off x="6722880" y="4219925"/>
            <a:ext cx="1440000" cy="1440000"/>
          </a:xfrm>
          <a:prstGeom prst="rect">
            <a:avLst/>
          </a:prstGeom>
        </p:spPr>
      </p:pic>
      <p:sp>
        <p:nvSpPr>
          <p:cNvPr id="35" name="矩形 34"/>
          <p:cNvSpPr/>
          <p:nvPr/>
        </p:nvSpPr>
        <p:spPr>
          <a:xfrm>
            <a:off x="6725420" y="2907571"/>
            <a:ext cx="1440180" cy="3937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r>
              <a:rPr lang="zh-CN" altLang="en-US"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杰西卡</a:t>
            </a:r>
            <a:r>
              <a:rPr lang="en-US" altLang="zh-CN"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 </a:t>
            </a:r>
            <a:r>
              <a:rPr lang="en-US" altLang="zh-CN" sz="900" dirty="0">
                <a:latin typeface="微软雅黑" panose="020B0503020204020204" pitchFamily="34" charset="-122"/>
                <a:ea typeface="微软雅黑" panose="020B0503020204020204" pitchFamily="34" charset="-122"/>
                <a:cs typeface="阿里巴巴普惠体 2.0 45 Light" panose="00020600040101010101" charset="-122"/>
                <a:sym typeface="+mn-ea"/>
              </a:rPr>
              <a:t>Jessica</a:t>
            </a:r>
          </a:p>
        </p:txBody>
      </p:sp>
      <p:sp>
        <p:nvSpPr>
          <p:cNvPr id="13" name="文本框 12"/>
          <p:cNvSpPr txBox="1"/>
          <p:nvPr/>
        </p:nvSpPr>
        <p:spPr>
          <a:xfrm>
            <a:off x="6708730" y="3311431"/>
            <a:ext cx="1440180" cy="307777"/>
          </a:xfrm>
          <a:prstGeom prst="rect">
            <a:avLst/>
          </a:prstGeom>
          <a:noFill/>
          <a:ln w="9525">
            <a:noFill/>
          </a:ln>
        </p:spPr>
        <p:txBody>
          <a:bodyPr wrap="square">
            <a:noAutofit/>
          </a:bodyPr>
          <a:lstStyle/>
          <a:p>
            <a:pPr lvl="0" algn="ctr">
              <a:buClrTx/>
              <a:buSzTx/>
              <a:buFontTx/>
            </a:pPr>
            <a:r>
              <a:rPr lang="zh-CN" altLang="en-US"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华南大区</a:t>
            </a:r>
            <a:endParaRPr lang="en-US" altLang="en-AU"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pic>
        <p:nvPicPr>
          <p:cNvPr id="56" name="图片 55">
            <a:extLst>
              <a:ext uri="{FF2B5EF4-FFF2-40B4-BE49-F238E27FC236}">
                <a16:creationId xmlns:a16="http://schemas.microsoft.com/office/drawing/2014/main" id="{3873D8D5-E9FE-D674-007C-A582924657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889" t="-79" r="7445" b="79"/>
          <a:stretch/>
        </p:blipFill>
        <p:spPr>
          <a:xfrm>
            <a:off x="6722880" y="1413000"/>
            <a:ext cx="1440000" cy="1440000"/>
          </a:xfrm>
          <a:prstGeom prst="rect">
            <a:avLst/>
          </a:prstGeom>
        </p:spPr>
      </p:pic>
      <p:sp>
        <p:nvSpPr>
          <p:cNvPr id="41" name="矩形 40"/>
          <p:cNvSpPr/>
          <p:nvPr/>
        </p:nvSpPr>
        <p:spPr>
          <a:xfrm>
            <a:off x="9406424" y="2913286"/>
            <a:ext cx="1440180" cy="3937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r>
              <a:rPr lang="zh-CN" altLang="en-US"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张帅</a:t>
            </a:r>
            <a:r>
              <a:rPr lang="en-US" altLang="zh-CN"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 </a:t>
            </a:r>
            <a:r>
              <a:rPr lang="en-US" altLang="zh-CN" sz="700" dirty="0">
                <a:latin typeface="微软雅黑" panose="020B0503020204020204" pitchFamily="34" charset="-122"/>
                <a:ea typeface="微软雅黑" panose="020B0503020204020204" pitchFamily="34" charset="-122"/>
                <a:cs typeface="阿里巴巴普惠体 2.0 45 Light" panose="00020600040101010101" charset="-122"/>
                <a:sym typeface="+mn-ea"/>
              </a:rPr>
              <a:t>Zhang Shuai</a:t>
            </a:r>
          </a:p>
        </p:txBody>
      </p:sp>
      <p:sp>
        <p:nvSpPr>
          <p:cNvPr id="11" name="文本框 10"/>
          <p:cNvSpPr txBox="1"/>
          <p:nvPr/>
        </p:nvSpPr>
        <p:spPr>
          <a:xfrm>
            <a:off x="9389734" y="3317146"/>
            <a:ext cx="1440180" cy="307777"/>
          </a:xfrm>
          <a:prstGeom prst="rect">
            <a:avLst/>
          </a:prstGeom>
          <a:noFill/>
          <a:ln w="9525">
            <a:noFill/>
          </a:ln>
        </p:spPr>
        <p:txBody>
          <a:bodyPr wrap="square">
            <a:noAutofit/>
          </a:bodyPr>
          <a:lstStyle/>
          <a:p>
            <a:pPr lvl="0" algn="ctr">
              <a:buClrTx/>
              <a:buSzTx/>
              <a:buFontTx/>
            </a:pPr>
            <a:r>
              <a:rPr lang="zh-CN" altLang="en-US"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西南大区</a:t>
            </a:r>
            <a:endParaRPr lang="en-US" altLang="en-AU"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pic>
        <p:nvPicPr>
          <p:cNvPr id="58" name="图片 57">
            <a:extLst>
              <a:ext uri="{FF2B5EF4-FFF2-40B4-BE49-F238E27FC236}">
                <a16:creationId xmlns:a16="http://schemas.microsoft.com/office/drawing/2014/main" id="{83552DA5-FCE2-6A81-D463-19E6725D31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853" t="4699" r="397" b="-324"/>
          <a:stretch/>
        </p:blipFill>
        <p:spPr>
          <a:xfrm>
            <a:off x="9408000" y="1413000"/>
            <a:ext cx="1440000" cy="1440000"/>
          </a:xfrm>
          <a:prstGeom prst="rect">
            <a:avLst/>
          </a:prstGeom>
        </p:spPr>
      </p:pic>
      <p:sp>
        <p:nvSpPr>
          <p:cNvPr id="4" name="矩形 3"/>
          <p:cNvSpPr/>
          <p:nvPr/>
        </p:nvSpPr>
        <p:spPr>
          <a:xfrm>
            <a:off x="9406424" y="5704111"/>
            <a:ext cx="1440180" cy="3937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r>
              <a:rPr lang="zh-CN" altLang="en-US"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文静</a:t>
            </a:r>
            <a:r>
              <a:rPr lang="en-US" altLang="zh-CN"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 </a:t>
            </a:r>
            <a:r>
              <a:rPr lang="en-US" altLang="zh-CN" sz="800" dirty="0">
                <a:latin typeface="微软雅黑" panose="020B0503020204020204" pitchFamily="34" charset="-122"/>
                <a:ea typeface="微软雅黑" panose="020B0503020204020204" pitchFamily="34" charset="-122"/>
                <a:cs typeface="阿里巴巴普惠体 2.0 45 Light" panose="00020600040101010101" charset="-122"/>
                <a:sym typeface="+mn-ea"/>
              </a:rPr>
              <a:t>Wen Jing </a:t>
            </a:r>
          </a:p>
        </p:txBody>
      </p:sp>
      <p:sp>
        <p:nvSpPr>
          <p:cNvPr id="16" name="文本框 15"/>
          <p:cNvSpPr txBox="1"/>
          <p:nvPr/>
        </p:nvSpPr>
        <p:spPr>
          <a:xfrm>
            <a:off x="9389734" y="6125751"/>
            <a:ext cx="1440180" cy="306705"/>
          </a:xfrm>
          <a:prstGeom prst="rect">
            <a:avLst/>
          </a:prstGeom>
          <a:noFill/>
          <a:ln w="9525">
            <a:noFill/>
          </a:ln>
        </p:spPr>
        <p:txBody>
          <a:bodyPr wrap="square">
            <a:noAutofit/>
          </a:bodyPr>
          <a:lstStyle/>
          <a:p>
            <a:pPr lvl="0" algn="ctr">
              <a:buClrTx/>
              <a:buSzTx/>
              <a:buFontTx/>
            </a:pPr>
            <a:r>
              <a:rPr lang="zh-CN" altLang="en-US"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海外大区</a:t>
            </a:r>
            <a:endParaRPr lang="en-US" altLang="en-AU"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pic>
        <p:nvPicPr>
          <p:cNvPr id="60" name="图片 59">
            <a:extLst>
              <a:ext uri="{FF2B5EF4-FFF2-40B4-BE49-F238E27FC236}">
                <a16:creationId xmlns:a16="http://schemas.microsoft.com/office/drawing/2014/main" id="{66C49312-6A9C-4F43-053A-F2643023E5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242" r="7092"/>
          <a:stretch/>
        </p:blipFill>
        <p:spPr>
          <a:xfrm>
            <a:off x="9406244" y="4219925"/>
            <a:ext cx="1440000" cy="1440000"/>
          </a:xfrm>
          <a:prstGeom prst="rect">
            <a:avLst/>
          </a:prstGeom>
        </p:spPr>
      </p:pic>
      <p:sp>
        <p:nvSpPr>
          <p:cNvPr id="38" name="矩形 37"/>
          <p:cNvSpPr/>
          <p:nvPr/>
        </p:nvSpPr>
        <p:spPr>
          <a:xfrm>
            <a:off x="1360690" y="2907571"/>
            <a:ext cx="1440180" cy="3937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r>
              <a:rPr lang="zh-CN" altLang="en-US"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珍妮</a:t>
            </a:r>
            <a:r>
              <a:rPr lang="en-US" altLang="zh-CN"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 </a:t>
            </a:r>
            <a:r>
              <a:rPr lang="en-US" altLang="zh-CN" sz="800" dirty="0">
                <a:latin typeface="微软雅黑" panose="020B0503020204020204" pitchFamily="34" charset="-122"/>
                <a:ea typeface="微软雅黑" panose="020B0503020204020204" pitchFamily="34" charset="-122"/>
                <a:cs typeface="阿里巴巴普惠体 2.0 45 Light" panose="00020600040101010101" charset="-122"/>
                <a:sym typeface="+mn-ea"/>
              </a:rPr>
              <a:t>Jenny</a:t>
            </a:r>
          </a:p>
        </p:txBody>
      </p:sp>
      <p:sp>
        <p:nvSpPr>
          <p:cNvPr id="7" name="文本框 6"/>
          <p:cNvSpPr txBox="1"/>
          <p:nvPr/>
        </p:nvSpPr>
        <p:spPr>
          <a:xfrm>
            <a:off x="1360510" y="3311431"/>
            <a:ext cx="1440180" cy="306705"/>
          </a:xfrm>
          <a:prstGeom prst="rect">
            <a:avLst/>
          </a:prstGeom>
          <a:noFill/>
          <a:ln w="9525">
            <a:noFill/>
          </a:ln>
        </p:spPr>
        <p:txBody>
          <a:bodyPr wrap="square">
            <a:noAutofit/>
          </a:bodyPr>
          <a:lstStyle/>
          <a:p>
            <a:pPr indent="0" algn="ctr"/>
            <a:r>
              <a:rPr lang="zh-CN" altLang="en-US"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华东大区</a:t>
            </a:r>
            <a:endParaRPr lang="en-US" altLang="en-AU"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endParaRPr>
          </a:p>
        </p:txBody>
      </p:sp>
      <p:pic>
        <p:nvPicPr>
          <p:cNvPr id="59" name="图片 58">
            <a:extLst>
              <a:ext uri="{FF2B5EF4-FFF2-40B4-BE49-F238E27FC236}">
                <a16:creationId xmlns:a16="http://schemas.microsoft.com/office/drawing/2014/main" id="{FED6F5C0-B9EF-76D7-D500-11E3E309614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677" t="135" r="23657" b="-135"/>
          <a:stretch/>
        </p:blipFill>
        <p:spPr>
          <a:xfrm>
            <a:off x="1363594" y="1413000"/>
            <a:ext cx="1440000" cy="1440000"/>
          </a:xfrm>
          <a:prstGeom prst="rect">
            <a:avLst/>
          </a:prstGeom>
        </p:spPr>
      </p:pic>
      <p:sp>
        <p:nvSpPr>
          <p:cNvPr id="46" name="矩形 45"/>
          <p:cNvSpPr/>
          <p:nvPr/>
        </p:nvSpPr>
        <p:spPr>
          <a:xfrm>
            <a:off x="1360690" y="5704111"/>
            <a:ext cx="1440180" cy="3937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r>
              <a:rPr lang="zh-CN" altLang="en-US"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英俊</a:t>
            </a:r>
            <a:r>
              <a:rPr lang="en-US" altLang="zh-CN"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 </a:t>
            </a:r>
            <a:r>
              <a:rPr lang="en-US" altLang="zh-CN" sz="700" dirty="0">
                <a:latin typeface="微软雅黑" panose="020B0503020204020204" pitchFamily="34" charset="-122"/>
                <a:ea typeface="微软雅黑" panose="020B0503020204020204" pitchFamily="34" charset="-122"/>
                <a:cs typeface="阿里巴巴普惠体 2.0 45 Light" panose="00020600040101010101" charset="-122"/>
                <a:sym typeface="+mn-ea"/>
              </a:rPr>
              <a:t>Ying Jun</a:t>
            </a:r>
          </a:p>
        </p:txBody>
      </p:sp>
      <p:sp>
        <p:nvSpPr>
          <p:cNvPr id="18" name="文本框 17"/>
          <p:cNvSpPr txBox="1"/>
          <p:nvPr/>
        </p:nvSpPr>
        <p:spPr>
          <a:xfrm>
            <a:off x="1344000" y="6125751"/>
            <a:ext cx="1440180" cy="306705"/>
          </a:xfrm>
          <a:prstGeom prst="rect">
            <a:avLst/>
          </a:prstGeom>
          <a:noFill/>
          <a:ln w="9525">
            <a:noFill/>
          </a:ln>
        </p:spPr>
        <p:txBody>
          <a:bodyPr wrap="square">
            <a:noAutofit/>
          </a:bodyPr>
          <a:lstStyle/>
          <a:p>
            <a:pPr lvl="0" algn="ctr">
              <a:buClrTx/>
              <a:buSzTx/>
              <a:buFontTx/>
            </a:pPr>
            <a:r>
              <a:rPr lang="zh-CN" altLang="en-US"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内蒙大区</a:t>
            </a:r>
            <a:endParaRPr lang="en-US" altLang="en-AU"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pic>
        <p:nvPicPr>
          <p:cNvPr id="61" name="图片 60">
            <a:extLst>
              <a:ext uri="{FF2B5EF4-FFF2-40B4-BE49-F238E27FC236}">
                <a16:creationId xmlns:a16="http://schemas.microsoft.com/office/drawing/2014/main" id="{00C8D6AE-5EA5-D9B9-5ACA-CAB6A26B9EF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121" r="27213"/>
          <a:stretch/>
        </p:blipFill>
        <p:spPr>
          <a:xfrm>
            <a:off x="1360690" y="4221287"/>
            <a:ext cx="1440000" cy="1440000"/>
          </a:xfrm>
          <a:prstGeom prst="rect">
            <a:avLst/>
          </a:prstGeom>
        </p:spPr>
      </p:pic>
      <p:sp>
        <p:nvSpPr>
          <p:cNvPr id="49" name="矩形 48"/>
          <p:cNvSpPr/>
          <p:nvPr/>
        </p:nvSpPr>
        <p:spPr>
          <a:xfrm>
            <a:off x="4044417" y="5704111"/>
            <a:ext cx="1440180" cy="3937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r>
              <a:rPr lang="zh-CN" altLang="en-US"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大明</a:t>
            </a: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 </a:t>
            </a:r>
            <a:r>
              <a:rPr lang="en-US" altLang="zh-CN" sz="700" dirty="0">
                <a:latin typeface="微软雅黑" panose="020B0503020204020204" pitchFamily="34" charset="-122"/>
                <a:ea typeface="微软雅黑" panose="020B0503020204020204" pitchFamily="34" charset="-122"/>
                <a:cs typeface="阿里巴巴普惠体 2.0 45 Light" panose="00020600040101010101" charset="-122"/>
                <a:sym typeface="+mn-ea"/>
              </a:rPr>
              <a:t>Da Ming</a:t>
            </a:r>
          </a:p>
        </p:txBody>
      </p:sp>
      <p:sp>
        <p:nvSpPr>
          <p:cNvPr id="17" name="文本框 16"/>
          <p:cNvSpPr txBox="1"/>
          <p:nvPr/>
        </p:nvSpPr>
        <p:spPr>
          <a:xfrm>
            <a:off x="4027727" y="6125751"/>
            <a:ext cx="1440180" cy="306705"/>
          </a:xfrm>
          <a:prstGeom prst="rect">
            <a:avLst/>
          </a:prstGeom>
          <a:noFill/>
          <a:ln w="9525">
            <a:noFill/>
          </a:ln>
        </p:spPr>
        <p:txBody>
          <a:bodyPr wrap="square">
            <a:noAutofit/>
          </a:bodyPr>
          <a:lstStyle/>
          <a:p>
            <a:pPr lvl="0" algn="ctr">
              <a:buClrTx/>
              <a:buSzTx/>
              <a:buFontTx/>
            </a:pPr>
            <a:r>
              <a:rPr lang="zh-CN" altLang="en-US"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新疆大区</a:t>
            </a:r>
            <a:endParaRPr lang="en-US" altLang="en-AU"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pic>
        <p:nvPicPr>
          <p:cNvPr id="57" name="图片 56">
            <a:extLst>
              <a:ext uri="{FF2B5EF4-FFF2-40B4-BE49-F238E27FC236}">
                <a16:creationId xmlns:a16="http://schemas.microsoft.com/office/drawing/2014/main" id="{4A923222-1160-8151-4362-11D72FF22A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584" t="10476" r="19690" b="14934"/>
          <a:stretch/>
        </p:blipFill>
        <p:spPr>
          <a:xfrm>
            <a:off x="4044507" y="4221287"/>
            <a:ext cx="1440000" cy="1440000"/>
          </a:xfrm>
          <a:prstGeom prst="rect">
            <a:avLst/>
          </a:prstGeom>
        </p:spPr>
      </p:pic>
      <p:sp>
        <p:nvSpPr>
          <p:cNvPr id="3" name="矩形 2"/>
          <p:cNvSpPr/>
          <p:nvPr/>
        </p:nvSpPr>
        <p:spPr>
          <a:xfrm>
            <a:off x="4044417" y="2907571"/>
            <a:ext cx="1440180" cy="3937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r>
              <a:rPr lang="zh-CN" altLang="en-US" sz="1600" dirty="0">
                <a:latin typeface="微软雅黑" panose="020B0503020204020204" pitchFamily="34" charset="-122"/>
                <a:ea typeface="微软雅黑" panose="020B0503020204020204" pitchFamily="34" charset="-122"/>
                <a:cs typeface="阿里巴巴普惠体 2.0 45 Light" panose="00020600040101010101" charset="-122"/>
                <a:sym typeface="+mn-ea"/>
              </a:rPr>
              <a:t>蒂娜</a:t>
            </a:r>
            <a:r>
              <a:rPr lang="en-US" altLang="zh-CN" sz="900" dirty="0">
                <a:latin typeface="微软雅黑" panose="020B0503020204020204" pitchFamily="34" charset="-122"/>
                <a:ea typeface="微软雅黑" panose="020B0503020204020204" pitchFamily="34" charset="-122"/>
                <a:cs typeface="阿里巴巴普惠体 2.0 45 Light" panose="00020600040101010101" charset="-122"/>
                <a:sym typeface="+mn-ea"/>
              </a:rPr>
              <a:t>Tina</a:t>
            </a:r>
          </a:p>
        </p:txBody>
      </p:sp>
      <p:sp>
        <p:nvSpPr>
          <p:cNvPr id="12" name="文本框 11"/>
          <p:cNvSpPr txBox="1"/>
          <p:nvPr/>
        </p:nvSpPr>
        <p:spPr>
          <a:xfrm>
            <a:off x="4027727" y="3311431"/>
            <a:ext cx="1440180" cy="306705"/>
          </a:xfrm>
          <a:prstGeom prst="rect">
            <a:avLst/>
          </a:prstGeom>
          <a:noFill/>
          <a:ln w="9525">
            <a:noFill/>
          </a:ln>
        </p:spPr>
        <p:txBody>
          <a:bodyPr wrap="square">
            <a:noAutofit/>
          </a:bodyPr>
          <a:lstStyle/>
          <a:p>
            <a:pPr lvl="0" algn="ctr">
              <a:buClrTx/>
              <a:buSzTx/>
              <a:buFontTx/>
            </a:pPr>
            <a:r>
              <a:rPr lang="zh-CN" altLang="en-US"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华北大区</a:t>
            </a:r>
            <a:endParaRPr lang="en-US" altLang="en-AU" sz="1400" b="1"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pic>
        <p:nvPicPr>
          <p:cNvPr id="62" name="图片 61">
            <a:extLst>
              <a:ext uri="{FF2B5EF4-FFF2-40B4-BE49-F238E27FC236}">
                <a16:creationId xmlns:a16="http://schemas.microsoft.com/office/drawing/2014/main" id="{267C76AC-FD95-DFB3-8624-B871FC991C9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1185" t="479" r="2149" b="-479"/>
          <a:stretch/>
        </p:blipFill>
        <p:spPr>
          <a:xfrm>
            <a:off x="4044507" y="1413000"/>
            <a:ext cx="1440000" cy="144000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910446" y="2760083"/>
            <a:ext cx="3545546"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市场分布</a:t>
            </a:r>
          </a:p>
        </p:txBody>
      </p:sp>
      <p:sp>
        <p:nvSpPr>
          <p:cNvPr id="27" name="文本框 26">
            <a:extLst>
              <a:ext uri="{FF2B5EF4-FFF2-40B4-BE49-F238E27FC236}">
                <a16:creationId xmlns:a16="http://schemas.microsoft.com/office/drawing/2014/main" id="{70F09F7A-7423-6596-9679-481D1C0D5F04}"/>
              </a:ext>
            </a:extLst>
          </p:cNvPr>
          <p:cNvSpPr txBox="1"/>
          <p:nvPr/>
        </p:nvSpPr>
        <p:spPr>
          <a:xfrm>
            <a:off x="5024376" y="3732267"/>
            <a:ext cx="3290855" cy="303505"/>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rPr>
              <a:t>MARKETTING</a:t>
            </a:r>
            <a:endParaRPr lang="zh-CN" altLang="en-US"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endParaRPr>
          </a:p>
        </p:txBody>
      </p:sp>
      <p:grpSp>
        <p:nvGrpSpPr>
          <p:cNvPr id="2" name="组合 1">
            <a:extLst>
              <a:ext uri="{FF2B5EF4-FFF2-40B4-BE49-F238E27FC236}">
                <a16:creationId xmlns:a16="http://schemas.microsoft.com/office/drawing/2014/main" id="{0385EF4C-EC85-93F8-3EAC-E2DA9A187325}"/>
              </a:ext>
            </a:extLst>
          </p:cNvPr>
          <p:cNvGrpSpPr/>
          <p:nvPr/>
        </p:nvGrpSpPr>
        <p:grpSpPr>
          <a:xfrm>
            <a:off x="3847403" y="2852174"/>
            <a:ext cx="1120008" cy="1245742"/>
            <a:chOff x="3847403" y="2852174"/>
            <a:chExt cx="1120008" cy="1245742"/>
          </a:xfrm>
        </p:grpSpPr>
        <p:grpSp>
          <p:nvGrpSpPr>
            <p:cNvPr id="5" name="组合 4">
              <a:extLst>
                <a:ext uri="{FF2B5EF4-FFF2-40B4-BE49-F238E27FC236}">
                  <a16:creationId xmlns:a16="http://schemas.microsoft.com/office/drawing/2014/main" id="{9D31767A-A6FB-7C40-2579-A738E8CD85C0}"/>
                </a:ext>
              </a:extLst>
            </p:cNvPr>
            <p:cNvGrpSpPr/>
            <p:nvPr/>
          </p:nvGrpSpPr>
          <p:grpSpPr>
            <a:xfrm>
              <a:off x="3847403" y="2852174"/>
              <a:ext cx="1120008" cy="1153651"/>
              <a:chOff x="4085394" y="2236789"/>
              <a:chExt cx="1120008" cy="1153651"/>
            </a:xfrm>
          </p:grpSpPr>
          <p:sp>
            <p:nvSpPr>
              <p:cNvPr id="7" name="任意多边形: 形状 6">
                <a:extLst>
                  <a:ext uri="{FF2B5EF4-FFF2-40B4-BE49-F238E27FC236}">
                    <a16:creationId xmlns:a16="http://schemas.microsoft.com/office/drawing/2014/main" id="{FFEC7943-1BA3-2A27-9604-8AEAA65A1A46}"/>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a:noFill/>
              </a:ln>
              <a:effectLst>
                <a:outerShdw blurRad="114300" dist="114300" dir="2700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8" name="任意多边形: 形状 7">
                <a:extLst>
                  <a:ext uri="{FF2B5EF4-FFF2-40B4-BE49-F238E27FC236}">
                    <a16:creationId xmlns:a16="http://schemas.microsoft.com/office/drawing/2014/main" id="{C0EDBB34-99FC-99D7-D7CD-EEDF57F06D37}"/>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cap="rnd">
                <a:gradFill flip="none" rotWithShape="1">
                  <a:gsLst>
                    <a:gs pos="0">
                      <a:schemeClr val="accent6"/>
                    </a:gs>
                    <a:gs pos="35000">
                      <a:schemeClr val="accent6">
                        <a:lumMod val="75000"/>
                      </a:schemeClr>
                    </a:gs>
                    <a:gs pos="15000">
                      <a:schemeClr val="accent6">
                        <a:lumMod val="75000"/>
                      </a:schemeClr>
                    </a:gs>
                    <a:gs pos="50000">
                      <a:schemeClr val="accent6"/>
                    </a:gs>
                    <a:gs pos="100000">
                      <a:schemeClr val="accent6"/>
                    </a:gs>
                    <a:gs pos="85000">
                      <a:schemeClr val="accent6">
                        <a:lumMod val="75000"/>
                      </a:schemeClr>
                    </a:gs>
                    <a:gs pos="65000">
                      <a:schemeClr val="accent6">
                        <a:lumMod val="75000"/>
                      </a:schemeClr>
                    </a:gs>
                  </a:gsLst>
                  <a:lin ang="2700000" scaled="1"/>
                  <a:tileRect/>
                </a:gradFill>
                <a:round/>
              </a:ln>
              <a:effectLst>
                <a:innerShdw blurRad="114300" dist="1143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6" name="文本框 5">
              <a:extLst>
                <a:ext uri="{FF2B5EF4-FFF2-40B4-BE49-F238E27FC236}">
                  <a16:creationId xmlns:a16="http://schemas.microsoft.com/office/drawing/2014/main" id="{C71C5517-6E52-4AE4-7A6B-C03076CDBA87}"/>
                </a:ext>
              </a:extLst>
            </p:cNvPr>
            <p:cNvSpPr txBox="1"/>
            <p:nvPr/>
          </p:nvSpPr>
          <p:spPr>
            <a:xfrm>
              <a:off x="3885108" y="2919878"/>
              <a:ext cx="1044597"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贰</a:t>
              </a:r>
            </a:p>
          </p:txBody>
        </p:sp>
      </p:grpSp>
    </p:spTree>
    <p:custDataLst>
      <p:tags r:id="rId1"/>
    </p:custDataLst>
    <p:extLst>
      <p:ext uri="{BB962C8B-B14F-4D97-AF65-F5344CB8AC3E}">
        <p14:creationId xmlns:p14="http://schemas.microsoft.com/office/powerpoint/2010/main" val="17876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3A8ACCB-5EFC-CBA4-6F73-A40DCE03644B}"/>
              </a:ext>
            </a:extLst>
          </p:cNvPr>
          <p:cNvGrpSpPr/>
          <p:nvPr/>
        </p:nvGrpSpPr>
        <p:grpSpPr>
          <a:xfrm>
            <a:off x="7431642" y="5242865"/>
            <a:ext cx="693445" cy="693445"/>
            <a:chOff x="8266013" y="5015981"/>
            <a:chExt cx="693445" cy="693445"/>
          </a:xfrm>
        </p:grpSpPr>
        <p:sp>
          <p:nvSpPr>
            <p:cNvPr id="140" name="椭圆 139">
              <a:extLst>
                <a:ext uri="{FF2B5EF4-FFF2-40B4-BE49-F238E27FC236}">
                  <a16:creationId xmlns:a16="http://schemas.microsoft.com/office/drawing/2014/main" id="{0F039211-F1E7-1FC9-1100-44DE26757402}"/>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141" name="椭圆 140">
              <a:extLst>
                <a:ext uri="{FF2B5EF4-FFF2-40B4-BE49-F238E27FC236}">
                  <a16:creationId xmlns:a16="http://schemas.microsoft.com/office/drawing/2014/main" id="{8F33C414-86D9-72E3-7B52-5A95C9B96B80}"/>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海外</a:t>
              </a:r>
            </a:p>
          </p:txBody>
        </p:sp>
      </p:grpSp>
      <p:grpSp>
        <p:nvGrpSpPr>
          <p:cNvPr id="38" name="组合 37">
            <a:extLst>
              <a:ext uri="{FF2B5EF4-FFF2-40B4-BE49-F238E27FC236}">
                <a16:creationId xmlns:a16="http://schemas.microsoft.com/office/drawing/2014/main" id="{34488DD0-D48A-1076-A3E6-94EDEA7082C1}"/>
              </a:ext>
            </a:extLst>
          </p:cNvPr>
          <p:cNvGrpSpPr/>
          <p:nvPr/>
        </p:nvGrpSpPr>
        <p:grpSpPr>
          <a:xfrm>
            <a:off x="8044647" y="5753007"/>
            <a:ext cx="2514524" cy="792000"/>
            <a:chOff x="8044647" y="5753007"/>
            <a:chExt cx="2514524" cy="792000"/>
          </a:xfrm>
        </p:grpSpPr>
        <p:grpSp>
          <p:nvGrpSpPr>
            <p:cNvPr id="37" name="组合 36">
              <a:extLst>
                <a:ext uri="{FF2B5EF4-FFF2-40B4-BE49-F238E27FC236}">
                  <a16:creationId xmlns:a16="http://schemas.microsoft.com/office/drawing/2014/main" id="{0D853875-CF73-7489-F39F-0CA2E329B0E7}"/>
                </a:ext>
              </a:extLst>
            </p:cNvPr>
            <p:cNvGrpSpPr/>
            <p:nvPr/>
          </p:nvGrpSpPr>
          <p:grpSpPr>
            <a:xfrm>
              <a:off x="8044647" y="5871512"/>
              <a:ext cx="814070" cy="278765"/>
              <a:chOff x="8044647" y="5871512"/>
              <a:chExt cx="814070" cy="278765"/>
            </a:xfrm>
          </p:grpSpPr>
          <p:cxnSp>
            <p:nvCxnSpPr>
              <p:cNvPr id="138" name="直接连接符 137">
                <a:extLst>
                  <a:ext uri="{FF2B5EF4-FFF2-40B4-BE49-F238E27FC236}">
                    <a16:creationId xmlns:a16="http://schemas.microsoft.com/office/drawing/2014/main" id="{52E61955-9211-F2EA-0B34-C747D89FA790}"/>
                  </a:ext>
                </a:extLst>
              </p:cNvPr>
              <p:cNvCxnSpPr/>
              <p:nvPr/>
            </p:nvCxnSpPr>
            <p:spPr>
              <a:xfrm rot="10800000" flipH="1" flipV="1">
                <a:off x="8044647" y="5871512"/>
                <a:ext cx="278765" cy="278765"/>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09DDB304-5310-C253-20E4-2A995C886A12}"/>
                  </a:ext>
                </a:extLst>
              </p:cNvPr>
              <p:cNvCxnSpPr/>
              <p:nvPr/>
            </p:nvCxnSpPr>
            <p:spPr>
              <a:xfrm rot="10800000" flipH="1">
                <a:off x="8323412" y="6149007"/>
                <a:ext cx="535305" cy="0"/>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42" name="圆角矩形 41">
              <a:extLst>
                <a:ext uri="{FF2B5EF4-FFF2-40B4-BE49-F238E27FC236}">
                  <a16:creationId xmlns:a16="http://schemas.microsoft.com/office/drawing/2014/main" id="{F83A333D-AFA3-0128-E9E9-6D6744E5D5DC}"/>
                </a:ext>
              </a:extLst>
            </p:cNvPr>
            <p:cNvSpPr/>
            <p:nvPr/>
          </p:nvSpPr>
          <p:spPr>
            <a:xfrm>
              <a:off x="8857447" y="5753007"/>
              <a:ext cx="1701724" cy="792000"/>
            </a:xfrm>
            <a:prstGeom prst="roundRect">
              <a:avLst>
                <a:gd name="adj" fmla="val 3510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医疗器械公司、</a:t>
              </a: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健康管理公司。</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grpSp>
      <p:sp>
        <p:nvSpPr>
          <p:cNvPr id="149" name="矩形 148">
            <a:extLst>
              <a:ext uri="{FF2B5EF4-FFF2-40B4-BE49-F238E27FC236}">
                <a16:creationId xmlns:a16="http://schemas.microsoft.com/office/drawing/2014/main" id="{CF0911EA-0F30-33CB-FAD4-A49BBDFB1283}"/>
              </a:ext>
            </a:extLst>
          </p:cNvPr>
          <p:cNvSpPr/>
          <p:nvPr/>
        </p:nvSpPr>
        <p:spPr>
          <a:xfrm>
            <a:off x="2259965" y="306872"/>
            <a:ext cx="95758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PART </a:t>
            </a:r>
            <a:r>
              <a:rPr lang="en-US" altLang="zh-CN" sz="1400" b="1" dirty="0">
                <a:solidFill>
                  <a:schemeClr val="accent6"/>
                </a:solidFill>
                <a:latin typeface="微软雅黑" panose="020B0503020204020204" pitchFamily="34" charset="-122"/>
                <a:ea typeface="微软雅黑" panose="020B0503020204020204" pitchFamily="34" charset="-122"/>
                <a:cs typeface="阿里巴巴普惠体 2.0 45 Light" panose="00020600040101010101" charset="-122"/>
                <a:sym typeface="+mn-ea"/>
              </a:rPr>
              <a:t>2</a:t>
            </a:r>
          </a:p>
        </p:txBody>
      </p:sp>
      <p:sp>
        <p:nvSpPr>
          <p:cNvPr id="150" name="文本框 149">
            <a:extLst>
              <a:ext uri="{FF2B5EF4-FFF2-40B4-BE49-F238E27FC236}">
                <a16:creationId xmlns:a16="http://schemas.microsoft.com/office/drawing/2014/main" id="{C4E1095D-2389-C6EB-4350-D6E249BA8228}"/>
              </a:ext>
            </a:extLst>
          </p:cNvPr>
          <p:cNvSpPr txBox="1"/>
          <p:nvPr/>
        </p:nvSpPr>
        <p:spPr>
          <a:xfrm>
            <a:off x="297815" y="161962"/>
            <a:ext cx="1998980" cy="584775"/>
          </a:xfrm>
          <a:prstGeom prst="rect">
            <a:avLst/>
          </a:prstGeom>
          <a:noFill/>
          <a:effectLst>
            <a:outerShdw blurRad="50800" dist="38100" dir="2700000" algn="tl" rotWithShape="0">
              <a:prstClr val="black">
                <a:alpha val="20000"/>
              </a:prstClr>
            </a:outerShdw>
          </a:effectLst>
        </p:spPr>
        <p:txBody>
          <a:bodyPr wrap="square" rtlCol="0">
            <a:spAutoFit/>
          </a:bodyPr>
          <a:lstStyle/>
          <a:p>
            <a:r>
              <a:rPr lang="zh-CN" altLang="en-US" sz="32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市场分布</a:t>
            </a:r>
          </a:p>
        </p:txBody>
      </p:sp>
      <p:grpSp>
        <p:nvGrpSpPr>
          <p:cNvPr id="39" name="组合 38">
            <a:extLst>
              <a:ext uri="{FF2B5EF4-FFF2-40B4-BE49-F238E27FC236}">
                <a16:creationId xmlns:a16="http://schemas.microsoft.com/office/drawing/2014/main" id="{0FE50AB7-9869-B5D2-CB63-AC4934A1F26F}"/>
              </a:ext>
            </a:extLst>
          </p:cNvPr>
          <p:cNvGrpSpPr/>
          <p:nvPr/>
        </p:nvGrpSpPr>
        <p:grpSpPr>
          <a:xfrm>
            <a:off x="8366375" y="3106633"/>
            <a:ext cx="2514525" cy="792000"/>
            <a:chOff x="8366375" y="3106633"/>
            <a:chExt cx="2514525" cy="792000"/>
          </a:xfrm>
        </p:grpSpPr>
        <p:grpSp>
          <p:nvGrpSpPr>
            <p:cNvPr id="34" name="组合 33">
              <a:extLst>
                <a:ext uri="{FF2B5EF4-FFF2-40B4-BE49-F238E27FC236}">
                  <a16:creationId xmlns:a16="http://schemas.microsoft.com/office/drawing/2014/main" id="{5596F21E-76EF-C3E4-4F8E-1B01C8B395EE}"/>
                </a:ext>
              </a:extLst>
            </p:cNvPr>
            <p:cNvGrpSpPr/>
            <p:nvPr/>
          </p:nvGrpSpPr>
          <p:grpSpPr>
            <a:xfrm>
              <a:off x="8366375" y="3525883"/>
              <a:ext cx="812800" cy="278765"/>
              <a:chOff x="8366375" y="3525883"/>
              <a:chExt cx="812800" cy="278765"/>
            </a:xfrm>
          </p:grpSpPr>
          <p:cxnSp>
            <p:nvCxnSpPr>
              <p:cNvPr id="26" name="直接连接符 25"/>
              <p:cNvCxnSpPr/>
              <p:nvPr/>
            </p:nvCxnSpPr>
            <p:spPr>
              <a:xfrm flipV="1">
                <a:off x="8366375" y="3525883"/>
                <a:ext cx="278765" cy="278765"/>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643870" y="3527153"/>
                <a:ext cx="535305" cy="0"/>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57" name="圆角矩形 41">
              <a:extLst>
                <a:ext uri="{FF2B5EF4-FFF2-40B4-BE49-F238E27FC236}">
                  <a16:creationId xmlns:a16="http://schemas.microsoft.com/office/drawing/2014/main" id="{066FDFE5-710F-8F1D-C8D8-95C2A764F566}"/>
                </a:ext>
              </a:extLst>
            </p:cNvPr>
            <p:cNvSpPr/>
            <p:nvPr/>
          </p:nvSpPr>
          <p:spPr>
            <a:xfrm>
              <a:off x="9179176" y="3106633"/>
              <a:ext cx="1701724" cy="792000"/>
            </a:xfrm>
            <a:prstGeom prst="roundRect">
              <a:avLst>
                <a:gd name="adj" fmla="val 3510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市人民医院、</a:t>
              </a: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市中医院、</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附属医院。</a:t>
              </a:r>
            </a:p>
          </p:txBody>
        </p:sp>
      </p:grpSp>
      <p:grpSp>
        <p:nvGrpSpPr>
          <p:cNvPr id="3" name="组合 2">
            <a:extLst>
              <a:ext uri="{FF2B5EF4-FFF2-40B4-BE49-F238E27FC236}">
                <a16:creationId xmlns:a16="http://schemas.microsoft.com/office/drawing/2014/main" id="{24B8AC96-14B0-3C1D-1914-26CBA89530B1}"/>
              </a:ext>
            </a:extLst>
          </p:cNvPr>
          <p:cNvGrpSpPr/>
          <p:nvPr/>
        </p:nvGrpSpPr>
        <p:grpSpPr>
          <a:xfrm>
            <a:off x="7752791" y="3714366"/>
            <a:ext cx="693445" cy="693445"/>
            <a:chOff x="8266013" y="5015981"/>
            <a:chExt cx="693445" cy="693445"/>
          </a:xfrm>
        </p:grpSpPr>
        <p:sp>
          <p:nvSpPr>
            <p:cNvPr id="4" name="椭圆 3">
              <a:extLst>
                <a:ext uri="{FF2B5EF4-FFF2-40B4-BE49-F238E27FC236}">
                  <a16:creationId xmlns:a16="http://schemas.microsoft.com/office/drawing/2014/main" id="{7D2FCE3B-C9AE-A604-0EF8-09077FF90267}"/>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5" name="椭圆 4">
              <a:extLst>
                <a:ext uri="{FF2B5EF4-FFF2-40B4-BE49-F238E27FC236}">
                  <a16:creationId xmlns:a16="http://schemas.microsoft.com/office/drawing/2014/main" id="{7C8D75AC-F282-5EB0-44D5-BF5FA5CF5AAA}"/>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华东</a:t>
              </a:r>
            </a:p>
          </p:txBody>
        </p:sp>
      </p:grpSp>
      <p:grpSp>
        <p:nvGrpSpPr>
          <p:cNvPr id="40" name="组合 39">
            <a:extLst>
              <a:ext uri="{FF2B5EF4-FFF2-40B4-BE49-F238E27FC236}">
                <a16:creationId xmlns:a16="http://schemas.microsoft.com/office/drawing/2014/main" id="{DABB19B3-3A51-6705-6A9E-882747FE7DD7}"/>
              </a:ext>
            </a:extLst>
          </p:cNvPr>
          <p:cNvGrpSpPr/>
          <p:nvPr/>
        </p:nvGrpSpPr>
        <p:grpSpPr>
          <a:xfrm>
            <a:off x="7975738" y="1338082"/>
            <a:ext cx="2395169" cy="792000"/>
            <a:chOff x="7975738" y="1338082"/>
            <a:chExt cx="2395169" cy="792000"/>
          </a:xfrm>
        </p:grpSpPr>
        <p:grpSp>
          <p:nvGrpSpPr>
            <p:cNvPr id="33" name="组合 32">
              <a:extLst>
                <a:ext uri="{FF2B5EF4-FFF2-40B4-BE49-F238E27FC236}">
                  <a16:creationId xmlns:a16="http://schemas.microsoft.com/office/drawing/2014/main" id="{017509DF-C995-C080-E132-B126A832A81B}"/>
                </a:ext>
              </a:extLst>
            </p:cNvPr>
            <p:cNvGrpSpPr/>
            <p:nvPr/>
          </p:nvGrpSpPr>
          <p:grpSpPr>
            <a:xfrm>
              <a:off x="7975738" y="1710947"/>
              <a:ext cx="730286" cy="278765"/>
              <a:chOff x="7975738" y="1710947"/>
              <a:chExt cx="730286" cy="278765"/>
            </a:xfrm>
          </p:grpSpPr>
          <p:cxnSp>
            <p:nvCxnSpPr>
              <p:cNvPr id="132" name="直接连接符 131">
                <a:extLst>
                  <a:ext uri="{FF2B5EF4-FFF2-40B4-BE49-F238E27FC236}">
                    <a16:creationId xmlns:a16="http://schemas.microsoft.com/office/drawing/2014/main" id="{DC31A556-A279-98B3-A331-0605DB17634D}"/>
                  </a:ext>
                </a:extLst>
              </p:cNvPr>
              <p:cNvCxnSpPr/>
              <p:nvPr/>
            </p:nvCxnSpPr>
            <p:spPr>
              <a:xfrm flipV="1">
                <a:off x="7975738" y="1710947"/>
                <a:ext cx="278765" cy="278765"/>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919DC09C-1565-593D-7373-A2283F30F781}"/>
                  </a:ext>
                </a:extLst>
              </p:cNvPr>
              <p:cNvCxnSpPr/>
              <p:nvPr/>
            </p:nvCxnSpPr>
            <p:spPr>
              <a:xfrm>
                <a:off x="8251364" y="1710947"/>
                <a:ext cx="454660" cy="0"/>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45" name="圆角矩形 41">
              <a:extLst>
                <a:ext uri="{FF2B5EF4-FFF2-40B4-BE49-F238E27FC236}">
                  <a16:creationId xmlns:a16="http://schemas.microsoft.com/office/drawing/2014/main" id="{9C788704-5697-7BCE-62BC-A7EF87B920A1}"/>
                </a:ext>
              </a:extLst>
            </p:cNvPr>
            <p:cNvSpPr/>
            <p:nvPr/>
          </p:nvSpPr>
          <p:spPr>
            <a:xfrm>
              <a:off x="8669183" y="1338082"/>
              <a:ext cx="1701724" cy="792000"/>
            </a:xfrm>
            <a:prstGeom prst="roundRect">
              <a:avLst>
                <a:gd name="adj" fmla="val 3510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市人民医院、</a:t>
              </a: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市中医院、</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附属医院。</a:t>
              </a:r>
            </a:p>
          </p:txBody>
        </p:sp>
      </p:grpSp>
      <p:grpSp>
        <p:nvGrpSpPr>
          <p:cNvPr id="6" name="组合 5">
            <a:extLst>
              <a:ext uri="{FF2B5EF4-FFF2-40B4-BE49-F238E27FC236}">
                <a16:creationId xmlns:a16="http://schemas.microsoft.com/office/drawing/2014/main" id="{3D541208-40B9-6B17-4387-F7AD0B11378D}"/>
              </a:ext>
            </a:extLst>
          </p:cNvPr>
          <p:cNvGrpSpPr/>
          <p:nvPr/>
        </p:nvGrpSpPr>
        <p:grpSpPr>
          <a:xfrm>
            <a:off x="7376826" y="1899550"/>
            <a:ext cx="693445" cy="693445"/>
            <a:chOff x="8266013" y="5015981"/>
            <a:chExt cx="693445" cy="693445"/>
          </a:xfrm>
        </p:grpSpPr>
        <p:sp>
          <p:nvSpPr>
            <p:cNvPr id="7" name="椭圆 6">
              <a:extLst>
                <a:ext uri="{FF2B5EF4-FFF2-40B4-BE49-F238E27FC236}">
                  <a16:creationId xmlns:a16="http://schemas.microsoft.com/office/drawing/2014/main" id="{1197FC0A-9344-840C-B889-B110FDA3A3A5}"/>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8" name="椭圆 7">
              <a:extLst>
                <a:ext uri="{FF2B5EF4-FFF2-40B4-BE49-F238E27FC236}">
                  <a16:creationId xmlns:a16="http://schemas.microsoft.com/office/drawing/2014/main" id="{00FCD75D-ED88-536D-B27A-E4F847E7DB8B}"/>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华北</a:t>
              </a:r>
            </a:p>
          </p:txBody>
        </p:sp>
      </p:grpSp>
      <p:grpSp>
        <p:nvGrpSpPr>
          <p:cNvPr id="50" name="组合 49">
            <a:extLst>
              <a:ext uri="{FF2B5EF4-FFF2-40B4-BE49-F238E27FC236}">
                <a16:creationId xmlns:a16="http://schemas.microsoft.com/office/drawing/2014/main" id="{EBFCACB3-2E19-A06D-92D3-D31E2BB9627C}"/>
              </a:ext>
            </a:extLst>
          </p:cNvPr>
          <p:cNvGrpSpPr/>
          <p:nvPr/>
        </p:nvGrpSpPr>
        <p:grpSpPr>
          <a:xfrm>
            <a:off x="3362960" y="306872"/>
            <a:ext cx="3204210" cy="2156958"/>
            <a:chOff x="3362960" y="306872"/>
            <a:chExt cx="3204210" cy="2156958"/>
          </a:xfrm>
        </p:grpSpPr>
        <p:grpSp>
          <p:nvGrpSpPr>
            <p:cNvPr id="41" name="组合 40">
              <a:extLst>
                <a:ext uri="{FF2B5EF4-FFF2-40B4-BE49-F238E27FC236}">
                  <a16:creationId xmlns:a16="http://schemas.microsoft.com/office/drawing/2014/main" id="{25FE07AC-118B-C076-FD41-7DBE255623E3}"/>
                </a:ext>
              </a:extLst>
            </p:cNvPr>
            <p:cNvGrpSpPr/>
            <p:nvPr/>
          </p:nvGrpSpPr>
          <p:grpSpPr>
            <a:xfrm>
              <a:off x="3522818" y="1169575"/>
              <a:ext cx="2424293" cy="792000"/>
              <a:chOff x="3522818" y="1169575"/>
              <a:chExt cx="2424293" cy="792000"/>
            </a:xfrm>
          </p:grpSpPr>
          <p:grpSp>
            <p:nvGrpSpPr>
              <p:cNvPr id="30" name="组合 29">
                <a:extLst>
                  <a:ext uri="{FF2B5EF4-FFF2-40B4-BE49-F238E27FC236}">
                    <a16:creationId xmlns:a16="http://schemas.microsoft.com/office/drawing/2014/main" id="{AB910ADE-B7BE-576C-DD68-8372D53A3DB5}"/>
                  </a:ext>
                </a:extLst>
              </p:cNvPr>
              <p:cNvGrpSpPr/>
              <p:nvPr/>
            </p:nvGrpSpPr>
            <p:grpSpPr>
              <a:xfrm>
                <a:off x="5224542" y="1558577"/>
                <a:ext cx="722569" cy="278765"/>
                <a:chOff x="5224542" y="1558577"/>
                <a:chExt cx="722569" cy="278765"/>
              </a:xfrm>
            </p:grpSpPr>
            <p:cxnSp>
              <p:nvCxnSpPr>
                <p:cNvPr id="125" name="直接连接符 124">
                  <a:extLst>
                    <a:ext uri="{FF2B5EF4-FFF2-40B4-BE49-F238E27FC236}">
                      <a16:creationId xmlns:a16="http://schemas.microsoft.com/office/drawing/2014/main" id="{A023380F-081C-CDB8-0376-110D9085620E}"/>
                    </a:ext>
                  </a:extLst>
                </p:cNvPr>
                <p:cNvCxnSpPr/>
                <p:nvPr/>
              </p:nvCxnSpPr>
              <p:spPr>
                <a:xfrm flipH="1" flipV="1">
                  <a:off x="5668346" y="1558577"/>
                  <a:ext cx="278765" cy="278765"/>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44A8F2B8-EFB6-2876-32CA-8BC0EF97624D}"/>
                    </a:ext>
                  </a:extLst>
                </p:cNvPr>
                <p:cNvCxnSpPr/>
                <p:nvPr/>
              </p:nvCxnSpPr>
              <p:spPr>
                <a:xfrm flipH="1">
                  <a:off x="5224542" y="1558577"/>
                  <a:ext cx="454660" cy="0"/>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46" name="圆角矩形 41">
                <a:extLst>
                  <a:ext uri="{FF2B5EF4-FFF2-40B4-BE49-F238E27FC236}">
                    <a16:creationId xmlns:a16="http://schemas.microsoft.com/office/drawing/2014/main" id="{C1D10591-61CA-4F7D-44BD-8E3EACFD32C2}"/>
                  </a:ext>
                </a:extLst>
              </p:cNvPr>
              <p:cNvSpPr/>
              <p:nvPr/>
            </p:nvSpPr>
            <p:spPr>
              <a:xfrm>
                <a:off x="3522818" y="1169575"/>
                <a:ext cx="1701724" cy="792000"/>
              </a:xfrm>
              <a:prstGeom prst="roundRect">
                <a:avLst>
                  <a:gd name="adj" fmla="val 3510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市人民医院、</a:t>
                </a: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市中医院、</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附属医院。</a:t>
                </a:r>
              </a:p>
            </p:txBody>
          </p:sp>
        </p:grpSp>
        <p:sp>
          <p:nvSpPr>
            <p:cNvPr id="151" name="矩形 150">
              <a:extLst>
                <a:ext uri="{FF2B5EF4-FFF2-40B4-BE49-F238E27FC236}">
                  <a16:creationId xmlns:a16="http://schemas.microsoft.com/office/drawing/2014/main" id="{302CADE5-0D92-7914-3B0B-A442E701D4EC}"/>
                </a:ext>
              </a:extLst>
            </p:cNvPr>
            <p:cNvSpPr/>
            <p:nvPr/>
          </p:nvSpPr>
          <p:spPr>
            <a:xfrm>
              <a:off x="3362960" y="306872"/>
              <a:ext cx="320421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tabLst>
                  <a:tab pos="2868613" algn="l"/>
                </a:tabLst>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各区域核心合作客户</a:t>
              </a:r>
            </a:p>
          </p:txBody>
        </p:sp>
        <p:grpSp>
          <p:nvGrpSpPr>
            <p:cNvPr id="9" name="组合 8">
              <a:extLst>
                <a:ext uri="{FF2B5EF4-FFF2-40B4-BE49-F238E27FC236}">
                  <a16:creationId xmlns:a16="http://schemas.microsoft.com/office/drawing/2014/main" id="{0F27C60F-F4E1-46F9-AEA1-619756DE6603}"/>
                </a:ext>
              </a:extLst>
            </p:cNvPr>
            <p:cNvGrpSpPr/>
            <p:nvPr/>
          </p:nvGrpSpPr>
          <p:grpSpPr>
            <a:xfrm>
              <a:off x="5809870" y="1770385"/>
              <a:ext cx="693445" cy="693445"/>
              <a:chOff x="8266013" y="5015981"/>
              <a:chExt cx="693445" cy="693445"/>
            </a:xfrm>
          </p:grpSpPr>
          <p:sp>
            <p:nvSpPr>
              <p:cNvPr id="10" name="椭圆 9">
                <a:extLst>
                  <a:ext uri="{FF2B5EF4-FFF2-40B4-BE49-F238E27FC236}">
                    <a16:creationId xmlns:a16="http://schemas.microsoft.com/office/drawing/2014/main" id="{7451B97F-CE7F-E133-67F2-C74CF018F6F5}"/>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11" name="椭圆 10">
                <a:extLst>
                  <a:ext uri="{FF2B5EF4-FFF2-40B4-BE49-F238E27FC236}">
                    <a16:creationId xmlns:a16="http://schemas.microsoft.com/office/drawing/2014/main" id="{2FED17BD-14F6-3F05-0880-EC9BBABC9F72}"/>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内蒙</a:t>
                </a:r>
              </a:p>
            </p:txBody>
          </p:sp>
        </p:grpSp>
      </p:grpSp>
      <p:grpSp>
        <p:nvGrpSpPr>
          <p:cNvPr id="42" name="组合 41">
            <a:extLst>
              <a:ext uri="{FF2B5EF4-FFF2-40B4-BE49-F238E27FC236}">
                <a16:creationId xmlns:a16="http://schemas.microsoft.com/office/drawing/2014/main" id="{E9A10D1B-BB67-D30B-31B8-AD682FB21BB2}"/>
              </a:ext>
            </a:extLst>
          </p:cNvPr>
          <p:cNvGrpSpPr/>
          <p:nvPr/>
        </p:nvGrpSpPr>
        <p:grpSpPr>
          <a:xfrm>
            <a:off x="1151555" y="2100451"/>
            <a:ext cx="2391923" cy="792000"/>
            <a:chOff x="1151555" y="2100451"/>
            <a:chExt cx="2391923" cy="792000"/>
          </a:xfrm>
        </p:grpSpPr>
        <p:grpSp>
          <p:nvGrpSpPr>
            <p:cNvPr id="29" name="组合 28">
              <a:extLst>
                <a:ext uri="{FF2B5EF4-FFF2-40B4-BE49-F238E27FC236}">
                  <a16:creationId xmlns:a16="http://schemas.microsoft.com/office/drawing/2014/main" id="{B89E40CF-44B3-D72F-2834-D4041002FBE7}"/>
                </a:ext>
              </a:extLst>
            </p:cNvPr>
            <p:cNvGrpSpPr/>
            <p:nvPr/>
          </p:nvGrpSpPr>
          <p:grpSpPr>
            <a:xfrm>
              <a:off x="2807921" y="2496451"/>
              <a:ext cx="735557" cy="278765"/>
              <a:chOff x="2807921" y="2496451"/>
              <a:chExt cx="735557" cy="278765"/>
            </a:xfrm>
          </p:grpSpPr>
          <p:cxnSp>
            <p:nvCxnSpPr>
              <p:cNvPr id="84" name="直接连接符 83">
                <a:extLst>
                  <a:ext uri="{FF2B5EF4-FFF2-40B4-BE49-F238E27FC236}">
                    <a16:creationId xmlns:a16="http://schemas.microsoft.com/office/drawing/2014/main" id="{57FAF1C6-7544-3EE5-A526-9769C7866FCE}"/>
                  </a:ext>
                </a:extLst>
              </p:cNvPr>
              <p:cNvCxnSpPr/>
              <p:nvPr/>
            </p:nvCxnSpPr>
            <p:spPr>
              <a:xfrm flipH="1" flipV="1">
                <a:off x="3264713" y="2496451"/>
                <a:ext cx="278765" cy="278765"/>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057D9E87-DCC0-1853-FFA7-3EC5B9121398}"/>
                  </a:ext>
                </a:extLst>
              </p:cNvPr>
              <p:cNvCxnSpPr/>
              <p:nvPr/>
            </p:nvCxnSpPr>
            <p:spPr>
              <a:xfrm flipH="1">
                <a:off x="2807921" y="2508132"/>
                <a:ext cx="454660" cy="0"/>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47" name="圆角矩形 41">
              <a:extLst>
                <a:ext uri="{FF2B5EF4-FFF2-40B4-BE49-F238E27FC236}">
                  <a16:creationId xmlns:a16="http://schemas.microsoft.com/office/drawing/2014/main" id="{DFDF6F77-3490-2F70-FE1F-559AA82495C2}"/>
                </a:ext>
              </a:extLst>
            </p:cNvPr>
            <p:cNvSpPr/>
            <p:nvPr/>
          </p:nvSpPr>
          <p:spPr>
            <a:xfrm>
              <a:off x="1151555" y="2100451"/>
              <a:ext cx="1701724" cy="792000"/>
            </a:xfrm>
            <a:prstGeom prst="roundRect">
              <a:avLst>
                <a:gd name="adj" fmla="val 3510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市人民医院、</a:t>
              </a: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市中医院、</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附属医院。</a:t>
              </a:r>
            </a:p>
          </p:txBody>
        </p:sp>
      </p:grpSp>
      <p:grpSp>
        <p:nvGrpSpPr>
          <p:cNvPr id="12" name="组合 11">
            <a:extLst>
              <a:ext uri="{FF2B5EF4-FFF2-40B4-BE49-F238E27FC236}">
                <a16:creationId xmlns:a16="http://schemas.microsoft.com/office/drawing/2014/main" id="{896BB92F-CB44-F866-913B-64D8D98D2A68}"/>
              </a:ext>
            </a:extLst>
          </p:cNvPr>
          <p:cNvGrpSpPr/>
          <p:nvPr/>
        </p:nvGrpSpPr>
        <p:grpSpPr>
          <a:xfrm>
            <a:off x="3410258" y="2669806"/>
            <a:ext cx="693445" cy="693445"/>
            <a:chOff x="8266013" y="5015981"/>
            <a:chExt cx="693445" cy="693445"/>
          </a:xfrm>
        </p:grpSpPr>
        <p:sp>
          <p:nvSpPr>
            <p:cNvPr id="13" name="椭圆 12">
              <a:extLst>
                <a:ext uri="{FF2B5EF4-FFF2-40B4-BE49-F238E27FC236}">
                  <a16:creationId xmlns:a16="http://schemas.microsoft.com/office/drawing/2014/main" id="{C816E369-E919-B90D-37DD-B26A9E63CE00}"/>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14" name="椭圆 13">
              <a:extLst>
                <a:ext uri="{FF2B5EF4-FFF2-40B4-BE49-F238E27FC236}">
                  <a16:creationId xmlns:a16="http://schemas.microsoft.com/office/drawing/2014/main" id="{A8AD3291-1DDA-1C9F-C93B-AF1F26228E84}"/>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新疆</a:t>
              </a:r>
            </a:p>
          </p:txBody>
        </p:sp>
      </p:grpSp>
      <p:grpSp>
        <p:nvGrpSpPr>
          <p:cNvPr id="43" name="组合 42">
            <a:extLst>
              <a:ext uri="{FF2B5EF4-FFF2-40B4-BE49-F238E27FC236}">
                <a16:creationId xmlns:a16="http://schemas.microsoft.com/office/drawing/2014/main" id="{ED7B2C41-20EB-2376-CB1F-75D613EC40BF}"/>
              </a:ext>
            </a:extLst>
          </p:cNvPr>
          <p:cNvGrpSpPr/>
          <p:nvPr/>
        </p:nvGrpSpPr>
        <p:grpSpPr>
          <a:xfrm>
            <a:off x="685541" y="3913684"/>
            <a:ext cx="2401145" cy="792000"/>
            <a:chOff x="685541" y="3913684"/>
            <a:chExt cx="2401145" cy="792000"/>
          </a:xfrm>
        </p:grpSpPr>
        <p:grpSp>
          <p:nvGrpSpPr>
            <p:cNvPr id="28" name="组合 27">
              <a:extLst>
                <a:ext uri="{FF2B5EF4-FFF2-40B4-BE49-F238E27FC236}">
                  <a16:creationId xmlns:a16="http://schemas.microsoft.com/office/drawing/2014/main" id="{DD1F278A-3C9A-221E-4AD9-87CB2A357334}"/>
                </a:ext>
              </a:extLst>
            </p:cNvPr>
            <p:cNvGrpSpPr/>
            <p:nvPr/>
          </p:nvGrpSpPr>
          <p:grpSpPr>
            <a:xfrm>
              <a:off x="2353261" y="4326796"/>
              <a:ext cx="733425" cy="278765"/>
              <a:chOff x="2353261" y="4326796"/>
              <a:chExt cx="733425" cy="278765"/>
            </a:xfrm>
          </p:grpSpPr>
          <p:cxnSp>
            <p:nvCxnSpPr>
              <p:cNvPr id="97" name="直接连接符 96">
                <a:extLst>
                  <a:ext uri="{FF2B5EF4-FFF2-40B4-BE49-F238E27FC236}">
                    <a16:creationId xmlns:a16="http://schemas.microsoft.com/office/drawing/2014/main" id="{AC2BAECA-C169-1546-A520-BE45CB5100F4}"/>
                  </a:ext>
                </a:extLst>
              </p:cNvPr>
              <p:cNvCxnSpPr/>
              <p:nvPr/>
            </p:nvCxnSpPr>
            <p:spPr>
              <a:xfrm flipH="1" flipV="1">
                <a:off x="2807921" y="4326796"/>
                <a:ext cx="278765" cy="278765"/>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D81829C3-09F0-14F3-1AE8-F79F0F76B606}"/>
                  </a:ext>
                </a:extLst>
              </p:cNvPr>
              <p:cNvCxnSpPr/>
              <p:nvPr/>
            </p:nvCxnSpPr>
            <p:spPr>
              <a:xfrm flipH="1">
                <a:off x="2353261" y="4326796"/>
                <a:ext cx="454660" cy="0"/>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48" name="圆角矩形 41">
              <a:extLst>
                <a:ext uri="{FF2B5EF4-FFF2-40B4-BE49-F238E27FC236}">
                  <a16:creationId xmlns:a16="http://schemas.microsoft.com/office/drawing/2014/main" id="{4A82D78E-494E-A0E2-141E-C6D8DA047E8F}"/>
                </a:ext>
              </a:extLst>
            </p:cNvPr>
            <p:cNvSpPr/>
            <p:nvPr/>
          </p:nvSpPr>
          <p:spPr>
            <a:xfrm>
              <a:off x="685541" y="3913684"/>
              <a:ext cx="1701724" cy="792000"/>
            </a:xfrm>
            <a:prstGeom prst="roundRect">
              <a:avLst>
                <a:gd name="adj" fmla="val 3510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市人民医院、</a:t>
              </a: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市中医院、</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附属医院。</a:t>
              </a:r>
            </a:p>
          </p:txBody>
        </p:sp>
      </p:grpSp>
      <p:grpSp>
        <p:nvGrpSpPr>
          <p:cNvPr id="15" name="组合 14">
            <a:extLst>
              <a:ext uri="{FF2B5EF4-FFF2-40B4-BE49-F238E27FC236}">
                <a16:creationId xmlns:a16="http://schemas.microsoft.com/office/drawing/2014/main" id="{87DF8E86-6371-C6D0-E232-1217FB8D0074}"/>
              </a:ext>
            </a:extLst>
          </p:cNvPr>
          <p:cNvGrpSpPr/>
          <p:nvPr/>
        </p:nvGrpSpPr>
        <p:grpSpPr>
          <a:xfrm>
            <a:off x="2989436" y="4526431"/>
            <a:ext cx="693445" cy="693445"/>
            <a:chOff x="8266013" y="5015981"/>
            <a:chExt cx="693445" cy="693445"/>
          </a:xfrm>
        </p:grpSpPr>
        <p:sp>
          <p:nvSpPr>
            <p:cNvPr id="16" name="椭圆 15">
              <a:extLst>
                <a:ext uri="{FF2B5EF4-FFF2-40B4-BE49-F238E27FC236}">
                  <a16:creationId xmlns:a16="http://schemas.microsoft.com/office/drawing/2014/main" id="{F433AB39-5043-9EC1-37EC-0D84CF79FD3E}"/>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17" name="椭圆 16">
              <a:extLst>
                <a:ext uri="{FF2B5EF4-FFF2-40B4-BE49-F238E27FC236}">
                  <a16:creationId xmlns:a16="http://schemas.microsoft.com/office/drawing/2014/main" id="{6F20271C-D824-F23A-F161-3F4988ECFAE2}"/>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西南</a:t>
              </a:r>
            </a:p>
          </p:txBody>
        </p:sp>
      </p:grpSp>
      <p:grpSp>
        <p:nvGrpSpPr>
          <p:cNvPr id="44" name="组合 43">
            <a:extLst>
              <a:ext uri="{FF2B5EF4-FFF2-40B4-BE49-F238E27FC236}">
                <a16:creationId xmlns:a16="http://schemas.microsoft.com/office/drawing/2014/main" id="{D53C1D04-08B9-63CA-B9BC-4540E923864D}"/>
              </a:ext>
            </a:extLst>
          </p:cNvPr>
          <p:cNvGrpSpPr/>
          <p:nvPr/>
        </p:nvGrpSpPr>
        <p:grpSpPr>
          <a:xfrm>
            <a:off x="4708418" y="5736585"/>
            <a:ext cx="2535912" cy="792000"/>
            <a:chOff x="4708418" y="5736585"/>
            <a:chExt cx="2535912" cy="792000"/>
          </a:xfrm>
        </p:grpSpPr>
        <p:grpSp>
          <p:nvGrpSpPr>
            <p:cNvPr id="25" name="组合 24">
              <a:extLst>
                <a:ext uri="{FF2B5EF4-FFF2-40B4-BE49-F238E27FC236}">
                  <a16:creationId xmlns:a16="http://schemas.microsoft.com/office/drawing/2014/main" id="{CB8C48E3-AD3B-E696-54B9-7A4F47763136}"/>
                </a:ext>
              </a:extLst>
            </p:cNvPr>
            <p:cNvGrpSpPr/>
            <p:nvPr/>
          </p:nvGrpSpPr>
          <p:grpSpPr>
            <a:xfrm>
              <a:off x="4708418" y="5853820"/>
              <a:ext cx="834188" cy="278765"/>
              <a:chOff x="4708418" y="5853820"/>
              <a:chExt cx="834188" cy="278765"/>
            </a:xfrm>
          </p:grpSpPr>
          <p:cxnSp>
            <p:nvCxnSpPr>
              <p:cNvPr id="90" name="直接连接符 89">
                <a:extLst>
                  <a:ext uri="{FF2B5EF4-FFF2-40B4-BE49-F238E27FC236}">
                    <a16:creationId xmlns:a16="http://schemas.microsoft.com/office/drawing/2014/main" id="{D32E687F-93F3-D6F1-363F-6C3AEB3372C0}"/>
                  </a:ext>
                </a:extLst>
              </p:cNvPr>
              <p:cNvCxnSpPr/>
              <p:nvPr/>
            </p:nvCxnSpPr>
            <p:spPr>
              <a:xfrm rot="10800000" flipH="1" flipV="1">
                <a:off x="4708418" y="5853820"/>
                <a:ext cx="278765" cy="278765"/>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FDE76229-F4DE-9648-DECB-84616A6ACA21}"/>
                  </a:ext>
                </a:extLst>
              </p:cNvPr>
              <p:cNvCxnSpPr/>
              <p:nvPr/>
            </p:nvCxnSpPr>
            <p:spPr>
              <a:xfrm rot="10800000" flipH="1">
                <a:off x="5007301" y="6132585"/>
                <a:ext cx="535305" cy="0"/>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44" name="圆角矩形 41">
              <a:extLst>
                <a:ext uri="{FF2B5EF4-FFF2-40B4-BE49-F238E27FC236}">
                  <a16:creationId xmlns:a16="http://schemas.microsoft.com/office/drawing/2014/main" id="{CF802E78-9084-0717-5AE8-716584B5885D}"/>
                </a:ext>
              </a:extLst>
            </p:cNvPr>
            <p:cNvSpPr/>
            <p:nvPr/>
          </p:nvSpPr>
          <p:spPr>
            <a:xfrm>
              <a:off x="5542606" y="5736585"/>
              <a:ext cx="1701724" cy="792000"/>
            </a:xfrm>
            <a:prstGeom prst="roundRect">
              <a:avLst>
                <a:gd name="adj" fmla="val 3510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市人民医院、</a:t>
              </a: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市中医院、</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附属医院。</a:t>
              </a:r>
            </a:p>
          </p:txBody>
        </p:sp>
      </p:grpSp>
      <p:grpSp>
        <p:nvGrpSpPr>
          <p:cNvPr id="18" name="组合 17">
            <a:extLst>
              <a:ext uri="{FF2B5EF4-FFF2-40B4-BE49-F238E27FC236}">
                <a16:creationId xmlns:a16="http://schemas.microsoft.com/office/drawing/2014/main" id="{E5E44806-1C59-D4A4-26DC-D5BA66A58845}"/>
              </a:ext>
            </a:extLst>
          </p:cNvPr>
          <p:cNvGrpSpPr/>
          <p:nvPr/>
        </p:nvGrpSpPr>
        <p:grpSpPr>
          <a:xfrm>
            <a:off x="4139358" y="5219876"/>
            <a:ext cx="693445" cy="693445"/>
            <a:chOff x="8266013" y="5015981"/>
            <a:chExt cx="693445" cy="693445"/>
          </a:xfrm>
        </p:grpSpPr>
        <p:sp>
          <p:nvSpPr>
            <p:cNvPr id="19" name="椭圆 18">
              <a:extLst>
                <a:ext uri="{FF2B5EF4-FFF2-40B4-BE49-F238E27FC236}">
                  <a16:creationId xmlns:a16="http://schemas.microsoft.com/office/drawing/2014/main" id="{572B56B0-9D6C-B9A5-0829-50D090EC5C2E}"/>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21" name="椭圆 20">
              <a:extLst>
                <a:ext uri="{FF2B5EF4-FFF2-40B4-BE49-F238E27FC236}">
                  <a16:creationId xmlns:a16="http://schemas.microsoft.com/office/drawing/2014/main" id="{88D2AD07-0EE4-8AC8-0071-4624A4DAE6F2}"/>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华南</a:t>
              </a:r>
            </a:p>
          </p:txBody>
        </p:sp>
      </p:grpSp>
      <p:grpSp>
        <p:nvGrpSpPr>
          <p:cNvPr id="45" name="组合 44">
            <a:extLst>
              <a:ext uri="{FF2B5EF4-FFF2-40B4-BE49-F238E27FC236}">
                <a16:creationId xmlns:a16="http://schemas.microsoft.com/office/drawing/2014/main" id="{F7EBF131-B261-E80C-C3EA-DF858D357911}"/>
              </a:ext>
            </a:extLst>
          </p:cNvPr>
          <p:cNvGrpSpPr/>
          <p:nvPr/>
        </p:nvGrpSpPr>
        <p:grpSpPr>
          <a:xfrm>
            <a:off x="5037781" y="3363251"/>
            <a:ext cx="2433879" cy="792000"/>
            <a:chOff x="5037781" y="3363251"/>
            <a:chExt cx="2433879" cy="792000"/>
          </a:xfrm>
        </p:grpSpPr>
        <p:grpSp>
          <p:nvGrpSpPr>
            <p:cNvPr id="32" name="组合 31">
              <a:extLst>
                <a:ext uri="{FF2B5EF4-FFF2-40B4-BE49-F238E27FC236}">
                  <a16:creationId xmlns:a16="http://schemas.microsoft.com/office/drawing/2014/main" id="{3B91FE26-79C1-2642-F901-865A219F9F3F}"/>
                </a:ext>
              </a:extLst>
            </p:cNvPr>
            <p:cNvGrpSpPr/>
            <p:nvPr/>
          </p:nvGrpSpPr>
          <p:grpSpPr>
            <a:xfrm>
              <a:off x="5037781" y="3759251"/>
              <a:ext cx="732155" cy="278765"/>
              <a:chOff x="5037781" y="3759251"/>
              <a:chExt cx="732155" cy="278765"/>
            </a:xfrm>
          </p:grpSpPr>
          <p:cxnSp>
            <p:nvCxnSpPr>
              <p:cNvPr id="111" name="直接连接符 110">
                <a:extLst>
                  <a:ext uri="{FF2B5EF4-FFF2-40B4-BE49-F238E27FC236}">
                    <a16:creationId xmlns:a16="http://schemas.microsoft.com/office/drawing/2014/main" id="{56CB9F02-ACDC-3E62-AF7C-3EAE83B2901F}"/>
                  </a:ext>
                </a:extLst>
              </p:cNvPr>
              <p:cNvCxnSpPr/>
              <p:nvPr/>
            </p:nvCxnSpPr>
            <p:spPr>
              <a:xfrm flipV="1">
                <a:off x="5037781" y="3759251"/>
                <a:ext cx="278765" cy="278765"/>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7FDFE055-A39C-7FDF-A89A-686E4773DE24}"/>
                  </a:ext>
                </a:extLst>
              </p:cNvPr>
              <p:cNvCxnSpPr/>
              <p:nvPr/>
            </p:nvCxnSpPr>
            <p:spPr>
              <a:xfrm>
                <a:off x="5315276" y="3759251"/>
                <a:ext cx="454660" cy="0"/>
              </a:xfrm>
              <a:prstGeom prst="line">
                <a:avLst/>
              </a:prstGeom>
              <a:ln w="28575" cmpd="sng">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143" name="圆角矩形 41">
              <a:extLst>
                <a:ext uri="{FF2B5EF4-FFF2-40B4-BE49-F238E27FC236}">
                  <a16:creationId xmlns:a16="http://schemas.microsoft.com/office/drawing/2014/main" id="{92E02159-BE01-DDC7-FFF7-6AD662A44B40}"/>
                </a:ext>
              </a:extLst>
            </p:cNvPr>
            <p:cNvSpPr/>
            <p:nvPr/>
          </p:nvSpPr>
          <p:spPr>
            <a:xfrm>
              <a:off x="5769936" y="3363251"/>
              <a:ext cx="1701724" cy="792000"/>
            </a:xfrm>
            <a:prstGeom prst="roundRect">
              <a:avLst>
                <a:gd name="adj" fmla="val 35109"/>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市人民医院、</a:t>
              </a: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市中医院、</a:t>
              </a:r>
              <a:endPar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endParaRPr>
            </a:p>
            <a:p>
              <a:pPr lvl="0" algn="l">
                <a:buClrTx/>
                <a:buSzTx/>
                <a:buFontTx/>
              </a:pP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市</a:t>
              </a:r>
              <a:r>
                <a:rPr lang="en-US" altLang="zh-CN"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XX</a:t>
              </a: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sym typeface="+mn-ea"/>
                </a:rPr>
                <a:t>附属医院。</a:t>
              </a:r>
            </a:p>
          </p:txBody>
        </p:sp>
      </p:grpSp>
      <p:grpSp>
        <p:nvGrpSpPr>
          <p:cNvPr id="22" name="组合 21">
            <a:extLst>
              <a:ext uri="{FF2B5EF4-FFF2-40B4-BE49-F238E27FC236}">
                <a16:creationId xmlns:a16="http://schemas.microsoft.com/office/drawing/2014/main" id="{E5E5736E-1BD1-B44F-84A1-501F8A37CD80}"/>
              </a:ext>
            </a:extLst>
          </p:cNvPr>
          <p:cNvGrpSpPr/>
          <p:nvPr/>
        </p:nvGrpSpPr>
        <p:grpSpPr>
          <a:xfrm>
            <a:off x="4463789" y="3988185"/>
            <a:ext cx="693445" cy="693445"/>
            <a:chOff x="8266013" y="5015981"/>
            <a:chExt cx="693445" cy="693445"/>
          </a:xfrm>
        </p:grpSpPr>
        <p:sp>
          <p:nvSpPr>
            <p:cNvPr id="23" name="椭圆 22">
              <a:extLst>
                <a:ext uri="{FF2B5EF4-FFF2-40B4-BE49-F238E27FC236}">
                  <a16:creationId xmlns:a16="http://schemas.microsoft.com/office/drawing/2014/main" id="{EE4623C0-CD88-E41C-53FF-639540E3A3A2}"/>
                </a:ext>
              </a:extLst>
            </p:cNvPr>
            <p:cNvSpPr/>
            <p:nvPr/>
          </p:nvSpPr>
          <p:spPr>
            <a:xfrm>
              <a:off x="8266013" y="5015981"/>
              <a:ext cx="693445" cy="693445"/>
            </a:xfrm>
            <a:prstGeom prst="ellipse">
              <a:avLst/>
            </a:prstGeom>
            <a:solidFill>
              <a:schemeClr val="accent1"/>
            </a:solidFill>
            <a:ln w="28575">
              <a:noFill/>
            </a:ln>
            <a:effectLst>
              <a:outerShdw blurRad="2032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24" name="椭圆 23">
              <a:extLst>
                <a:ext uri="{FF2B5EF4-FFF2-40B4-BE49-F238E27FC236}">
                  <a16:creationId xmlns:a16="http://schemas.microsoft.com/office/drawing/2014/main" id="{BE53161E-9D0A-606B-0F68-744167E657FB}"/>
                </a:ext>
              </a:extLst>
            </p:cNvPr>
            <p:cNvSpPr/>
            <p:nvPr/>
          </p:nvSpPr>
          <p:spPr>
            <a:xfrm>
              <a:off x="8266013" y="5015981"/>
              <a:ext cx="693445" cy="693445"/>
            </a:xfrm>
            <a:prstGeom prst="ellipse">
              <a:avLst/>
            </a:prstGeom>
            <a:solidFill>
              <a:schemeClr val="accent1"/>
            </a:solidFill>
            <a:ln w="28575">
              <a:solidFill>
                <a:schemeClr val="accent5"/>
              </a:solidFill>
            </a:ln>
            <a:effectLst>
              <a:innerShdw blurRad="190500">
                <a:prstClr val="black">
                  <a:alpha val="9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solidFill>
                    <a:schemeClr val="accent5"/>
                  </a:solidFill>
                  <a:latin typeface="微软雅黑" panose="020B0503020204020204" pitchFamily="34" charset="-122"/>
                  <a:ea typeface="微软雅黑" panose="020B0503020204020204" pitchFamily="34" charset="-122"/>
                  <a:cs typeface="阿里巴巴普惠体 2.0 75 SemiBold" panose="00020600040101010101" pitchFamily="18" charset="-122"/>
                </a:rPr>
                <a:t>华中</a:t>
              </a: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a:extLst>
              <a:ext uri="{FF2B5EF4-FFF2-40B4-BE49-F238E27FC236}">
                <a16:creationId xmlns:a16="http://schemas.microsoft.com/office/drawing/2014/main" id="{CF0911EA-0F30-33CB-FAD4-A49BBDFB1283}"/>
              </a:ext>
            </a:extLst>
          </p:cNvPr>
          <p:cNvSpPr/>
          <p:nvPr/>
        </p:nvSpPr>
        <p:spPr>
          <a:xfrm>
            <a:off x="2259965" y="306872"/>
            <a:ext cx="95758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PART </a:t>
            </a:r>
            <a:r>
              <a:rPr lang="en-US" altLang="zh-CN" sz="1400" b="1" dirty="0">
                <a:solidFill>
                  <a:schemeClr val="accent6"/>
                </a:solidFill>
                <a:latin typeface="微软雅黑" panose="020B0503020204020204" pitchFamily="34" charset="-122"/>
                <a:ea typeface="微软雅黑" panose="020B0503020204020204" pitchFamily="34" charset="-122"/>
                <a:cs typeface="阿里巴巴普惠体 2.0 45 Light" panose="00020600040101010101" charset="-122"/>
                <a:sym typeface="+mn-ea"/>
              </a:rPr>
              <a:t>2</a:t>
            </a:r>
          </a:p>
        </p:txBody>
      </p:sp>
      <p:sp>
        <p:nvSpPr>
          <p:cNvPr id="150" name="文本框 149">
            <a:extLst>
              <a:ext uri="{FF2B5EF4-FFF2-40B4-BE49-F238E27FC236}">
                <a16:creationId xmlns:a16="http://schemas.microsoft.com/office/drawing/2014/main" id="{C4E1095D-2389-C6EB-4350-D6E249BA8228}"/>
              </a:ext>
            </a:extLst>
          </p:cNvPr>
          <p:cNvSpPr txBox="1"/>
          <p:nvPr/>
        </p:nvSpPr>
        <p:spPr>
          <a:xfrm>
            <a:off x="297815" y="161962"/>
            <a:ext cx="1998980" cy="584775"/>
          </a:xfrm>
          <a:prstGeom prst="rect">
            <a:avLst/>
          </a:prstGeom>
          <a:noFill/>
          <a:effectLst>
            <a:outerShdw blurRad="50800" dist="38100" dir="2700000" algn="tl" rotWithShape="0">
              <a:prstClr val="black">
                <a:alpha val="20000"/>
              </a:prstClr>
            </a:outerShdw>
          </a:effectLst>
        </p:spPr>
        <p:txBody>
          <a:bodyPr wrap="square" rtlCol="0">
            <a:noAutofit/>
          </a:bodyPr>
          <a:lstStyle/>
          <a:p>
            <a:r>
              <a:rPr lang="zh-CN" altLang="en-US" sz="32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市场分布</a:t>
            </a:r>
          </a:p>
        </p:txBody>
      </p:sp>
      <p:sp>
        <p:nvSpPr>
          <p:cNvPr id="151" name="矩形 150">
            <a:extLst>
              <a:ext uri="{FF2B5EF4-FFF2-40B4-BE49-F238E27FC236}">
                <a16:creationId xmlns:a16="http://schemas.microsoft.com/office/drawing/2014/main" id="{302CADE5-0D92-7914-3B0B-A442E701D4EC}"/>
              </a:ext>
            </a:extLst>
          </p:cNvPr>
          <p:cNvSpPr/>
          <p:nvPr/>
        </p:nvSpPr>
        <p:spPr>
          <a:xfrm>
            <a:off x="3362960" y="306872"/>
            <a:ext cx="320421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tabLst>
                <a:tab pos="2868613" algn="l"/>
              </a:tabLst>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华东区域客户覆盖</a:t>
            </a:r>
          </a:p>
        </p:txBody>
      </p:sp>
      <p:sp>
        <p:nvSpPr>
          <p:cNvPr id="72" name="圆角矩形 21">
            <a:extLst>
              <a:ext uri="{FF2B5EF4-FFF2-40B4-BE49-F238E27FC236}">
                <a16:creationId xmlns:a16="http://schemas.microsoft.com/office/drawing/2014/main" id="{67C5CA50-23DF-F617-6C44-F2CBA9B16754}"/>
              </a:ext>
            </a:extLst>
          </p:cNvPr>
          <p:cNvSpPr/>
          <p:nvPr/>
        </p:nvSpPr>
        <p:spPr>
          <a:xfrm>
            <a:off x="4970145" y="2047120"/>
            <a:ext cx="2274570" cy="403860"/>
          </a:xfrm>
          <a:prstGeom prst="roundRect">
            <a:avLst>
              <a:gd name="adj" fmla="val 50000"/>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微软雅黑" panose="020B0503020204020204" pitchFamily="34" charset="-122"/>
                <a:ea typeface="微软雅黑" panose="020B0503020204020204" pitchFamily="34" charset="-122"/>
                <a:cs typeface="阿里巴巴普惠体 2.0 45 Light" panose="00020600040101010101" charset="-122"/>
              </a:rPr>
              <a:t>覆盖客户总人数</a:t>
            </a:r>
          </a:p>
        </p:txBody>
      </p:sp>
      <p:sp>
        <p:nvSpPr>
          <p:cNvPr id="73" name="文本框 72">
            <a:extLst>
              <a:ext uri="{FF2B5EF4-FFF2-40B4-BE49-F238E27FC236}">
                <a16:creationId xmlns:a16="http://schemas.microsoft.com/office/drawing/2014/main" id="{88053F57-5063-FCB2-5377-EB94D5921F39}"/>
              </a:ext>
            </a:extLst>
          </p:cNvPr>
          <p:cNvSpPr txBox="1"/>
          <p:nvPr/>
        </p:nvSpPr>
        <p:spPr>
          <a:xfrm>
            <a:off x="4907280" y="1341000"/>
            <a:ext cx="2400300" cy="829945"/>
          </a:xfrm>
          <a:prstGeom prst="rect">
            <a:avLst/>
          </a:prstGeom>
          <a:noFill/>
        </p:spPr>
        <p:txBody>
          <a:bodyPr wrap="square" rtlCol="0">
            <a:noAutofit/>
          </a:bodyPr>
          <a:lstStyle>
            <a:defPPr>
              <a:defRPr lang="zh-CN"/>
            </a:defPPr>
            <a:lvl1pPr algn="ctr">
              <a:defRPr sz="4800">
                <a:gradFill>
                  <a:gsLst>
                    <a:gs pos="69000">
                      <a:schemeClr val="accent4"/>
                    </a:gs>
                    <a:gs pos="34500">
                      <a:schemeClr val="accent4"/>
                    </a:gs>
                    <a:gs pos="0">
                      <a:schemeClr val="accent4">
                        <a:lumMod val="60000"/>
                        <a:lumOff val="40000"/>
                      </a:schemeClr>
                    </a:gs>
                  </a:gsLst>
                  <a:lin ang="5400000" scaled="0"/>
                </a:gradFill>
                <a:latin typeface="阿里巴巴普惠体 2.0 75 SemiBold" panose="00020600040101010101" charset="-122"/>
                <a:ea typeface="阿里巴巴普惠体 2.0 75 SemiBold" panose="00020600040101010101" charset="-122"/>
                <a:cs typeface="阿里巴巴普惠体 2.0 75 SemiBold" panose="00020600040101010101" charset="-122"/>
              </a:defRPr>
            </a:lvl1pPr>
          </a:lstStyle>
          <a:p>
            <a:r>
              <a:rPr lang="en-US" altLang="zh-CN" dirty="0">
                <a:latin typeface="微软雅黑" panose="020B0503020204020204" pitchFamily="34" charset="-122"/>
                <a:ea typeface="微软雅黑" panose="020B0503020204020204" pitchFamily="34" charset="-122"/>
              </a:rPr>
              <a:t>32</a:t>
            </a:r>
            <a:r>
              <a:rPr lang="zh-CN" altLang="en-US" sz="2400" dirty="0">
                <a:latin typeface="微软雅黑" panose="020B0503020204020204" pitchFamily="34" charset="-122"/>
                <a:ea typeface="微软雅黑" panose="020B0503020204020204" pitchFamily="34" charset="-122"/>
              </a:rPr>
              <a:t>人</a:t>
            </a:r>
            <a:endParaRPr lang="zh-CN" altLang="en-US" dirty="0">
              <a:latin typeface="微软雅黑" panose="020B0503020204020204" pitchFamily="34" charset="-122"/>
              <a:ea typeface="微软雅黑" panose="020B0503020204020204" pitchFamily="34" charset="-122"/>
            </a:endParaRPr>
          </a:p>
        </p:txBody>
      </p:sp>
      <p:sp>
        <p:nvSpPr>
          <p:cNvPr id="75" name="圆角矩形 7">
            <a:extLst>
              <a:ext uri="{FF2B5EF4-FFF2-40B4-BE49-F238E27FC236}">
                <a16:creationId xmlns:a16="http://schemas.microsoft.com/office/drawing/2014/main" id="{53309F6F-FFB1-D125-D922-E7E23AFB0D8E}"/>
              </a:ext>
            </a:extLst>
          </p:cNvPr>
          <p:cNvSpPr/>
          <p:nvPr/>
        </p:nvSpPr>
        <p:spPr>
          <a:xfrm>
            <a:off x="2063115" y="2028070"/>
            <a:ext cx="2274570" cy="403860"/>
          </a:xfrm>
          <a:prstGeom prst="roundRect">
            <a:avLst>
              <a:gd name="adj" fmla="val 50000"/>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微软雅黑" panose="020B0503020204020204" pitchFamily="34" charset="-122"/>
                <a:ea typeface="微软雅黑" panose="020B0503020204020204" pitchFamily="34" charset="-122"/>
                <a:cs typeface="阿里巴巴普惠体 2.0 45 Light" panose="00020600040101010101" charset="-122"/>
              </a:rPr>
              <a:t>处方客户人数</a:t>
            </a:r>
          </a:p>
        </p:txBody>
      </p:sp>
      <p:sp>
        <p:nvSpPr>
          <p:cNvPr id="76" name="文本框 75">
            <a:extLst>
              <a:ext uri="{FF2B5EF4-FFF2-40B4-BE49-F238E27FC236}">
                <a16:creationId xmlns:a16="http://schemas.microsoft.com/office/drawing/2014/main" id="{1A9E03E4-6852-1A69-5758-D26375C32F63}"/>
              </a:ext>
            </a:extLst>
          </p:cNvPr>
          <p:cNvSpPr txBox="1"/>
          <p:nvPr/>
        </p:nvSpPr>
        <p:spPr>
          <a:xfrm>
            <a:off x="2000250" y="1321950"/>
            <a:ext cx="2400300" cy="829945"/>
          </a:xfrm>
          <a:prstGeom prst="rect">
            <a:avLst/>
          </a:prstGeom>
          <a:noFill/>
        </p:spPr>
        <p:txBody>
          <a:bodyPr wrap="square" rtlCol="0">
            <a:noAutofit/>
          </a:bodyPr>
          <a:lstStyle/>
          <a:p>
            <a:pPr algn="ctr"/>
            <a:r>
              <a:rPr lang="en-US" altLang="zh-CN" sz="48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16</a:t>
            </a:r>
            <a:r>
              <a:rPr lang="zh-CN" altLang="en-US" sz="24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人</a:t>
            </a:r>
          </a:p>
        </p:txBody>
      </p:sp>
      <p:sp>
        <p:nvSpPr>
          <p:cNvPr id="77" name="圆角矩形 13">
            <a:extLst>
              <a:ext uri="{FF2B5EF4-FFF2-40B4-BE49-F238E27FC236}">
                <a16:creationId xmlns:a16="http://schemas.microsoft.com/office/drawing/2014/main" id="{4F36EE25-23F6-BBF9-8B2A-4BFC23425662}"/>
              </a:ext>
            </a:extLst>
          </p:cNvPr>
          <p:cNvSpPr/>
          <p:nvPr/>
        </p:nvSpPr>
        <p:spPr>
          <a:xfrm>
            <a:off x="7854315" y="2028070"/>
            <a:ext cx="2274570" cy="403860"/>
          </a:xfrm>
          <a:prstGeom prst="roundRect">
            <a:avLst>
              <a:gd name="adj" fmla="val 50000"/>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微软雅黑" panose="020B0503020204020204" pitchFamily="34" charset="-122"/>
                <a:ea typeface="微软雅黑" panose="020B0503020204020204" pitchFamily="34" charset="-122"/>
                <a:cs typeface="阿里巴巴普惠体 2.0 45 Light" panose="00020600040101010101" charset="-122"/>
              </a:rPr>
              <a:t>非处方客户人数</a:t>
            </a:r>
          </a:p>
        </p:txBody>
      </p:sp>
      <p:sp>
        <p:nvSpPr>
          <p:cNvPr id="78" name="文本框 77">
            <a:extLst>
              <a:ext uri="{FF2B5EF4-FFF2-40B4-BE49-F238E27FC236}">
                <a16:creationId xmlns:a16="http://schemas.microsoft.com/office/drawing/2014/main" id="{BB8BD786-0241-6EF6-90F3-4F4A5C01CBC5}"/>
              </a:ext>
            </a:extLst>
          </p:cNvPr>
          <p:cNvSpPr txBox="1"/>
          <p:nvPr/>
        </p:nvSpPr>
        <p:spPr>
          <a:xfrm>
            <a:off x="7791450" y="1321950"/>
            <a:ext cx="2400300" cy="830997"/>
          </a:xfrm>
          <a:prstGeom prst="rect">
            <a:avLst/>
          </a:prstGeom>
          <a:noFill/>
        </p:spPr>
        <p:txBody>
          <a:bodyPr wrap="square" rtlCol="0">
            <a:noAutofit/>
          </a:bodyPr>
          <a:lstStyle>
            <a:defPPr>
              <a:defRPr lang="zh-CN"/>
            </a:defPPr>
            <a:lvl1pPr algn="ctr">
              <a:defRPr sz="4800">
                <a:gradFill>
                  <a:gsLst>
                    <a:gs pos="69000">
                      <a:schemeClr val="accent4"/>
                    </a:gs>
                    <a:gs pos="34500">
                      <a:schemeClr val="accent4"/>
                    </a:gs>
                    <a:gs pos="0">
                      <a:schemeClr val="accent4">
                        <a:lumMod val="60000"/>
                        <a:lumOff val="40000"/>
                      </a:schemeClr>
                    </a:gs>
                  </a:gsLst>
                  <a:lin ang="5400000" scaled="0"/>
                </a:gradFill>
                <a:latin typeface="阿里巴巴普惠体 2.0 75 SemiBold" panose="00020600040101010101" charset="-122"/>
                <a:ea typeface="阿里巴巴普惠体 2.0 75 SemiBold" panose="00020600040101010101" charset="-122"/>
                <a:cs typeface="阿里巴巴普惠体 2.0 75 SemiBold" panose="00020600040101010101" charset="-122"/>
              </a:defRPr>
            </a:lvl1pPr>
          </a:lstStyle>
          <a:p>
            <a:r>
              <a:rPr lang="en-US" altLang="zh-CN" dirty="0">
                <a:latin typeface="微软雅黑" panose="020B0503020204020204" pitchFamily="34" charset="-122"/>
                <a:ea typeface="微软雅黑" panose="020B0503020204020204" pitchFamily="34" charset="-122"/>
              </a:rPr>
              <a:t>16</a:t>
            </a:r>
            <a:r>
              <a:rPr lang="zh-CN" altLang="en-US" sz="2400" dirty="0">
                <a:latin typeface="微软雅黑" panose="020B0503020204020204" pitchFamily="34" charset="-122"/>
                <a:ea typeface="微软雅黑" panose="020B0503020204020204" pitchFamily="34" charset="-122"/>
              </a:rPr>
              <a:t>人</a:t>
            </a:r>
            <a:endParaRPr lang="zh-CN" altLang="en-US" dirty="0">
              <a:latin typeface="微软雅黑" panose="020B0503020204020204" pitchFamily="34" charset="-122"/>
              <a:ea typeface="微软雅黑" panose="020B0503020204020204" pitchFamily="34" charset="-122"/>
            </a:endParaRPr>
          </a:p>
        </p:txBody>
      </p:sp>
      <p:sp>
        <p:nvSpPr>
          <p:cNvPr id="79" name="右箭头 4">
            <a:extLst>
              <a:ext uri="{FF2B5EF4-FFF2-40B4-BE49-F238E27FC236}">
                <a16:creationId xmlns:a16="http://schemas.microsoft.com/office/drawing/2014/main" id="{473F9701-A489-FE54-AC7E-473EB3FA6D9E}"/>
              </a:ext>
            </a:extLst>
          </p:cNvPr>
          <p:cNvSpPr/>
          <p:nvPr/>
        </p:nvSpPr>
        <p:spPr>
          <a:xfrm>
            <a:off x="7394575" y="2070615"/>
            <a:ext cx="346710" cy="346710"/>
          </a:xfrm>
          <a:prstGeom prst="rightArrow">
            <a:avLst/>
          </a:prstGeom>
          <a:gradFill>
            <a:gsLst>
              <a:gs pos="0">
                <a:schemeClr val="accent3">
                  <a:alpha val="0"/>
                </a:schemeClr>
              </a:gs>
              <a:gs pos="71000">
                <a:schemeClr val="accent3">
                  <a:lumMod val="60000"/>
                  <a:lumOff val="40000"/>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sp>
        <p:nvSpPr>
          <p:cNvPr id="80" name="右箭头 5">
            <a:extLst>
              <a:ext uri="{FF2B5EF4-FFF2-40B4-BE49-F238E27FC236}">
                <a16:creationId xmlns:a16="http://schemas.microsoft.com/office/drawing/2014/main" id="{E04423C0-094F-2773-9514-D24CD6B09A44}"/>
              </a:ext>
            </a:extLst>
          </p:cNvPr>
          <p:cNvSpPr/>
          <p:nvPr/>
        </p:nvSpPr>
        <p:spPr>
          <a:xfrm flipH="1">
            <a:off x="4479290" y="2070615"/>
            <a:ext cx="346710" cy="346710"/>
          </a:xfrm>
          <a:prstGeom prst="rightArrow">
            <a:avLst/>
          </a:prstGeom>
          <a:gradFill>
            <a:gsLst>
              <a:gs pos="0">
                <a:schemeClr val="accent3">
                  <a:alpha val="0"/>
                </a:schemeClr>
              </a:gs>
              <a:gs pos="71000">
                <a:schemeClr val="accent3">
                  <a:lumMod val="60000"/>
                  <a:lumOff val="40000"/>
                  <a:alpha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latin typeface="微软雅黑" panose="020B0503020204020204" pitchFamily="34" charset="-122"/>
              <a:ea typeface="微软雅黑" panose="020B0503020204020204" pitchFamily="34" charset="-122"/>
              <a:cs typeface="阿里巴巴普惠体 2.0 45 Light" panose="00020600040101010101" charset="-122"/>
              <a:sym typeface="+mn-ea"/>
            </a:endParaRPr>
          </a:p>
        </p:txBody>
      </p:sp>
      <p:graphicFrame>
        <p:nvGraphicFramePr>
          <p:cNvPr id="100" name="表格 99">
            <a:extLst>
              <a:ext uri="{FF2B5EF4-FFF2-40B4-BE49-F238E27FC236}">
                <a16:creationId xmlns:a16="http://schemas.microsoft.com/office/drawing/2014/main" id="{4A4B9FBE-A95D-1AB9-E12C-1341E96FE825}"/>
              </a:ext>
            </a:extLst>
          </p:cNvPr>
          <p:cNvGraphicFramePr/>
          <p:nvPr>
            <p:custDataLst>
              <p:tags r:id="rId2"/>
            </p:custDataLst>
            <p:extLst>
              <p:ext uri="{D42A27DB-BD31-4B8C-83A1-F6EECF244321}">
                <p14:modId xmlns:p14="http://schemas.microsoft.com/office/powerpoint/2010/main" val="3587445401"/>
              </p:ext>
            </p:extLst>
          </p:nvPr>
        </p:nvGraphicFramePr>
        <p:xfrm>
          <a:off x="1150080" y="2677794"/>
          <a:ext cx="9891840" cy="3559208"/>
        </p:xfrm>
        <a:graphic>
          <a:graphicData uri="http://schemas.openxmlformats.org/drawingml/2006/table">
            <a:tbl>
              <a:tblPr firstRow="1" bandRow="1">
                <a:tableStyleId>{5940675A-B579-460E-94D1-54222C63F5DA}</a:tableStyleId>
              </a:tblPr>
              <a:tblGrid>
                <a:gridCol w="431184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4320000">
                  <a:extLst>
                    <a:ext uri="{9D8B030D-6E8A-4147-A177-3AD203B41FA5}">
                      <a16:colId xmlns:a16="http://schemas.microsoft.com/office/drawing/2014/main" val="20002"/>
                    </a:ext>
                  </a:extLst>
                </a:gridCol>
              </a:tblGrid>
              <a:tr h="889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accent5"/>
                          </a:solidFill>
                          <a:latin typeface="微软雅黑" panose="020B0503020204020204" pitchFamily="34" charset="-122"/>
                          <a:ea typeface="微软雅黑" panose="020B0503020204020204" pitchFamily="34" charset="-122"/>
                          <a:cs typeface="阿里巴巴普惠体 2.0 45 Light" panose="00020600040101010101" charset="-122"/>
                        </a:rPr>
                        <a:t>客户名称、客户名称、客户名称、客户名称</a:t>
                      </a: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tc>
                  <a:txBody>
                    <a:bodyPr/>
                    <a:lstStyle/>
                    <a:p>
                      <a:pPr algn="ctr">
                        <a:buNone/>
                      </a:pPr>
                      <a:r>
                        <a:rPr lang="zh-CN" altLang="en-US"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rPr>
                        <a:t>医院</a:t>
                      </a:r>
                      <a:r>
                        <a:rPr lang="en-US" altLang="zh-CN"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rPr>
                        <a:t>A</a:t>
                      </a:r>
                      <a:endParaRPr lang="zh-CN" altLang="en-US"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endParaRP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阿里巴巴普惠体 2.0 45 Light" panose="00020600040101010101" charset="-122"/>
                        </a:rPr>
                        <a:t>客户名称、客户名称、客户名称、客户名称</a:t>
                      </a: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extLst>
                  <a:ext uri="{0D108BD9-81ED-4DB2-BD59-A6C34878D82A}">
                    <a16:rowId xmlns:a16="http://schemas.microsoft.com/office/drawing/2014/main" val="10000"/>
                  </a:ext>
                </a:extLst>
              </a:tr>
              <a:tr h="889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阿里巴巴普惠体 2.0 45 Light" panose="00020600040101010101" charset="-122"/>
                        </a:rPr>
                        <a:t>客户名称、客户名称、客户名称、客户名称</a:t>
                      </a: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tc>
                  <a:txBody>
                    <a:bodyPr/>
                    <a:lstStyle/>
                    <a:p>
                      <a:pPr algn="ctr">
                        <a:buNone/>
                      </a:pPr>
                      <a:r>
                        <a:rPr lang="zh-CN" altLang="en-US"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rPr>
                        <a:t>医院</a:t>
                      </a:r>
                      <a:r>
                        <a:rPr lang="en-US" altLang="zh-CN"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rPr>
                        <a:t>B</a:t>
                      </a:r>
                      <a:endParaRPr lang="zh-CN" altLang="en-US"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endParaRP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阿里巴巴普惠体 2.0 45 Light" panose="00020600040101010101" charset="-122"/>
                        </a:rPr>
                        <a:t>客户名称、客户名称、客户名称、客户名称</a:t>
                      </a: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extLst>
                  <a:ext uri="{0D108BD9-81ED-4DB2-BD59-A6C34878D82A}">
                    <a16:rowId xmlns:a16="http://schemas.microsoft.com/office/drawing/2014/main" val="10001"/>
                  </a:ext>
                </a:extLst>
              </a:tr>
              <a:tr h="889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阿里巴巴普惠体 2.0 45 Light" panose="00020600040101010101" charset="-122"/>
                        </a:rPr>
                        <a:t>客户名称、客户名称、客户名称、客户名称</a:t>
                      </a: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tc>
                  <a:txBody>
                    <a:bodyPr/>
                    <a:lstStyle/>
                    <a:p>
                      <a:pPr algn="ctr">
                        <a:buNone/>
                      </a:pPr>
                      <a:r>
                        <a:rPr lang="zh-CN" altLang="en-US"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rPr>
                        <a:t>医院</a:t>
                      </a:r>
                      <a:r>
                        <a:rPr lang="en-US" altLang="zh-CN"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rPr>
                        <a:t>C</a:t>
                      </a:r>
                      <a:endParaRPr lang="zh-CN" altLang="en-US"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endParaRP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阿里巴巴普惠体 2.0 45 Light" panose="00020600040101010101" charset="-122"/>
                        </a:rPr>
                        <a:t>客户名称、客户名称、客户名称、客户名称</a:t>
                      </a: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extLst>
                  <a:ext uri="{0D108BD9-81ED-4DB2-BD59-A6C34878D82A}">
                    <a16:rowId xmlns:a16="http://schemas.microsoft.com/office/drawing/2014/main" val="10002"/>
                  </a:ext>
                </a:extLst>
              </a:tr>
              <a:tr h="8898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阿里巴巴普惠体 2.0 45 Light" panose="00020600040101010101" charset="-122"/>
                        </a:rPr>
                        <a:t>客户名称、客户名称、客户名称、客户名称</a:t>
                      </a: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tc>
                  <a:txBody>
                    <a:bodyPr/>
                    <a:lstStyle/>
                    <a:p>
                      <a:pPr algn="ctr">
                        <a:buNone/>
                      </a:pPr>
                      <a:r>
                        <a:rPr lang="zh-CN" altLang="en-US"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rPr>
                        <a:t>医院</a:t>
                      </a:r>
                      <a:r>
                        <a:rPr lang="en-US" altLang="zh-CN"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rPr>
                        <a:t>D</a:t>
                      </a:r>
                      <a:endParaRPr lang="zh-CN" altLang="en-US" sz="1400" dirty="0">
                        <a:solidFill>
                          <a:schemeClr val="accent4"/>
                        </a:solidFill>
                        <a:latin typeface="微软雅黑" panose="020B0503020204020204" pitchFamily="34" charset="-122"/>
                        <a:ea typeface="微软雅黑" panose="020B0503020204020204" pitchFamily="34" charset="-122"/>
                        <a:cs typeface="阿里巴巴普惠体 2.0 45 Light" panose="00020600040101010101" charset="-122"/>
                      </a:endParaRP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阿里巴巴普惠体 2.0 45 Light" panose="00020600040101010101" charset="-122"/>
                        </a:rPr>
                        <a:t>客户名称、客户名称、客户名称、客户名称</a:t>
                      </a:r>
                    </a:p>
                  </a:txBody>
                  <a:tcPr anchor="ctr">
                    <a:lnL w="12700" cap="flat" cmpd="sng" algn="ctr">
                      <a:solidFill>
                        <a:schemeClr val="accent1">
                          <a:lumMod val="90000"/>
                          <a:lumOff val="10000"/>
                        </a:schemeClr>
                      </a:solidFill>
                      <a:prstDash val="solid"/>
                      <a:round/>
                      <a:headEnd type="none" w="med" len="med"/>
                      <a:tailEnd type="none" w="med" len="med"/>
                    </a:lnL>
                    <a:lnR w="12700" cap="flat" cmpd="sng" algn="ctr">
                      <a:solidFill>
                        <a:schemeClr val="accent1">
                          <a:lumMod val="90000"/>
                          <a:lumOff val="10000"/>
                        </a:schemeClr>
                      </a:solidFill>
                      <a:prstDash val="solid"/>
                      <a:round/>
                      <a:headEnd type="none" w="med" len="med"/>
                      <a:tailEnd type="none" w="med" len="med"/>
                    </a:lnR>
                    <a:lnT w="12700" cap="flat" cmpd="sng" algn="ctr">
                      <a:solidFill>
                        <a:schemeClr val="accent1">
                          <a:lumMod val="90000"/>
                          <a:lumOff val="10000"/>
                        </a:schemeClr>
                      </a:solidFill>
                      <a:prstDash val="solid"/>
                      <a:round/>
                      <a:headEnd type="none" w="med" len="med"/>
                      <a:tailEnd type="none" w="med" len="med"/>
                    </a:lnT>
                    <a:lnB w="12700" cap="flat" cmpd="sng" algn="ctr">
                      <a:solidFill>
                        <a:schemeClr val="accent1">
                          <a:lumMod val="90000"/>
                          <a:lumOff val="10000"/>
                        </a:schemeClr>
                      </a:solidFill>
                      <a:prstDash val="solid"/>
                      <a:round/>
                      <a:headEnd type="none" w="med" len="med"/>
                      <a:tailEnd type="none" w="med" len="med"/>
                    </a:lnB>
                    <a:lnTlToBr>
                      <a:noFill/>
                    </a:lnTlToBr>
                    <a:lnBlToTr>
                      <a:noFill/>
                    </a:lnBlToTr>
                    <a:solidFill>
                      <a:schemeClr val="accent3">
                        <a:alpha val="10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9740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910446" y="2760083"/>
            <a:ext cx="3545546"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销售回顾</a:t>
            </a:r>
          </a:p>
        </p:txBody>
      </p:sp>
      <p:sp>
        <p:nvSpPr>
          <p:cNvPr id="27" name="文本框 26">
            <a:extLst>
              <a:ext uri="{FF2B5EF4-FFF2-40B4-BE49-F238E27FC236}">
                <a16:creationId xmlns:a16="http://schemas.microsoft.com/office/drawing/2014/main" id="{70F09F7A-7423-6596-9679-481D1C0D5F04}"/>
              </a:ext>
            </a:extLst>
          </p:cNvPr>
          <p:cNvSpPr txBox="1"/>
          <p:nvPr/>
        </p:nvSpPr>
        <p:spPr>
          <a:xfrm>
            <a:off x="5024376" y="3732267"/>
            <a:ext cx="3290855" cy="303505"/>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pPr algn="dist"/>
            <a:r>
              <a:rPr lang="en-US" altLang="zh-CN"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rPr>
              <a:t>SALES REVIEWING</a:t>
            </a:r>
            <a:endParaRPr lang="zh-CN" altLang="en-US" sz="1400" dirty="0">
              <a:solidFill>
                <a:schemeClr val="bg1"/>
              </a:solidFill>
              <a:latin typeface="微软雅黑" panose="020B0503020204020204" pitchFamily="34" charset="-122"/>
              <a:ea typeface="微软雅黑" panose="020B0503020204020204" pitchFamily="34" charset="-122"/>
              <a:cs typeface="阿里巴巴普惠体 2.0 45 Light" panose="00020600040101010101" pitchFamily="18" charset="-122"/>
            </a:endParaRPr>
          </a:p>
        </p:txBody>
      </p:sp>
      <p:grpSp>
        <p:nvGrpSpPr>
          <p:cNvPr id="5" name="组合 4">
            <a:extLst>
              <a:ext uri="{FF2B5EF4-FFF2-40B4-BE49-F238E27FC236}">
                <a16:creationId xmlns:a16="http://schemas.microsoft.com/office/drawing/2014/main" id="{C9D68213-115B-9F12-686F-78E07DA588D7}"/>
              </a:ext>
            </a:extLst>
          </p:cNvPr>
          <p:cNvGrpSpPr/>
          <p:nvPr/>
        </p:nvGrpSpPr>
        <p:grpSpPr>
          <a:xfrm>
            <a:off x="3847403" y="2852174"/>
            <a:ext cx="1120008" cy="1186096"/>
            <a:chOff x="3847403" y="2852174"/>
            <a:chExt cx="1120008" cy="1186096"/>
          </a:xfrm>
        </p:grpSpPr>
        <p:grpSp>
          <p:nvGrpSpPr>
            <p:cNvPr id="6" name="组合 5">
              <a:extLst>
                <a:ext uri="{FF2B5EF4-FFF2-40B4-BE49-F238E27FC236}">
                  <a16:creationId xmlns:a16="http://schemas.microsoft.com/office/drawing/2014/main" id="{C832C2E6-F9F6-3953-190E-3DA8909EE4DC}"/>
                </a:ext>
              </a:extLst>
            </p:cNvPr>
            <p:cNvGrpSpPr/>
            <p:nvPr/>
          </p:nvGrpSpPr>
          <p:grpSpPr>
            <a:xfrm>
              <a:off x="3847403" y="2852174"/>
              <a:ext cx="1120008" cy="1153651"/>
              <a:chOff x="4085394" y="2236789"/>
              <a:chExt cx="1120008" cy="1153651"/>
            </a:xfrm>
          </p:grpSpPr>
          <p:sp>
            <p:nvSpPr>
              <p:cNvPr id="8" name="任意多边形: 形状 7">
                <a:extLst>
                  <a:ext uri="{FF2B5EF4-FFF2-40B4-BE49-F238E27FC236}">
                    <a16:creationId xmlns:a16="http://schemas.microsoft.com/office/drawing/2014/main" id="{AB61BBB8-D9B9-20B4-8772-462699E14B4B}"/>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a:noFill/>
              </a:ln>
              <a:effectLst>
                <a:outerShdw blurRad="114300" dist="114300" dir="2700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9" name="任意多边形: 形状 8">
                <a:extLst>
                  <a:ext uri="{FF2B5EF4-FFF2-40B4-BE49-F238E27FC236}">
                    <a16:creationId xmlns:a16="http://schemas.microsoft.com/office/drawing/2014/main" id="{CF9B2B25-F1BB-A328-8A81-4A851ECC492E}"/>
                  </a:ext>
                </a:extLst>
              </p:cNvPr>
              <p:cNvSpPr/>
              <p:nvPr/>
            </p:nvSpPr>
            <p:spPr>
              <a:xfrm>
                <a:off x="4085394" y="2236789"/>
                <a:ext cx="1120008" cy="1153651"/>
              </a:xfrm>
              <a:custGeom>
                <a:avLst/>
                <a:gdLst>
                  <a:gd name="connsiteX0" fmla="*/ 1744663 w 3489326"/>
                  <a:gd name="connsiteY0" fmla="*/ 0 h 2270920"/>
                  <a:gd name="connsiteX1" fmla="*/ 2798763 w 3489326"/>
                  <a:gd name="connsiteY1" fmla="*/ 171450 h 2270920"/>
                  <a:gd name="connsiteX2" fmla="*/ 2784532 w 3489326"/>
                  <a:gd name="connsiteY2" fmla="*/ 171450 h 2270920"/>
                  <a:gd name="connsiteX3" fmla="*/ 3043386 w 3489326"/>
                  <a:gd name="connsiteY3" fmla="*/ 343030 h 2270920"/>
                  <a:gd name="connsiteX4" fmla="*/ 3063551 w 3489326"/>
                  <a:gd name="connsiteY4" fmla="*/ 442913 h 2270920"/>
                  <a:gd name="connsiteX5" fmla="*/ 3077593 w 3489326"/>
                  <a:gd name="connsiteY5" fmla="*/ 442913 h 2270920"/>
                  <a:gd name="connsiteX6" fmla="*/ 3317876 w 3489326"/>
                  <a:gd name="connsiteY6" fmla="*/ 683196 h 2270920"/>
                  <a:gd name="connsiteX7" fmla="*/ 3317876 w 3489326"/>
                  <a:gd name="connsiteY7" fmla="*/ 692150 h 2270920"/>
                  <a:gd name="connsiteX8" fmla="*/ 3489326 w 3489326"/>
                  <a:gd name="connsiteY8" fmla="*/ 1136650 h 2270920"/>
                  <a:gd name="connsiteX9" fmla="*/ 3317876 w 3489326"/>
                  <a:gd name="connsiteY9" fmla="*/ 1581150 h 2270920"/>
                  <a:gd name="connsiteX10" fmla="*/ 3317876 w 3489326"/>
                  <a:gd name="connsiteY10" fmla="*/ 1590104 h 2270920"/>
                  <a:gd name="connsiteX11" fmla="*/ 3077593 w 3489326"/>
                  <a:gd name="connsiteY11" fmla="*/ 1830387 h 2270920"/>
                  <a:gd name="connsiteX12" fmla="*/ 3063551 w 3489326"/>
                  <a:gd name="connsiteY12" fmla="*/ 1830387 h 2270920"/>
                  <a:gd name="connsiteX13" fmla="*/ 3043386 w 3489326"/>
                  <a:gd name="connsiteY13" fmla="*/ 1930270 h 2270920"/>
                  <a:gd name="connsiteX14" fmla="*/ 2784532 w 3489326"/>
                  <a:gd name="connsiteY14" fmla="*/ 2101850 h 2270920"/>
                  <a:gd name="connsiteX15" fmla="*/ 2653611 w 3489326"/>
                  <a:gd name="connsiteY15" fmla="*/ 2101850 h 2270920"/>
                  <a:gd name="connsiteX16" fmla="*/ 2586325 w 3489326"/>
                  <a:gd name="connsiteY16" fmla="*/ 2102953 h 2270920"/>
                  <a:gd name="connsiteX17" fmla="*/ 1744663 w 3489326"/>
                  <a:gd name="connsiteY17" fmla="*/ 2270920 h 2270920"/>
                  <a:gd name="connsiteX18" fmla="*/ 903001 w 3489326"/>
                  <a:gd name="connsiteY18" fmla="*/ 2102953 h 2270920"/>
                  <a:gd name="connsiteX19" fmla="*/ 835716 w 3489326"/>
                  <a:gd name="connsiteY19" fmla="*/ 2101850 h 2270920"/>
                  <a:gd name="connsiteX20" fmla="*/ 704794 w 3489326"/>
                  <a:gd name="connsiteY20" fmla="*/ 2101850 h 2270920"/>
                  <a:gd name="connsiteX21" fmla="*/ 445940 w 3489326"/>
                  <a:gd name="connsiteY21" fmla="*/ 1930270 h 2270920"/>
                  <a:gd name="connsiteX22" fmla="*/ 425775 w 3489326"/>
                  <a:gd name="connsiteY22" fmla="*/ 1830387 h 2270920"/>
                  <a:gd name="connsiteX23" fmla="*/ 411733 w 3489326"/>
                  <a:gd name="connsiteY23" fmla="*/ 1830387 h 2270920"/>
                  <a:gd name="connsiteX24" fmla="*/ 171450 w 3489326"/>
                  <a:gd name="connsiteY24" fmla="*/ 1590104 h 2270920"/>
                  <a:gd name="connsiteX25" fmla="*/ 171450 w 3489326"/>
                  <a:gd name="connsiteY25" fmla="*/ 1581150 h 2270920"/>
                  <a:gd name="connsiteX26" fmla="*/ 0 w 3489326"/>
                  <a:gd name="connsiteY26" fmla="*/ 1136650 h 2270920"/>
                  <a:gd name="connsiteX27" fmla="*/ 171450 w 3489326"/>
                  <a:gd name="connsiteY27" fmla="*/ 692150 h 2270920"/>
                  <a:gd name="connsiteX28" fmla="*/ 171450 w 3489326"/>
                  <a:gd name="connsiteY28" fmla="*/ 683196 h 2270920"/>
                  <a:gd name="connsiteX29" fmla="*/ 411733 w 3489326"/>
                  <a:gd name="connsiteY29" fmla="*/ 442913 h 2270920"/>
                  <a:gd name="connsiteX30" fmla="*/ 425775 w 3489326"/>
                  <a:gd name="connsiteY30" fmla="*/ 442913 h 2270920"/>
                  <a:gd name="connsiteX31" fmla="*/ 445940 w 3489326"/>
                  <a:gd name="connsiteY31" fmla="*/ 343030 h 2270920"/>
                  <a:gd name="connsiteX32" fmla="*/ 704794 w 3489326"/>
                  <a:gd name="connsiteY32" fmla="*/ 171450 h 2270920"/>
                  <a:gd name="connsiteX33" fmla="*/ 690563 w 3489326"/>
                  <a:gd name="connsiteY33" fmla="*/ 171450 h 2270920"/>
                  <a:gd name="connsiteX34" fmla="*/ 1744663 w 3489326"/>
                  <a:gd name="connsiteY34" fmla="*/ 0 h 22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89326" h="2270920">
                    <a:moveTo>
                      <a:pt x="1744663" y="0"/>
                    </a:moveTo>
                    <a:cubicBezTo>
                      <a:pt x="1744663" y="94689"/>
                      <a:pt x="2216601" y="171450"/>
                      <a:pt x="2798763" y="171450"/>
                    </a:cubicBezTo>
                    <a:lnTo>
                      <a:pt x="2784532" y="171450"/>
                    </a:lnTo>
                    <a:cubicBezTo>
                      <a:pt x="2900898" y="171450"/>
                      <a:pt x="3000738" y="242200"/>
                      <a:pt x="3043386" y="343030"/>
                    </a:cubicBezTo>
                    <a:lnTo>
                      <a:pt x="3063551" y="442913"/>
                    </a:lnTo>
                    <a:lnTo>
                      <a:pt x="3077593" y="442913"/>
                    </a:lnTo>
                    <a:cubicBezTo>
                      <a:pt x="3210298" y="442913"/>
                      <a:pt x="3317876" y="550491"/>
                      <a:pt x="3317876" y="683196"/>
                    </a:cubicBezTo>
                    <a:lnTo>
                      <a:pt x="3317876" y="692150"/>
                    </a:lnTo>
                    <a:cubicBezTo>
                      <a:pt x="3317876" y="937640"/>
                      <a:pt x="3394637" y="1136650"/>
                      <a:pt x="3489326" y="1136650"/>
                    </a:cubicBezTo>
                    <a:cubicBezTo>
                      <a:pt x="3394637" y="1136650"/>
                      <a:pt x="3317876" y="1335660"/>
                      <a:pt x="3317876" y="1581150"/>
                    </a:cubicBezTo>
                    <a:lnTo>
                      <a:pt x="3317876" y="1590104"/>
                    </a:lnTo>
                    <a:cubicBezTo>
                      <a:pt x="3317876" y="1722809"/>
                      <a:pt x="3210298" y="1830387"/>
                      <a:pt x="3077593" y="1830387"/>
                    </a:cubicBezTo>
                    <a:lnTo>
                      <a:pt x="3063551" y="1830387"/>
                    </a:lnTo>
                    <a:lnTo>
                      <a:pt x="3043386" y="1930270"/>
                    </a:lnTo>
                    <a:cubicBezTo>
                      <a:pt x="3000738" y="2031101"/>
                      <a:pt x="2900898" y="2101850"/>
                      <a:pt x="2784532" y="2101850"/>
                    </a:cubicBezTo>
                    <a:lnTo>
                      <a:pt x="2653611" y="2101850"/>
                    </a:lnTo>
                    <a:lnTo>
                      <a:pt x="2586325" y="2102953"/>
                    </a:lnTo>
                    <a:cubicBezTo>
                      <a:pt x="2105991" y="2118941"/>
                      <a:pt x="1744663" y="2188067"/>
                      <a:pt x="1744663" y="2270920"/>
                    </a:cubicBezTo>
                    <a:cubicBezTo>
                      <a:pt x="1744663" y="2188067"/>
                      <a:pt x="1383336" y="2118941"/>
                      <a:pt x="903001" y="2102953"/>
                    </a:cubicBezTo>
                    <a:lnTo>
                      <a:pt x="835716" y="2101850"/>
                    </a:lnTo>
                    <a:lnTo>
                      <a:pt x="704794" y="2101850"/>
                    </a:lnTo>
                    <a:cubicBezTo>
                      <a:pt x="588429" y="2101850"/>
                      <a:pt x="488588" y="2031101"/>
                      <a:pt x="445940" y="1930270"/>
                    </a:cubicBezTo>
                    <a:lnTo>
                      <a:pt x="425775" y="1830387"/>
                    </a:lnTo>
                    <a:lnTo>
                      <a:pt x="411733" y="1830387"/>
                    </a:lnTo>
                    <a:cubicBezTo>
                      <a:pt x="279028" y="1830387"/>
                      <a:pt x="171450" y="1722809"/>
                      <a:pt x="171450" y="1590104"/>
                    </a:cubicBezTo>
                    <a:lnTo>
                      <a:pt x="171450" y="1581150"/>
                    </a:lnTo>
                    <a:cubicBezTo>
                      <a:pt x="171450" y="1335660"/>
                      <a:pt x="94689" y="1136650"/>
                      <a:pt x="0" y="1136650"/>
                    </a:cubicBezTo>
                    <a:cubicBezTo>
                      <a:pt x="94689" y="1136650"/>
                      <a:pt x="171450" y="937640"/>
                      <a:pt x="171450" y="692150"/>
                    </a:cubicBezTo>
                    <a:lnTo>
                      <a:pt x="171450" y="683196"/>
                    </a:lnTo>
                    <a:cubicBezTo>
                      <a:pt x="171450" y="550491"/>
                      <a:pt x="279028" y="442913"/>
                      <a:pt x="411733" y="442913"/>
                    </a:cubicBezTo>
                    <a:lnTo>
                      <a:pt x="425775" y="442913"/>
                    </a:lnTo>
                    <a:lnTo>
                      <a:pt x="445940" y="343030"/>
                    </a:lnTo>
                    <a:cubicBezTo>
                      <a:pt x="488588" y="242200"/>
                      <a:pt x="588429" y="171450"/>
                      <a:pt x="704794" y="171450"/>
                    </a:cubicBezTo>
                    <a:lnTo>
                      <a:pt x="690563" y="171450"/>
                    </a:lnTo>
                    <a:cubicBezTo>
                      <a:pt x="1272725" y="171450"/>
                      <a:pt x="1744663" y="94689"/>
                      <a:pt x="1744663" y="0"/>
                    </a:cubicBezTo>
                    <a:close/>
                  </a:path>
                </a:pathLst>
              </a:custGeom>
              <a:solidFill>
                <a:schemeClr val="accent1"/>
              </a:solidFill>
              <a:ln w="25400" cap="rnd">
                <a:gradFill flip="none" rotWithShape="1">
                  <a:gsLst>
                    <a:gs pos="0">
                      <a:schemeClr val="accent6"/>
                    </a:gs>
                    <a:gs pos="35000">
                      <a:schemeClr val="accent6">
                        <a:lumMod val="75000"/>
                      </a:schemeClr>
                    </a:gs>
                    <a:gs pos="15000">
                      <a:schemeClr val="accent6">
                        <a:lumMod val="75000"/>
                      </a:schemeClr>
                    </a:gs>
                    <a:gs pos="50000">
                      <a:schemeClr val="accent6"/>
                    </a:gs>
                    <a:gs pos="100000">
                      <a:schemeClr val="accent6"/>
                    </a:gs>
                    <a:gs pos="85000">
                      <a:schemeClr val="accent6">
                        <a:lumMod val="75000"/>
                      </a:schemeClr>
                    </a:gs>
                    <a:gs pos="65000">
                      <a:schemeClr val="accent6">
                        <a:lumMod val="75000"/>
                      </a:schemeClr>
                    </a:gs>
                  </a:gsLst>
                  <a:lin ang="2700000" scaled="1"/>
                  <a:tileRect/>
                </a:gradFill>
                <a:round/>
              </a:ln>
              <a:effectLst>
                <a:innerShdw blurRad="114300" dist="114300" dir="135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7" name="文本框 6">
              <a:extLst>
                <a:ext uri="{FF2B5EF4-FFF2-40B4-BE49-F238E27FC236}">
                  <a16:creationId xmlns:a16="http://schemas.microsoft.com/office/drawing/2014/main" id="{61F09753-C046-90DB-308C-4C5B6761A2A3}"/>
                </a:ext>
              </a:extLst>
            </p:cNvPr>
            <p:cNvSpPr txBox="1"/>
            <p:nvPr/>
          </p:nvSpPr>
          <p:spPr>
            <a:xfrm>
              <a:off x="3885108" y="2860232"/>
              <a:ext cx="1044597" cy="1178038"/>
            </a:xfrm>
            <a:prstGeom prst="rect">
              <a:avLst/>
            </a:prstGeom>
            <a:noFill/>
            <a:effectLst>
              <a:outerShdw blurRad="50800" dist="38100" dir="2700000" sx="102000" sy="102000" algn="tl" rotWithShape="0">
                <a:prstClr val="black">
                  <a:alpha val="20000"/>
                </a:prstClr>
              </a:outerShdw>
            </a:effectLst>
          </p:spPr>
          <p:txBody>
            <a:bodyPr vert="horz" wrap="square" rtlCol="0">
              <a:noAutofit/>
            </a:bodyPr>
            <a:lstStyle/>
            <a:p>
              <a:r>
                <a:rPr lang="zh-CN" altLang="en-US" sz="66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叁</a:t>
              </a:r>
            </a:p>
          </p:txBody>
        </p:sp>
      </p:grpSp>
    </p:spTree>
    <p:custDataLst>
      <p:tags r:id="rId1"/>
    </p:custDataLst>
    <p:extLst>
      <p:ext uri="{BB962C8B-B14F-4D97-AF65-F5344CB8AC3E}">
        <p14:creationId xmlns:p14="http://schemas.microsoft.com/office/powerpoint/2010/main" val="263947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a:extLst>
              <a:ext uri="{FF2B5EF4-FFF2-40B4-BE49-F238E27FC236}">
                <a16:creationId xmlns:a16="http://schemas.microsoft.com/office/drawing/2014/main" id="{CF0911EA-0F30-33CB-FAD4-A49BBDFB1283}"/>
              </a:ext>
            </a:extLst>
          </p:cNvPr>
          <p:cNvSpPr/>
          <p:nvPr/>
        </p:nvSpPr>
        <p:spPr>
          <a:xfrm>
            <a:off x="2259965" y="306872"/>
            <a:ext cx="95758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PART </a:t>
            </a:r>
            <a:r>
              <a:rPr lang="en-US" altLang="zh-CN" sz="1400" b="1" dirty="0">
                <a:solidFill>
                  <a:schemeClr val="accent6"/>
                </a:solidFill>
                <a:latin typeface="微软雅黑" panose="020B0503020204020204" pitchFamily="34" charset="-122"/>
                <a:ea typeface="微软雅黑" panose="020B0503020204020204" pitchFamily="34" charset="-122"/>
                <a:cs typeface="阿里巴巴普惠体 2.0 45 Light" panose="00020600040101010101" charset="-122"/>
                <a:sym typeface="+mn-ea"/>
              </a:rPr>
              <a:t>3</a:t>
            </a:r>
          </a:p>
        </p:txBody>
      </p:sp>
      <p:sp>
        <p:nvSpPr>
          <p:cNvPr id="150" name="文本框 149">
            <a:extLst>
              <a:ext uri="{FF2B5EF4-FFF2-40B4-BE49-F238E27FC236}">
                <a16:creationId xmlns:a16="http://schemas.microsoft.com/office/drawing/2014/main" id="{C4E1095D-2389-C6EB-4350-D6E249BA8228}"/>
              </a:ext>
            </a:extLst>
          </p:cNvPr>
          <p:cNvSpPr txBox="1"/>
          <p:nvPr/>
        </p:nvSpPr>
        <p:spPr>
          <a:xfrm>
            <a:off x="297815" y="161962"/>
            <a:ext cx="1998980" cy="584775"/>
          </a:xfrm>
          <a:prstGeom prst="rect">
            <a:avLst/>
          </a:prstGeom>
          <a:noFill/>
          <a:effectLst>
            <a:outerShdw blurRad="50800" dist="38100" dir="2700000" algn="tl" rotWithShape="0">
              <a:prstClr val="black">
                <a:alpha val="20000"/>
              </a:prstClr>
            </a:outerShdw>
          </a:effectLst>
        </p:spPr>
        <p:txBody>
          <a:bodyPr wrap="square" rtlCol="0">
            <a:spAutoFit/>
          </a:bodyPr>
          <a:lstStyle/>
          <a:p>
            <a:r>
              <a:rPr lang="zh-CN" altLang="en-US" sz="3200" dirty="0">
                <a:solidFill>
                  <a:schemeClr val="bg1"/>
                </a:solidFill>
                <a:latin typeface="庞门正道粗书体6.0" panose="02010600030101010101" pitchFamily="2" charset="-122"/>
                <a:ea typeface="庞门正道粗书体6.0" panose="02010600030101010101" pitchFamily="2" charset="-122"/>
                <a:cs typeface="阿里巴巴普惠体 2.0 45 Light" panose="00020600040101010101" charset="-122"/>
              </a:rPr>
              <a:t>销售回顾</a:t>
            </a:r>
          </a:p>
        </p:txBody>
      </p:sp>
      <p:sp>
        <p:nvSpPr>
          <p:cNvPr id="151" name="矩形 150">
            <a:extLst>
              <a:ext uri="{FF2B5EF4-FFF2-40B4-BE49-F238E27FC236}">
                <a16:creationId xmlns:a16="http://schemas.microsoft.com/office/drawing/2014/main" id="{302CADE5-0D92-7914-3B0B-A442E701D4EC}"/>
              </a:ext>
            </a:extLst>
          </p:cNvPr>
          <p:cNvSpPr/>
          <p:nvPr/>
        </p:nvSpPr>
        <p:spPr>
          <a:xfrm>
            <a:off x="3362960" y="306872"/>
            <a:ext cx="3204210" cy="28432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dist">
              <a:buClrTx/>
              <a:buSzTx/>
              <a:buFontTx/>
              <a:tabLst>
                <a:tab pos="2868613" algn="l"/>
              </a:tabLst>
            </a:pP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本年度销售完成情况</a:t>
            </a:r>
          </a:p>
        </p:txBody>
      </p:sp>
      <p:sp>
        <p:nvSpPr>
          <p:cNvPr id="16" name="圆角矩形 9">
            <a:extLst>
              <a:ext uri="{FF2B5EF4-FFF2-40B4-BE49-F238E27FC236}">
                <a16:creationId xmlns:a16="http://schemas.microsoft.com/office/drawing/2014/main" id="{3C54848F-24CF-6AF4-A198-064B9C6B39C9}"/>
              </a:ext>
            </a:extLst>
          </p:cNvPr>
          <p:cNvSpPr/>
          <p:nvPr/>
        </p:nvSpPr>
        <p:spPr>
          <a:xfrm>
            <a:off x="8522355" y="3621677"/>
            <a:ext cx="1965114" cy="403860"/>
          </a:xfrm>
          <a:prstGeom prst="roundRect">
            <a:avLst>
              <a:gd name="adj" fmla="val 50000"/>
            </a:avLst>
          </a:prstGeom>
          <a:solidFill>
            <a:srgbClr val="0487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20XX</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年 </a:t>
            </a: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环比</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a:t>
            </a: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同比</a:t>
            </a:r>
          </a:p>
        </p:txBody>
      </p:sp>
      <p:sp>
        <p:nvSpPr>
          <p:cNvPr id="19" name="文本框 18">
            <a:extLst>
              <a:ext uri="{FF2B5EF4-FFF2-40B4-BE49-F238E27FC236}">
                <a16:creationId xmlns:a16="http://schemas.microsoft.com/office/drawing/2014/main" id="{B490AF55-030A-8DFD-46FE-2A15CA4E30EF}"/>
              </a:ext>
            </a:extLst>
          </p:cNvPr>
          <p:cNvSpPr txBox="1"/>
          <p:nvPr/>
        </p:nvSpPr>
        <p:spPr>
          <a:xfrm>
            <a:off x="7824000" y="850877"/>
            <a:ext cx="1704340" cy="276999"/>
          </a:xfrm>
          <a:prstGeom prst="rect">
            <a:avLst/>
          </a:prstGeom>
          <a:noFill/>
        </p:spPr>
        <p:txBody>
          <a:bodyPr wrap="square" rtlCol="0">
            <a:noAutofit/>
          </a:bodyPr>
          <a:lstStyle/>
          <a:p>
            <a:pPr algn="ctr">
              <a:lnSpc>
                <a:spcPct val="100000"/>
              </a:lnSpc>
            </a:pPr>
            <a:r>
              <a:rPr lang="en-US" altLang="zh-CN" sz="12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 </a:t>
            </a:r>
            <a:endParaRPr lang="en-US" altLang="zh-CN" sz="1400" dirty="0">
              <a:gradFill>
                <a:gsLst>
                  <a:gs pos="69000">
                    <a:srgbClr val="F35757"/>
                  </a:gs>
                  <a:gs pos="0">
                    <a:srgbClr val="F77575"/>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p:txBody>
      </p:sp>
      <p:sp>
        <p:nvSpPr>
          <p:cNvPr id="22" name="圆角矩形 7">
            <a:extLst>
              <a:ext uri="{FF2B5EF4-FFF2-40B4-BE49-F238E27FC236}">
                <a16:creationId xmlns:a16="http://schemas.microsoft.com/office/drawing/2014/main" id="{AC6F14CC-6742-956A-6F1C-FD06A0561498}"/>
              </a:ext>
            </a:extLst>
          </p:cNvPr>
          <p:cNvSpPr/>
          <p:nvPr/>
        </p:nvSpPr>
        <p:spPr>
          <a:xfrm>
            <a:off x="1532355" y="3621677"/>
            <a:ext cx="1965114" cy="403860"/>
          </a:xfrm>
          <a:prstGeom prst="roundRect">
            <a:avLst>
              <a:gd name="adj" fmla="val 50000"/>
            </a:avLst>
          </a:prstGeom>
          <a:solidFill>
            <a:srgbClr val="0487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rPr>
              <a:t>20XX</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rPr>
              <a:t>全年</a:t>
            </a: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rPr>
              <a:t> </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rPr>
              <a:t>完成率</a:t>
            </a:r>
          </a:p>
        </p:txBody>
      </p:sp>
      <p:sp>
        <p:nvSpPr>
          <p:cNvPr id="24" name="圆角矩形 30">
            <a:extLst>
              <a:ext uri="{FF2B5EF4-FFF2-40B4-BE49-F238E27FC236}">
                <a16:creationId xmlns:a16="http://schemas.microsoft.com/office/drawing/2014/main" id="{298ACB13-6162-C962-5006-FDC21D9D7F24}"/>
              </a:ext>
            </a:extLst>
          </p:cNvPr>
          <p:cNvSpPr/>
          <p:nvPr/>
        </p:nvSpPr>
        <p:spPr>
          <a:xfrm>
            <a:off x="4998774" y="3621677"/>
            <a:ext cx="1944171" cy="403860"/>
          </a:xfrm>
          <a:prstGeom prst="roundRect">
            <a:avLst>
              <a:gd name="adj" fmla="val 50000"/>
            </a:avLst>
          </a:prstGeom>
          <a:solidFill>
            <a:srgbClr val="0487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20XX</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全年 完成数量</a:t>
            </a:r>
          </a:p>
        </p:txBody>
      </p:sp>
      <p:sp>
        <p:nvSpPr>
          <p:cNvPr id="25" name="圆角矩形 32">
            <a:extLst>
              <a:ext uri="{FF2B5EF4-FFF2-40B4-BE49-F238E27FC236}">
                <a16:creationId xmlns:a16="http://schemas.microsoft.com/office/drawing/2014/main" id="{07FA099D-EC0B-7E30-015A-6908072E46D7}"/>
              </a:ext>
            </a:extLst>
          </p:cNvPr>
          <p:cNvSpPr/>
          <p:nvPr/>
        </p:nvSpPr>
        <p:spPr>
          <a:xfrm>
            <a:off x="4841256" y="1288979"/>
            <a:ext cx="2197719" cy="2197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8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8000</a:t>
            </a:r>
            <a:r>
              <a:rPr lang="zh-CN" altLang="en-US" sz="24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件</a:t>
            </a:r>
            <a:endParaRPr lang="zh-CN" altLang="en-US" sz="48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p:txBody>
      </p:sp>
      <p:sp>
        <p:nvSpPr>
          <p:cNvPr id="27" name="圆角矩形 32">
            <a:extLst>
              <a:ext uri="{FF2B5EF4-FFF2-40B4-BE49-F238E27FC236}">
                <a16:creationId xmlns:a16="http://schemas.microsoft.com/office/drawing/2014/main" id="{5024B231-00EA-A6E1-C875-7D9FC8765768}"/>
              </a:ext>
            </a:extLst>
          </p:cNvPr>
          <p:cNvSpPr/>
          <p:nvPr/>
        </p:nvSpPr>
        <p:spPr>
          <a:xfrm>
            <a:off x="8375309" y="1288979"/>
            <a:ext cx="2197719" cy="2197719"/>
          </a:xfrm>
          <a:prstGeom prst="round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720000" rIns="90000" bIns="90000" rtlCol="0" anchor="ctr">
            <a:noAutofit/>
          </a:bodyPr>
          <a:lstStyle/>
          <a:p>
            <a:pPr algn="ctr">
              <a:lnSpc>
                <a:spcPct val="100000"/>
              </a:lnSpc>
            </a:pPr>
            <a:r>
              <a:rPr lang="en-US" altLang="zh-CN" sz="16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202X</a:t>
            </a:r>
            <a:r>
              <a:rPr lang="zh-CN" altLang="en-US" sz="16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上下半年环比</a:t>
            </a:r>
            <a:endParaRPr lang="en-US" altLang="zh-CN" sz="16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endParaRPr>
          </a:p>
          <a:p>
            <a:pPr algn="ctr">
              <a:lnSpc>
                <a:spcPct val="100000"/>
              </a:lnSpc>
            </a:pPr>
            <a:r>
              <a:rPr lang="en-US" altLang="zh-CN" sz="48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32</a:t>
            </a:r>
            <a:r>
              <a:rPr lang="en-US" altLang="zh-CN" sz="24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a:t>
            </a:r>
            <a:endParaRPr lang="zh-CN" altLang="en-US" sz="48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a:p>
            <a:pPr algn="ctr">
              <a:lnSpc>
                <a:spcPct val="100000"/>
              </a:lnSpc>
            </a:pPr>
            <a:r>
              <a:rPr lang="en-US" altLang="zh-CN" sz="16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202X</a:t>
            </a:r>
            <a:r>
              <a:rPr lang="zh-CN" altLang="en-US" sz="16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于与</a:t>
            </a:r>
            <a:r>
              <a:rPr lang="en-US" altLang="zh-CN" sz="16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202X</a:t>
            </a:r>
            <a:r>
              <a:rPr lang="zh-CN" altLang="en-US" sz="1600" dirty="0">
                <a:solidFill>
                  <a:schemeClr val="bg1"/>
                </a:solidFill>
                <a:latin typeface="微软雅黑" panose="020B0503020204020204" pitchFamily="34" charset="-122"/>
                <a:ea typeface="微软雅黑" panose="020B0503020204020204" pitchFamily="34" charset="-122"/>
                <a:cs typeface="阿里巴巴普惠体 2.0 75 SemiBold" panose="00020600040101010101" charset="-122"/>
              </a:rPr>
              <a:t>同比</a:t>
            </a:r>
          </a:p>
          <a:p>
            <a:pPr algn="ctr">
              <a:lnSpc>
                <a:spcPct val="100000"/>
              </a:lnSpc>
            </a:pPr>
            <a:r>
              <a:rPr lang="en-US" altLang="zh-CN" sz="48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77</a:t>
            </a:r>
            <a:r>
              <a:rPr lang="en-US" altLang="zh-CN" sz="24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rPr>
              <a:t>%</a:t>
            </a:r>
            <a:endParaRPr lang="en-US" altLang="zh-CN" sz="4800" dirty="0">
              <a:gradFill>
                <a:gsLst>
                  <a:gs pos="69000">
                    <a:schemeClr val="accent4"/>
                  </a:gs>
                  <a:gs pos="34500">
                    <a:schemeClr val="accent4"/>
                  </a:gs>
                  <a:gs pos="0">
                    <a:schemeClr val="accent4">
                      <a:lumMod val="60000"/>
                      <a:lumOff val="40000"/>
                    </a:schemeClr>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a:p>
            <a:pPr algn="ctr"/>
            <a:endParaRPr lang="zh-CN" altLang="en-US" sz="2400" dirty="0">
              <a:gradFill>
                <a:gsLst>
                  <a:gs pos="69000">
                    <a:srgbClr val="F35757"/>
                  </a:gs>
                  <a:gs pos="0">
                    <a:srgbClr val="F77575"/>
                  </a:gs>
                </a:gsLst>
                <a:lin ang="5400000" scaled="0"/>
              </a:gradFill>
              <a:latin typeface="微软雅黑" panose="020B0503020204020204" pitchFamily="34" charset="-122"/>
              <a:ea typeface="微软雅黑" panose="020B0503020204020204" pitchFamily="34" charset="-122"/>
              <a:cs typeface="阿里巴巴普惠体 2.0 75 SemiBold" panose="00020600040101010101" charset="-122"/>
            </a:endParaRPr>
          </a:p>
        </p:txBody>
      </p:sp>
      <p:graphicFrame>
        <p:nvGraphicFramePr>
          <p:cNvPr id="8" name="图表 7">
            <a:extLst>
              <a:ext uri="{FF2B5EF4-FFF2-40B4-BE49-F238E27FC236}">
                <a16:creationId xmlns:a16="http://schemas.microsoft.com/office/drawing/2014/main" id="{6695E844-CB74-EF45-1347-8548792428FE}"/>
              </a:ext>
            </a:extLst>
          </p:cNvPr>
          <p:cNvGraphicFramePr/>
          <p:nvPr>
            <p:extLst>
              <p:ext uri="{D42A27DB-BD31-4B8C-83A1-F6EECF244321}">
                <p14:modId xmlns:p14="http://schemas.microsoft.com/office/powerpoint/2010/main" val="144008227"/>
              </p:ext>
            </p:extLst>
          </p:nvPr>
        </p:nvGraphicFramePr>
        <p:xfrm>
          <a:off x="1182912" y="1053000"/>
          <a:ext cx="2664000" cy="2664001"/>
        </p:xfrm>
        <a:graphic>
          <a:graphicData uri="http://schemas.openxmlformats.org/drawingml/2006/chart">
            <c:chart xmlns:c="http://schemas.openxmlformats.org/drawingml/2006/chart" xmlns:r="http://schemas.openxmlformats.org/officeDocument/2006/relationships" r:id="rId4"/>
          </a:graphicData>
        </a:graphic>
      </p:graphicFrame>
      <p:sp>
        <p:nvSpPr>
          <p:cNvPr id="34" name="圆角矩形 24">
            <a:extLst>
              <a:ext uri="{FF2B5EF4-FFF2-40B4-BE49-F238E27FC236}">
                <a16:creationId xmlns:a16="http://schemas.microsoft.com/office/drawing/2014/main" id="{78C0FD01-2E5D-908C-4F56-068BF0F068CA}"/>
              </a:ext>
            </a:extLst>
          </p:cNvPr>
          <p:cNvSpPr/>
          <p:nvPr/>
        </p:nvSpPr>
        <p:spPr>
          <a:xfrm>
            <a:off x="5042535" y="6156344"/>
            <a:ext cx="1996440" cy="403860"/>
          </a:xfrm>
          <a:prstGeom prst="roundRect">
            <a:avLst>
              <a:gd name="adj" fmla="val 50000"/>
            </a:avLst>
          </a:prstGeom>
          <a:solidFill>
            <a:srgbClr val="0487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20XX</a:t>
            </a:r>
            <a:r>
              <a:rPr lang="zh-CN" altLang="en-US" sz="1400" dirty="0">
                <a:latin typeface="微软雅黑" panose="020B0503020204020204" pitchFamily="34" charset="-122"/>
                <a:ea typeface="微软雅黑" panose="020B0503020204020204" pitchFamily="34" charset="-122"/>
                <a:cs typeface="阿里巴巴普惠体 2.0 45 Light" panose="00020600040101010101" charset="-122"/>
                <a:sym typeface="+mn-ea"/>
              </a:rPr>
              <a:t>年每月完成情况</a:t>
            </a:r>
          </a:p>
        </p:txBody>
      </p:sp>
      <p:graphicFrame>
        <p:nvGraphicFramePr>
          <p:cNvPr id="12" name="图表 11">
            <a:extLst>
              <a:ext uri="{FF2B5EF4-FFF2-40B4-BE49-F238E27FC236}">
                <a16:creationId xmlns:a16="http://schemas.microsoft.com/office/drawing/2014/main" id="{443A7004-5712-C576-5EE1-A6D7452AD4C1}"/>
              </a:ext>
            </a:extLst>
          </p:cNvPr>
          <p:cNvGraphicFramePr/>
          <p:nvPr>
            <p:extLst>
              <p:ext uri="{D42A27DB-BD31-4B8C-83A1-F6EECF244321}">
                <p14:modId xmlns:p14="http://schemas.microsoft.com/office/powerpoint/2010/main" val="2780156381"/>
              </p:ext>
            </p:extLst>
          </p:nvPr>
        </p:nvGraphicFramePr>
        <p:xfrm>
          <a:off x="975456" y="4352303"/>
          <a:ext cx="10241088" cy="174069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5111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b4080024-19ce-49cc-81f7-f7171b3d0beb}"/>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9a66281a-379c-49f3-9e59-4f53fe130a33}"/>
  <p:tag name="TABLE_ENDDRAG_ORIGIN_RECT" val="700*147"/>
  <p:tag name="TABLE_ENDDRAG_RECT" val="217*291*700*147"/>
</p:tagLst>
</file>

<file path=ppt/tags/tag3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国潮风-红蓝撞色">
      <a:dk1>
        <a:srgbClr val="000000"/>
      </a:dk1>
      <a:lt1>
        <a:srgbClr val="FFFFFF"/>
      </a:lt1>
      <a:dk2>
        <a:srgbClr val="0F1423"/>
      </a:dk2>
      <a:lt2>
        <a:srgbClr val="FFFFFF"/>
      </a:lt2>
      <a:accent1>
        <a:srgbClr val="122240"/>
      </a:accent1>
      <a:accent2>
        <a:srgbClr val="A82132"/>
      </a:accent2>
      <a:accent3>
        <a:srgbClr val="0484A6"/>
      </a:accent3>
      <a:accent4>
        <a:srgbClr val="F35757"/>
      </a:accent4>
      <a:accent5>
        <a:srgbClr val="37D7C3"/>
      </a:accent5>
      <a:accent6>
        <a:srgbClr val="FFC000"/>
      </a:accent6>
      <a:hlink>
        <a:srgbClr val="0484A6"/>
      </a:hlink>
      <a:folHlink>
        <a:srgbClr val="A82132"/>
      </a:folHlink>
    </a:clrScheme>
    <a:fontScheme name="自定义 9">
      <a:majorFont>
        <a:latin typeface="阿里巴巴普惠体 2.0 45 Light"/>
        <a:ea typeface="阿里巴巴普惠体 2.0 45 Light"/>
        <a:cs typeface=""/>
      </a:majorFont>
      <a:minorFont>
        <a:latin typeface="阿里巴巴普惠体 2.0 45 Light"/>
        <a:ea typeface="阿里巴巴普惠体 2.0 45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2.0 45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2.0 45 Light"/>
        <a:ea typeface=""/>
        <a:cs typeface=""/>
        <a:font script="Jpan" typeface="ＭＳ Ｐゴシック"/>
        <a:font script="Hang" typeface="맑은 고딕"/>
        <a:font script="Hans" typeface="阿里巴巴普惠体 2.0 45 Light"/>
        <a:font script="Hant" typeface="新細明體"/>
        <a:font script="Arab" typeface="阿里巴巴普惠体 2.0 45 Light"/>
        <a:font script="Hebr" typeface="阿里巴巴普惠体 2.0 45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2.0 45 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2.0 45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2.0 45 Light"/>
        <a:ea typeface=""/>
        <a:cs typeface=""/>
        <a:font script="Jpan" typeface="ＭＳ Ｐゴシック"/>
        <a:font script="Hang" typeface="맑은 고딕"/>
        <a:font script="Hans" typeface="阿里巴巴普惠体 2.0 45 Light"/>
        <a:font script="Hant" typeface="新細明體"/>
        <a:font script="Arab" typeface="阿里巴巴普惠体 2.0 45 Light"/>
        <a:font script="Hebr" typeface="阿里巴巴普惠体 2.0 45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2.0 45 Ligh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1025</Words>
  <Application>Microsoft Office PowerPoint</Application>
  <PresentationFormat>宽屏</PresentationFormat>
  <Paragraphs>395</Paragraphs>
  <Slides>20</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Arial</vt:lpstr>
      <vt:lpstr>微软雅黑</vt:lpstr>
      <vt:lpstr>庞门正道粗书体6.0</vt:lpstr>
      <vt:lpstr>Wingdings</vt:lpstr>
      <vt:lpstr>微软雅黑</vt:lpstr>
      <vt:lpstr>Microsoft YaHei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Kwok Siu Cheng</dc:creator>
  <cp:lastModifiedBy>Cheng Kwok Siu</cp:lastModifiedBy>
  <cp:revision>198</cp:revision>
  <dcterms:created xsi:type="dcterms:W3CDTF">2019-06-19T02:08:00Z</dcterms:created>
  <dcterms:modified xsi:type="dcterms:W3CDTF">2022-08-16T11:31:26Z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B705E7E7BEB94D4BAB2F225CF47A0255</vt:lpwstr>
  </property>
</Properties>
</file>