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72" r:id="rId3"/>
    <p:sldId id="265" r:id="rId4"/>
    <p:sldId id="281" r:id="rId5"/>
    <p:sldId id="292" r:id="rId6"/>
    <p:sldId id="300" r:id="rId7"/>
    <p:sldId id="304" r:id="rId8"/>
    <p:sldId id="275" r:id="rId9"/>
    <p:sldId id="302" r:id="rId10"/>
    <p:sldId id="279" r:id="rId11"/>
    <p:sldId id="269" r:id="rId12"/>
    <p:sldId id="273" r:id="rId13"/>
    <p:sldId id="305" r:id="rId14"/>
    <p:sldId id="298" r:id="rId15"/>
    <p:sldId id="271" r:id="rId16"/>
    <p:sldId id="291" r:id="rId17"/>
    <p:sldId id="294" r:id="rId18"/>
    <p:sldId id="306" r:id="rId19"/>
    <p:sldId id="301" r:id="rId20"/>
    <p:sldId id="282" r:id="rId21"/>
    <p:sldId id="270" r:id="rId22"/>
    <p:sldId id="299" r:id="rId23"/>
    <p:sldId id="303" r:id="rId24"/>
    <p:sldId id="314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pos="6834" userDrawn="1">
          <p15:clr>
            <a:srgbClr val="A4A3A4"/>
          </p15:clr>
        </p15:guide>
        <p15:guide id="4" orient="horz" pos="368" userDrawn="1">
          <p15:clr>
            <a:srgbClr val="A4A3A4"/>
          </p15:clr>
        </p15:guide>
        <p15:guide id="5" orient="horz" pos="2092" userDrawn="1">
          <p15:clr>
            <a:srgbClr val="A4A3A4"/>
          </p15:clr>
        </p15:guide>
        <p15:guide id="6" pos="710" userDrawn="1">
          <p15:clr>
            <a:srgbClr val="A4A3A4"/>
          </p15:clr>
        </p15:guide>
        <p15:guide id="7" pos="69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FF"/>
    <a:srgbClr val="2F2FFF"/>
    <a:srgbClr val="0000D6"/>
    <a:srgbClr val="FFCBA7"/>
    <a:srgbClr val="FFE1CD"/>
    <a:srgbClr val="C9C9C9"/>
    <a:srgbClr val="0000FF"/>
    <a:srgbClr val="FF7415"/>
    <a:srgbClr val="FF7A10"/>
    <a:srgbClr val="0E5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CC65C-6DF9-46E1-AC33-0F88D53371C7}" v="5" dt="2022-03-14T06:05:05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25" autoAdjust="0"/>
    <p:restoredTop sz="94660"/>
  </p:normalViewPr>
  <p:slideViewPr>
    <p:cSldViewPr snapToGrid="0">
      <p:cViewPr>
        <p:scale>
          <a:sx n="66" d="100"/>
          <a:sy n="66" d="100"/>
        </p:scale>
        <p:origin x="221" y="384"/>
      </p:cViewPr>
      <p:guideLst>
        <p:guide pos="3840"/>
        <p:guide pos="846"/>
        <p:guide pos="6834"/>
        <p:guide orient="horz" pos="368"/>
        <p:guide orient="horz" pos="2092"/>
        <p:guide pos="710"/>
        <p:guide pos="69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6" d="100"/>
          <a:sy n="116" d="100"/>
        </p:scale>
        <p:origin x="32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202X </a:t>
            </a:r>
            <a:r>
              <a:rPr lang="zh-CN" altLang="en-US" baseline="0" dirty="0"/>
              <a:t>两主打产品每月最低产量</a:t>
            </a:r>
            <a:endParaRPr lang="zh-CN" altLang="en-US" dirty="0"/>
          </a:p>
        </c:rich>
      </c:tx>
      <c:layout>
        <c:manualLayout>
          <c:xMode val="edge"/>
          <c:yMode val="edge"/>
          <c:x val="0.32979740813648289"/>
          <c:y val="4.5242694996906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62</c:v>
                </c:pt>
                <c:pt idx="1">
                  <c:v>47</c:v>
                </c:pt>
                <c:pt idx="2">
                  <c:v>80</c:v>
                </c:pt>
                <c:pt idx="3">
                  <c:v>67</c:v>
                </c:pt>
                <c:pt idx="4">
                  <c:v>66</c:v>
                </c:pt>
                <c:pt idx="5">
                  <c:v>48</c:v>
                </c:pt>
                <c:pt idx="6">
                  <c:v>55</c:v>
                </c:pt>
                <c:pt idx="7">
                  <c:v>14</c:v>
                </c:pt>
                <c:pt idx="8">
                  <c:v>80</c:v>
                </c:pt>
                <c:pt idx="9">
                  <c:v>23</c:v>
                </c:pt>
                <c:pt idx="10">
                  <c:v>77</c:v>
                </c:pt>
                <c:pt idx="11">
                  <c:v>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406-4571-A774-7E1F98CF80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406-4571-A774-7E1F98CF80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Sheet1!$C$2:$C$13</c:f>
              <c:numCache>
                <c:formatCode>General</c:formatCode>
                <c:ptCount val="12"/>
                <c:pt idx="0">
                  <c:v>21</c:v>
                </c:pt>
                <c:pt idx="1">
                  <c:v>27</c:v>
                </c:pt>
                <c:pt idx="2">
                  <c:v>52</c:v>
                </c:pt>
                <c:pt idx="3">
                  <c:v>97</c:v>
                </c:pt>
                <c:pt idx="4">
                  <c:v>26</c:v>
                </c:pt>
                <c:pt idx="5">
                  <c:v>87</c:v>
                </c:pt>
                <c:pt idx="6">
                  <c:v>69</c:v>
                </c:pt>
                <c:pt idx="7">
                  <c:v>90</c:v>
                </c:pt>
                <c:pt idx="8">
                  <c:v>37</c:v>
                </c:pt>
                <c:pt idx="9">
                  <c:v>36</c:v>
                </c:pt>
                <c:pt idx="10">
                  <c:v>53</c:v>
                </c:pt>
                <c:pt idx="11">
                  <c:v>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406-4571-A774-7E1F98CF80C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2019637056"/>
        <c:axId val="2075801344"/>
      </c:scatterChart>
      <c:valAx>
        <c:axId val="2019637056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月份</a:t>
                </a:r>
              </a:p>
            </c:rich>
          </c:tx>
          <c:layout>
            <c:manualLayout>
              <c:xMode val="edge"/>
              <c:yMode val="edge"/>
              <c:x val="0.94869356397279014"/>
              <c:y val="0.82507768867550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5801344"/>
        <c:crosses val="autoZero"/>
        <c:crossBetween val="midCat"/>
        <c:majorUnit val="1"/>
      </c:valAx>
      <c:valAx>
        <c:axId val="20758013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产量</a:t>
                </a:r>
              </a:p>
            </c:rich>
          </c:tx>
          <c:layout>
            <c:manualLayout>
              <c:xMode val="edge"/>
              <c:yMode val="edge"/>
              <c:x val="3.6452004860267314E-3"/>
              <c:y val="0.20201286539826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19637056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E23F94E-E4C2-4628-9A21-50F2472BE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397AC4-B0AC-40BE-B28B-03B7C0921A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5D883-5CE0-4863-9F03-77BAB2935804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D081AB-B332-4B8A-8AC9-CE43F7636B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236AF9-520C-4EA2-BDB3-C1CC2794A4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20D8E-BC4A-49B7-8C37-4DD4D2F1B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98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0975C-B837-4D6E-844D-7C645303B726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4C2C-40E2-4F7A-AD16-1F4FF2C99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3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fficeplus.cn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fficeplus.cn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plus.cn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C13193-EFD1-47FE-92E8-42A72983BF6A}"/>
              </a:ext>
            </a:extLst>
          </p:cNvPr>
          <p:cNvSpPr/>
          <p:nvPr userDrawn="1"/>
        </p:nvSpPr>
        <p:spPr>
          <a:xfrm>
            <a:off x="0" y="0"/>
            <a:ext cx="122403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游戏机&#10;&#10;描述已自动生成">
            <a:extLst>
              <a:ext uri="{FF2B5EF4-FFF2-40B4-BE49-F238E27FC236}">
                <a16:creationId xmlns:a16="http://schemas.microsoft.com/office/drawing/2014/main" id="{3D2615A0-2C76-4D34-9675-95DCFB539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73" y="483169"/>
            <a:ext cx="7144680" cy="6303394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4" name="任意多边形 18">
            <a:extLst>
              <a:ext uri="{FF2B5EF4-FFF2-40B4-BE49-F238E27FC236}">
                <a16:creationId xmlns:a16="http://schemas.microsoft.com/office/drawing/2014/main" id="{7C6BF31C-C67D-4910-9E16-F325F6F50B6A}"/>
              </a:ext>
            </a:extLst>
          </p:cNvPr>
          <p:cNvSpPr/>
          <p:nvPr userDrawn="1"/>
        </p:nvSpPr>
        <p:spPr>
          <a:xfrm>
            <a:off x="-15791" y="4348267"/>
            <a:ext cx="4388966" cy="2548210"/>
          </a:xfrm>
          <a:custGeom>
            <a:avLst/>
            <a:gdLst>
              <a:gd name="connsiteX0" fmla="*/ 0 w 4373174"/>
              <a:gd name="connsiteY0" fmla="*/ 0 h 2509733"/>
              <a:gd name="connsiteX1" fmla="*/ 114875 w 4373174"/>
              <a:gd name="connsiteY1" fmla="*/ 152051 h 2509733"/>
              <a:gd name="connsiteX2" fmla="*/ 3996225 w 4373174"/>
              <a:gd name="connsiteY2" fmla="*/ 2407233 h 2509733"/>
              <a:gd name="connsiteX3" fmla="*/ 4373174 w 4373174"/>
              <a:gd name="connsiteY3" fmla="*/ 2509733 h 2509733"/>
              <a:gd name="connsiteX4" fmla="*/ 0 w 4373174"/>
              <a:gd name="connsiteY4" fmla="*/ 2509733 h 25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3174" h="2509733">
                <a:moveTo>
                  <a:pt x="0" y="0"/>
                </a:moveTo>
                <a:lnTo>
                  <a:pt x="114875" y="152051"/>
                </a:lnTo>
                <a:cubicBezTo>
                  <a:pt x="896834" y="1113483"/>
                  <a:pt x="2271814" y="1908158"/>
                  <a:pt x="3996225" y="2407233"/>
                </a:cubicBezTo>
                <a:lnTo>
                  <a:pt x="4373174" y="2509733"/>
                </a:lnTo>
                <a:lnTo>
                  <a:pt x="0" y="2509733"/>
                </a:lnTo>
                <a:close/>
              </a:path>
            </a:pathLst>
          </a:custGeom>
          <a:gradFill flip="none" rotWithShape="1">
            <a:gsLst>
              <a:gs pos="0">
                <a:srgbClr val="2F2FFF"/>
              </a:gs>
              <a:gs pos="100000">
                <a:srgbClr val="0000D6"/>
              </a:gs>
            </a:gsLst>
            <a:lin ang="2700000" scaled="1"/>
            <a:tileRect/>
          </a:gradFill>
          <a:ln w="19050">
            <a:solidFill>
              <a:schemeClr val="bg1"/>
            </a:solidFill>
          </a:ln>
          <a:effectLst>
            <a:outerShdw blurRad="711200" dist="38100" dir="10800000" sx="102000" sy="102000" algn="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491C519-4188-43C7-A6EC-9B0A3B203147}"/>
              </a:ext>
            </a:extLst>
          </p:cNvPr>
          <p:cNvSpPr/>
          <p:nvPr userDrawn="1"/>
        </p:nvSpPr>
        <p:spPr>
          <a:xfrm rot="5400000">
            <a:off x="10059382" y="1824826"/>
            <a:ext cx="2668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任意多边形 23">
            <a:extLst>
              <a:ext uri="{FF2B5EF4-FFF2-40B4-BE49-F238E27FC236}">
                <a16:creationId xmlns:a16="http://schemas.microsoft.com/office/drawing/2014/main" id="{C233B37A-8CBA-4584-BE39-8EE5524D501E}"/>
              </a:ext>
            </a:extLst>
          </p:cNvPr>
          <p:cNvSpPr/>
          <p:nvPr userDrawn="1"/>
        </p:nvSpPr>
        <p:spPr>
          <a:xfrm>
            <a:off x="2661314" y="4144751"/>
            <a:ext cx="9568239" cy="2751726"/>
          </a:xfrm>
          <a:custGeom>
            <a:avLst/>
            <a:gdLst>
              <a:gd name="connsiteX0" fmla="*/ 9568239 w 9568239"/>
              <a:gd name="connsiteY0" fmla="*/ 0 h 2751726"/>
              <a:gd name="connsiteX1" fmla="*/ 9568239 w 9568239"/>
              <a:gd name="connsiteY1" fmla="*/ 2751726 h 2751726"/>
              <a:gd name="connsiteX2" fmla="*/ 0 w 9568239"/>
              <a:gd name="connsiteY2" fmla="*/ 2751726 h 2751726"/>
              <a:gd name="connsiteX3" fmla="*/ 643734 w 9568239"/>
              <a:gd name="connsiteY3" fmla="*/ 2658456 h 2751726"/>
              <a:gd name="connsiteX4" fmla="*/ 9490871 w 9568239"/>
              <a:gd name="connsiteY4" fmla="*/ 46095 h 275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8239" h="2751726">
                <a:moveTo>
                  <a:pt x="9568239" y="0"/>
                </a:moveTo>
                <a:lnTo>
                  <a:pt x="9568239" y="2751726"/>
                </a:lnTo>
                <a:lnTo>
                  <a:pt x="0" y="2751726"/>
                </a:lnTo>
                <a:lnTo>
                  <a:pt x="643734" y="2658456"/>
                </a:lnTo>
                <a:cubicBezTo>
                  <a:pt x="4455070" y="2075379"/>
                  <a:pt x="7569303" y="1133712"/>
                  <a:pt x="9490871" y="46095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 24">
            <a:extLst>
              <a:ext uri="{FF2B5EF4-FFF2-40B4-BE49-F238E27FC236}">
                <a16:creationId xmlns:a16="http://schemas.microsoft.com/office/drawing/2014/main" id="{5801FA2E-43E3-471D-9A18-D68E16F4A692}"/>
              </a:ext>
            </a:extLst>
          </p:cNvPr>
          <p:cNvSpPr/>
          <p:nvPr userDrawn="1"/>
        </p:nvSpPr>
        <p:spPr>
          <a:xfrm>
            <a:off x="2790113" y="4884082"/>
            <a:ext cx="9444842" cy="2012395"/>
          </a:xfrm>
          <a:custGeom>
            <a:avLst/>
            <a:gdLst>
              <a:gd name="connsiteX0" fmla="*/ 9444842 w 9444842"/>
              <a:gd name="connsiteY0" fmla="*/ 0 h 2012395"/>
              <a:gd name="connsiteX1" fmla="*/ 9444842 w 9444842"/>
              <a:gd name="connsiteY1" fmla="*/ 2012395 h 2012395"/>
              <a:gd name="connsiteX2" fmla="*/ 0 w 9444842"/>
              <a:gd name="connsiteY2" fmla="*/ 2012395 h 2012395"/>
              <a:gd name="connsiteX3" fmla="*/ 252194 w 9444842"/>
              <a:gd name="connsiteY3" fmla="*/ 1991136 h 2012395"/>
              <a:gd name="connsiteX4" fmla="*/ 9157620 w 9444842"/>
              <a:gd name="connsiteY4" fmla="*/ 119899 h 201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842" h="2012395">
                <a:moveTo>
                  <a:pt x="9444842" y="0"/>
                </a:moveTo>
                <a:lnTo>
                  <a:pt x="9444842" y="2012395"/>
                </a:lnTo>
                <a:lnTo>
                  <a:pt x="0" y="2012395"/>
                </a:lnTo>
                <a:lnTo>
                  <a:pt x="252194" y="1991136"/>
                </a:lnTo>
                <a:cubicBezTo>
                  <a:pt x="3848784" y="1659061"/>
                  <a:pt x="6952775" y="995087"/>
                  <a:pt x="9157620" y="119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>
            <a:hlinkClick r:id="rId3"/>
            <a:extLst>
              <a:ext uri="{FF2B5EF4-FFF2-40B4-BE49-F238E27FC236}">
                <a16:creationId xmlns:a16="http://schemas.microsoft.com/office/drawing/2014/main" id="{28635B84-8927-426D-9C05-C76DB3A7C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737" y="6162675"/>
            <a:ext cx="2207751" cy="2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2B4C9B7-5504-48FE-B804-D7A593016CE4}"/>
              </a:ext>
            </a:extLst>
          </p:cNvPr>
          <p:cNvSpPr/>
          <p:nvPr userDrawn="1"/>
        </p:nvSpPr>
        <p:spPr>
          <a:xfrm>
            <a:off x="0" y="71740"/>
            <a:ext cx="12192000" cy="3021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22">
            <a:extLst>
              <a:ext uri="{FF2B5EF4-FFF2-40B4-BE49-F238E27FC236}">
                <a16:creationId xmlns:a16="http://schemas.microsoft.com/office/drawing/2014/main" id="{5F5E2065-25E1-4557-87F0-ED796D02782D}"/>
              </a:ext>
            </a:extLst>
          </p:cNvPr>
          <p:cNvSpPr/>
          <p:nvPr userDrawn="1"/>
        </p:nvSpPr>
        <p:spPr>
          <a:xfrm>
            <a:off x="0" y="0"/>
            <a:ext cx="12192000" cy="301408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927ECA1-B301-4105-A9AA-94327174BBE2}"/>
              </a:ext>
            </a:extLst>
          </p:cNvPr>
          <p:cNvGrpSpPr/>
          <p:nvPr userDrawn="1"/>
        </p:nvGrpSpPr>
        <p:grpSpPr>
          <a:xfrm>
            <a:off x="5043427" y="696766"/>
            <a:ext cx="2195574" cy="1265991"/>
            <a:chOff x="5048571" y="554796"/>
            <a:chExt cx="2195574" cy="1265991"/>
          </a:xfrm>
        </p:grpSpPr>
        <p:sp>
          <p:nvSpPr>
            <p:cNvPr id="9" name="GaodingPPT-1-1">
              <a:extLst>
                <a:ext uri="{FF2B5EF4-FFF2-40B4-BE49-F238E27FC236}">
                  <a16:creationId xmlns:a16="http://schemas.microsoft.com/office/drawing/2014/main" id="{D995B7B8-8DBF-487F-97D2-2754621E6445}"/>
                </a:ext>
              </a:extLst>
            </p:cNvPr>
            <p:cNvSpPr/>
            <p:nvPr/>
          </p:nvSpPr>
          <p:spPr>
            <a:xfrm>
              <a:off x="5048571" y="554796"/>
              <a:ext cx="2195573" cy="9028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444" tIns="61722" rIns="123444" bIns="61722" rtlCol="0" anchor="ctr"/>
            <a:lstStyle/>
            <a:p>
              <a:pPr algn="dist"/>
              <a:r>
                <a:rPr lang="zh-CN" altLang="en-US" sz="6000" b="1" dirty="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6000">
                        <a:srgbClr val="FFCBA7"/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目 录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65914B3-7725-4E76-8187-CBA1A32DE7A8}"/>
                </a:ext>
              </a:extLst>
            </p:cNvPr>
            <p:cNvSpPr/>
            <p:nvPr/>
          </p:nvSpPr>
          <p:spPr>
            <a:xfrm>
              <a:off x="5193391" y="1482233"/>
              <a:ext cx="20507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CONTENTS 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1" name="任意多边形 61">
            <a:extLst>
              <a:ext uri="{FF2B5EF4-FFF2-40B4-BE49-F238E27FC236}">
                <a16:creationId xmlns:a16="http://schemas.microsoft.com/office/drawing/2014/main" id="{C8A346C5-24AD-42EB-AF49-EB7928235B2E}"/>
              </a:ext>
            </a:extLst>
          </p:cNvPr>
          <p:cNvSpPr/>
          <p:nvPr userDrawn="1"/>
        </p:nvSpPr>
        <p:spPr>
          <a:xfrm rot="16200000">
            <a:off x="4623895" y="-1485948"/>
            <a:ext cx="2944211" cy="10442575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B265DE1-61A5-4FD5-90C4-68C768807AFE}"/>
              </a:ext>
            </a:extLst>
          </p:cNvPr>
          <p:cNvSpPr/>
          <p:nvPr userDrawn="1"/>
        </p:nvSpPr>
        <p:spPr>
          <a:xfrm>
            <a:off x="2316200" y="2712625"/>
            <a:ext cx="852450" cy="85245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1</a:t>
            </a:r>
            <a:endParaRPr lang="zh-CN" altLang="en-US" sz="2800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02D65EF-9692-4D4C-9069-B053D951463B}"/>
              </a:ext>
            </a:extLst>
          </p:cNvPr>
          <p:cNvSpPr/>
          <p:nvPr userDrawn="1"/>
        </p:nvSpPr>
        <p:spPr>
          <a:xfrm>
            <a:off x="4560707" y="2712625"/>
            <a:ext cx="852450" cy="85245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2</a:t>
            </a:r>
            <a:endParaRPr lang="zh-CN" altLang="en-US" sz="2800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2F725B2-CF07-44DB-ACD0-794F4DC44291}"/>
              </a:ext>
            </a:extLst>
          </p:cNvPr>
          <p:cNvSpPr/>
          <p:nvPr userDrawn="1"/>
        </p:nvSpPr>
        <p:spPr>
          <a:xfrm>
            <a:off x="6805214" y="2712625"/>
            <a:ext cx="852450" cy="85245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3</a:t>
            </a:r>
            <a:endParaRPr lang="zh-CN" altLang="en-US" sz="2800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2E09AC8-C5C2-4D32-BF84-CD5C34DEF6FB}"/>
              </a:ext>
            </a:extLst>
          </p:cNvPr>
          <p:cNvSpPr/>
          <p:nvPr userDrawn="1"/>
        </p:nvSpPr>
        <p:spPr>
          <a:xfrm>
            <a:off x="9049721" y="2712625"/>
            <a:ext cx="852450" cy="85245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4</a:t>
            </a:r>
            <a:endParaRPr lang="zh-CN" altLang="en-US" sz="2800" dirty="0"/>
          </a:p>
        </p:txBody>
      </p:sp>
      <p:sp>
        <p:nvSpPr>
          <p:cNvPr id="21" name="任意多边形 56">
            <a:extLst>
              <a:ext uri="{FF2B5EF4-FFF2-40B4-BE49-F238E27FC236}">
                <a16:creationId xmlns:a16="http://schemas.microsoft.com/office/drawing/2014/main" id="{D9762B8E-D4AB-42DC-8C4E-AAF9341689E7}"/>
              </a:ext>
            </a:extLst>
          </p:cNvPr>
          <p:cNvSpPr/>
          <p:nvPr userDrawn="1"/>
        </p:nvSpPr>
        <p:spPr>
          <a:xfrm rot="16200000">
            <a:off x="10999412" y="4889569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00F957B-A209-41E0-B538-B5EB6D171DFC}"/>
              </a:ext>
            </a:extLst>
          </p:cNvPr>
          <p:cNvSpPr/>
          <p:nvPr userDrawn="1"/>
        </p:nvSpPr>
        <p:spPr>
          <a:xfrm>
            <a:off x="597808" y="286086"/>
            <a:ext cx="30230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矩形: 圆角 36">
            <a:extLst>
              <a:ext uri="{FF2B5EF4-FFF2-40B4-BE49-F238E27FC236}">
                <a16:creationId xmlns:a16="http://schemas.microsoft.com/office/drawing/2014/main" id="{138B2021-D88B-44E8-A71E-2C932C12A778}"/>
              </a:ext>
            </a:extLst>
          </p:cNvPr>
          <p:cNvSpPr/>
          <p:nvPr userDrawn="1"/>
        </p:nvSpPr>
        <p:spPr>
          <a:xfrm>
            <a:off x="683123" y="586860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6">
            <a:extLst>
              <a:ext uri="{FF2B5EF4-FFF2-40B4-BE49-F238E27FC236}">
                <a16:creationId xmlns:a16="http://schemas.microsoft.com/office/drawing/2014/main" id="{D94E2477-3B4F-400C-949C-03B04354E531}"/>
              </a:ext>
            </a:extLst>
          </p:cNvPr>
          <p:cNvSpPr/>
          <p:nvPr userDrawn="1"/>
        </p:nvSpPr>
        <p:spPr>
          <a:xfrm>
            <a:off x="1569591" y="586860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hlinkClick r:id="rId2"/>
            <a:extLst>
              <a:ext uri="{FF2B5EF4-FFF2-40B4-BE49-F238E27FC236}">
                <a16:creationId xmlns:a16="http://schemas.microsoft.com/office/drawing/2014/main" id="{60DC0AB8-1EAE-4443-88B8-2C6878472D4F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734202D-CEBE-4E9A-955E-C9E43CC4D831}"/>
              </a:ext>
            </a:extLst>
          </p:cNvPr>
          <p:cNvCxnSpPr/>
          <p:nvPr userDrawn="1"/>
        </p:nvCxnSpPr>
        <p:spPr>
          <a:xfrm flipH="1">
            <a:off x="7324289" y="1274943"/>
            <a:ext cx="2589588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0AB8958-83C7-4C96-A989-E03F7AA283BA}"/>
              </a:ext>
            </a:extLst>
          </p:cNvPr>
          <p:cNvCxnSpPr>
            <a:cxnSpLocks/>
          </p:cNvCxnSpPr>
          <p:nvPr userDrawn="1"/>
        </p:nvCxnSpPr>
        <p:spPr>
          <a:xfrm>
            <a:off x="2453839" y="1274943"/>
            <a:ext cx="2589588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 descr="夜晚发光的建筑&#10;&#10;中度可信度描述已自动生成">
            <a:extLst>
              <a:ext uri="{FF2B5EF4-FFF2-40B4-BE49-F238E27FC236}">
                <a16:creationId xmlns:a16="http://schemas.microsoft.com/office/drawing/2014/main" id="{6D09E045-D6BC-43EB-B070-AC3E71AE52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19" y="2124145"/>
            <a:ext cx="7084562" cy="4722569"/>
          </a:xfrm>
          <a:prstGeom prst="rect">
            <a:avLst/>
          </a:prstGeom>
          <a:effectLst>
            <a:outerShdw blurRad="1651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44" name="任意多边形 48">
            <a:extLst>
              <a:ext uri="{FF2B5EF4-FFF2-40B4-BE49-F238E27FC236}">
                <a16:creationId xmlns:a16="http://schemas.microsoft.com/office/drawing/2014/main" id="{A4C1F15B-D709-4C66-AE18-DC37477ACB71}"/>
              </a:ext>
            </a:extLst>
          </p:cNvPr>
          <p:cNvSpPr/>
          <p:nvPr userDrawn="1"/>
        </p:nvSpPr>
        <p:spPr>
          <a:xfrm>
            <a:off x="3322044" y="6548270"/>
            <a:ext cx="8869956" cy="309730"/>
          </a:xfrm>
          <a:custGeom>
            <a:avLst/>
            <a:gdLst>
              <a:gd name="connsiteX0" fmla="*/ 8869956 w 8869956"/>
              <a:gd name="connsiteY0" fmla="*/ 0 h 309730"/>
              <a:gd name="connsiteX1" fmla="*/ 8869956 w 8869956"/>
              <a:gd name="connsiteY1" fmla="*/ 309730 h 309730"/>
              <a:gd name="connsiteX2" fmla="*/ 0 w 8869956"/>
              <a:gd name="connsiteY2" fmla="*/ 309730 h 309730"/>
              <a:gd name="connsiteX3" fmla="*/ 1002145 w 8869956"/>
              <a:gd name="connsiteY3" fmla="*/ 292988 h 309730"/>
              <a:gd name="connsiteX4" fmla="*/ 8582734 w 8869956"/>
              <a:gd name="connsiteY4" fmla="*/ 18976 h 30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9956" h="309730">
                <a:moveTo>
                  <a:pt x="8869956" y="0"/>
                </a:moveTo>
                <a:lnTo>
                  <a:pt x="8869956" y="309730"/>
                </a:lnTo>
                <a:lnTo>
                  <a:pt x="0" y="309730"/>
                </a:lnTo>
                <a:lnTo>
                  <a:pt x="1002145" y="292988"/>
                </a:lnTo>
                <a:cubicBezTo>
                  <a:pt x="4035846" y="235774"/>
                  <a:pt x="6653495" y="140171"/>
                  <a:pt x="8582734" y="18976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任意多边形 49">
            <a:extLst>
              <a:ext uri="{FF2B5EF4-FFF2-40B4-BE49-F238E27FC236}">
                <a16:creationId xmlns:a16="http://schemas.microsoft.com/office/drawing/2014/main" id="{A9AC039B-883E-4A47-AA77-83D05490E9DC}"/>
              </a:ext>
            </a:extLst>
          </p:cNvPr>
          <p:cNvSpPr/>
          <p:nvPr userDrawn="1"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4884328"/>
              <a:gd name="connsiteY0" fmla="*/ 0 h 369297"/>
              <a:gd name="connsiteX1" fmla="*/ 20803 w 4884328"/>
              <a:gd name="connsiteY1" fmla="*/ 4899 h 369297"/>
              <a:gd name="connsiteX2" fmla="*/ 4624095 w 4884328"/>
              <a:gd name="connsiteY2" fmla="*/ 361430 h 369297"/>
              <a:gd name="connsiteX3" fmla="*/ 4884328 w 4884328"/>
              <a:gd name="connsiteY3" fmla="*/ 369297 h 369297"/>
              <a:gd name="connsiteX4" fmla="*/ 0 w 4884328"/>
              <a:gd name="connsiteY4" fmla="*/ 369297 h 36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4328" h="369297">
                <a:moveTo>
                  <a:pt x="0" y="0"/>
                </a:moveTo>
                <a:lnTo>
                  <a:pt x="20803" y="4899"/>
                </a:lnTo>
                <a:cubicBezTo>
                  <a:pt x="751542" y="162004"/>
                  <a:pt x="2437353" y="290970"/>
                  <a:pt x="4624095" y="361430"/>
                </a:cubicBezTo>
                <a:lnTo>
                  <a:pt x="4884328" y="369297"/>
                </a:lnTo>
                <a:lnTo>
                  <a:pt x="0" y="369297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54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04F7F2D-F4F2-434A-BE97-DC05EF9A456A}"/>
              </a:ext>
            </a:extLst>
          </p:cNvPr>
          <p:cNvSpPr/>
          <p:nvPr userDrawn="1"/>
        </p:nvSpPr>
        <p:spPr>
          <a:xfrm>
            <a:off x="0" y="71740"/>
            <a:ext cx="12192000" cy="3021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AD3A2-C7D8-49CF-8355-0A43152E0B04}"/>
              </a:ext>
            </a:extLst>
          </p:cNvPr>
          <p:cNvSpPr/>
          <p:nvPr userDrawn="1"/>
        </p:nvSpPr>
        <p:spPr>
          <a:xfrm>
            <a:off x="0" y="0"/>
            <a:ext cx="12192000" cy="3021129"/>
          </a:xfrm>
          <a:prstGeom prst="rect">
            <a:avLst/>
          </a:prstGeom>
          <a:gradFill flip="none" rotWithShape="1">
            <a:gsLst>
              <a:gs pos="21000">
                <a:srgbClr val="0000FF"/>
              </a:gs>
              <a:gs pos="86000">
                <a:srgbClr val="2121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B73B24F-A42D-4026-9AF6-0009D0B7594D}"/>
              </a:ext>
            </a:extLst>
          </p:cNvPr>
          <p:cNvGrpSpPr/>
          <p:nvPr userDrawn="1"/>
        </p:nvGrpSpPr>
        <p:grpSpPr>
          <a:xfrm>
            <a:off x="670719" y="2036928"/>
            <a:ext cx="10850564" cy="3059240"/>
            <a:chOff x="-12690584" y="1582304"/>
            <a:chExt cx="10850564" cy="3059240"/>
          </a:xfrm>
        </p:grpSpPr>
        <p:sp>
          <p:nvSpPr>
            <p:cNvPr id="9" name="任意多边形 29">
              <a:extLst>
                <a:ext uri="{FF2B5EF4-FFF2-40B4-BE49-F238E27FC236}">
                  <a16:creationId xmlns:a16="http://schemas.microsoft.com/office/drawing/2014/main" id="{F34A172D-DAD7-4693-98B0-1A845249D0AA}"/>
                </a:ext>
              </a:extLst>
            </p:cNvPr>
            <p:cNvSpPr/>
            <p:nvPr/>
          </p:nvSpPr>
          <p:spPr>
            <a:xfrm flipH="1">
              <a:off x="-12690584" y="1582304"/>
              <a:ext cx="10850561" cy="3059240"/>
            </a:xfrm>
            <a:custGeom>
              <a:avLst/>
              <a:gdLst>
                <a:gd name="connsiteX0" fmla="*/ 10652621 w 10850561"/>
                <a:gd name="connsiteY0" fmla="*/ 0 h 3059240"/>
                <a:gd name="connsiteX1" fmla="*/ 197939 w 10850561"/>
                <a:gd name="connsiteY1" fmla="*/ 0 h 3059240"/>
                <a:gd name="connsiteX2" fmla="*/ 15554 w 10850561"/>
                <a:gd name="connsiteY2" fmla="*/ 109565 h 3059240"/>
                <a:gd name="connsiteX3" fmla="*/ 0 w 10850561"/>
                <a:gd name="connsiteY3" fmla="*/ 179387 h 3059240"/>
                <a:gd name="connsiteX4" fmla="*/ 0 w 10850561"/>
                <a:gd name="connsiteY4" fmla="*/ 2800070 h 3059240"/>
                <a:gd name="connsiteX5" fmla="*/ 536 w 10850561"/>
                <a:gd name="connsiteY5" fmla="*/ 2800562 h 3059240"/>
                <a:gd name="connsiteX6" fmla="*/ 287311 w 10850561"/>
                <a:gd name="connsiteY6" fmla="*/ 2850667 h 3059240"/>
                <a:gd name="connsiteX7" fmla="*/ 337139 w 10850561"/>
                <a:gd name="connsiteY7" fmla="*/ 3032765 h 3059240"/>
                <a:gd name="connsiteX8" fmla="*/ 359053 w 10850561"/>
                <a:gd name="connsiteY8" fmla="*/ 3059240 h 3059240"/>
                <a:gd name="connsiteX9" fmla="*/ 10850561 w 10850561"/>
                <a:gd name="connsiteY9" fmla="*/ 3059240 h 3059240"/>
                <a:gd name="connsiteX10" fmla="*/ 10850561 w 10850561"/>
                <a:gd name="connsiteY10" fmla="*/ 179393 h 3059240"/>
                <a:gd name="connsiteX11" fmla="*/ 10652621 w 10850561"/>
                <a:gd name="connsiteY11" fmla="*/ 0 h 305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50561" h="3059240">
                  <a:moveTo>
                    <a:pt x="10652621" y="0"/>
                  </a:moveTo>
                  <a:lnTo>
                    <a:pt x="197939" y="0"/>
                  </a:lnTo>
                  <a:cubicBezTo>
                    <a:pt x="115950" y="0"/>
                    <a:pt x="45603" y="45178"/>
                    <a:pt x="15554" y="109565"/>
                  </a:cubicBezTo>
                  <a:lnTo>
                    <a:pt x="0" y="179387"/>
                  </a:lnTo>
                  <a:lnTo>
                    <a:pt x="0" y="2800070"/>
                  </a:lnTo>
                  <a:lnTo>
                    <a:pt x="536" y="2800562"/>
                  </a:lnTo>
                  <a:cubicBezTo>
                    <a:pt x="57602" y="2839716"/>
                    <a:pt x="178799" y="2849529"/>
                    <a:pt x="287311" y="2850667"/>
                  </a:cubicBezTo>
                  <a:cubicBezTo>
                    <a:pt x="288050" y="2930151"/>
                    <a:pt x="305212" y="2985907"/>
                    <a:pt x="337139" y="3032765"/>
                  </a:cubicBezTo>
                  <a:lnTo>
                    <a:pt x="359053" y="3059240"/>
                  </a:lnTo>
                  <a:lnTo>
                    <a:pt x="10850561" y="3059240"/>
                  </a:lnTo>
                  <a:lnTo>
                    <a:pt x="10850561" y="179393"/>
                  </a:lnTo>
                  <a:cubicBezTo>
                    <a:pt x="10850561" y="80317"/>
                    <a:pt x="10761940" y="0"/>
                    <a:pt x="106526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dirty="0"/>
                <a:t>、、</a:t>
              </a:r>
            </a:p>
          </p:txBody>
        </p:sp>
        <p:sp>
          <p:nvSpPr>
            <p:cNvPr id="10" name="任意多边形 20">
              <a:extLst>
                <a:ext uri="{FF2B5EF4-FFF2-40B4-BE49-F238E27FC236}">
                  <a16:creationId xmlns:a16="http://schemas.microsoft.com/office/drawing/2014/main" id="{BEE4CA0C-B875-4644-9743-EC96E57D0035}"/>
                </a:ext>
              </a:extLst>
            </p:cNvPr>
            <p:cNvSpPr/>
            <p:nvPr/>
          </p:nvSpPr>
          <p:spPr>
            <a:xfrm rot="16200000">
              <a:off x="-2170316" y="4311249"/>
              <a:ext cx="294863" cy="365728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任意多边形 70">
            <a:extLst>
              <a:ext uri="{FF2B5EF4-FFF2-40B4-BE49-F238E27FC236}">
                <a16:creationId xmlns:a16="http://schemas.microsoft.com/office/drawing/2014/main" id="{5CF93D57-C884-45C9-9D49-99860C15ED3D}"/>
              </a:ext>
            </a:extLst>
          </p:cNvPr>
          <p:cNvSpPr/>
          <p:nvPr userDrawn="1"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71">
            <a:extLst>
              <a:ext uri="{FF2B5EF4-FFF2-40B4-BE49-F238E27FC236}">
                <a16:creationId xmlns:a16="http://schemas.microsoft.com/office/drawing/2014/main" id="{625530D6-B9A3-4978-AB23-80365ED4C3BF}"/>
              </a:ext>
            </a:extLst>
          </p:cNvPr>
          <p:cNvSpPr/>
          <p:nvPr userDrawn="1"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3">
            <a:extLst>
              <a:ext uri="{FF2B5EF4-FFF2-40B4-BE49-F238E27FC236}">
                <a16:creationId xmlns:a16="http://schemas.microsoft.com/office/drawing/2014/main" id="{5671B816-D6A8-4445-8A95-7F5A71179494}"/>
              </a:ext>
            </a:extLst>
          </p:cNvPr>
          <p:cNvSpPr/>
          <p:nvPr userDrawn="1"/>
        </p:nvSpPr>
        <p:spPr>
          <a:xfrm>
            <a:off x="698500" y="5219700"/>
            <a:ext cx="10642600" cy="241300"/>
          </a:xfrm>
          <a:custGeom>
            <a:avLst/>
            <a:gdLst>
              <a:gd name="connsiteX0" fmla="*/ 0 w 10642600"/>
              <a:gd name="connsiteY0" fmla="*/ 0 h 241300"/>
              <a:gd name="connsiteX1" fmla="*/ 3568700 w 10642600"/>
              <a:gd name="connsiteY1" fmla="*/ 0 h 241300"/>
              <a:gd name="connsiteX2" fmla="*/ 3568700 w 10642600"/>
              <a:gd name="connsiteY2" fmla="*/ 241300 h 241300"/>
              <a:gd name="connsiteX3" fmla="*/ 3784600 w 10642600"/>
              <a:gd name="connsiteY3" fmla="*/ 25400 h 241300"/>
              <a:gd name="connsiteX4" fmla="*/ 10642600 w 10642600"/>
              <a:gd name="connsiteY4" fmla="*/ 254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2600" h="241300">
                <a:moveTo>
                  <a:pt x="0" y="0"/>
                </a:moveTo>
                <a:lnTo>
                  <a:pt x="3568700" y="0"/>
                </a:lnTo>
                <a:lnTo>
                  <a:pt x="3568700" y="241300"/>
                </a:lnTo>
                <a:lnTo>
                  <a:pt x="3784600" y="25400"/>
                </a:lnTo>
                <a:lnTo>
                  <a:pt x="10642600" y="25400"/>
                </a:lnTo>
              </a:path>
            </a:pathLst>
          </a:custGeom>
          <a:noFill/>
          <a:ln w="317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F035B4E-9B4B-4186-BDFB-2843A5F3DDDB}"/>
              </a:ext>
            </a:extLst>
          </p:cNvPr>
          <p:cNvSpPr/>
          <p:nvPr userDrawn="1"/>
        </p:nvSpPr>
        <p:spPr>
          <a:xfrm>
            <a:off x="597808" y="286086"/>
            <a:ext cx="30230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矩形: 圆角 36">
            <a:extLst>
              <a:ext uri="{FF2B5EF4-FFF2-40B4-BE49-F238E27FC236}">
                <a16:creationId xmlns:a16="http://schemas.microsoft.com/office/drawing/2014/main" id="{293DFF62-F3F7-4C18-8E8A-04171EA2BDC2}"/>
              </a:ext>
            </a:extLst>
          </p:cNvPr>
          <p:cNvSpPr/>
          <p:nvPr userDrawn="1"/>
        </p:nvSpPr>
        <p:spPr>
          <a:xfrm>
            <a:off x="683123" y="586860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36">
            <a:extLst>
              <a:ext uri="{FF2B5EF4-FFF2-40B4-BE49-F238E27FC236}">
                <a16:creationId xmlns:a16="http://schemas.microsoft.com/office/drawing/2014/main" id="{5B1B8129-80C9-4F9A-BC85-42C75E00D250}"/>
              </a:ext>
            </a:extLst>
          </p:cNvPr>
          <p:cNvSpPr/>
          <p:nvPr userDrawn="1"/>
        </p:nvSpPr>
        <p:spPr>
          <a:xfrm>
            <a:off x="1569591" y="586860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id="{66EEE04D-51B7-416E-8895-39CC50242E1E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  <p:pic>
        <p:nvPicPr>
          <p:cNvPr id="23" name="图片 22" descr="亮着灯的高楼&#10;&#10;描述已自动生成">
            <a:extLst>
              <a:ext uri="{FF2B5EF4-FFF2-40B4-BE49-F238E27FC236}">
                <a16:creationId xmlns:a16="http://schemas.microsoft.com/office/drawing/2014/main" id="{BE08BA49-1560-4F8D-B3FC-89E669DB1B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973" y="897986"/>
            <a:ext cx="6330064" cy="4157747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44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 userDrawn="1"/>
        </p:nvGrpSpPr>
        <p:grpSpPr>
          <a:xfrm>
            <a:off x="-665403" y="-260245"/>
            <a:ext cx="1370940" cy="528091"/>
            <a:chOff x="-806285" y="-228641"/>
            <a:chExt cx="1370940" cy="528091"/>
          </a:xfrm>
        </p:grpSpPr>
        <p:sp>
          <p:nvSpPr>
            <p:cNvPr id="36" name="矩形: 圆角 4">
              <a:extLst>
                <a:ext uri="{FF2B5EF4-FFF2-40B4-BE49-F238E27FC236}">
                  <a16:creationId xmlns:a16="http://schemas.microsoft.com/office/drawing/2014/main" id="{4C379031-C91C-487F-A09D-01677BC3DFC8}"/>
                </a:ext>
              </a:extLst>
            </p:cNvPr>
            <p:cNvSpPr/>
            <p:nvPr/>
          </p:nvSpPr>
          <p:spPr>
            <a:xfrm rot="13189061">
              <a:off x="-547604" y="60209"/>
              <a:ext cx="1075866" cy="1200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56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5">
              <a:extLst>
                <a:ext uri="{FF2B5EF4-FFF2-40B4-BE49-F238E27FC236}">
                  <a16:creationId xmlns:a16="http://schemas.microsoft.com/office/drawing/2014/main" id="{CA54C030-1285-42CA-88C7-714F3FC31E5E}"/>
                </a:ext>
              </a:extLst>
            </p:cNvPr>
            <p:cNvSpPr/>
            <p:nvPr/>
          </p:nvSpPr>
          <p:spPr>
            <a:xfrm rot="13189061">
              <a:off x="-806285" y="-228641"/>
              <a:ext cx="1205616" cy="134504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22000">
                    <a:schemeClr val="accent2">
                      <a:alpha val="37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58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6">
              <a:extLst>
                <a:ext uri="{FF2B5EF4-FFF2-40B4-BE49-F238E27FC236}">
                  <a16:creationId xmlns:a16="http://schemas.microsoft.com/office/drawing/2014/main" id="{D1357F3E-2021-488E-9CA2-A274D693DF36}"/>
                </a:ext>
              </a:extLst>
            </p:cNvPr>
            <p:cNvSpPr/>
            <p:nvPr/>
          </p:nvSpPr>
          <p:spPr>
            <a:xfrm rot="13189061">
              <a:off x="-274541" y="211804"/>
              <a:ext cx="575692" cy="87646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22000">
                    <a:schemeClr val="accent2">
                      <a:alpha val="37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58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</a:t>
              </a:r>
              <a:endParaRPr lang="zh-CN" altLang="en-US" dirty="0"/>
            </a:p>
          </p:txBody>
        </p:sp>
        <p:sp>
          <p:nvSpPr>
            <p:cNvPr id="39" name="矩形: 圆角 9">
              <a:extLst>
                <a:ext uri="{FF2B5EF4-FFF2-40B4-BE49-F238E27FC236}">
                  <a16:creationId xmlns:a16="http://schemas.microsoft.com/office/drawing/2014/main" id="{4797B8BA-C8F1-44EB-99A6-2B941DC5ABAE}"/>
                </a:ext>
              </a:extLst>
            </p:cNvPr>
            <p:cNvSpPr/>
            <p:nvPr/>
          </p:nvSpPr>
          <p:spPr>
            <a:xfrm rot="13189061">
              <a:off x="-511211" y="-30328"/>
              <a:ext cx="1075866" cy="925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36000"/>
                  </a:schemeClr>
                </a:gs>
                <a:gs pos="24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2" name="图片 41">
            <a:hlinkClick r:id="rId2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97" y="229746"/>
            <a:ext cx="1799215" cy="237496"/>
          </a:xfrm>
          <a:prstGeom prst="rect">
            <a:avLst/>
          </a:prstGeom>
        </p:spPr>
      </p:pic>
      <p:cxnSp>
        <p:nvCxnSpPr>
          <p:cNvPr id="43" name="直接连接符 42"/>
          <p:cNvCxnSpPr/>
          <p:nvPr userDrawn="1"/>
        </p:nvCxnSpPr>
        <p:spPr>
          <a:xfrm>
            <a:off x="0" y="612714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建筑的摆设布局&#10;&#10;中度可信度描述已自动生成">
            <a:extLst>
              <a:ext uri="{FF2B5EF4-FFF2-40B4-BE49-F238E27FC236}">
                <a16:creationId xmlns:a16="http://schemas.microsoft.com/office/drawing/2014/main" id="{F7A17277-27F9-42CF-AF4A-D85B1577F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14720"/>
          <a:stretch/>
        </p:blipFill>
        <p:spPr>
          <a:xfrm>
            <a:off x="-1" y="-20827"/>
            <a:ext cx="12192001" cy="6872589"/>
          </a:xfrm>
          <a:prstGeom prst="rect">
            <a:avLst/>
          </a:prstGeom>
        </p:spPr>
      </p:pic>
      <p:sp>
        <p:nvSpPr>
          <p:cNvPr id="7" name="圆角矩形 40">
            <a:extLst>
              <a:ext uri="{FF2B5EF4-FFF2-40B4-BE49-F238E27FC236}">
                <a16:creationId xmlns:a16="http://schemas.microsoft.com/office/drawing/2014/main" id="{5BF7E739-A81F-4814-9EA5-108B813CEA9B}"/>
              </a:ext>
            </a:extLst>
          </p:cNvPr>
          <p:cNvSpPr/>
          <p:nvPr userDrawn="1"/>
        </p:nvSpPr>
        <p:spPr>
          <a:xfrm>
            <a:off x="-18076" y="-11437"/>
            <a:ext cx="12228149" cy="6872588"/>
          </a:xfrm>
          <a:prstGeom prst="roundRect">
            <a:avLst>
              <a:gd name="adj" fmla="val 0"/>
            </a:avLst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任意多边形 48">
            <a:extLst>
              <a:ext uri="{FF2B5EF4-FFF2-40B4-BE49-F238E27FC236}">
                <a16:creationId xmlns:a16="http://schemas.microsoft.com/office/drawing/2014/main" id="{19DEAB4C-41CE-4D55-9295-64C382965863}"/>
              </a:ext>
            </a:extLst>
          </p:cNvPr>
          <p:cNvSpPr/>
          <p:nvPr userDrawn="1"/>
        </p:nvSpPr>
        <p:spPr>
          <a:xfrm rot="16200000">
            <a:off x="4543392" y="-1608787"/>
            <a:ext cx="3105216" cy="9944102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多边形 70">
            <a:extLst>
              <a:ext uri="{FF2B5EF4-FFF2-40B4-BE49-F238E27FC236}">
                <a16:creationId xmlns:a16="http://schemas.microsoft.com/office/drawing/2014/main" id="{C669096A-5B41-4367-A200-6F4585ECA84A}"/>
              </a:ext>
            </a:extLst>
          </p:cNvPr>
          <p:cNvSpPr/>
          <p:nvPr userDrawn="1"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42">
            <a:extLst>
              <a:ext uri="{FF2B5EF4-FFF2-40B4-BE49-F238E27FC236}">
                <a16:creationId xmlns:a16="http://schemas.microsoft.com/office/drawing/2014/main" id="{8FA34D41-F601-4928-B54E-A8EBA13804C0}"/>
              </a:ext>
            </a:extLst>
          </p:cNvPr>
          <p:cNvSpPr/>
          <p:nvPr userDrawn="1"/>
        </p:nvSpPr>
        <p:spPr>
          <a:xfrm rot="16200000">
            <a:off x="4509427" y="-1572349"/>
            <a:ext cx="3173145" cy="10160002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多边形 45">
            <a:extLst>
              <a:ext uri="{FF2B5EF4-FFF2-40B4-BE49-F238E27FC236}">
                <a16:creationId xmlns:a16="http://schemas.microsoft.com/office/drawing/2014/main" id="{47BAB516-61D0-4C00-88E9-5DD05B5F51F5}"/>
              </a:ext>
            </a:extLst>
          </p:cNvPr>
          <p:cNvSpPr/>
          <p:nvPr userDrawn="1"/>
        </p:nvSpPr>
        <p:spPr>
          <a:xfrm rot="16200000">
            <a:off x="4488560" y="-1563131"/>
            <a:ext cx="3214881" cy="10442575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多边形 49">
            <a:extLst>
              <a:ext uri="{FF2B5EF4-FFF2-40B4-BE49-F238E27FC236}">
                <a16:creationId xmlns:a16="http://schemas.microsoft.com/office/drawing/2014/main" id="{48C0E186-DF3F-47D4-AE7D-2D6FCB8C0665}"/>
              </a:ext>
            </a:extLst>
          </p:cNvPr>
          <p:cNvSpPr/>
          <p:nvPr userDrawn="1"/>
        </p:nvSpPr>
        <p:spPr>
          <a:xfrm rot="16200000">
            <a:off x="10999411" y="4948776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C1CB3C7-4EE2-4976-AD70-0277419F173E}"/>
              </a:ext>
            </a:extLst>
          </p:cNvPr>
          <p:cNvGrpSpPr/>
          <p:nvPr userDrawn="1"/>
        </p:nvGrpSpPr>
        <p:grpSpPr>
          <a:xfrm>
            <a:off x="9417306" y="4935974"/>
            <a:ext cx="1195014" cy="67684"/>
            <a:chOff x="9417306" y="4961374"/>
            <a:chExt cx="1195014" cy="67684"/>
          </a:xfrm>
        </p:grpSpPr>
        <p:sp>
          <p:nvSpPr>
            <p:cNvPr id="15" name="矩形: 圆角 36">
              <a:extLst>
                <a:ext uri="{FF2B5EF4-FFF2-40B4-BE49-F238E27FC236}">
                  <a16:creationId xmlns:a16="http://schemas.microsoft.com/office/drawing/2014/main" id="{8CB4F89A-D757-4910-97A7-50A0DB397192}"/>
                </a:ext>
              </a:extLst>
            </p:cNvPr>
            <p:cNvSpPr/>
            <p:nvPr/>
          </p:nvSpPr>
          <p:spPr>
            <a:xfrm>
              <a:off x="9417306" y="4961374"/>
              <a:ext cx="777052" cy="6768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36">
              <a:extLst>
                <a:ext uri="{FF2B5EF4-FFF2-40B4-BE49-F238E27FC236}">
                  <a16:creationId xmlns:a16="http://schemas.microsoft.com/office/drawing/2014/main" id="{74C003CA-B912-4346-AE59-BCDD7D1A05F2}"/>
                </a:ext>
              </a:extLst>
            </p:cNvPr>
            <p:cNvSpPr/>
            <p:nvPr/>
          </p:nvSpPr>
          <p:spPr>
            <a:xfrm>
              <a:off x="10303774" y="4961374"/>
              <a:ext cx="308546" cy="6448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A60E9C-F71A-4FF2-92F6-E554EAA78B24}"/>
              </a:ext>
            </a:extLst>
          </p:cNvPr>
          <p:cNvGrpSpPr/>
          <p:nvPr userDrawn="1"/>
        </p:nvGrpSpPr>
        <p:grpSpPr>
          <a:xfrm>
            <a:off x="-749135" y="-148813"/>
            <a:ext cx="1370940" cy="528091"/>
            <a:chOff x="-806285" y="-228641"/>
            <a:chExt cx="1370940" cy="528091"/>
          </a:xfrm>
        </p:grpSpPr>
        <p:sp>
          <p:nvSpPr>
            <p:cNvPr id="18" name="矩形: 圆角 4">
              <a:extLst>
                <a:ext uri="{FF2B5EF4-FFF2-40B4-BE49-F238E27FC236}">
                  <a16:creationId xmlns:a16="http://schemas.microsoft.com/office/drawing/2014/main" id="{E91E9847-EA82-4C3C-8E5B-DBF48841AC15}"/>
                </a:ext>
              </a:extLst>
            </p:cNvPr>
            <p:cNvSpPr/>
            <p:nvPr/>
          </p:nvSpPr>
          <p:spPr>
            <a:xfrm rot="13189061">
              <a:off x="-547604" y="60209"/>
              <a:ext cx="1075866" cy="1200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6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5">
              <a:extLst>
                <a:ext uri="{FF2B5EF4-FFF2-40B4-BE49-F238E27FC236}">
                  <a16:creationId xmlns:a16="http://schemas.microsoft.com/office/drawing/2014/main" id="{3494C5CF-5FDC-4D1D-A7A3-10CD2A2448C6}"/>
                </a:ext>
              </a:extLst>
            </p:cNvPr>
            <p:cNvSpPr/>
            <p:nvPr/>
          </p:nvSpPr>
          <p:spPr>
            <a:xfrm rot="13189061">
              <a:off x="-806285" y="-228641"/>
              <a:ext cx="1205616" cy="134504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22000">
                    <a:schemeClr val="accent2">
                      <a:alpha val="37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58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6">
              <a:extLst>
                <a:ext uri="{FF2B5EF4-FFF2-40B4-BE49-F238E27FC236}">
                  <a16:creationId xmlns:a16="http://schemas.microsoft.com/office/drawing/2014/main" id="{39FA1361-4C66-4BEE-98DF-60189F630BDB}"/>
                </a:ext>
              </a:extLst>
            </p:cNvPr>
            <p:cNvSpPr/>
            <p:nvPr/>
          </p:nvSpPr>
          <p:spPr>
            <a:xfrm rot="13189061">
              <a:off x="-274541" y="211804"/>
              <a:ext cx="575692" cy="87646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22000">
                    <a:schemeClr val="accent2">
                      <a:alpha val="37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58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</a:t>
              </a:r>
              <a:endParaRPr lang="zh-CN" altLang="en-US" dirty="0"/>
            </a:p>
          </p:txBody>
        </p:sp>
        <p:sp>
          <p:nvSpPr>
            <p:cNvPr id="21" name="矩形: 圆角 9">
              <a:extLst>
                <a:ext uri="{FF2B5EF4-FFF2-40B4-BE49-F238E27FC236}">
                  <a16:creationId xmlns:a16="http://schemas.microsoft.com/office/drawing/2014/main" id="{B368FADE-92F2-4217-A4F6-15974678F7CE}"/>
                </a:ext>
              </a:extLst>
            </p:cNvPr>
            <p:cNvSpPr/>
            <p:nvPr/>
          </p:nvSpPr>
          <p:spPr>
            <a:xfrm rot="13189061">
              <a:off x="-511211" y="-30328"/>
              <a:ext cx="1075866" cy="925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6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>
            <a:hlinkClick r:id="rId3"/>
            <a:extLst>
              <a:ext uri="{FF2B5EF4-FFF2-40B4-BE49-F238E27FC236}">
                <a16:creationId xmlns:a16="http://schemas.microsoft.com/office/drawing/2014/main" id="{671DD40C-5FE1-44EB-9C06-F5EDE489563E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  <p:sp>
        <p:nvSpPr>
          <p:cNvPr id="26" name="任意多边形 70">
            <a:extLst>
              <a:ext uri="{FF2B5EF4-FFF2-40B4-BE49-F238E27FC236}">
                <a16:creationId xmlns:a16="http://schemas.microsoft.com/office/drawing/2014/main" id="{0F8F553B-ABFA-43E9-8AF0-61FB2B47469D}"/>
              </a:ext>
            </a:extLst>
          </p:cNvPr>
          <p:cNvSpPr/>
          <p:nvPr userDrawn="1"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71">
            <a:extLst>
              <a:ext uri="{FF2B5EF4-FFF2-40B4-BE49-F238E27FC236}">
                <a16:creationId xmlns:a16="http://schemas.microsoft.com/office/drawing/2014/main" id="{FBE9E6AB-8DE9-40B3-9759-990E37E97CA2}"/>
              </a:ext>
            </a:extLst>
          </p:cNvPr>
          <p:cNvSpPr/>
          <p:nvPr userDrawn="1"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87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14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82266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548F-3ECC-42EB-8348-5D4CE6A40FF0}" type="datetime1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82266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稿定</a:t>
            </a:r>
            <a:r>
              <a:rPr lang="en-US" altLang="zh-CN"/>
              <a:t>PPT</a:t>
            </a:r>
            <a:r>
              <a:rPr lang="zh-CN" altLang="en-US"/>
              <a:t>更快请轻松！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82266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6" r:id="rId3"/>
    <p:sldLayoutId id="2147483657" r:id="rId4"/>
    <p:sldLayoutId id="2147483655" r:id="rId5"/>
    <p:sldLayoutId id="2147483658" r:id="rId6"/>
    <p:sldLayoutId id="2147483674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fficeplus.cn/" TargetMode="Externa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fficeplus.cn/" TargetMode="Externa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plus.c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fficeplus.cn/" TargetMode="Externa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fficeplus.cn/" TargetMode="Externa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aodingPPT-3">
            <a:extLst>
              <a:ext uri="{FF2B5EF4-FFF2-40B4-BE49-F238E27FC236}">
                <a16:creationId xmlns:a16="http://schemas.microsoft.com/office/drawing/2014/main" id="{2BFB29AC-597A-47B3-9AE5-12895A3994D8}"/>
              </a:ext>
            </a:extLst>
          </p:cNvPr>
          <p:cNvSpPr/>
          <p:nvPr/>
        </p:nvSpPr>
        <p:spPr>
          <a:xfrm>
            <a:off x="553950" y="236944"/>
            <a:ext cx="1438428" cy="282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</a:rPr>
              <a:t>DATE</a:t>
            </a:r>
            <a:r>
              <a:rPr lang="zh-CN" altLang="en-US" sz="1050" dirty="0">
                <a:solidFill>
                  <a:schemeClr val="bg1"/>
                </a:solidFill>
              </a:rPr>
              <a:t>：</a:t>
            </a:r>
            <a:r>
              <a:rPr lang="en-US" altLang="zh-CN" sz="1050" dirty="0">
                <a:solidFill>
                  <a:schemeClr val="bg1"/>
                </a:solidFill>
              </a:rPr>
              <a:t>202X.XX.XX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36" name="GaodingPPT-1-1">
            <a:extLst>
              <a:ext uri="{FF2B5EF4-FFF2-40B4-BE49-F238E27FC236}">
                <a16:creationId xmlns:a16="http://schemas.microsoft.com/office/drawing/2014/main" id="{0528430C-B3AB-487C-8CD9-49EF5DC14254}"/>
              </a:ext>
            </a:extLst>
          </p:cNvPr>
          <p:cNvSpPr/>
          <p:nvPr/>
        </p:nvSpPr>
        <p:spPr>
          <a:xfrm>
            <a:off x="553950" y="1462678"/>
            <a:ext cx="8590050" cy="198970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pPr algn="just"/>
            <a:r>
              <a:rPr lang="zh-CN" altLang="en-US" sz="66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FFCBA7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蓝色商务风</a:t>
            </a:r>
            <a:endParaRPr lang="en-US" altLang="zh-CN" sz="6600" b="1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6000">
                    <a:srgbClr val="FFCBA7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just"/>
            <a:r>
              <a:rPr lang="zh-CN" altLang="en-US" sz="66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FFCBA7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年度工作计划</a:t>
            </a:r>
          </a:p>
        </p:txBody>
      </p:sp>
      <p:sp>
        <p:nvSpPr>
          <p:cNvPr id="37" name="矩形 36"/>
          <p:cNvSpPr/>
          <p:nvPr/>
        </p:nvSpPr>
        <p:spPr>
          <a:xfrm>
            <a:off x="654504" y="3449175"/>
            <a:ext cx="518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699006" y="3966830"/>
            <a:ext cx="2158494" cy="346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汇报人：</a:t>
            </a:r>
            <a:r>
              <a:rPr lang="en-US" altLang="zh-CN" sz="1600" dirty="0" err="1"/>
              <a:t>OfficePLUS</a:t>
            </a:r>
            <a:endParaRPr lang="zh-CN" altLang="en-US" sz="1600" dirty="0"/>
          </a:p>
        </p:txBody>
      </p:sp>
      <p:sp>
        <p:nvSpPr>
          <p:cNvPr id="18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702803" y="553029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1589271" y="553029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2867025" y="4132443"/>
            <a:ext cx="2589588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737" y="6162675"/>
            <a:ext cx="2207751" cy="2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8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直接连接符 142"/>
          <p:cNvCxnSpPr/>
          <p:nvPr/>
        </p:nvCxnSpPr>
        <p:spPr>
          <a:xfrm>
            <a:off x="10644148" y="2044856"/>
            <a:ext cx="0" cy="142335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9044421" y="3100304"/>
            <a:ext cx="0" cy="142335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211665" y="4087538"/>
            <a:ext cx="0" cy="64837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3967796" y="1133884"/>
            <a:ext cx="4286148" cy="4286148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66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6759DEF-3DC2-4103-BC02-018177C2C673}"/>
              </a:ext>
            </a:extLst>
          </p:cNvPr>
          <p:cNvSpPr/>
          <p:nvPr/>
        </p:nvSpPr>
        <p:spPr>
          <a:xfrm rot="20902489">
            <a:off x="1059433" y="2261898"/>
            <a:ext cx="9716687" cy="1712234"/>
          </a:xfrm>
          <a:prstGeom prst="ellipse">
            <a:avLst/>
          </a:prstGeom>
          <a:noFill/>
          <a:ln w="31750">
            <a:gradFill>
              <a:gsLst>
                <a:gs pos="47000">
                  <a:schemeClr val="accent2"/>
                </a:gs>
                <a:gs pos="6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1E106CF-4075-45AC-9883-D34238BA67D6}"/>
              </a:ext>
            </a:extLst>
          </p:cNvPr>
          <p:cNvSpPr/>
          <p:nvPr/>
        </p:nvSpPr>
        <p:spPr>
          <a:xfrm>
            <a:off x="1066759" y="3986298"/>
            <a:ext cx="264806" cy="264806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9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724195" y="4719074"/>
            <a:ext cx="119439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202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X</a:t>
            </a:r>
            <a:r>
              <a:rPr lang="en-US" altLang="zh-CN" dirty="0">
                <a:latin typeface="+mj-ea"/>
                <a:ea typeface="+mj-ea"/>
              </a:rPr>
              <a:t>.01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61E106CF-4075-45AC-9883-D34238BA67D6}"/>
              </a:ext>
            </a:extLst>
          </p:cNvPr>
          <p:cNvSpPr/>
          <p:nvPr/>
        </p:nvSpPr>
        <p:spPr>
          <a:xfrm>
            <a:off x="3513246" y="4176798"/>
            <a:ext cx="264806" cy="264806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61E106CF-4075-45AC-9883-D34238BA67D6}"/>
              </a:ext>
            </a:extLst>
          </p:cNvPr>
          <p:cNvSpPr/>
          <p:nvPr/>
        </p:nvSpPr>
        <p:spPr>
          <a:xfrm>
            <a:off x="8912018" y="2995698"/>
            <a:ext cx="264806" cy="264806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61E106CF-4075-45AC-9883-D34238BA67D6}"/>
              </a:ext>
            </a:extLst>
          </p:cNvPr>
          <p:cNvSpPr/>
          <p:nvPr/>
        </p:nvSpPr>
        <p:spPr>
          <a:xfrm>
            <a:off x="10495175" y="2043198"/>
            <a:ext cx="264806" cy="264806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999601" y="2517606"/>
            <a:ext cx="2255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重要时间点</a:t>
            </a:r>
            <a:endParaRPr lang="en-US" altLang="zh-CN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07" name="组合 106"/>
          <p:cNvGrpSpPr/>
          <p:nvPr/>
        </p:nvGrpSpPr>
        <p:grpSpPr>
          <a:xfrm rot="10800000" flipH="1">
            <a:off x="1841853" y="4253387"/>
            <a:ext cx="1030114" cy="263057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108" name="燕尾形 107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燕尾形 108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0" name="燕尾形 109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燕尾形 110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燕尾形 111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9029567" flipH="1">
            <a:off x="9484080" y="2615356"/>
            <a:ext cx="1030114" cy="263057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114" name="燕尾形 113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5" name="燕尾形 114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6" name="燕尾形 115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7" name="燕尾形 116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8" name="燕尾形 117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 rot="10232050" flipH="1">
            <a:off x="4463953" y="4019154"/>
            <a:ext cx="1030114" cy="263057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120" name="燕尾形 119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1" name="燕尾形 120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2" name="燕尾形 121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3" name="燕尾形 122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4" name="燕尾形 123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 rot="9855734" flipH="1">
            <a:off x="7201253" y="3428674"/>
            <a:ext cx="1030114" cy="263057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126" name="燕尾形 125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7" name="燕尾形 126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8" name="燕尾形 127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9" name="燕尾形 128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0" name="燕尾形 129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32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3048454" y="5144841"/>
            <a:ext cx="1194389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202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X.04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4" name="直接连接符 133"/>
          <p:cNvCxnSpPr>
            <a:stCxn id="89" idx="4"/>
          </p:cNvCxnSpPr>
          <p:nvPr/>
        </p:nvCxnSpPr>
        <p:spPr>
          <a:xfrm>
            <a:off x="3645649" y="4441604"/>
            <a:ext cx="0" cy="78733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6496086" y="3819339"/>
            <a:ext cx="0" cy="47705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椭圆 89">
            <a:extLst>
              <a:ext uri="{FF2B5EF4-FFF2-40B4-BE49-F238E27FC236}">
                <a16:creationId xmlns:a16="http://schemas.microsoft.com/office/drawing/2014/main" id="{61E106CF-4075-45AC-9883-D34238BA67D6}"/>
              </a:ext>
            </a:extLst>
          </p:cNvPr>
          <p:cNvSpPr/>
          <p:nvPr/>
        </p:nvSpPr>
        <p:spPr>
          <a:xfrm>
            <a:off x="6362817" y="3719598"/>
            <a:ext cx="264806" cy="264806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37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5921180" y="4189593"/>
            <a:ext cx="1174538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202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X.07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41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8452992" y="4413209"/>
            <a:ext cx="117497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202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X.09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45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10081324" y="3379223"/>
            <a:ext cx="1244085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202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X.10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47" name="Freeform 102">
            <a:extLst>
              <a:ext uri="{FF2B5EF4-FFF2-40B4-BE49-F238E27FC236}">
                <a16:creationId xmlns:a16="http://schemas.microsoft.com/office/drawing/2014/main" id="{F5F9B293-C256-419F-AD81-22AFDE218818}"/>
              </a:ext>
            </a:extLst>
          </p:cNvPr>
          <p:cNvSpPr>
            <a:spLocks/>
          </p:cNvSpPr>
          <p:nvPr/>
        </p:nvSpPr>
        <p:spPr bwMode="auto">
          <a:xfrm>
            <a:off x="8208515" y="2151815"/>
            <a:ext cx="293778" cy="293778"/>
          </a:xfrm>
          <a:custGeom>
            <a:avLst/>
            <a:gdLst>
              <a:gd name="T0" fmla="*/ 897 w 900"/>
              <a:gd name="T1" fmla="*/ 496 h 899"/>
              <a:gd name="T2" fmla="*/ 885 w 900"/>
              <a:gd name="T3" fmla="*/ 562 h 899"/>
              <a:gd name="T4" fmla="*/ 864 w 900"/>
              <a:gd name="T5" fmla="*/ 625 h 899"/>
              <a:gd name="T6" fmla="*/ 834 w 900"/>
              <a:gd name="T7" fmla="*/ 683 h 899"/>
              <a:gd name="T8" fmla="*/ 797 w 900"/>
              <a:gd name="T9" fmla="*/ 735 h 899"/>
              <a:gd name="T10" fmla="*/ 752 w 900"/>
              <a:gd name="T11" fmla="*/ 783 h 899"/>
              <a:gd name="T12" fmla="*/ 701 w 900"/>
              <a:gd name="T13" fmla="*/ 823 h 899"/>
              <a:gd name="T14" fmla="*/ 645 w 900"/>
              <a:gd name="T15" fmla="*/ 856 h 899"/>
              <a:gd name="T16" fmla="*/ 583 w 900"/>
              <a:gd name="T17" fmla="*/ 879 h 899"/>
              <a:gd name="T18" fmla="*/ 518 w 900"/>
              <a:gd name="T19" fmla="*/ 894 h 899"/>
              <a:gd name="T20" fmla="*/ 450 w 900"/>
              <a:gd name="T21" fmla="*/ 899 h 899"/>
              <a:gd name="T22" fmla="*/ 381 w 900"/>
              <a:gd name="T23" fmla="*/ 894 h 899"/>
              <a:gd name="T24" fmla="*/ 316 w 900"/>
              <a:gd name="T25" fmla="*/ 879 h 899"/>
              <a:gd name="T26" fmla="*/ 254 w 900"/>
              <a:gd name="T27" fmla="*/ 856 h 899"/>
              <a:gd name="T28" fmla="*/ 198 w 900"/>
              <a:gd name="T29" fmla="*/ 823 h 899"/>
              <a:gd name="T30" fmla="*/ 147 w 900"/>
              <a:gd name="T31" fmla="*/ 783 h 899"/>
              <a:gd name="T32" fmla="*/ 102 w 900"/>
              <a:gd name="T33" fmla="*/ 735 h 899"/>
              <a:gd name="T34" fmla="*/ 65 w 900"/>
              <a:gd name="T35" fmla="*/ 683 h 899"/>
              <a:gd name="T36" fmla="*/ 35 w 900"/>
              <a:gd name="T37" fmla="*/ 625 h 899"/>
              <a:gd name="T38" fmla="*/ 14 w 900"/>
              <a:gd name="T39" fmla="*/ 562 h 899"/>
              <a:gd name="T40" fmla="*/ 2 w 900"/>
              <a:gd name="T41" fmla="*/ 496 h 899"/>
              <a:gd name="T42" fmla="*/ 0 w 900"/>
              <a:gd name="T43" fmla="*/ 427 h 899"/>
              <a:gd name="T44" fmla="*/ 8 w 900"/>
              <a:gd name="T45" fmla="*/ 358 h 899"/>
              <a:gd name="T46" fmla="*/ 26 w 900"/>
              <a:gd name="T47" fmla="*/ 295 h 899"/>
              <a:gd name="T48" fmla="*/ 54 w 900"/>
              <a:gd name="T49" fmla="*/ 235 h 899"/>
              <a:gd name="T50" fmla="*/ 89 w 900"/>
              <a:gd name="T51" fmla="*/ 181 h 899"/>
              <a:gd name="T52" fmla="*/ 132 w 900"/>
              <a:gd name="T53" fmla="*/ 132 h 899"/>
              <a:gd name="T54" fmla="*/ 181 w 900"/>
              <a:gd name="T55" fmla="*/ 89 h 899"/>
              <a:gd name="T56" fmla="*/ 235 w 900"/>
              <a:gd name="T57" fmla="*/ 54 h 899"/>
              <a:gd name="T58" fmla="*/ 295 w 900"/>
              <a:gd name="T59" fmla="*/ 26 h 899"/>
              <a:gd name="T60" fmla="*/ 359 w 900"/>
              <a:gd name="T61" fmla="*/ 8 h 899"/>
              <a:gd name="T62" fmla="*/ 427 w 900"/>
              <a:gd name="T63" fmla="*/ 0 h 899"/>
              <a:gd name="T64" fmla="*/ 496 w 900"/>
              <a:gd name="T65" fmla="*/ 2 h 899"/>
              <a:gd name="T66" fmla="*/ 562 w 900"/>
              <a:gd name="T67" fmla="*/ 13 h 899"/>
              <a:gd name="T68" fmla="*/ 625 w 900"/>
              <a:gd name="T69" fmla="*/ 35 h 899"/>
              <a:gd name="T70" fmla="*/ 683 w 900"/>
              <a:gd name="T71" fmla="*/ 65 h 899"/>
              <a:gd name="T72" fmla="*/ 736 w 900"/>
              <a:gd name="T73" fmla="*/ 102 h 899"/>
              <a:gd name="T74" fmla="*/ 783 w 900"/>
              <a:gd name="T75" fmla="*/ 147 h 899"/>
              <a:gd name="T76" fmla="*/ 823 w 900"/>
              <a:gd name="T77" fmla="*/ 198 h 899"/>
              <a:gd name="T78" fmla="*/ 856 w 900"/>
              <a:gd name="T79" fmla="*/ 254 h 899"/>
              <a:gd name="T80" fmla="*/ 880 w 900"/>
              <a:gd name="T81" fmla="*/ 316 h 899"/>
              <a:gd name="T82" fmla="*/ 895 w 900"/>
              <a:gd name="T83" fmla="*/ 381 h 899"/>
              <a:gd name="T84" fmla="*/ 900 w 900"/>
              <a:gd name="T85" fmla="*/ 45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0" h="899">
                <a:moveTo>
                  <a:pt x="900" y="450"/>
                </a:moveTo>
                <a:lnTo>
                  <a:pt x="899" y="472"/>
                </a:lnTo>
                <a:lnTo>
                  <a:pt x="897" y="496"/>
                </a:lnTo>
                <a:lnTo>
                  <a:pt x="895" y="518"/>
                </a:lnTo>
                <a:lnTo>
                  <a:pt x="891" y="541"/>
                </a:lnTo>
                <a:lnTo>
                  <a:pt x="885" y="562"/>
                </a:lnTo>
                <a:lnTo>
                  <a:pt x="880" y="583"/>
                </a:lnTo>
                <a:lnTo>
                  <a:pt x="873" y="604"/>
                </a:lnTo>
                <a:lnTo>
                  <a:pt x="864" y="625"/>
                </a:lnTo>
                <a:lnTo>
                  <a:pt x="856" y="645"/>
                </a:lnTo>
                <a:lnTo>
                  <a:pt x="846" y="664"/>
                </a:lnTo>
                <a:lnTo>
                  <a:pt x="834" y="683"/>
                </a:lnTo>
                <a:lnTo>
                  <a:pt x="823" y="701"/>
                </a:lnTo>
                <a:lnTo>
                  <a:pt x="811" y="720"/>
                </a:lnTo>
                <a:lnTo>
                  <a:pt x="797" y="735"/>
                </a:lnTo>
                <a:lnTo>
                  <a:pt x="783" y="753"/>
                </a:lnTo>
                <a:lnTo>
                  <a:pt x="768" y="769"/>
                </a:lnTo>
                <a:lnTo>
                  <a:pt x="752" y="783"/>
                </a:lnTo>
                <a:lnTo>
                  <a:pt x="736" y="797"/>
                </a:lnTo>
                <a:lnTo>
                  <a:pt x="719" y="810"/>
                </a:lnTo>
                <a:lnTo>
                  <a:pt x="701" y="823"/>
                </a:lnTo>
                <a:lnTo>
                  <a:pt x="683" y="835"/>
                </a:lnTo>
                <a:lnTo>
                  <a:pt x="664" y="845"/>
                </a:lnTo>
                <a:lnTo>
                  <a:pt x="645" y="856"/>
                </a:lnTo>
                <a:lnTo>
                  <a:pt x="625" y="864"/>
                </a:lnTo>
                <a:lnTo>
                  <a:pt x="604" y="873"/>
                </a:lnTo>
                <a:lnTo>
                  <a:pt x="583" y="879"/>
                </a:lnTo>
                <a:lnTo>
                  <a:pt x="562" y="886"/>
                </a:lnTo>
                <a:lnTo>
                  <a:pt x="541" y="891"/>
                </a:lnTo>
                <a:lnTo>
                  <a:pt x="518" y="894"/>
                </a:lnTo>
                <a:lnTo>
                  <a:pt x="496" y="897"/>
                </a:lnTo>
                <a:lnTo>
                  <a:pt x="472" y="899"/>
                </a:lnTo>
                <a:lnTo>
                  <a:pt x="450" y="899"/>
                </a:lnTo>
                <a:lnTo>
                  <a:pt x="427" y="899"/>
                </a:lnTo>
                <a:lnTo>
                  <a:pt x="403" y="897"/>
                </a:lnTo>
                <a:lnTo>
                  <a:pt x="381" y="894"/>
                </a:lnTo>
                <a:lnTo>
                  <a:pt x="359" y="891"/>
                </a:lnTo>
                <a:lnTo>
                  <a:pt x="337" y="886"/>
                </a:lnTo>
                <a:lnTo>
                  <a:pt x="316" y="879"/>
                </a:lnTo>
                <a:lnTo>
                  <a:pt x="295" y="873"/>
                </a:lnTo>
                <a:lnTo>
                  <a:pt x="274" y="864"/>
                </a:lnTo>
                <a:lnTo>
                  <a:pt x="254" y="856"/>
                </a:lnTo>
                <a:lnTo>
                  <a:pt x="235" y="845"/>
                </a:lnTo>
                <a:lnTo>
                  <a:pt x="216" y="835"/>
                </a:lnTo>
                <a:lnTo>
                  <a:pt x="198" y="823"/>
                </a:lnTo>
                <a:lnTo>
                  <a:pt x="181" y="810"/>
                </a:lnTo>
                <a:lnTo>
                  <a:pt x="164" y="797"/>
                </a:lnTo>
                <a:lnTo>
                  <a:pt x="147" y="783"/>
                </a:lnTo>
                <a:lnTo>
                  <a:pt x="132" y="769"/>
                </a:lnTo>
                <a:lnTo>
                  <a:pt x="117" y="753"/>
                </a:lnTo>
                <a:lnTo>
                  <a:pt x="102" y="735"/>
                </a:lnTo>
                <a:lnTo>
                  <a:pt x="89" y="720"/>
                </a:lnTo>
                <a:lnTo>
                  <a:pt x="76" y="701"/>
                </a:lnTo>
                <a:lnTo>
                  <a:pt x="65" y="683"/>
                </a:lnTo>
                <a:lnTo>
                  <a:pt x="54" y="664"/>
                </a:lnTo>
                <a:lnTo>
                  <a:pt x="45" y="645"/>
                </a:lnTo>
                <a:lnTo>
                  <a:pt x="35" y="625"/>
                </a:lnTo>
                <a:lnTo>
                  <a:pt x="26" y="604"/>
                </a:lnTo>
                <a:lnTo>
                  <a:pt x="20" y="583"/>
                </a:lnTo>
                <a:lnTo>
                  <a:pt x="14" y="562"/>
                </a:lnTo>
                <a:lnTo>
                  <a:pt x="8" y="541"/>
                </a:lnTo>
                <a:lnTo>
                  <a:pt x="5" y="518"/>
                </a:lnTo>
                <a:lnTo>
                  <a:pt x="2" y="496"/>
                </a:lnTo>
                <a:lnTo>
                  <a:pt x="0" y="472"/>
                </a:lnTo>
                <a:lnTo>
                  <a:pt x="0" y="450"/>
                </a:lnTo>
                <a:lnTo>
                  <a:pt x="0" y="427"/>
                </a:lnTo>
                <a:lnTo>
                  <a:pt x="2" y="403"/>
                </a:lnTo>
                <a:lnTo>
                  <a:pt x="5" y="381"/>
                </a:lnTo>
                <a:lnTo>
                  <a:pt x="8" y="358"/>
                </a:lnTo>
                <a:lnTo>
                  <a:pt x="14" y="337"/>
                </a:lnTo>
                <a:lnTo>
                  <a:pt x="20" y="316"/>
                </a:lnTo>
                <a:lnTo>
                  <a:pt x="26" y="295"/>
                </a:lnTo>
                <a:lnTo>
                  <a:pt x="35" y="274"/>
                </a:lnTo>
                <a:lnTo>
                  <a:pt x="45" y="254"/>
                </a:lnTo>
                <a:lnTo>
                  <a:pt x="54" y="235"/>
                </a:lnTo>
                <a:lnTo>
                  <a:pt x="65" y="216"/>
                </a:lnTo>
                <a:lnTo>
                  <a:pt x="76" y="198"/>
                </a:lnTo>
                <a:lnTo>
                  <a:pt x="89" y="181"/>
                </a:lnTo>
                <a:lnTo>
                  <a:pt x="102" y="164"/>
                </a:lnTo>
                <a:lnTo>
                  <a:pt x="117" y="147"/>
                </a:lnTo>
                <a:lnTo>
                  <a:pt x="132" y="132"/>
                </a:lnTo>
                <a:lnTo>
                  <a:pt x="147" y="117"/>
                </a:lnTo>
                <a:lnTo>
                  <a:pt x="164" y="102"/>
                </a:lnTo>
                <a:lnTo>
                  <a:pt x="181" y="89"/>
                </a:lnTo>
                <a:lnTo>
                  <a:pt x="198" y="76"/>
                </a:lnTo>
                <a:lnTo>
                  <a:pt x="216" y="65"/>
                </a:lnTo>
                <a:lnTo>
                  <a:pt x="235" y="54"/>
                </a:lnTo>
                <a:lnTo>
                  <a:pt x="254" y="43"/>
                </a:lnTo>
                <a:lnTo>
                  <a:pt x="274" y="35"/>
                </a:lnTo>
                <a:lnTo>
                  <a:pt x="295" y="26"/>
                </a:lnTo>
                <a:lnTo>
                  <a:pt x="316" y="20"/>
                </a:lnTo>
                <a:lnTo>
                  <a:pt x="337" y="13"/>
                </a:lnTo>
                <a:lnTo>
                  <a:pt x="359" y="8"/>
                </a:lnTo>
                <a:lnTo>
                  <a:pt x="381" y="5"/>
                </a:lnTo>
                <a:lnTo>
                  <a:pt x="403" y="2"/>
                </a:lnTo>
                <a:lnTo>
                  <a:pt x="427" y="0"/>
                </a:lnTo>
                <a:lnTo>
                  <a:pt x="450" y="0"/>
                </a:lnTo>
                <a:lnTo>
                  <a:pt x="472" y="0"/>
                </a:lnTo>
                <a:lnTo>
                  <a:pt x="496" y="2"/>
                </a:lnTo>
                <a:lnTo>
                  <a:pt x="518" y="5"/>
                </a:lnTo>
                <a:lnTo>
                  <a:pt x="541" y="8"/>
                </a:lnTo>
                <a:lnTo>
                  <a:pt x="562" y="13"/>
                </a:lnTo>
                <a:lnTo>
                  <a:pt x="583" y="20"/>
                </a:lnTo>
                <a:lnTo>
                  <a:pt x="604" y="26"/>
                </a:lnTo>
                <a:lnTo>
                  <a:pt x="625" y="35"/>
                </a:lnTo>
                <a:lnTo>
                  <a:pt x="645" y="43"/>
                </a:lnTo>
                <a:lnTo>
                  <a:pt x="664" y="54"/>
                </a:lnTo>
                <a:lnTo>
                  <a:pt x="683" y="65"/>
                </a:lnTo>
                <a:lnTo>
                  <a:pt x="701" y="76"/>
                </a:lnTo>
                <a:lnTo>
                  <a:pt x="719" y="89"/>
                </a:lnTo>
                <a:lnTo>
                  <a:pt x="736" y="102"/>
                </a:lnTo>
                <a:lnTo>
                  <a:pt x="752" y="117"/>
                </a:lnTo>
                <a:lnTo>
                  <a:pt x="768" y="132"/>
                </a:lnTo>
                <a:lnTo>
                  <a:pt x="783" y="147"/>
                </a:lnTo>
                <a:lnTo>
                  <a:pt x="797" y="164"/>
                </a:lnTo>
                <a:lnTo>
                  <a:pt x="811" y="181"/>
                </a:lnTo>
                <a:lnTo>
                  <a:pt x="823" y="198"/>
                </a:lnTo>
                <a:lnTo>
                  <a:pt x="834" y="216"/>
                </a:lnTo>
                <a:lnTo>
                  <a:pt x="846" y="235"/>
                </a:lnTo>
                <a:lnTo>
                  <a:pt x="856" y="254"/>
                </a:lnTo>
                <a:lnTo>
                  <a:pt x="864" y="274"/>
                </a:lnTo>
                <a:lnTo>
                  <a:pt x="873" y="295"/>
                </a:lnTo>
                <a:lnTo>
                  <a:pt x="880" y="316"/>
                </a:lnTo>
                <a:lnTo>
                  <a:pt x="885" y="337"/>
                </a:lnTo>
                <a:lnTo>
                  <a:pt x="891" y="358"/>
                </a:lnTo>
                <a:lnTo>
                  <a:pt x="895" y="381"/>
                </a:lnTo>
                <a:lnTo>
                  <a:pt x="897" y="403"/>
                </a:lnTo>
                <a:lnTo>
                  <a:pt x="899" y="427"/>
                </a:lnTo>
                <a:lnTo>
                  <a:pt x="900" y="450"/>
                </a:lnTo>
                <a:close/>
              </a:path>
            </a:pathLst>
          </a:custGeom>
          <a:solidFill>
            <a:srgbClr val="BCBCBC">
              <a:alpha val="1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48" name="Freeform 106">
            <a:extLst>
              <a:ext uri="{FF2B5EF4-FFF2-40B4-BE49-F238E27FC236}">
                <a16:creationId xmlns:a16="http://schemas.microsoft.com/office/drawing/2014/main" id="{87DF1EA6-2581-466E-B8DE-2FC998D23055}"/>
              </a:ext>
            </a:extLst>
          </p:cNvPr>
          <p:cNvSpPr>
            <a:spLocks/>
          </p:cNvSpPr>
          <p:nvPr/>
        </p:nvSpPr>
        <p:spPr bwMode="auto">
          <a:xfrm>
            <a:off x="2510491" y="3853760"/>
            <a:ext cx="143625" cy="143625"/>
          </a:xfrm>
          <a:custGeom>
            <a:avLst/>
            <a:gdLst>
              <a:gd name="T0" fmla="*/ 437 w 437"/>
              <a:gd name="T1" fmla="*/ 231 h 439"/>
              <a:gd name="T2" fmla="*/ 434 w 437"/>
              <a:gd name="T3" fmla="*/ 253 h 439"/>
              <a:gd name="T4" fmla="*/ 430 w 437"/>
              <a:gd name="T5" fmla="*/ 275 h 439"/>
              <a:gd name="T6" fmla="*/ 423 w 437"/>
              <a:gd name="T7" fmla="*/ 295 h 439"/>
              <a:gd name="T8" fmla="*/ 411 w 437"/>
              <a:gd name="T9" fmla="*/ 324 h 439"/>
              <a:gd name="T10" fmla="*/ 387 w 437"/>
              <a:gd name="T11" fmla="*/ 359 h 439"/>
              <a:gd name="T12" fmla="*/ 357 w 437"/>
              <a:gd name="T13" fmla="*/ 389 h 439"/>
              <a:gd name="T14" fmla="*/ 322 w 437"/>
              <a:gd name="T15" fmla="*/ 412 h 439"/>
              <a:gd name="T16" fmla="*/ 293 w 437"/>
              <a:gd name="T17" fmla="*/ 425 h 439"/>
              <a:gd name="T18" fmla="*/ 273 w 437"/>
              <a:gd name="T19" fmla="*/ 432 h 439"/>
              <a:gd name="T20" fmla="*/ 251 w 437"/>
              <a:gd name="T21" fmla="*/ 436 h 439"/>
              <a:gd name="T22" fmla="*/ 230 w 437"/>
              <a:gd name="T23" fmla="*/ 439 h 439"/>
              <a:gd name="T24" fmla="*/ 207 w 437"/>
              <a:gd name="T25" fmla="*/ 439 h 439"/>
              <a:gd name="T26" fmla="*/ 185 w 437"/>
              <a:gd name="T27" fmla="*/ 436 h 439"/>
              <a:gd name="T28" fmla="*/ 164 w 437"/>
              <a:gd name="T29" fmla="*/ 432 h 439"/>
              <a:gd name="T30" fmla="*/ 142 w 437"/>
              <a:gd name="T31" fmla="*/ 425 h 439"/>
              <a:gd name="T32" fmla="*/ 114 w 437"/>
              <a:gd name="T33" fmla="*/ 412 h 439"/>
              <a:gd name="T34" fmla="*/ 78 w 437"/>
              <a:gd name="T35" fmla="*/ 389 h 439"/>
              <a:gd name="T36" fmla="*/ 49 w 437"/>
              <a:gd name="T37" fmla="*/ 359 h 439"/>
              <a:gd name="T38" fmla="*/ 25 w 437"/>
              <a:gd name="T39" fmla="*/ 324 h 439"/>
              <a:gd name="T40" fmla="*/ 12 w 437"/>
              <a:gd name="T41" fmla="*/ 295 h 439"/>
              <a:gd name="T42" fmla="*/ 6 w 437"/>
              <a:gd name="T43" fmla="*/ 275 h 439"/>
              <a:gd name="T44" fmla="*/ 2 w 437"/>
              <a:gd name="T45" fmla="*/ 253 h 439"/>
              <a:gd name="T46" fmla="*/ 0 w 437"/>
              <a:gd name="T47" fmla="*/ 231 h 439"/>
              <a:gd name="T48" fmla="*/ 0 w 437"/>
              <a:gd name="T49" fmla="*/ 209 h 439"/>
              <a:gd name="T50" fmla="*/ 2 w 437"/>
              <a:gd name="T51" fmla="*/ 187 h 439"/>
              <a:gd name="T52" fmla="*/ 6 w 437"/>
              <a:gd name="T53" fmla="*/ 165 h 439"/>
              <a:gd name="T54" fmla="*/ 12 w 437"/>
              <a:gd name="T55" fmla="*/ 144 h 439"/>
              <a:gd name="T56" fmla="*/ 25 w 437"/>
              <a:gd name="T57" fmla="*/ 115 h 439"/>
              <a:gd name="T58" fmla="*/ 49 w 437"/>
              <a:gd name="T59" fmla="*/ 80 h 439"/>
              <a:gd name="T60" fmla="*/ 78 w 437"/>
              <a:gd name="T61" fmla="*/ 50 h 439"/>
              <a:gd name="T62" fmla="*/ 114 w 437"/>
              <a:gd name="T63" fmla="*/ 27 h 439"/>
              <a:gd name="T64" fmla="*/ 142 w 437"/>
              <a:gd name="T65" fmla="*/ 14 h 439"/>
              <a:gd name="T66" fmla="*/ 164 w 437"/>
              <a:gd name="T67" fmla="*/ 8 h 439"/>
              <a:gd name="T68" fmla="*/ 185 w 437"/>
              <a:gd name="T69" fmla="*/ 3 h 439"/>
              <a:gd name="T70" fmla="*/ 207 w 437"/>
              <a:gd name="T71" fmla="*/ 1 h 439"/>
              <a:gd name="T72" fmla="*/ 230 w 437"/>
              <a:gd name="T73" fmla="*/ 1 h 439"/>
              <a:gd name="T74" fmla="*/ 251 w 437"/>
              <a:gd name="T75" fmla="*/ 3 h 439"/>
              <a:gd name="T76" fmla="*/ 273 w 437"/>
              <a:gd name="T77" fmla="*/ 8 h 439"/>
              <a:gd name="T78" fmla="*/ 293 w 437"/>
              <a:gd name="T79" fmla="*/ 14 h 439"/>
              <a:gd name="T80" fmla="*/ 322 w 437"/>
              <a:gd name="T81" fmla="*/ 27 h 439"/>
              <a:gd name="T82" fmla="*/ 357 w 437"/>
              <a:gd name="T83" fmla="*/ 50 h 439"/>
              <a:gd name="T84" fmla="*/ 387 w 437"/>
              <a:gd name="T85" fmla="*/ 80 h 439"/>
              <a:gd name="T86" fmla="*/ 411 w 437"/>
              <a:gd name="T87" fmla="*/ 115 h 439"/>
              <a:gd name="T88" fmla="*/ 423 w 437"/>
              <a:gd name="T89" fmla="*/ 144 h 439"/>
              <a:gd name="T90" fmla="*/ 430 w 437"/>
              <a:gd name="T91" fmla="*/ 165 h 439"/>
              <a:gd name="T92" fmla="*/ 434 w 437"/>
              <a:gd name="T93" fmla="*/ 187 h 439"/>
              <a:gd name="T94" fmla="*/ 437 w 437"/>
              <a:gd name="T95" fmla="*/ 20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439">
                <a:moveTo>
                  <a:pt x="437" y="220"/>
                </a:moveTo>
                <a:lnTo>
                  <a:pt x="437" y="231"/>
                </a:lnTo>
                <a:lnTo>
                  <a:pt x="436" y="242"/>
                </a:lnTo>
                <a:lnTo>
                  <a:pt x="434" y="253"/>
                </a:lnTo>
                <a:lnTo>
                  <a:pt x="433" y="264"/>
                </a:lnTo>
                <a:lnTo>
                  <a:pt x="430" y="275"/>
                </a:lnTo>
                <a:lnTo>
                  <a:pt x="428" y="285"/>
                </a:lnTo>
                <a:lnTo>
                  <a:pt x="423" y="295"/>
                </a:lnTo>
                <a:lnTo>
                  <a:pt x="420" y="305"/>
                </a:lnTo>
                <a:lnTo>
                  <a:pt x="411" y="324"/>
                </a:lnTo>
                <a:lnTo>
                  <a:pt x="400" y="342"/>
                </a:lnTo>
                <a:lnTo>
                  <a:pt x="387" y="359"/>
                </a:lnTo>
                <a:lnTo>
                  <a:pt x="373" y="375"/>
                </a:lnTo>
                <a:lnTo>
                  <a:pt x="357" y="389"/>
                </a:lnTo>
                <a:lnTo>
                  <a:pt x="340" y="402"/>
                </a:lnTo>
                <a:lnTo>
                  <a:pt x="322" y="412"/>
                </a:lnTo>
                <a:lnTo>
                  <a:pt x="303" y="422"/>
                </a:lnTo>
                <a:lnTo>
                  <a:pt x="293" y="425"/>
                </a:lnTo>
                <a:lnTo>
                  <a:pt x="283" y="429"/>
                </a:lnTo>
                <a:lnTo>
                  <a:pt x="273" y="432"/>
                </a:lnTo>
                <a:lnTo>
                  <a:pt x="263" y="435"/>
                </a:lnTo>
                <a:lnTo>
                  <a:pt x="251" y="436"/>
                </a:lnTo>
                <a:lnTo>
                  <a:pt x="240" y="438"/>
                </a:lnTo>
                <a:lnTo>
                  <a:pt x="230" y="439"/>
                </a:lnTo>
                <a:lnTo>
                  <a:pt x="218" y="439"/>
                </a:lnTo>
                <a:lnTo>
                  <a:pt x="207" y="439"/>
                </a:lnTo>
                <a:lnTo>
                  <a:pt x="196" y="438"/>
                </a:lnTo>
                <a:lnTo>
                  <a:pt x="185" y="436"/>
                </a:lnTo>
                <a:lnTo>
                  <a:pt x="174" y="435"/>
                </a:lnTo>
                <a:lnTo>
                  <a:pt x="164" y="432"/>
                </a:lnTo>
                <a:lnTo>
                  <a:pt x="153" y="429"/>
                </a:lnTo>
                <a:lnTo>
                  <a:pt x="142" y="425"/>
                </a:lnTo>
                <a:lnTo>
                  <a:pt x="133" y="422"/>
                </a:lnTo>
                <a:lnTo>
                  <a:pt x="114" y="412"/>
                </a:lnTo>
                <a:lnTo>
                  <a:pt x="95" y="402"/>
                </a:lnTo>
                <a:lnTo>
                  <a:pt x="78" y="389"/>
                </a:lnTo>
                <a:lnTo>
                  <a:pt x="64" y="375"/>
                </a:lnTo>
                <a:lnTo>
                  <a:pt x="49" y="359"/>
                </a:lnTo>
                <a:lnTo>
                  <a:pt x="37" y="342"/>
                </a:lnTo>
                <a:lnTo>
                  <a:pt x="25" y="324"/>
                </a:lnTo>
                <a:lnTo>
                  <a:pt x="17" y="305"/>
                </a:lnTo>
                <a:lnTo>
                  <a:pt x="12" y="295"/>
                </a:lnTo>
                <a:lnTo>
                  <a:pt x="9" y="285"/>
                </a:lnTo>
                <a:lnTo>
                  <a:pt x="6" y="275"/>
                </a:lnTo>
                <a:lnTo>
                  <a:pt x="4" y="264"/>
                </a:lnTo>
                <a:lnTo>
                  <a:pt x="2" y="253"/>
                </a:lnTo>
                <a:lnTo>
                  <a:pt x="1" y="242"/>
                </a:lnTo>
                <a:lnTo>
                  <a:pt x="0" y="231"/>
                </a:lnTo>
                <a:lnTo>
                  <a:pt x="0" y="220"/>
                </a:lnTo>
                <a:lnTo>
                  <a:pt x="0" y="209"/>
                </a:lnTo>
                <a:lnTo>
                  <a:pt x="1" y="197"/>
                </a:lnTo>
                <a:lnTo>
                  <a:pt x="2" y="187"/>
                </a:lnTo>
                <a:lnTo>
                  <a:pt x="4" y="176"/>
                </a:lnTo>
                <a:lnTo>
                  <a:pt x="6" y="165"/>
                </a:lnTo>
                <a:lnTo>
                  <a:pt x="9" y="155"/>
                </a:lnTo>
                <a:lnTo>
                  <a:pt x="12" y="144"/>
                </a:lnTo>
                <a:lnTo>
                  <a:pt x="17" y="134"/>
                </a:lnTo>
                <a:lnTo>
                  <a:pt x="25" y="115"/>
                </a:lnTo>
                <a:lnTo>
                  <a:pt x="37" y="97"/>
                </a:lnTo>
                <a:lnTo>
                  <a:pt x="49" y="80"/>
                </a:lnTo>
                <a:lnTo>
                  <a:pt x="64" y="65"/>
                </a:lnTo>
                <a:lnTo>
                  <a:pt x="78" y="50"/>
                </a:lnTo>
                <a:lnTo>
                  <a:pt x="95" y="39"/>
                </a:lnTo>
                <a:lnTo>
                  <a:pt x="114" y="27"/>
                </a:lnTo>
                <a:lnTo>
                  <a:pt x="133" y="18"/>
                </a:lnTo>
                <a:lnTo>
                  <a:pt x="142" y="14"/>
                </a:lnTo>
                <a:lnTo>
                  <a:pt x="153" y="11"/>
                </a:lnTo>
                <a:lnTo>
                  <a:pt x="164" y="8"/>
                </a:lnTo>
                <a:lnTo>
                  <a:pt x="174" y="6"/>
                </a:lnTo>
                <a:lnTo>
                  <a:pt x="185" y="3"/>
                </a:lnTo>
                <a:lnTo>
                  <a:pt x="196" y="2"/>
                </a:lnTo>
                <a:lnTo>
                  <a:pt x="207" y="1"/>
                </a:lnTo>
                <a:lnTo>
                  <a:pt x="218" y="0"/>
                </a:lnTo>
                <a:lnTo>
                  <a:pt x="230" y="1"/>
                </a:lnTo>
                <a:lnTo>
                  <a:pt x="240" y="2"/>
                </a:lnTo>
                <a:lnTo>
                  <a:pt x="251" y="3"/>
                </a:lnTo>
                <a:lnTo>
                  <a:pt x="263" y="6"/>
                </a:lnTo>
                <a:lnTo>
                  <a:pt x="273" y="8"/>
                </a:lnTo>
                <a:lnTo>
                  <a:pt x="283" y="11"/>
                </a:lnTo>
                <a:lnTo>
                  <a:pt x="293" y="14"/>
                </a:lnTo>
                <a:lnTo>
                  <a:pt x="303" y="18"/>
                </a:lnTo>
                <a:lnTo>
                  <a:pt x="322" y="27"/>
                </a:lnTo>
                <a:lnTo>
                  <a:pt x="340" y="39"/>
                </a:lnTo>
                <a:lnTo>
                  <a:pt x="357" y="50"/>
                </a:lnTo>
                <a:lnTo>
                  <a:pt x="373" y="65"/>
                </a:lnTo>
                <a:lnTo>
                  <a:pt x="387" y="80"/>
                </a:lnTo>
                <a:lnTo>
                  <a:pt x="400" y="97"/>
                </a:lnTo>
                <a:lnTo>
                  <a:pt x="411" y="115"/>
                </a:lnTo>
                <a:lnTo>
                  <a:pt x="420" y="134"/>
                </a:lnTo>
                <a:lnTo>
                  <a:pt x="423" y="144"/>
                </a:lnTo>
                <a:lnTo>
                  <a:pt x="428" y="155"/>
                </a:lnTo>
                <a:lnTo>
                  <a:pt x="430" y="165"/>
                </a:lnTo>
                <a:lnTo>
                  <a:pt x="433" y="176"/>
                </a:lnTo>
                <a:lnTo>
                  <a:pt x="434" y="187"/>
                </a:lnTo>
                <a:lnTo>
                  <a:pt x="436" y="197"/>
                </a:lnTo>
                <a:lnTo>
                  <a:pt x="437" y="209"/>
                </a:lnTo>
                <a:lnTo>
                  <a:pt x="437" y="220"/>
                </a:lnTo>
                <a:close/>
              </a:path>
            </a:pathLst>
          </a:custGeom>
          <a:solidFill>
            <a:srgbClr val="BC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49" name="Freeform 121">
            <a:extLst>
              <a:ext uri="{FF2B5EF4-FFF2-40B4-BE49-F238E27FC236}">
                <a16:creationId xmlns:a16="http://schemas.microsoft.com/office/drawing/2014/main" id="{CD6F2338-BB44-48C7-A417-31F832B7F568}"/>
              </a:ext>
            </a:extLst>
          </p:cNvPr>
          <p:cNvSpPr>
            <a:spLocks/>
          </p:cNvSpPr>
          <p:nvPr/>
        </p:nvSpPr>
        <p:spPr bwMode="auto">
          <a:xfrm>
            <a:off x="2110676" y="3478047"/>
            <a:ext cx="483102" cy="483102"/>
          </a:xfrm>
          <a:custGeom>
            <a:avLst/>
            <a:gdLst>
              <a:gd name="T0" fmla="*/ 1473 w 1478"/>
              <a:gd name="T1" fmla="*/ 816 h 1480"/>
              <a:gd name="T2" fmla="*/ 1454 w 1478"/>
              <a:gd name="T3" fmla="*/ 925 h 1480"/>
              <a:gd name="T4" fmla="*/ 1419 w 1478"/>
              <a:gd name="T5" fmla="*/ 1028 h 1480"/>
              <a:gd name="T6" fmla="*/ 1370 w 1478"/>
              <a:gd name="T7" fmla="*/ 1124 h 1480"/>
              <a:gd name="T8" fmla="*/ 1308 w 1478"/>
              <a:gd name="T9" fmla="*/ 1210 h 1480"/>
              <a:gd name="T10" fmla="*/ 1235 w 1478"/>
              <a:gd name="T11" fmla="*/ 1287 h 1480"/>
              <a:gd name="T12" fmla="*/ 1152 w 1478"/>
              <a:gd name="T13" fmla="*/ 1353 h 1480"/>
              <a:gd name="T14" fmla="*/ 1059 w 1478"/>
              <a:gd name="T15" fmla="*/ 1406 h 1480"/>
              <a:gd name="T16" fmla="*/ 958 w 1478"/>
              <a:gd name="T17" fmla="*/ 1447 h 1480"/>
              <a:gd name="T18" fmla="*/ 851 w 1478"/>
              <a:gd name="T19" fmla="*/ 1471 h 1480"/>
              <a:gd name="T20" fmla="*/ 739 w 1478"/>
              <a:gd name="T21" fmla="*/ 1480 h 1480"/>
              <a:gd name="T22" fmla="*/ 626 w 1478"/>
              <a:gd name="T23" fmla="*/ 1471 h 1480"/>
              <a:gd name="T24" fmla="*/ 519 w 1478"/>
              <a:gd name="T25" fmla="*/ 1447 h 1480"/>
              <a:gd name="T26" fmla="*/ 419 w 1478"/>
              <a:gd name="T27" fmla="*/ 1406 h 1480"/>
              <a:gd name="T28" fmla="*/ 326 w 1478"/>
              <a:gd name="T29" fmla="*/ 1353 h 1480"/>
              <a:gd name="T30" fmla="*/ 242 w 1478"/>
              <a:gd name="T31" fmla="*/ 1287 h 1480"/>
              <a:gd name="T32" fmla="*/ 169 w 1478"/>
              <a:gd name="T33" fmla="*/ 1210 h 1480"/>
              <a:gd name="T34" fmla="*/ 107 w 1478"/>
              <a:gd name="T35" fmla="*/ 1124 h 1480"/>
              <a:gd name="T36" fmla="*/ 58 w 1478"/>
              <a:gd name="T37" fmla="*/ 1028 h 1480"/>
              <a:gd name="T38" fmla="*/ 24 w 1478"/>
              <a:gd name="T39" fmla="*/ 925 h 1480"/>
              <a:gd name="T40" fmla="*/ 4 w 1478"/>
              <a:gd name="T41" fmla="*/ 816 h 1480"/>
              <a:gd name="T42" fmla="*/ 1 w 1478"/>
              <a:gd name="T43" fmla="*/ 702 h 1480"/>
              <a:gd name="T44" fmla="*/ 15 w 1478"/>
              <a:gd name="T45" fmla="*/ 591 h 1480"/>
              <a:gd name="T46" fmla="*/ 45 w 1478"/>
              <a:gd name="T47" fmla="*/ 486 h 1480"/>
              <a:gd name="T48" fmla="*/ 89 w 1478"/>
              <a:gd name="T49" fmla="*/ 388 h 1480"/>
              <a:gd name="T50" fmla="*/ 147 w 1478"/>
              <a:gd name="T51" fmla="*/ 297 h 1480"/>
              <a:gd name="T52" fmla="*/ 216 w 1478"/>
              <a:gd name="T53" fmla="*/ 218 h 1480"/>
              <a:gd name="T54" fmla="*/ 296 w 1478"/>
              <a:gd name="T55" fmla="*/ 147 h 1480"/>
              <a:gd name="T56" fmla="*/ 387 w 1478"/>
              <a:gd name="T57" fmla="*/ 90 h 1480"/>
              <a:gd name="T58" fmla="*/ 485 w 1478"/>
              <a:gd name="T59" fmla="*/ 46 h 1480"/>
              <a:gd name="T60" fmla="*/ 590 w 1478"/>
              <a:gd name="T61" fmla="*/ 16 h 1480"/>
              <a:gd name="T62" fmla="*/ 701 w 1478"/>
              <a:gd name="T63" fmla="*/ 1 h 1480"/>
              <a:gd name="T64" fmla="*/ 815 w 1478"/>
              <a:gd name="T65" fmla="*/ 5 h 1480"/>
              <a:gd name="T66" fmla="*/ 923 w 1478"/>
              <a:gd name="T67" fmla="*/ 24 h 1480"/>
              <a:gd name="T68" fmla="*/ 1026 w 1478"/>
              <a:gd name="T69" fmla="*/ 59 h 1480"/>
              <a:gd name="T70" fmla="*/ 1122 w 1478"/>
              <a:gd name="T71" fmla="*/ 108 h 1480"/>
              <a:gd name="T72" fmla="*/ 1208 w 1478"/>
              <a:gd name="T73" fmla="*/ 170 h 1480"/>
              <a:gd name="T74" fmla="*/ 1286 w 1478"/>
              <a:gd name="T75" fmla="*/ 243 h 1480"/>
              <a:gd name="T76" fmla="*/ 1351 w 1478"/>
              <a:gd name="T77" fmla="*/ 327 h 1480"/>
              <a:gd name="T78" fmla="*/ 1404 w 1478"/>
              <a:gd name="T79" fmla="*/ 420 h 1480"/>
              <a:gd name="T80" fmla="*/ 1445 w 1478"/>
              <a:gd name="T81" fmla="*/ 520 h 1480"/>
              <a:gd name="T82" fmla="*/ 1469 w 1478"/>
              <a:gd name="T83" fmla="*/ 628 h 1480"/>
              <a:gd name="T84" fmla="*/ 1478 w 1478"/>
              <a:gd name="T85" fmla="*/ 740 h 1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8" h="1480">
                <a:moveTo>
                  <a:pt x="1478" y="740"/>
                </a:moveTo>
                <a:lnTo>
                  <a:pt x="1477" y="778"/>
                </a:lnTo>
                <a:lnTo>
                  <a:pt x="1473" y="816"/>
                </a:lnTo>
                <a:lnTo>
                  <a:pt x="1469" y="852"/>
                </a:lnTo>
                <a:lnTo>
                  <a:pt x="1463" y="890"/>
                </a:lnTo>
                <a:lnTo>
                  <a:pt x="1454" y="925"/>
                </a:lnTo>
                <a:lnTo>
                  <a:pt x="1445" y="960"/>
                </a:lnTo>
                <a:lnTo>
                  <a:pt x="1433" y="994"/>
                </a:lnTo>
                <a:lnTo>
                  <a:pt x="1419" y="1028"/>
                </a:lnTo>
                <a:lnTo>
                  <a:pt x="1404" y="1061"/>
                </a:lnTo>
                <a:lnTo>
                  <a:pt x="1388" y="1092"/>
                </a:lnTo>
                <a:lnTo>
                  <a:pt x="1370" y="1124"/>
                </a:lnTo>
                <a:lnTo>
                  <a:pt x="1351" y="1154"/>
                </a:lnTo>
                <a:lnTo>
                  <a:pt x="1331" y="1182"/>
                </a:lnTo>
                <a:lnTo>
                  <a:pt x="1308" y="1210"/>
                </a:lnTo>
                <a:lnTo>
                  <a:pt x="1286" y="1237"/>
                </a:lnTo>
                <a:lnTo>
                  <a:pt x="1262" y="1262"/>
                </a:lnTo>
                <a:lnTo>
                  <a:pt x="1235" y="1287"/>
                </a:lnTo>
                <a:lnTo>
                  <a:pt x="1208" y="1310"/>
                </a:lnTo>
                <a:lnTo>
                  <a:pt x="1181" y="1333"/>
                </a:lnTo>
                <a:lnTo>
                  <a:pt x="1152" y="1353"/>
                </a:lnTo>
                <a:lnTo>
                  <a:pt x="1122" y="1372"/>
                </a:lnTo>
                <a:lnTo>
                  <a:pt x="1091" y="1390"/>
                </a:lnTo>
                <a:lnTo>
                  <a:pt x="1059" y="1406"/>
                </a:lnTo>
                <a:lnTo>
                  <a:pt x="1026" y="1421"/>
                </a:lnTo>
                <a:lnTo>
                  <a:pt x="992" y="1435"/>
                </a:lnTo>
                <a:lnTo>
                  <a:pt x="958" y="1447"/>
                </a:lnTo>
                <a:lnTo>
                  <a:pt x="923" y="1456"/>
                </a:lnTo>
                <a:lnTo>
                  <a:pt x="888" y="1465"/>
                </a:lnTo>
                <a:lnTo>
                  <a:pt x="851" y="1471"/>
                </a:lnTo>
                <a:lnTo>
                  <a:pt x="815" y="1475"/>
                </a:lnTo>
                <a:lnTo>
                  <a:pt x="776" y="1479"/>
                </a:lnTo>
                <a:lnTo>
                  <a:pt x="739" y="1480"/>
                </a:lnTo>
                <a:lnTo>
                  <a:pt x="701" y="1479"/>
                </a:lnTo>
                <a:lnTo>
                  <a:pt x="663" y="1475"/>
                </a:lnTo>
                <a:lnTo>
                  <a:pt x="626" y="1471"/>
                </a:lnTo>
                <a:lnTo>
                  <a:pt x="590" y="1465"/>
                </a:lnTo>
                <a:lnTo>
                  <a:pt x="554" y="1456"/>
                </a:lnTo>
                <a:lnTo>
                  <a:pt x="519" y="1447"/>
                </a:lnTo>
                <a:lnTo>
                  <a:pt x="485" y="1435"/>
                </a:lnTo>
                <a:lnTo>
                  <a:pt x="452" y="1421"/>
                </a:lnTo>
                <a:lnTo>
                  <a:pt x="419" y="1406"/>
                </a:lnTo>
                <a:lnTo>
                  <a:pt x="387" y="1390"/>
                </a:lnTo>
                <a:lnTo>
                  <a:pt x="356" y="1372"/>
                </a:lnTo>
                <a:lnTo>
                  <a:pt x="326" y="1353"/>
                </a:lnTo>
                <a:lnTo>
                  <a:pt x="296" y="1333"/>
                </a:lnTo>
                <a:lnTo>
                  <a:pt x="269" y="1310"/>
                </a:lnTo>
                <a:lnTo>
                  <a:pt x="242" y="1287"/>
                </a:lnTo>
                <a:lnTo>
                  <a:pt x="216" y="1262"/>
                </a:lnTo>
                <a:lnTo>
                  <a:pt x="192" y="1237"/>
                </a:lnTo>
                <a:lnTo>
                  <a:pt x="169" y="1210"/>
                </a:lnTo>
                <a:lnTo>
                  <a:pt x="147" y="1182"/>
                </a:lnTo>
                <a:lnTo>
                  <a:pt x="126" y="1154"/>
                </a:lnTo>
                <a:lnTo>
                  <a:pt x="107" y="1124"/>
                </a:lnTo>
                <a:lnTo>
                  <a:pt x="89" y="1092"/>
                </a:lnTo>
                <a:lnTo>
                  <a:pt x="73" y="1061"/>
                </a:lnTo>
                <a:lnTo>
                  <a:pt x="58" y="1028"/>
                </a:lnTo>
                <a:lnTo>
                  <a:pt x="45" y="994"/>
                </a:lnTo>
                <a:lnTo>
                  <a:pt x="33" y="960"/>
                </a:lnTo>
                <a:lnTo>
                  <a:pt x="24" y="925"/>
                </a:lnTo>
                <a:lnTo>
                  <a:pt x="15" y="890"/>
                </a:lnTo>
                <a:lnTo>
                  <a:pt x="9" y="852"/>
                </a:lnTo>
                <a:lnTo>
                  <a:pt x="4" y="816"/>
                </a:lnTo>
                <a:lnTo>
                  <a:pt x="1" y="778"/>
                </a:lnTo>
                <a:lnTo>
                  <a:pt x="0" y="740"/>
                </a:lnTo>
                <a:lnTo>
                  <a:pt x="1" y="702"/>
                </a:lnTo>
                <a:lnTo>
                  <a:pt x="4" y="665"/>
                </a:lnTo>
                <a:lnTo>
                  <a:pt x="9" y="628"/>
                </a:lnTo>
                <a:lnTo>
                  <a:pt x="15" y="591"/>
                </a:lnTo>
                <a:lnTo>
                  <a:pt x="24" y="555"/>
                </a:lnTo>
                <a:lnTo>
                  <a:pt x="33" y="520"/>
                </a:lnTo>
                <a:lnTo>
                  <a:pt x="45" y="486"/>
                </a:lnTo>
                <a:lnTo>
                  <a:pt x="58" y="452"/>
                </a:lnTo>
                <a:lnTo>
                  <a:pt x="73" y="420"/>
                </a:lnTo>
                <a:lnTo>
                  <a:pt x="89" y="388"/>
                </a:lnTo>
                <a:lnTo>
                  <a:pt x="107" y="357"/>
                </a:lnTo>
                <a:lnTo>
                  <a:pt x="126" y="327"/>
                </a:lnTo>
                <a:lnTo>
                  <a:pt x="147" y="297"/>
                </a:lnTo>
                <a:lnTo>
                  <a:pt x="169" y="270"/>
                </a:lnTo>
                <a:lnTo>
                  <a:pt x="192" y="243"/>
                </a:lnTo>
                <a:lnTo>
                  <a:pt x="216" y="218"/>
                </a:lnTo>
                <a:lnTo>
                  <a:pt x="242" y="193"/>
                </a:lnTo>
                <a:lnTo>
                  <a:pt x="269" y="170"/>
                </a:lnTo>
                <a:lnTo>
                  <a:pt x="296" y="147"/>
                </a:lnTo>
                <a:lnTo>
                  <a:pt x="326" y="127"/>
                </a:lnTo>
                <a:lnTo>
                  <a:pt x="356" y="108"/>
                </a:lnTo>
                <a:lnTo>
                  <a:pt x="387" y="90"/>
                </a:lnTo>
                <a:lnTo>
                  <a:pt x="419" y="74"/>
                </a:lnTo>
                <a:lnTo>
                  <a:pt x="452" y="59"/>
                </a:lnTo>
                <a:lnTo>
                  <a:pt x="485" y="46"/>
                </a:lnTo>
                <a:lnTo>
                  <a:pt x="519" y="34"/>
                </a:lnTo>
                <a:lnTo>
                  <a:pt x="554" y="24"/>
                </a:lnTo>
                <a:lnTo>
                  <a:pt x="590" y="16"/>
                </a:lnTo>
                <a:lnTo>
                  <a:pt x="626" y="9"/>
                </a:lnTo>
                <a:lnTo>
                  <a:pt x="663" y="5"/>
                </a:lnTo>
                <a:lnTo>
                  <a:pt x="701" y="1"/>
                </a:lnTo>
                <a:lnTo>
                  <a:pt x="739" y="0"/>
                </a:lnTo>
                <a:lnTo>
                  <a:pt x="776" y="1"/>
                </a:lnTo>
                <a:lnTo>
                  <a:pt x="815" y="5"/>
                </a:lnTo>
                <a:lnTo>
                  <a:pt x="851" y="9"/>
                </a:lnTo>
                <a:lnTo>
                  <a:pt x="888" y="16"/>
                </a:lnTo>
                <a:lnTo>
                  <a:pt x="923" y="24"/>
                </a:lnTo>
                <a:lnTo>
                  <a:pt x="958" y="34"/>
                </a:lnTo>
                <a:lnTo>
                  <a:pt x="992" y="46"/>
                </a:lnTo>
                <a:lnTo>
                  <a:pt x="1026" y="59"/>
                </a:lnTo>
                <a:lnTo>
                  <a:pt x="1059" y="74"/>
                </a:lnTo>
                <a:lnTo>
                  <a:pt x="1091" y="90"/>
                </a:lnTo>
                <a:lnTo>
                  <a:pt x="1122" y="108"/>
                </a:lnTo>
                <a:lnTo>
                  <a:pt x="1152" y="127"/>
                </a:lnTo>
                <a:lnTo>
                  <a:pt x="1181" y="147"/>
                </a:lnTo>
                <a:lnTo>
                  <a:pt x="1208" y="170"/>
                </a:lnTo>
                <a:lnTo>
                  <a:pt x="1235" y="193"/>
                </a:lnTo>
                <a:lnTo>
                  <a:pt x="1262" y="218"/>
                </a:lnTo>
                <a:lnTo>
                  <a:pt x="1286" y="243"/>
                </a:lnTo>
                <a:lnTo>
                  <a:pt x="1308" y="270"/>
                </a:lnTo>
                <a:lnTo>
                  <a:pt x="1331" y="297"/>
                </a:lnTo>
                <a:lnTo>
                  <a:pt x="1351" y="327"/>
                </a:lnTo>
                <a:lnTo>
                  <a:pt x="1370" y="357"/>
                </a:lnTo>
                <a:lnTo>
                  <a:pt x="1388" y="388"/>
                </a:lnTo>
                <a:lnTo>
                  <a:pt x="1404" y="420"/>
                </a:lnTo>
                <a:lnTo>
                  <a:pt x="1419" y="452"/>
                </a:lnTo>
                <a:lnTo>
                  <a:pt x="1433" y="486"/>
                </a:lnTo>
                <a:lnTo>
                  <a:pt x="1445" y="520"/>
                </a:lnTo>
                <a:lnTo>
                  <a:pt x="1454" y="555"/>
                </a:lnTo>
                <a:lnTo>
                  <a:pt x="1463" y="591"/>
                </a:lnTo>
                <a:lnTo>
                  <a:pt x="1469" y="628"/>
                </a:lnTo>
                <a:lnTo>
                  <a:pt x="1473" y="665"/>
                </a:lnTo>
                <a:lnTo>
                  <a:pt x="1477" y="702"/>
                </a:lnTo>
                <a:lnTo>
                  <a:pt x="1478" y="740"/>
                </a:lnTo>
                <a:close/>
              </a:path>
            </a:pathLst>
          </a:custGeom>
          <a:solidFill>
            <a:srgbClr val="BCBCBC">
              <a:alpha val="1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1" name="Freeform 106">
            <a:extLst>
              <a:ext uri="{FF2B5EF4-FFF2-40B4-BE49-F238E27FC236}">
                <a16:creationId xmlns:a16="http://schemas.microsoft.com/office/drawing/2014/main" id="{87DF1EA6-2581-466E-B8DE-2FC998D23055}"/>
              </a:ext>
            </a:extLst>
          </p:cNvPr>
          <p:cNvSpPr>
            <a:spLocks/>
          </p:cNvSpPr>
          <p:nvPr/>
        </p:nvSpPr>
        <p:spPr bwMode="auto">
          <a:xfrm>
            <a:off x="9033199" y="2126470"/>
            <a:ext cx="143625" cy="143625"/>
          </a:xfrm>
          <a:custGeom>
            <a:avLst/>
            <a:gdLst>
              <a:gd name="T0" fmla="*/ 437 w 437"/>
              <a:gd name="T1" fmla="*/ 231 h 439"/>
              <a:gd name="T2" fmla="*/ 434 w 437"/>
              <a:gd name="T3" fmla="*/ 253 h 439"/>
              <a:gd name="T4" fmla="*/ 430 w 437"/>
              <a:gd name="T5" fmla="*/ 275 h 439"/>
              <a:gd name="T6" fmla="*/ 423 w 437"/>
              <a:gd name="T7" fmla="*/ 295 h 439"/>
              <a:gd name="T8" fmla="*/ 411 w 437"/>
              <a:gd name="T9" fmla="*/ 324 h 439"/>
              <a:gd name="T10" fmla="*/ 387 w 437"/>
              <a:gd name="T11" fmla="*/ 359 h 439"/>
              <a:gd name="T12" fmla="*/ 357 w 437"/>
              <a:gd name="T13" fmla="*/ 389 h 439"/>
              <a:gd name="T14" fmla="*/ 322 w 437"/>
              <a:gd name="T15" fmla="*/ 412 h 439"/>
              <a:gd name="T16" fmla="*/ 293 w 437"/>
              <a:gd name="T17" fmla="*/ 425 h 439"/>
              <a:gd name="T18" fmla="*/ 273 w 437"/>
              <a:gd name="T19" fmla="*/ 432 h 439"/>
              <a:gd name="T20" fmla="*/ 251 w 437"/>
              <a:gd name="T21" fmla="*/ 436 h 439"/>
              <a:gd name="T22" fmla="*/ 230 w 437"/>
              <a:gd name="T23" fmla="*/ 439 h 439"/>
              <a:gd name="T24" fmla="*/ 207 w 437"/>
              <a:gd name="T25" fmla="*/ 439 h 439"/>
              <a:gd name="T26" fmla="*/ 185 w 437"/>
              <a:gd name="T27" fmla="*/ 436 h 439"/>
              <a:gd name="T28" fmla="*/ 164 w 437"/>
              <a:gd name="T29" fmla="*/ 432 h 439"/>
              <a:gd name="T30" fmla="*/ 142 w 437"/>
              <a:gd name="T31" fmla="*/ 425 h 439"/>
              <a:gd name="T32" fmla="*/ 114 w 437"/>
              <a:gd name="T33" fmla="*/ 412 h 439"/>
              <a:gd name="T34" fmla="*/ 78 w 437"/>
              <a:gd name="T35" fmla="*/ 389 h 439"/>
              <a:gd name="T36" fmla="*/ 49 w 437"/>
              <a:gd name="T37" fmla="*/ 359 h 439"/>
              <a:gd name="T38" fmla="*/ 25 w 437"/>
              <a:gd name="T39" fmla="*/ 324 h 439"/>
              <a:gd name="T40" fmla="*/ 12 w 437"/>
              <a:gd name="T41" fmla="*/ 295 h 439"/>
              <a:gd name="T42" fmla="*/ 6 w 437"/>
              <a:gd name="T43" fmla="*/ 275 h 439"/>
              <a:gd name="T44" fmla="*/ 2 w 437"/>
              <a:gd name="T45" fmla="*/ 253 h 439"/>
              <a:gd name="T46" fmla="*/ 0 w 437"/>
              <a:gd name="T47" fmla="*/ 231 h 439"/>
              <a:gd name="T48" fmla="*/ 0 w 437"/>
              <a:gd name="T49" fmla="*/ 209 h 439"/>
              <a:gd name="T50" fmla="*/ 2 w 437"/>
              <a:gd name="T51" fmla="*/ 187 h 439"/>
              <a:gd name="T52" fmla="*/ 6 w 437"/>
              <a:gd name="T53" fmla="*/ 165 h 439"/>
              <a:gd name="T54" fmla="*/ 12 w 437"/>
              <a:gd name="T55" fmla="*/ 144 h 439"/>
              <a:gd name="T56" fmla="*/ 25 w 437"/>
              <a:gd name="T57" fmla="*/ 115 h 439"/>
              <a:gd name="T58" fmla="*/ 49 w 437"/>
              <a:gd name="T59" fmla="*/ 80 h 439"/>
              <a:gd name="T60" fmla="*/ 78 w 437"/>
              <a:gd name="T61" fmla="*/ 50 h 439"/>
              <a:gd name="T62" fmla="*/ 114 w 437"/>
              <a:gd name="T63" fmla="*/ 27 h 439"/>
              <a:gd name="T64" fmla="*/ 142 w 437"/>
              <a:gd name="T65" fmla="*/ 14 h 439"/>
              <a:gd name="T66" fmla="*/ 164 w 437"/>
              <a:gd name="T67" fmla="*/ 8 h 439"/>
              <a:gd name="T68" fmla="*/ 185 w 437"/>
              <a:gd name="T69" fmla="*/ 3 h 439"/>
              <a:gd name="T70" fmla="*/ 207 w 437"/>
              <a:gd name="T71" fmla="*/ 1 h 439"/>
              <a:gd name="T72" fmla="*/ 230 w 437"/>
              <a:gd name="T73" fmla="*/ 1 h 439"/>
              <a:gd name="T74" fmla="*/ 251 w 437"/>
              <a:gd name="T75" fmla="*/ 3 h 439"/>
              <a:gd name="T76" fmla="*/ 273 w 437"/>
              <a:gd name="T77" fmla="*/ 8 h 439"/>
              <a:gd name="T78" fmla="*/ 293 w 437"/>
              <a:gd name="T79" fmla="*/ 14 h 439"/>
              <a:gd name="T80" fmla="*/ 322 w 437"/>
              <a:gd name="T81" fmla="*/ 27 h 439"/>
              <a:gd name="T82" fmla="*/ 357 w 437"/>
              <a:gd name="T83" fmla="*/ 50 h 439"/>
              <a:gd name="T84" fmla="*/ 387 w 437"/>
              <a:gd name="T85" fmla="*/ 80 h 439"/>
              <a:gd name="T86" fmla="*/ 411 w 437"/>
              <a:gd name="T87" fmla="*/ 115 h 439"/>
              <a:gd name="T88" fmla="*/ 423 w 437"/>
              <a:gd name="T89" fmla="*/ 144 h 439"/>
              <a:gd name="T90" fmla="*/ 430 w 437"/>
              <a:gd name="T91" fmla="*/ 165 h 439"/>
              <a:gd name="T92" fmla="*/ 434 w 437"/>
              <a:gd name="T93" fmla="*/ 187 h 439"/>
              <a:gd name="T94" fmla="*/ 437 w 437"/>
              <a:gd name="T95" fmla="*/ 20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439">
                <a:moveTo>
                  <a:pt x="437" y="220"/>
                </a:moveTo>
                <a:lnTo>
                  <a:pt x="437" y="231"/>
                </a:lnTo>
                <a:lnTo>
                  <a:pt x="436" y="242"/>
                </a:lnTo>
                <a:lnTo>
                  <a:pt x="434" y="253"/>
                </a:lnTo>
                <a:lnTo>
                  <a:pt x="433" y="264"/>
                </a:lnTo>
                <a:lnTo>
                  <a:pt x="430" y="275"/>
                </a:lnTo>
                <a:lnTo>
                  <a:pt x="428" y="285"/>
                </a:lnTo>
                <a:lnTo>
                  <a:pt x="423" y="295"/>
                </a:lnTo>
                <a:lnTo>
                  <a:pt x="420" y="305"/>
                </a:lnTo>
                <a:lnTo>
                  <a:pt x="411" y="324"/>
                </a:lnTo>
                <a:lnTo>
                  <a:pt x="400" y="342"/>
                </a:lnTo>
                <a:lnTo>
                  <a:pt x="387" y="359"/>
                </a:lnTo>
                <a:lnTo>
                  <a:pt x="373" y="375"/>
                </a:lnTo>
                <a:lnTo>
                  <a:pt x="357" y="389"/>
                </a:lnTo>
                <a:lnTo>
                  <a:pt x="340" y="402"/>
                </a:lnTo>
                <a:lnTo>
                  <a:pt x="322" y="412"/>
                </a:lnTo>
                <a:lnTo>
                  <a:pt x="303" y="422"/>
                </a:lnTo>
                <a:lnTo>
                  <a:pt x="293" y="425"/>
                </a:lnTo>
                <a:lnTo>
                  <a:pt x="283" y="429"/>
                </a:lnTo>
                <a:lnTo>
                  <a:pt x="273" y="432"/>
                </a:lnTo>
                <a:lnTo>
                  <a:pt x="263" y="435"/>
                </a:lnTo>
                <a:lnTo>
                  <a:pt x="251" y="436"/>
                </a:lnTo>
                <a:lnTo>
                  <a:pt x="240" y="438"/>
                </a:lnTo>
                <a:lnTo>
                  <a:pt x="230" y="439"/>
                </a:lnTo>
                <a:lnTo>
                  <a:pt x="218" y="439"/>
                </a:lnTo>
                <a:lnTo>
                  <a:pt x="207" y="439"/>
                </a:lnTo>
                <a:lnTo>
                  <a:pt x="196" y="438"/>
                </a:lnTo>
                <a:lnTo>
                  <a:pt x="185" y="436"/>
                </a:lnTo>
                <a:lnTo>
                  <a:pt x="174" y="435"/>
                </a:lnTo>
                <a:lnTo>
                  <a:pt x="164" y="432"/>
                </a:lnTo>
                <a:lnTo>
                  <a:pt x="153" y="429"/>
                </a:lnTo>
                <a:lnTo>
                  <a:pt x="142" y="425"/>
                </a:lnTo>
                <a:lnTo>
                  <a:pt x="133" y="422"/>
                </a:lnTo>
                <a:lnTo>
                  <a:pt x="114" y="412"/>
                </a:lnTo>
                <a:lnTo>
                  <a:pt x="95" y="402"/>
                </a:lnTo>
                <a:lnTo>
                  <a:pt x="78" y="389"/>
                </a:lnTo>
                <a:lnTo>
                  <a:pt x="64" y="375"/>
                </a:lnTo>
                <a:lnTo>
                  <a:pt x="49" y="359"/>
                </a:lnTo>
                <a:lnTo>
                  <a:pt x="37" y="342"/>
                </a:lnTo>
                <a:lnTo>
                  <a:pt x="25" y="324"/>
                </a:lnTo>
                <a:lnTo>
                  <a:pt x="17" y="305"/>
                </a:lnTo>
                <a:lnTo>
                  <a:pt x="12" y="295"/>
                </a:lnTo>
                <a:lnTo>
                  <a:pt x="9" y="285"/>
                </a:lnTo>
                <a:lnTo>
                  <a:pt x="6" y="275"/>
                </a:lnTo>
                <a:lnTo>
                  <a:pt x="4" y="264"/>
                </a:lnTo>
                <a:lnTo>
                  <a:pt x="2" y="253"/>
                </a:lnTo>
                <a:lnTo>
                  <a:pt x="1" y="242"/>
                </a:lnTo>
                <a:lnTo>
                  <a:pt x="0" y="231"/>
                </a:lnTo>
                <a:lnTo>
                  <a:pt x="0" y="220"/>
                </a:lnTo>
                <a:lnTo>
                  <a:pt x="0" y="209"/>
                </a:lnTo>
                <a:lnTo>
                  <a:pt x="1" y="197"/>
                </a:lnTo>
                <a:lnTo>
                  <a:pt x="2" y="187"/>
                </a:lnTo>
                <a:lnTo>
                  <a:pt x="4" y="176"/>
                </a:lnTo>
                <a:lnTo>
                  <a:pt x="6" y="165"/>
                </a:lnTo>
                <a:lnTo>
                  <a:pt x="9" y="155"/>
                </a:lnTo>
                <a:lnTo>
                  <a:pt x="12" y="144"/>
                </a:lnTo>
                <a:lnTo>
                  <a:pt x="17" y="134"/>
                </a:lnTo>
                <a:lnTo>
                  <a:pt x="25" y="115"/>
                </a:lnTo>
                <a:lnTo>
                  <a:pt x="37" y="97"/>
                </a:lnTo>
                <a:lnTo>
                  <a:pt x="49" y="80"/>
                </a:lnTo>
                <a:lnTo>
                  <a:pt x="64" y="65"/>
                </a:lnTo>
                <a:lnTo>
                  <a:pt x="78" y="50"/>
                </a:lnTo>
                <a:lnTo>
                  <a:pt x="95" y="39"/>
                </a:lnTo>
                <a:lnTo>
                  <a:pt x="114" y="27"/>
                </a:lnTo>
                <a:lnTo>
                  <a:pt x="133" y="18"/>
                </a:lnTo>
                <a:lnTo>
                  <a:pt x="142" y="14"/>
                </a:lnTo>
                <a:lnTo>
                  <a:pt x="153" y="11"/>
                </a:lnTo>
                <a:lnTo>
                  <a:pt x="164" y="8"/>
                </a:lnTo>
                <a:lnTo>
                  <a:pt x="174" y="6"/>
                </a:lnTo>
                <a:lnTo>
                  <a:pt x="185" y="3"/>
                </a:lnTo>
                <a:lnTo>
                  <a:pt x="196" y="2"/>
                </a:lnTo>
                <a:lnTo>
                  <a:pt x="207" y="1"/>
                </a:lnTo>
                <a:lnTo>
                  <a:pt x="218" y="0"/>
                </a:lnTo>
                <a:lnTo>
                  <a:pt x="230" y="1"/>
                </a:lnTo>
                <a:lnTo>
                  <a:pt x="240" y="2"/>
                </a:lnTo>
                <a:lnTo>
                  <a:pt x="251" y="3"/>
                </a:lnTo>
                <a:lnTo>
                  <a:pt x="263" y="6"/>
                </a:lnTo>
                <a:lnTo>
                  <a:pt x="273" y="8"/>
                </a:lnTo>
                <a:lnTo>
                  <a:pt x="283" y="11"/>
                </a:lnTo>
                <a:lnTo>
                  <a:pt x="293" y="14"/>
                </a:lnTo>
                <a:lnTo>
                  <a:pt x="303" y="18"/>
                </a:lnTo>
                <a:lnTo>
                  <a:pt x="322" y="27"/>
                </a:lnTo>
                <a:lnTo>
                  <a:pt x="340" y="39"/>
                </a:lnTo>
                <a:lnTo>
                  <a:pt x="357" y="50"/>
                </a:lnTo>
                <a:lnTo>
                  <a:pt x="373" y="65"/>
                </a:lnTo>
                <a:lnTo>
                  <a:pt x="387" y="80"/>
                </a:lnTo>
                <a:lnTo>
                  <a:pt x="400" y="97"/>
                </a:lnTo>
                <a:lnTo>
                  <a:pt x="411" y="115"/>
                </a:lnTo>
                <a:lnTo>
                  <a:pt x="420" y="134"/>
                </a:lnTo>
                <a:lnTo>
                  <a:pt x="423" y="144"/>
                </a:lnTo>
                <a:lnTo>
                  <a:pt x="428" y="155"/>
                </a:lnTo>
                <a:lnTo>
                  <a:pt x="430" y="165"/>
                </a:lnTo>
                <a:lnTo>
                  <a:pt x="433" y="176"/>
                </a:lnTo>
                <a:lnTo>
                  <a:pt x="434" y="187"/>
                </a:lnTo>
                <a:lnTo>
                  <a:pt x="436" y="197"/>
                </a:lnTo>
                <a:lnTo>
                  <a:pt x="437" y="209"/>
                </a:lnTo>
                <a:lnTo>
                  <a:pt x="437" y="220"/>
                </a:lnTo>
                <a:close/>
              </a:path>
            </a:pathLst>
          </a:custGeom>
          <a:solidFill>
            <a:srgbClr val="BC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2" name="Freeform 106">
            <a:extLst>
              <a:ext uri="{FF2B5EF4-FFF2-40B4-BE49-F238E27FC236}">
                <a16:creationId xmlns:a16="http://schemas.microsoft.com/office/drawing/2014/main" id="{87DF1EA6-2581-466E-B8DE-2FC998D23055}"/>
              </a:ext>
            </a:extLst>
          </p:cNvPr>
          <p:cNvSpPr>
            <a:spLocks/>
          </p:cNvSpPr>
          <p:nvPr/>
        </p:nvSpPr>
        <p:spPr bwMode="auto">
          <a:xfrm>
            <a:off x="9639009" y="2171559"/>
            <a:ext cx="98536" cy="98536"/>
          </a:xfrm>
          <a:custGeom>
            <a:avLst/>
            <a:gdLst>
              <a:gd name="T0" fmla="*/ 437 w 437"/>
              <a:gd name="T1" fmla="*/ 231 h 439"/>
              <a:gd name="T2" fmla="*/ 434 w 437"/>
              <a:gd name="T3" fmla="*/ 253 h 439"/>
              <a:gd name="T4" fmla="*/ 430 w 437"/>
              <a:gd name="T5" fmla="*/ 275 h 439"/>
              <a:gd name="T6" fmla="*/ 423 w 437"/>
              <a:gd name="T7" fmla="*/ 295 h 439"/>
              <a:gd name="T8" fmla="*/ 411 w 437"/>
              <a:gd name="T9" fmla="*/ 324 h 439"/>
              <a:gd name="T10" fmla="*/ 387 w 437"/>
              <a:gd name="T11" fmla="*/ 359 h 439"/>
              <a:gd name="T12" fmla="*/ 357 w 437"/>
              <a:gd name="T13" fmla="*/ 389 h 439"/>
              <a:gd name="T14" fmla="*/ 322 w 437"/>
              <a:gd name="T15" fmla="*/ 412 h 439"/>
              <a:gd name="T16" fmla="*/ 293 w 437"/>
              <a:gd name="T17" fmla="*/ 425 h 439"/>
              <a:gd name="T18" fmla="*/ 273 w 437"/>
              <a:gd name="T19" fmla="*/ 432 h 439"/>
              <a:gd name="T20" fmla="*/ 251 w 437"/>
              <a:gd name="T21" fmla="*/ 436 h 439"/>
              <a:gd name="T22" fmla="*/ 230 w 437"/>
              <a:gd name="T23" fmla="*/ 439 h 439"/>
              <a:gd name="T24" fmla="*/ 207 w 437"/>
              <a:gd name="T25" fmla="*/ 439 h 439"/>
              <a:gd name="T26" fmla="*/ 185 w 437"/>
              <a:gd name="T27" fmla="*/ 436 h 439"/>
              <a:gd name="T28" fmla="*/ 164 w 437"/>
              <a:gd name="T29" fmla="*/ 432 h 439"/>
              <a:gd name="T30" fmla="*/ 142 w 437"/>
              <a:gd name="T31" fmla="*/ 425 h 439"/>
              <a:gd name="T32" fmla="*/ 114 w 437"/>
              <a:gd name="T33" fmla="*/ 412 h 439"/>
              <a:gd name="T34" fmla="*/ 78 w 437"/>
              <a:gd name="T35" fmla="*/ 389 h 439"/>
              <a:gd name="T36" fmla="*/ 49 w 437"/>
              <a:gd name="T37" fmla="*/ 359 h 439"/>
              <a:gd name="T38" fmla="*/ 25 w 437"/>
              <a:gd name="T39" fmla="*/ 324 h 439"/>
              <a:gd name="T40" fmla="*/ 12 w 437"/>
              <a:gd name="T41" fmla="*/ 295 h 439"/>
              <a:gd name="T42" fmla="*/ 6 w 437"/>
              <a:gd name="T43" fmla="*/ 275 h 439"/>
              <a:gd name="T44" fmla="*/ 2 w 437"/>
              <a:gd name="T45" fmla="*/ 253 h 439"/>
              <a:gd name="T46" fmla="*/ 0 w 437"/>
              <a:gd name="T47" fmla="*/ 231 h 439"/>
              <a:gd name="T48" fmla="*/ 0 w 437"/>
              <a:gd name="T49" fmla="*/ 209 h 439"/>
              <a:gd name="T50" fmla="*/ 2 w 437"/>
              <a:gd name="T51" fmla="*/ 187 h 439"/>
              <a:gd name="T52" fmla="*/ 6 w 437"/>
              <a:gd name="T53" fmla="*/ 165 h 439"/>
              <a:gd name="T54" fmla="*/ 12 w 437"/>
              <a:gd name="T55" fmla="*/ 144 h 439"/>
              <a:gd name="T56" fmla="*/ 25 w 437"/>
              <a:gd name="T57" fmla="*/ 115 h 439"/>
              <a:gd name="T58" fmla="*/ 49 w 437"/>
              <a:gd name="T59" fmla="*/ 80 h 439"/>
              <a:gd name="T60" fmla="*/ 78 w 437"/>
              <a:gd name="T61" fmla="*/ 50 h 439"/>
              <a:gd name="T62" fmla="*/ 114 w 437"/>
              <a:gd name="T63" fmla="*/ 27 h 439"/>
              <a:gd name="T64" fmla="*/ 142 w 437"/>
              <a:gd name="T65" fmla="*/ 14 h 439"/>
              <a:gd name="T66" fmla="*/ 164 w 437"/>
              <a:gd name="T67" fmla="*/ 8 h 439"/>
              <a:gd name="T68" fmla="*/ 185 w 437"/>
              <a:gd name="T69" fmla="*/ 3 h 439"/>
              <a:gd name="T70" fmla="*/ 207 w 437"/>
              <a:gd name="T71" fmla="*/ 1 h 439"/>
              <a:gd name="T72" fmla="*/ 230 w 437"/>
              <a:gd name="T73" fmla="*/ 1 h 439"/>
              <a:gd name="T74" fmla="*/ 251 w 437"/>
              <a:gd name="T75" fmla="*/ 3 h 439"/>
              <a:gd name="T76" fmla="*/ 273 w 437"/>
              <a:gd name="T77" fmla="*/ 8 h 439"/>
              <a:gd name="T78" fmla="*/ 293 w 437"/>
              <a:gd name="T79" fmla="*/ 14 h 439"/>
              <a:gd name="T80" fmla="*/ 322 w 437"/>
              <a:gd name="T81" fmla="*/ 27 h 439"/>
              <a:gd name="T82" fmla="*/ 357 w 437"/>
              <a:gd name="T83" fmla="*/ 50 h 439"/>
              <a:gd name="T84" fmla="*/ 387 w 437"/>
              <a:gd name="T85" fmla="*/ 80 h 439"/>
              <a:gd name="T86" fmla="*/ 411 w 437"/>
              <a:gd name="T87" fmla="*/ 115 h 439"/>
              <a:gd name="T88" fmla="*/ 423 w 437"/>
              <a:gd name="T89" fmla="*/ 144 h 439"/>
              <a:gd name="T90" fmla="*/ 430 w 437"/>
              <a:gd name="T91" fmla="*/ 165 h 439"/>
              <a:gd name="T92" fmla="*/ 434 w 437"/>
              <a:gd name="T93" fmla="*/ 187 h 439"/>
              <a:gd name="T94" fmla="*/ 437 w 437"/>
              <a:gd name="T95" fmla="*/ 20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439">
                <a:moveTo>
                  <a:pt x="437" y="220"/>
                </a:moveTo>
                <a:lnTo>
                  <a:pt x="437" y="231"/>
                </a:lnTo>
                <a:lnTo>
                  <a:pt x="436" y="242"/>
                </a:lnTo>
                <a:lnTo>
                  <a:pt x="434" y="253"/>
                </a:lnTo>
                <a:lnTo>
                  <a:pt x="433" y="264"/>
                </a:lnTo>
                <a:lnTo>
                  <a:pt x="430" y="275"/>
                </a:lnTo>
                <a:lnTo>
                  <a:pt x="428" y="285"/>
                </a:lnTo>
                <a:lnTo>
                  <a:pt x="423" y="295"/>
                </a:lnTo>
                <a:lnTo>
                  <a:pt x="420" y="305"/>
                </a:lnTo>
                <a:lnTo>
                  <a:pt x="411" y="324"/>
                </a:lnTo>
                <a:lnTo>
                  <a:pt x="400" y="342"/>
                </a:lnTo>
                <a:lnTo>
                  <a:pt x="387" y="359"/>
                </a:lnTo>
                <a:lnTo>
                  <a:pt x="373" y="375"/>
                </a:lnTo>
                <a:lnTo>
                  <a:pt x="357" y="389"/>
                </a:lnTo>
                <a:lnTo>
                  <a:pt x="340" y="402"/>
                </a:lnTo>
                <a:lnTo>
                  <a:pt x="322" y="412"/>
                </a:lnTo>
                <a:lnTo>
                  <a:pt x="303" y="422"/>
                </a:lnTo>
                <a:lnTo>
                  <a:pt x="293" y="425"/>
                </a:lnTo>
                <a:lnTo>
                  <a:pt x="283" y="429"/>
                </a:lnTo>
                <a:lnTo>
                  <a:pt x="273" y="432"/>
                </a:lnTo>
                <a:lnTo>
                  <a:pt x="263" y="435"/>
                </a:lnTo>
                <a:lnTo>
                  <a:pt x="251" y="436"/>
                </a:lnTo>
                <a:lnTo>
                  <a:pt x="240" y="438"/>
                </a:lnTo>
                <a:lnTo>
                  <a:pt x="230" y="439"/>
                </a:lnTo>
                <a:lnTo>
                  <a:pt x="218" y="439"/>
                </a:lnTo>
                <a:lnTo>
                  <a:pt x="207" y="439"/>
                </a:lnTo>
                <a:lnTo>
                  <a:pt x="196" y="438"/>
                </a:lnTo>
                <a:lnTo>
                  <a:pt x="185" y="436"/>
                </a:lnTo>
                <a:lnTo>
                  <a:pt x="174" y="435"/>
                </a:lnTo>
                <a:lnTo>
                  <a:pt x="164" y="432"/>
                </a:lnTo>
                <a:lnTo>
                  <a:pt x="153" y="429"/>
                </a:lnTo>
                <a:lnTo>
                  <a:pt x="142" y="425"/>
                </a:lnTo>
                <a:lnTo>
                  <a:pt x="133" y="422"/>
                </a:lnTo>
                <a:lnTo>
                  <a:pt x="114" y="412"/>
                </a:lnTo>
                <a:lnTo>
                  <a:pt x="95" y="402"/>
                </a:lnTo>
                <a:lnTo>
                  <a:pt x="78" y="389"/>
                </a:lnTo>
                <a:lnTo>
                  <a:pt x="64" y="375"/>
                </a:lnTo>
                <a:lnTo>
                  <a:pt x="49" y="359"/>
                </a:lnTo>
                <a:lnTo>
                  <a:pt x="37" y="342"/>
                </a:lnTo>
                <a:lnTo>
                  <a:pt x="25" y="324"/>
                </a:lnTo>
                <a:lnTo>
                  <a:pt x="17" y="305"/>
                </a:lnTo>
                <a:lnTo>
                  <a:pt x="12" y="295"/>
                </a:lnTo>
                <a:lnTo>
                  <a:pt x="9" y="285"/>
                </a:lnTo>
                <a:lnTo>
                  <a:pt x="6" y="275"/>
                </a:lnTo>
                <a:lnTo>
                  <a:pt x="4" y="264"/>
                </a:lnTo>
                <a:lnTo>
                  <a:pt x="2" y="253"/>
                </a:lnTo>
                <a:lnTo>
                  <a:pt x="1" y="242"/>
                </a:lnTo>
                <a:lnTo>
                  <a:pt x="0" y="231"/>
                </a:lnTo>
                <a:lnTo>
                  <a:pt x="0" y="220"/>
                </a:lnTo>
                <a:lnTo>
                  <a:pt x="0" y="209"/>
                </a:lnTo>
                <a:lnTo>
                  <a:pt x="1" y="197"/>
                </a:lnTo>
                <a:lnTo>
                  <a:pt x="2" y="187"/>
                </a:lnTo>
                <a:lnTo>
                  <a:pt x="4" y="176"/>
                </a:lnTo>
                <a:lnTo>
                  <a:pt x="6" y="165"/>
                </a:lnTo>
                <a:lnTo>
                  <a:pt x="9" y="155"/>
                </a:lnTo>
                <a:lnTo>
                  <a:pt x="12" y="144"/>
                </a:lnTo>
                <a:lnTo>
                  <a:pt x="17" y="134"/>
                </a:lnTo>
                <a:lnTo>
                  <a:pt x="25" y="115"/>
                </a:lnTo>
                <a:lnTo>
                  <a:pt x="37" y="97"/>
                </a:lnTo>
                <a:lnTo>
                  <a:pt x="49" y="80"/>
                </a:lnTo>
                <a:lnTo>
                  <a:pt x="64" y="65"/>
                </a:lnTo>
                <a:lnTo>
                  <a:pt x="78" y="50"/>
                </a:lnTo>
                <a:lnTo>
                  <a:pt x="95" y="39"/>
                </a:lnTo>
                <a:lnTo>
                  <a:pt x="114" y="27"/>
                </a:lnTo>
                <a:lnTo>
                  <a:pt x="133" y="18"/>
                </a:lnTo>
                <a:lnTo>
                  <a:pt x="142" y="14"/>
                </a:lnTo>
                <a:lnTo>
                  <a:pt x="153" y="11"/>
                </a:lnTo>
                <a:lnTo>
                  <a:pt x="164" y="8"/>
                </a:lnTo>
                <a:lnTo>
                  <a:pt x="174" y="6"/>
                </a:lnTo>
                <a:lnTo>
                  <a:pt x="185" y="3"/>
                </a:lnTo>
                <a:lnTo>
                  <a:pt x="196" y="2"/>
                </a:lnTo>
                <a:lnTo>
                  <a:pt x="207" y="1"/>
                </a:lnTo>
                <a:lnTo>
                  <a:pt x="218" y="0"/>
                </a:lnTo>
                <a:lnTo>
                  <a:pt x="230" y="1"/>
                </a:lnTo>
                <a:lnTo>
                  <a:pt x="240" y="2"/>
                </a:lnTo>
                <a:lnTo>
                  <a:pt x="251" y="3"/>
                </a:lnTo>
                <a:lnTo>
                  <a:pt x="263" y="6"/>
                </a:lnTo>
                <a:lnTo>
                  <a:pt x="273" y="8"/>
                </a:lnTo>
                <a:lnTo>
                  <a:pt x="283" y="11"/>
                </a:lnTo>
                <a:lnTo>
                  <a:pt x="293" y="14"/>
                </a:lnTo>
                <a:lnTo>
                  <a:pt x="303" y="18"/>
                </a:lnTo>
                <a:lnTo>
                  <a:pt x="322" y="27"/>
                </a:lnTo>
                <a:lnTo>
                  <a:pt x="340" y="39"/>
                </a:lnTo>
                <a:lnTo>
                  <a:pt x="357" y="50"/>
                </a:lnTo>
                <a:lnTo>
                  <a:pt x="373" y="65"/>
                </a:lnTo>
                <a:lnTo>
                  <a:pt x="387" y="80"/>
                </a:lnTo>
                <a:lnTo>
                  <a:pt x="400" y="97"/>
                </a:lnTo>
                <a:lnTo>
                  <a:pt x="411" y="115"/>
                </a:lnTo>
                <a:lnTo>
                  <a:pt x="420" y="134"/>
                </a:lnTo>
                <a:lnTo>
                  <a:pt x="423" y="144"/>
                </a:lnTo>
                <a:lnTo>
                  <a:pt x="428" y="155"/>
                </a:lnTo>
                <a:lnTo>
                  <a:pt x="430" y="165"/>
                </a:lnTo>
                <a:lnTo>
                  <a:pt x="433" y="176"/>
                </a:lnTo>
                <a:lnTo>
                  <a:pt x="434" y="187"/>
                </a:lnTo>
                <a:lnTo>
                  <a:pt x="436" y="197"/>
                </a:lnTo>
                <a:lnTo>
                  <a:pt x="437" y="209"/>
                </a:lnTo>
                <a:lnTo>
                  <a:pt x="437" y="220"/>
                </a:lnTo>
                <a:close/>
              </a:path>
            </a:pathLst>
          </a:custGeom>
          <a:solidFill>
            <a:srgbClr val="BC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3" name="Freeform 102">
            <a:extLst>
              <a:ext uri="{FF2B5EF4-FFF2-40B4-BE49-F238E27FC236}">
                <a16:creationId xmlns:a16="http://schemas.microsoft.com/office/drawing/2014/main" id="{F5F9B293-C256-419F-AD81-22AFDE218818}"/>
              </a:ext>
            </a:extLst>
          </p:cNvPr>
          <p:cNvSpPr>
            <a:spLocks/>
          </p:cNvSpPr>
          <p:nvPr/>
        </p:nvSpPr>
        <p:spPr bwMode="auto">
          <a:xfrm>
            <a:off x="8459495" y="2533830"/>
            <a:ext cx="516830" cy="516830"/>
          </a:xfrm>
          <a:custGeom>
            <a:avLst/>
            <a:gdLst>
              <a:gd name="T0" fmla="*/ 897 w 900"/>
              <a:gd name="T1" fmla="*/ 496 h 899"/>
              <a:gd name="T2" fmla="*/ 885 w 900"/>
              <a:gd name="T3" fmla="*/ 562 h 899"/>
              <a:gd name="T4" fmla="*/ 864 w 900"/>
              <a:gd name="T5" fmla="*/ 625 h 899"/>
              <a:gd name="T6" fmla="*/ 834 w 900"/>
              <a:gd name="T7" fmla="*/ 683 h 899"/>
              <a:gd name="T8" fmla="*/ 797 w 900"/>
              <a:gd name="T9" fmla="*/ 735 h 899"/>
              <a:gd name="T10" fmla="*/ 752 w 900"/>
              <a:gd name="T11" fmla="*/ 783 h 899"/>
              <a:gd name="T12" fmla="*/ 701 w 900"/>
              <a:gd name="T13" fmla="*/ 823 h 899"/>
              <a:gd name="T14" fmla="*/ 645 w 900"/>
              <a:gd name="T15" fmla="*/ 856 h 899"/>
              <a:gd name="T16" fmla="*/ 583 w 900"/>
              <a:gd name="T17" fmla="*/ 879 h 899"/>
              <a:gd name="T18" fmla="*/ 518 w 900"/>
              <a:gd name="T19" fmla="*/ 894 h 899"/>
              <a:gd name="T20" fmla="*/ 450 w 900"/>
              <a:gd name="T21" fmla="*/ 899 h 899"/>
              <a:gd name="T22" fmla="*/ 381 w 900"/>
              <a:gd name="T23" fmla="*/ 894 h 899"/>
              <a:gd name="T24" fmla="*/ 316 w 900"/>
              <a:gd name="T25" fmla="*/ 879 h 899"/>
              <a:gd name="T26" fmla="*/ 254 w 900"/>
              <a:gd name="T27" fmla="*/ 856 h 899"/>
              <a:gd name="T28" fmla="*/ 198 w 900"/>
              <a:gd name="T29" fmla="*/ 823 h 899"/>
              <a:gd name="T30" fmla="*/ 147 w 900"/>
              <a:gd name="T31" fmla="*/ 783 h 899"/>
              <a:gd name="T32" fmla="*/ 102 w 900"/>
              <a:gd name="T33" fmla="*/ 735 h 899"/>
              <a:gd name="T34" fmla="*/ 65 w 900"/>
              <a:gd name="T35" fmla="*/ 683 h 899"/>
              <a:gd name="T36" fmla="*/ 35 w 900"/>
              <a:gd name="T37" fmla="*/ 625 h 899"/>
              <a:gd name="T38" fmla="*/ 14 w 900"/>
              <a:gd name="T39" fmla="*/ 562 h 899"/>
              <a:gd name="T40" fmla="*/ 2 w 900"/>
              <a:gd name="T41" fmla="*/ 496 h 899"/>
              <a:gd name="T42" fmla="*/ 0 w 900"/>
              <a:gd name="T43" fmla="*/ 427 h 899"/>
              <a:gd name="T44" fmla="*/ 8 w 900"/>
              <a:gd name="T45" fmla="*/ 358 h 899"/>
              <a:gd name="T46" fmla="*/ 26 w 900"/>
              <a:gd name="T47" fmla="*/ 295 h 899"/>
              <a:gd name="T48" fmla="*/ 54 w 900"/>
              <a:gd name="T49" fmla="*/ 235 h 899"/>
              <a:gd name="T50" fmla="*/ 89 w 900"/>
              <a:gd name="T51" fmla="*/ 181 h 899"/>
              <a:gd name="T52" fmla="*/ 132 w 900"/>
              <a:gd name="T53" fmla="*/ 132 h 899"/>
              <a:gd name="T54" fmla="*/ 181 w 900"/>
              <a:gd name="T55" fmla="*/ 89 h 899"/>
              <a:gd name="T56" fmla="*/ 235 w 900"/>
              <a:gd name="T57" fmla="*/ 54 h 899"/>
              <a:gd name="T58" fmla="*/ 295 w 900"/>
              <a:gd name="T59" fmla="*/ 26 h 899"/>
              <a:gd name="T60" fmla="*/ 359 w 900"/>
              <a:gd name="T61" fmla="*/ 8 h 899"/>
              <a:gd name="T62" fmla="*/ 427 w 900"/>
              <a:gd name="T63" fmla="*/ 0 h 899"/>
              <a:gd name="T64" fmla="*/ 496 w 900"/>
              <a:gd name="T65" fmla="*/ 2 h 899"/>
              <a:gd name="T66" fmla="*/ 562 w 900"/>
              <a:gd name="T67" fmla="*/ 13 h 899"/>
              <a:gd name="T68" fmla="*/ 625 w 900"/>
              <a:gd name="T69" fmla="*/ 35 h 899"/>
              <a:gd name="T70" fmla="*/ 683 w 900"/>
              <a:gd name="T71" fmla="*/ 65 h 899"/>
              <a:gd name="T72" fmla="*/ 736 w 900"/>
              <a:gd name="T73" fmla="*/ 102 h 899"/>
              <a:gd name="T74" fmla="*/ 783 w 900"/>
              <a:gd name="T75" fmla="*/ 147 h 899"/>
              <a:gd name="T76" fmla="*/ 823 w 900"/>
              <a:gd name="T77" fmla="*/ 198 h 899"/>
              <a:gd name="T78" fmla="*/ 856 w 900"/>
              <a:gd name="T79" fmla="*/ 254 h 899"/>
              <a:gd name="T80" fmla="*/ 880 w 900"/>
              <a:gd name="T81" fmla="*/ 316 h 899"/>
              <a:gd name="T82" fmla="*/ 895 w 900"/>
              <a:gd name="T83" fmla="*/ 381 h 899"/>
              <a:gd name="T84" fmla="*/ 900 w 900"/>
              <a:gd name="T85" fmla="*/ 45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0" h="899">
                <a:moveTo>
                  <a:pt x="900" y="450"/>
                </a:moveTo>
                <a:lnTo>
                  <a:pt x="899" y="472"/>
                </a:lnTo>
                <a:lnTo>
                  <a:pt x="897" y="496"/>
                </a:lnTo>
                <a:lnTo>
                  <a:pt x="895" y="518"/>
                </a:lnTo>
                <a:lnTo>
                  <a:pt x="891" y="541"/>
                </a:lnTo>
                <a:lnTo>
                  <a:pt x="885" y="562"/>
                </a:lnTo>
                <a:lnTo>
                  <a:pt x="880" y="583"/>
                </a:lnTo>
                <a:lnTo>
                  <a:pt x="873" y="604"/>
                </a:lnTo>
                <a:lnTo>
                  <a:pt x="864" y="625"/>
                </a:lnTo>
                <a:lnTo>
                  <a:pt x="856" y="645"/>
                </a:lnTo>
                <a:lnTo>
                  <a:pt x="846" y="664"/>
                </a:lnTo>
                <a:lnTo>
                  <a:pt x="834" y="683"/>
                </a:lnTo>
                <a:lnTo>
                  <a:pt x="823" y="701"/>
                </a:lnTo>
                <a:lnTo>
                  <a:pt x="811" y="720"/>
                </a:lnTo>
                <a:lnTo>
                  <a:pt x="797" y="735"/>
                </a:lnTo>
                <a:lnTo>
                  <a:pt x="783" y="753"/>
                </a:lnTo>
                <a:lnTo>
                  <a:pt x="768" y="769"/>
                </a:lnTo>
                <a:lnTo>
                  <a:pt x="752" y="783"/>
                </a:lnTo>
                <a:lnTo>
                  <a:pt x="736" y="797"/>
                </a:lnTo>
                <a:lnTo>
                  <a:pt x="719" y="810"/>
                </a:lnTo>
                <a:lnTo>
                  <a:pt x="701" y="823"/>
                </a:lnTo>
                <a:lnTo>
                  <a:pt x="683" y="835"/>
                </a:lnTo>
                <a:lnTo>
                  <a:pt x="664" y="845"/>
                </a:lnTo>
                <a:lnTo>
                  <a:pt x="645" y="856"/>
                </a:lnTo>
                <a:lnTo>
                  <a:pt x="625" y="864"/>
                </a:lnTo>
                <a:lnTo>
                  <a:pt x="604" y="873"/>
                </a:lnTo>
                <a:lnTo>
                  <a:pt x="583" y="879"/>
                </a:lnTo>
                <a:lnTo>
                  <a:pt x="562" y="886"/>
                </a:lnTo>
                <a:lnTo>
                  <a:pt x="541" y="891"/>
                </a:lnTo>
                <a:lnTo>
                  <a:pt x="518" y="894"/>
                </a:lnTo>
                <a:lnTo>
                  <a:pt x="496" y="897"/>
                </a:lnTo>
                <a:lnTo>
                  <a:pt x="472" y="899"/>
                </a:lnTo>
                <a:lnTo>
                  <a:pt x="450" y="899"/>
                </a:lnTo>
                <a:lnTo>
                  <a:pt x="427" y="899"/>
                </a:lnTo>
                <a:lnTo>
                  <a:pt x="403" y="897"/>
                </a:lnTo>
                <a:lnTo>
                  <a:pt x="381" y="894"/>
                </a:lnTo>
                <a:lnTo>
                  <a:pt x="359" y="891"/>
                </a:lnTo>
                <a:lnTo>
                  <a:pt x="337" y="886"/>
                </a:lnTo>
                <a:lnTo>
                  <a:pt x="316" y="879"/>
                </a:lnTo>
                <a:lnTo>
                  <a:pt x="295" y="873"/>
                </a:lnTo>
                <a:lnTo>
                  <a:pt x="274" y="864"/>
                </a:lnTo>
                <a:lnTo>
                  <a:pt x="254" y="856"/>
                </a:lnTo>
                <a:lnTo>
                  <a:pt x="235" y="845"/>
                </a:lnTo>
                <a:lnTo>
                  <a:pt x="216" y="835"/>
                </a:lnTo>
                <a:lnTo>
                  <a:pt x="198" y="823"/>
                </a:lnTo>
                <a:lnTo>
                  <a:pt x="181" y="810"/>
                </a:lnTo>
                <a:lnTo>
                  <a:pt x="164" y="797"/>
                </a:lnTo>
                <a:lnTo>
                  <a:pt x="147" y="783"/>
                </a:lnTo>
                <a:lnTo>
                  <a:pt x="132" y="769"/>
                </a:lnTo>
                <a:lnTo>
                  <a:pt x="117" y="753"/>
                </a:lnTo>
                <a:lnTo>
                  <a:pt x="102" y="735"/>
                </a:lnTo>
                <a:lnTo>
                  <a:pt x="89" y="720"/>
                </a:lnTo>
                <a:lnTo>
                  <a:pt x="76" y="701"/>
                </a:lnTo>
                <a:lnTo>
                  <a:pt x="65" y="683"/>
                </a:lnTo>
                <a:lnTo>
                  <a:pt x="54" y="664"/>
                </a:lnTo>
                <a:lnTo>
                  <a:pt x="45" y="645"/>
                </a:lnTo>
                <a:lnTo>
                  <a:pt x="35" y="625"/>
                </a:lnTo>
                <a:lnTo>
                  <a:pt x="26" y="604"/>
                </a:lnTo>
                <a:lnTo>
                  <a:pt x="20" y="583"/>
                </a:lnTo>
                <a:lnTo>
                  <a:pt x="14" y="562"/>
                </a:lnTo>
                <a:lnTo>
                  <a:pt x="8" y="541"/>
                </a:lnTo>
                <a:lnTo>
                  <a:pt x="5" y="518"/>
                </a:lnTo>
                <a:lnTo>
                  <a:pt x="2" y="496"/>
                </a:lnTo>
                <a:lnTo>
                  <a:pt x="0" y="472"/>
                </a:lnTo>
                <a:lnTo>
                  <a:pt x="0" y="450"/>
                </a:lnTo>
                <a:lnTo>
                  <a:pt x="0" y="427"/>
                </a:lnTo>
                <a:lnTo>
                  <a:pt x="2" y="403"/>
                </a:lnTo>
                <a:lnTo>
                  <a:pt x="5" y="381"/>
                </a:lnTo>
                <a:lnTo>
                  <a:pt x="8" y="358"/>
                </a:lnTo>
                <a:lnTo>
                  <a:pt x="14" y="337"/>
                </a:lnTo>
                <a:lnTo>
                  <a:pt x="20" y="316"/>
                </a:lnTo>
                <a:lnTo>
                  <a:pt x="26" y="295"/>
                </a:lnTo>
                <a:lnTo>
                  <a:pt x="35" y="274"/>
                </a:lnTo>
                <a:lnTo>
                  <a:pt x="45" y="254"/>
                </a:lnTo>
                <a:lnTo>
                  <a:pt x="54" y="235"/>
                </a:lnTo>
                <a:lnTo>
                  <a:pt x="65" y="216"/>
                </a:lnTo>
                <a:lnTo>
                  <a:pt x="76" y="198"/>
                </a:lnTo>
                <a:lnTo>
                  <a:pt x="89" y="181"/>
                </a:lnTo>
                <a:lnTo>
                  <a:pt x="102" y="164"/>
                </a:lnTo>
                <a:lnTo>
                  <a:pt x="117" y="147"/>
                </a:lnTo>
                <a:lnTo>
                  <a:pt x="132" y="132"/>
                </a:lnTo>
                <a:lnTo>
                  <a:pt x="147" y="117"/>
                </a:lnTo>
                <a:lnTo>
                  <a:pt x="164" y="102"/>
                </a:lnTo>
                <a:lnTo>
                  <a:pt x="181" y="89"/>
                </a:lnTo>
                <a:lnTo>
                  <a:pt x="198" y="76"/>
                </a:lnTo>
                <a:lnTo>
                  <a:pt x="216" y="65"/>
                </a:lnTo>
                <a:lnTo>
                  <a:pt x="235" y="54"/>
                </a:lnTo>
                <a:lnTo>
                  <a:pt x="254" y="43"/>
                </a:lnTo>
                <a:lnTo>
                  <a:pt x="274" y="35"/>
                </a:lnTo>
                <a:lnTo>
                  <a:pt x="295" y="26"/>
                </a:lnTo>
                <a:lnTo>
                  <a:pt x="316" y="20"/>
                </a:lnTo>
                <a:lnTo>
                  <a:pt x="337" y="13"/>
                </a:lnTo>
                <a:lnTo>
                  <a:pt x="359" y="8"/>
                </a:lnTo>
                <a:lnTo>
                  <a:pt x="381" y="5"/>
                </a:lnTo>
                <a:lnTo>
                  <a:pt x="403" y="2"/>
                </a:lnTo>
                <a:lnTo>
                  <a:pt x="427" y="0"/>
                </a:lnTo>
                <a:lnTo>
                  <a:pt x="450" y="0"/>
                </a:lnTo>
                <a:lnTo>
                  <a:pt x="472" y="0"/>
                </a:lnTo>
                <a:lnTo>
                  <a:pt x="496" y="2"/>
                </a:lnTo>
                <a:lnTo>
                  <a:pt x="518" y="5"/>
                </a:lnTo>
                <a:lnTo>
                  <a:pt x="541" y="8"/>
                </a:lnTo>
                <a:lnTo>
                  <a:pt x="562" y="13"/>
                </a:lnTo>
                <a:lnTo>
                  <a:pt x="583" y="20"/>
                </a:lnTo>
                <a:lnTo>
                  <a:pt x="604" y="26"/>
                </a:lnTo>
                <a:lnTo>
                  <a:pt x="625" y="35"/>
                </a:lnTo>
                <a:lnTo>
                  <a:pt x="645" y="43"/>
                </a:lnTo>
                <a:lnTo>
                  <a:pt x="664" y="54"/>
                </a:lnTo>
                <a:lnTo>
                  <a:pt x="683" y="65"/>
                </a:lnTo>
                <a:lnTo>
                  <a:pt x="701" y="76"/>
                </a:lnTo>
                <a:lnTo>
                  <a:pt x="719" y="89"/>
                </a:lnTo>
                <a:lnTo>
                  <a:pt x="736" y="102"/>
                </a:lnTo>
                <a:lnTo>
                  <a:pt x="752" y="117"/>
                </a:lnTo>
                <a:lnTo>
                  <a:pt x="768" y="132"/>
                </a:lnTo>
                <a:lnTo>
                  <a:pt x="783" y="147"/>
                </a:lnTo>
                <a:lnTo>
                  <a:pt x="797" y="164"/>
                </a:lnTo>
                <a:lnTo>
                  <a:pt x="811" y="181"/>
                </a:lnTo>
                <a:lnTo>
                  <a:pt x="823" y="198"/>
                </a:lnTo>
                <a:lnTo>
                  <a:pt x="834" y="216"/>
                </a:lnTo>
                <a:lnTo>
                  <a:pt x="846" y="235"/>
                </a:lnTo>
                <a:lnTo>
                  <a:pt x="856" y="254"/>
                </a:lnTo>
                <a:lnTo>
                  <a:pt x="864" y="274"/>
                </a:lnTo>
                <a:lnTo>
                  <a:pt x="873" y="295"/>
                </a:lnTo>
                <a:lnTo>
                  <a:pt x="880" y="316"/>
                </a:lnTo>
                <a:lnTo>
                  <a:pt x="885" y="337"/>
                </a:lnTo>
                <a:lnTo>
                  <a:pt x="891" y="358"/>
                </a:lnTo>
                <a:lnTo>
                  <a:pt x="895" y="381"/>
                </a:lnTo>
                <a:lnTo>
                  <a:pt x="897" y="403"/>
                </a:lnTo>
                <a:lnTo>
                  <a:pt x="899" y="427"/>
                </a:lnTo>
                <a:lnTo>
                  <a:pt x="900" y="450"/>
                </a:lnTo>
                <a:close/>
              </a:path>
            </a:pathLst>
          </a:custGeom>
          <a:solidFill>
            <a:srgbClr val="BCBCBC">
              <a:alpha val="1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4" name="Freeform 106">
            <a:extLst>
              <a:ext uri="{FF2B5EF4-FFF2-40B4-BE49-F238E27FC236}">
                <a16:creationId xmlns:a16="http://schemas.microsoft.com/office/drawing/2014/main" id="{87DF1EA6-2581-466E-B8DE-2FC998D23055}"/>
              </a:ext>
            </a:extLst>
          </p:cNvPr>
          <p:cNvSpPr>
            <a:spLocks/>
          </p:cNvSpPr>
          <p:nvPr/>
        </p:nvSpPr>
        <p:spPr bwMode="auto">
          <a:xfrm>
            <a:off x="9360663" y="2341386"/>
            <a:ext cx="45720" cy="45720"/>
          </a:xfrm>
          <a:custGeom>
            <a:avLst/>
            <a:gdLst>
              <a:gd name="T0" fmla="*/ 437 w 437"/>
              <a:gd name="T1" fmla="*/ 231 h 439"/>
              <a:gd name="T2" fmla="*/ 434 w 437"/>
              <a:gd name="T3" fmla="*/ 253 h 439"/>
              <a:gd name="T4" fmla="*/ 430 w 437"/>
              <a:gd name="T5" fmla="*/ 275 h 439"/>
              <a:gd name="T6" fmla="*/ 423 w 437"/>
              <a:gd name="T7" fmla="*/ 295 h 439"/>
              <a:gd name="T8" fmla="*/ 411 w 437"/>
              <a:gd name="T9" fmla="*/ 324 h 439"/>
              <a:gd name="T10" fmla="*/ 387 w 437"/>
              <a:gd name="T11" fmla="*/ 359 h 439"/>
              <a:gd name="T12" fmla="*/ 357 w 437"/>
              <a:gd name="T13" fmla="*/ 389 h 439"/>
              <a:gd name="T14" fmla="*/ 322 w 437"/>
              <a:gd name="T15" fmla="*/ 412 h 439"/>
              <a:gd name="T16" fmla="*/ 293 w 437"/>
              <a:gd name="T17" fmla="*/ 425 h 439"/>
              <a:gd name="T18" fmla="*/ 273 w 437"/>
              <a:gd name="T19" fmla="*/ 432 h 439"/>
              <a:gd name="T20" fmla="*/ 251 w 437"/>
              <a:gd name="T21" fmla="*/ 436 h 439"/>
              <a:gd name="T22" fmla="*/ 230 w 437"/>
              <a:gd name="T23" fmla="*/ 439 h 439"/>
              <a:gd name="T24" fmla="*/ 207 w 437"/>
              <a:gd name="T25" fmla="*/ 439 h 439"/>
              <a:gd name="T26" fmla="*/ 185 w 437"/>
              <a:gd name="T27" fmla="*/ 436 h 439"/>
              <a:gd name="T28" fmla="*/ 164 w 437"/>
              <a:gd name="T29" fmla="*/ 432 h 439"/>
              <a:gd name="T30" fmla="*/ 142 w 437"/>
              <a:gd name="T31" fmla="*/ 425 h 439"/>
              <a:gd name="T32" fmla="*/ 114 w 437"/>
              <a:gd name="T33" fmla="*/ 412 h 439"/>
              <a:gd name="T34" fmla="*/ 78 w 437"/>
              <a:gd name="T35" fmla="*/ 389 h 439"/>
              <a:gd name="T36" fmla="*/ 49 w 437"/>
              <a:gd name="T37" fmla="*/ 359 h 439"/>
              <a:gd name="T38" fmla="*/ 25 w 437"/>
              <a:gd name="T39" fmla="*/ 324 h 439"/>
              <a:gd name="T40" fmla="*/ 12 w 437"/>
              <a:gd name="T41" fmla="*/ 295 h 439"/>
              <a:gd name="T42" fmla="*/ 6 w 437"/>
              <a:gd name="T43" fmla="*/ 275 h 439"/>
              <a:gd name="T44" fmla="*/ 2 w 437"/>
              <a:gd name="T45" fmla="*/ 253 h 439"/>
              <a:gd name="T46" fmla="*/ 0 w 437"/>
              <a:gd name="T47" fmla="*/ 231 h 439"/>
              <a:gd name="T48" fmla="*/ 0 w 437"/>
              <a:gd name="T49" fmla="*/ 209 h 439"/>
              <a:gd name="T50" fmla="*/ 2 w 437"/>
              <a:gd name="T51" fmla="*/ 187 h 439"/>
              <a:gd name="T52" fmla="*/ 6 w 437"/>
              <a:gd name="T53" fmla="*/ 165 h 439"/>
              <a:gd name="T54" fmla="*/ 12 w 437"/>
              <a:gd name="T55" fmla="*/ 144 h 439"/>
              <a:gd name="T56" fmla="*/ 25 w 437"/>
              <a:gd name="T57" fmla="*/ 115 h 439"/>
              <a:gd name="T58" fmla="*/ 49 w 437"/>
              <a:gd name="T59" fmla="*/ 80 h 439"/>
              <a:gd name="T60" fmla="*/ 78 w 437"/>
              <a:gd name="T61" fmla="*/ 50 h 439"/>
              <a:gd name="T62" fmla="*/ 114 w 437"/>
              <a:gd name="T63" fmla="*/ 27 h 439"/>
              <a:gd name="T64" fmla="*/ 142 w 437"/>
              <a:gd name="T65" fmla="*/ 14 h 439"/>
              <a:gd name="T66" fmla="*/ 164 w 437"/>
              <a:gd name="T67" fmla="*/ 8 h 439"/>
              <a:gd name="T68" fmla="*/ 185 w 437"/>
              <a:gd name="T69" fmla="*/ 3 h 439"/>
              <a:gd name="T70" fmla="*/ 207 w 437"/>
              <a:gd name="T71" fmla="*/ 1 h 439"/>
              <a:gd name="T72" fmla="*/ 230 w 437"/>
              <a:gd name="T73" fmla="*/ 1 h 439"/>
              <a:gd name="T74" fmla="*/ 251 w 437"/>
              <a:gd name="T75" fmla="*/ 3 h 439"/>
              <a:gd name="T76" fmla="*/ 273 w 437"/>
              <a:gd name="T77" fmla="*/ 8 h 439"/>
              <a:gd name="T78" fmla="*/ 293 w 437"/>
              <a:gd name="T79" fmla="*/ 14 h 439"/>
              <a:gd name="T80" fmla="*/ 322 w 437"/>
              <a:gd name="T81" fmla="*/ 27 h 439"/>
              <a:gd name="T82" fmla="*/ 357 w 437"/>
              <a:gd name="T83" fmla="*/ 50 h 439"/>
              <a:gd name="T84" fmla="*/ 387 w 437"/>
              <a:gd name="T85" fmla="*/ 80 h 439"/>
              <a:gd name="T86" fmla="*/ 411 w 437"/>
              <a:gd name="T87" fmla="*/ 115 h 439"/>
              <a:gd name="T88" fmla="*/ 423 w 437"/>
              <a:gd name="T89" fmla="*/ 144 h 439"/>
              <a:gd name="T90" fmla="*/ 430 w 437"/>
              <a:gd name="T91" fmla="*/ 165 h 439"/>
              <a:gd name="T92" fmla="*/ 434 w 437"/>
              <a:gd name="T93" fmla="*/ 187 h 439"/>
              <a:gd name="T94" fmla="*/ 437 w 437"/>
              <a:gd name="T95" fmla="*/ 20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439">
                <a:moveTo>
                  <a:pt x="437" y="220"/>
                </a:moveTo>
                <a:lnTo>
                  <a:pt x="437" y="231"/>
                </a:lnTo>
                <a:lnTo>
                  <a:pt x="436" y="242"/>
                </a:lnTo>
                <a:lnTo>
                  <a:pt x="434" y="253"/>
                </a:lnTo>
                <a:lnTo>
                  <a:pt x="433" y="264"/>
                </a:lnTo>
                <a:lnTo>
                  <a:pt x="430" y="275"/>
                </a:lnTo>
                <a:lnTo>
                  <a:pt x="428" y="285"/>
                </a:lnTo>
                <a:lnTo>
                  <a:pt x="423" y="295"/>
                </a:lnTo>
                <a:lnTo>
                  <a:pt x="420" y="305"/>
                </a:lnTo>
                <a:lnTo>
                  <a:pt x="411" y="324"/>
                </a:lnTo>
                <a:lnTo>
                  <a:pt x="400" y="342"/>
                </a:lnTo>
                <a:lnTo>
                  <a:pt x="387" y="359"/>
                </a:lnTo>
                <a:lnTo>
                  <a:pt x="373" y="375"/>
                </a:lnTo>
                <a:lnTo>
                  <a:pt x="357" y="389"/>
                </a:lnTo>
                <a:lnTo>
                  <a:pt x="340" y="402"/>
                </a:lnTo>
                <a:lnTo>
                  <a:pt x="322" y="412"/>
                </a:lnTo>
                <a:lnTo>
                  <a:pt x="303" y="422"/>
                </a:lnTo>
                <a:lnTo>
                  <a:pt x="293" y="425"/>
                </a:lnTo>
                <a:lnTo>
                  <a:pt x="283" y="429"/>
                </a:lnTo>
                <a:lnTo>
                  <a:pt x="273" y="432"/>
                </a:lnTo>
                <a:lnTo>
                  <a:pt x="263" y="435"/>
                </a:lnTo>
                <a:lnTo>
                  <a:pt x="251" y="436"/>
                </a:lnTo>
                <a:lnTo>
                  <a:pt x="240" y="438"/>
                </a:lnTo>
                <a:lnTo>
                  <a:pt x="230" y="439"/>
                </a:lnTo>
                <a:lnTo>
                  <a:pt x="218" y="439"/>
                </a:lnTo>
                <a:lnTo>
                  <a:pt x="207" y="439"/>
                </a:lnTo>
                <a:lnTo>
                  <a:pt x="196" y="438"/>
                </a:lnTo>
                <a:lnTo>
                  <a:pt x="185" y="436"/>
                </a:lnTo>
                <a:lnTo>
                  <a:pt x="174" y="435"/>
                </a:lnTo>
                <a:lnTo>
                  <a:pt x="164" y="432"/>
                </a:lnTo>
                <a:lnTo>
                  <a:pt x="153" y="429"/>
                </a:lnTo>
                <a:lnTo>
                  <a:pt x="142" y="425"/>
                </a:lnTo>
                <a:lnTo>
                  <a:pt x="133" y="422"/>
                </a:lnTo>
                <a:lnTo>
                  <a:pt x="114" y="412"/>
                </a:lnTo>
                <a:lnTo>
                  <a:pt x="95" y="402"/>
                </a:lnTo>
                <a:lnTo>
                  <a:pt x="78" y="389"/>
                </a:lnTo>
                <a:lnTo>
                  <a:pt x="64" y="375"/>
                </a:lnTo>
                <a:lnTo>
                  <a:pt x="49" y="359"/>
                </a:lnTo>
                <a:lnTo>
                  <a:pt x="37" y="342"/>
                </a:lnTo>
                <a:lnTo>
                  <a:pt x="25" y="324"/>
                </a:lnTo>
                <a:lnTo>
                  <a:pt x="17" y="305"/>
                </a:lnTo>
                <a:lnTo>
                  <a:pt x="12" y="295"/>
                </a:lnTo>
                <a:lnTo>
                  <a:pt x="9" y="285"/>
                </a:lnTo>
                <a:lnTo>
                  <a:pt x="6" y="275"/>
                </a:lnTo>
                <a:lnTo>
                  <a:pt x="4" y="264"/>
                </a:lnTo>
                <a:lnTo>
                  <a:pt x="2" y="253"/>
                </a:lnTo>
                <a:lnTo>
                  <a:pt x="1" y="242"/>
                </a:lnTo>
                <a:lnTo>
                  <a:pt x="0" y="231"/>
                </a:lnTo>
                <a:lnTo>
                  <a:pt x="0" y="220"/>
                </a:lnTo>
                <a:lnTo>
                  <a:pt x="0" y="209"/>
                </a:lnTo>
                <a:lnTo>
                  <a:pt x="1" y="197"/>
                </a:lnTo>
                <a:lnTo>
                  <a:pt x="2" y="187"/>
                </a:lnTo>
                <a:lnTo>
                  <a:pt x="4" y="176"/>
                </a:lnTo>
                <a:lnTo>
                  <a:pt x="6" y="165"/>
                </a:lnTo>
                <a:lnTo>
                  <a:pt x="9" y="155"/>
                </a:lnTo>
                <a:lnTo>
                  <a:pt x="12" y="144"/>
                </a:lnTo>
                <a:lnTo>
                  <a:pt x="17" y="134"/>
                </a:lnTo>
                <a:lnTo>
                  <a:pt x="25" y="115"/>
                </a:lnTo>
                <a:lnTo>
                  <a:pt x="37" y="97"/>
                </a:lnTo>
                <a:lnTo>
                  <a:pt x="49" y="80"/>
                </a:lnTo>
                <a:lnTo>
                  <a:pt x="64" y="65"/>
                </a:lnTo>
                <a:lnTo>
                  <a:pt x="78" y="50"/>
                </a:lnTo>
                <a:lnTo>
                  <a:pt x="95" y="39"/>
                </a:lnTo>
                <a:lnTo>
                  <a:pt x="114" y="27"/>
                </a:lnTo>
                <a:lnTo>
                  <a:pt x="133" y="18"/>
                </a:lnTo>
                <a:lnTo>
                  <a:pt x="142" y="14"/>
                </a:lnTo>
                <a:lnTo>
                  <a:pt x="153" y="11"/>
                </a:lnTo>
                <a:lnTo>
                  <a:pt x="164" y="8"/>
                </a:lnTo>
                <a:lnTo>
                  <a:pt x="174" y="6"/>
                </a:lnTo>
                <a:lnTo>
                  <a:pt x="185" y="3"/>
                </a:lnTo>
                <a:lnTo>
                  <a:pt x="196" y="2"/>
                </a:lnTo>
                <a:lnTo>
                  <a:pt x="207" y="1"/>
                </a:lnTo>
                <a:lnTo>
                  <a:pt x="218" y="0"/>
                </a:lnTo>
                <a:lnTo>
                  <a:pt x="230" y="1"/>
                </a:lnTo>
                <a:lnTo>
                  <a:pt x="240" y="2"/>
                </a:lnTo>
                <a:lnTo>
                  <a:pt x="251" y="3"/>
                </a:lnTo>
                <a:lnTo>
                  <a:pt x="263" y="6"/>
                </a:lnTo>
                <a:lnTo>
                  <a:pt x="273" y="8"/>
                </a:lnTo>
                <a:lnTo>
                  <a:pt x="283" y="11"/>
                </a:lnTo>
                <a:lnTo>
                  <a:pt x="293" y="14"/>
                </a:lnTo>
                <a:lnTo>
                  <a:pt x="303" y="18"/>
                </a:lnTo>
                <a:lnTo>
                  <a:pt x="322" y="27"/>
                </a:lnTo>
                <a:lnTo>
                  <a:pt x="340" y="39"/>
                </a:lnTo>
                <a:lnTo>
                  <a:pt x="357" y="50"/>
                </a:lnTo>
                <a:lnTo>
                  <a:pt x="373" y="65"/>
                </a:lnTo>
                <a:lnTo>
                  <a:pt x="387" y="80"/>
                </a:lnTo>
                <a:lnTo>
                  <a:pt x="400" y="97"/>
                </a:lnTo>
                <a:lnTo>
                  <a:pt x="411" y="115"/>
                </a:lnTo>
                <a:lnTo>
                  <a:pt x="420" y="134"/>
                </a:lnTo>
                <a:lnTo>
                  <a:pt x="423" y="144"/>
                </a:lnTo>
                <a:lnTo>
                  <a:pt x="428" y="155"/>
                </a:lnTo>
                <a:lnTo>
                  <a:pt x="430" y="165"/>
                </a:lnTo>
                <a:lnTo>
                  <a:pt x="433" y="176"/>
                </a:lnTo>
                <a:lnTo>
                  <a:pt x="434" y="187"/>
                </a:lnTo>
                <a:lnTo>
                  <a:pt x="436" y="197"/>
                </a:lnTo>
                <a:lnTo>
                  <a:pt x="437" y="209"/>
                </a:lnTo>
                <a:lnTo>
                  <a:pt x="437" y="220"/>
                </a:lnTo>
                <a:close/>
              </a:path>
            </a:pathLst>
          </a:custGeom>
          <a:solidFill>
            <a:srgbClr val="BC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5" name="Freeform 106">
            <a:extLst>
              <a:ext uri="{FF2B5EF4-FFF2-40B4-BE49-F238E27FC236}">
                <a16:creationId xmlns:a16="http://schemas.microsoft.com/office/drawing/2014/main" id="{87DF1EA6-2581-466E-B8DE-2FC998D23055}"/>
              </a:ext>
            </a:extLst>
          </p:cNvPr>
          <p:cNvSpPr>
            <a:spLocks/>
          </p:cNvSpPr>
          <p:nvPr/>
        </p:nvSpPr>
        <p:spPr bwMode="auto">
          <a:xfrm>
            <a:off x="10058380" y="2361706"/>
            <a:ext cx="120616" cy="120616"/>
          </a:xfrm>
          <a:custGeom>
            <a:avLst/>
            <a:gdLst>
              <a:gd name="T0" fmla="*/ 437 w 437"/>
              <a:gd name="T1" fmla="*/ 231 h 439"/>
              <a:gd name="T2" fmla="*/ 434 w 437"/>
              <a:gd name="T3" fmla="*/ 253 h 439"/>
              <a:gd name="T4" fmla="*/ 430 w 437"/>
              <a:gd name="T5" fmla="*/ 275 h 439"/>
              <a:gd name="T6" fmla="*/ 423 w 437"/>
              <a:gd name="T7" fmla="*/ 295 h 439"/>
              <a:gd name="T8" fmla="*/ 411 w 437"/>
              <a:gd name="T9" fmla="*/ 324 h 439"/>
              <a:gd name="T10" fmla="*/ 387 w 437"/>
              <a:gd name="T11" fmla="*/ 359 h 439"/>
              <a:gd name="T12" fmla="*/ 357 w 437"/>
              <a:gd name="T13" fmla="*/ 389 h 439"/>
              <a:gd name="T14" fmla="*/ 322 w 437"/>
              <a:gd name="T15" fmla="*/ 412 h 439"/>
              <a:gd name="T16" fmla="*/ 293 w 437"/>
              <a:gd name="T17" fmla="*/ 425 h 439"/>
              <a:gd name="T18" fmla="*/ 273 w 437"/>
              <a:gd name="T19" fmla="*/ 432 h 439"/>
              <a:gd name="T20" fmla="*/ 251 w 437"/>
              <a:gd name="T21" fmla="*/ 436 h 439"/>
              <a:gd name="T22" fmla="*/ 230 w 437"/>
              <a:gd name="T23" fmla="*/ 439 h 439"/>
              <a:gd name="T24" fmla="*/ 207 w 437"/>
              <a:gd name="T25" fmla="*/ 439 h 439"/>
              <a:gd name="T26" fmla="*/ 185 w 437"/>
              <a:gd name="T27" fmla="*/ 436 h 439"/>
              <a:gd name="T28" fmla="*/ 164 w 437"/>
              <a:gd name="T29" fmla="*/ 432 h 439"/>
              <a:gd name="T30" fmla="*/ 142 w 437"/>
              <a:gd name="T31" fmla="*/ 425 h 439"/>
              <a:gd name="T32" fmla="*/ 114 w 437"/>
              <a:gd name="T33" fmla="*/ 412 h 439"/>
              <a:gd name="T34" fmla="*/ 78 w 437"/>
              <a:gd name="T35" fmla="*/ 389 h 439"/>
              <a:gd name="T36" fmla="*/ 49 w 437"/>
              <a:gd name="T37" fmla="*/ 359 h 439"/>
              <a:gd name="T38" fmla="*/ 25 w 437"/>
              <a:gd name="T39" fmla="*/ 324 h 439"/>
              <a:gd name="T40" fmla="*/ 12 w 437"/>
              <a:gd name="T41" fmla="*/ 295 h 439"/>
              <a:gd name="T42" fmla="*/ 6 w 437"/>
              <a:gd name="T43" fmla="*/ 275 h 439"/>
              <a:gd name="T44" fmla="*/ 2 w 437"/>
              <a:gd name="T45" fmla="*/ 253 h 439"/>
              <a:gd name="T46" fmla="*/ 0 w 437"/>
              <a:gd name="T47" fmla="*/ 231 h 439"/>
              <a:gd name="T48" fmla="*/ 0 w 437"/>
              <a:gd name="T49" fmla="*/ 209 h 439"/>
              <a:gd name="T50" fmla="*/ 2 w 437"/>
              <a:gd name="T51" fmla="*/ 187 h 439"/>
              <a:gd name="T52" fmla="*/ 6 w 437"/>
              <a:gd name="T53" fmla="*/ 165 h 439"/>
              <a:gd name="T54" fmla="*/ 12 w 437"/>
              <a:gd name="T55" fmla="*/ 144 h 439"/>
              <a:gd name="T56" fmla="*/ 25 w 437"/>
              <a:gd name="T57" fmla="*/ 115 h 439"/>
              <a:gd name="T58" fmla="*/ 49 w 437"/>
              <a:gd name="T59" fmla="*/ 80 h 439"/>
              <a:gd name="T60" fmla="*/ 78 w 437"/>
              <a:gd name="T61" fmla="*/ 50 h 439"/>
              <a:gd name="T62" fmla="*/ 114 w 437"/>
              <a:gd name="T63" fmla="*/ 27 h 439"/>
              <a:gd name="T64" fmla="*/ 142 w 437"/>
              <a:gd name="T65" fmla="*/ 14 h 439"/>
              <a:gd name="T66" fmla="*/ 164 w 437"/>
              <a:gd name="T67" fmla="*/ 8 h 439"/>
              <a:gd name="T68" fmla="*/ 185 w 437"/>
              <a:gd name="T69" fmla="*/ 3 h 439"/>
              <a:gd name="T70" fmla="*/ 207 w 437"/>
              <a:gd name="T71" fmla="*/ 1 h 439"/>
              <a:gd name="T72" fmla="*/ 230 w 437"/>
              <a:gd name="T73" fmla="*/ 1 h 439"/>
              <a:gd name="T74" fmla="*/ 251 w 437"/>
              <a:gd name="T75" fmla="*/ 3 h 439"/>
              <a:gd name="T76" fmla="*/ 273 w 437"/>
              <a:gd name="T77" fmla="*/ 8 h 439"/>
              <a:gd name="T78" fmla="*/ 293 w 437"/>
              <a:gd name="T79" fmla="*/ 14 h 439"/>
              <a:gd name="T80" fmla="*/ 322 w 437"/>
              <a:gd name="T81" fmla="*/ 27 h 439"/>
              <a:gd name="T82" fmla="*/ 357 w 437"/>
              <a:gd name="T83" fmla="*/ 50 h 439"/>
              <a:gd name="T84" fmla="*/ 387 w 437"/>
              <a:gd name="T85" fmla="*/ 80 h 439"/>
              <a:gd name="T86" fmla="*/ 411 w 437"/>
              <a:gd name="T87" fmla="*/ 115 h 439"/>
              <a:gd name="T88" fmla="*/ 423 w 437"/>
              <a:gd name="T89" fmla="*/ 144 h 439"/>
              <a:gd name="T90" fmla="*/ 430 w 437"/>
              <a:gd name="T91" fmla="*/ 165 h 439"/>
              <a:gd name="T92" fmla="*/ 434 w 437"/>
              <a:gd name="T93" fmla="*/ 187 h 439"/>
              <a:gd name="T94" fmla="*/ 437 w 437"/>
              <a:gd name="T95" fmla="*/ 20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439">
                <a:moveTo>
                  <a:pt x="437" y="220"/>
                </a:moveTo>
                <a:lnTo>
                  <a:pt x="437" y="231"/>
                </a:lnTo>
                <a:lnTo>
                  <a:pt x="436" y="242"/>
                </a:lnTo>
                <a:lnTo>
                  <a:pt x="434" y="253"/>
                </a:lnTo>
                <a:lnTo>
                  <a:pt x="433" y="264"/>
                </a:lnTo>
                <a:lnTo>
                  <a:pt x="430" y="275"/>
                </a:lnTo>
                <a:lnTo>
                  <a:pt x="428" y="285"/>
                </a:lnTo>
                <a:lnTo>
                  <a:pt x="423" y="295"/>
                </a:lnTo>
                <a:lnTo>
                  <a:pt x="420" y="305"/>
                </a:lnTo>
                <a:lnTo>
                  <a:pt x="411" y="324"/>
                </a:lnTo>
                <a:lnTo>
                  <a:pt x="400" y="342"/>
                </a:lnTo>
                <a:lnTo>
                  <a:pt x="387" y="359"/>
                </a:lnTo>
                <a:lnTo>
                  <a:pt x="373" y="375"/>
                </a:lnTo>
                <a:lnTo>
                  <a:pt x="357" y="389"/>
                </a:lnTo>
                <a:lnTo>
                  <a:pt x="340" y="402"/>
                </a:lnTo>
                <a:lnTo>
                  <a:pt x="322" y="412"/>
                </a:lnTo>
                <a:lnTo>
                  <a:pt x="303" y="422"/>
                </a:lnTo>
                <a:lnTo>
                  <a:pt x="293" y="425"/>
                </a:lnTo>
                <a:lnTo>
                  <a:pt x="283" y="429"/>
                </a:lnTo>
                <a:lnTo>
                  <a:pt x="273" y="432"/>
                </a:lnTo>
                <a:lnTo>
                  <a:pt x="263" y="435"/>
                </a:lnTo>
                <a:lnTo>
                  <a:pt x="251" y="436"/>
                </a:lnTo>
                <a:lnTo>
                  <a:pt x="240" y="438"/>
                </a:lnTo>
                <a:lnTo>
                  <a:pt x="230" y="439"/>
                </a:lnTo>
                <a:lnTo>
                  <a:pt x="218" y="439"/>
                </a:lnTo>
                <a:lnTo>
                  <a:pt x="207" y="439"/>
                </a:lnTo>
                <a:lnTo>
                  <a:pt x="196" y="438"/>
                </a:lnTo>
                <a:lnTo>
                  <a:pt x="185" y="436"/>
                </a:lnTo>
                <a:lnTo>
                  <a:pt x="174" y="435"/>
                </a:lnTo>
                <a:lnTo>
                  <a:pt x="164" y="432"/>
                </a:lnTo>
                <a:lnTo>
                  <a:pt x="153" y="429"/>
                </a:lnTo>
                <a:lnTo>
                  <a:pt x="142" y="425"/>
                </a:lnTo>
                <a:lnTo>
                  <a:pt x="133" y="422"/>
                </a:lnTo>
                <a:lnTo>
                  <a:pt x="114" y="412"/>
                </a:lnTo>
                <a:lnTo>
                  <a:pt x="95" y="402"/>
                </a:lnTo>
                <a:lnTo>
                  <a:pt x="78" y="389"/>
                </a:lnTo>
                <a:lnTo>
                  <a:pt x="64" y="375"/>
                </a:lnTo>
                <a:lnTo>
                  <a:pt x="49" y="359"/>
                </a:lnTo>
                <a:lnTo>
                  <a:pt x="37" y="342"/>
                </a:lnTo>
                <a:lnTo>
                  <a:pt x="25" y="324"/>
                </a:lnTo>
                <a:lnTo>
                  <a:pt x="17" y="305"/>
                </a:lnTo>
                <a:lnTo>
                  <a:pt x="12" y="295"/>
                </a:lnTo>
                <a:lnTo>
                  <a:pt x="9" y="285"/>
                </a:lnTo>
                <a:lnTo>
                  <a:pt x="6" y="275"/>
                </a:lnTo>
                <a:lnTo>
                  <a:pt x="4" y="264"/>
                </a:lnTo>
                <a:lnTo>
                  <a:pt x="2" y="253"/>
                </a:lnTo>
                <a:lnTo>
                  <a:pt x="1" y="242"/>
                </a:lnTo>
                <a:lnTo>
                  <a:pt x="0" y="231"/>
                </a:lnTo>
                <a:lnTo>
                  <a:pt x="0" y="220"/>
                </a:lnTo>
                <a:lnTo>
                  <a:pt x="0" y="209"/>
                </a:lnTo>
                <a:lnTo>
                  <a:pt x="1" y="197"/>
                </a:lnTo>
                <a:lnTo>
                  <a:pt x="2" y="187"/>
                </a:lnTo>
                <a:lnTo>
                  <a:pt x="4" y="176"/>
                </a:lnTo>
                <a:lnTo>
                  <a:pt x="6" y="165"/>
                </a:lnTo>
                <a:lnTo>
                  <a:pt x="9" y="155"/>
                </a:lnTo>
                <a:lnTo>
                  <a:pt x="12" y="144"/>
                </a:lnTo>
                <a:lnTo>
                  <a:pt x="17" y="134"/>
                </a:lnTo>
                <a:lnTo>
                  <a:pt x="25" y="115"/>
                </a:lnTo>
                <a:lnTo>
                  <a:pt x="37" y="97"/>
                </a:lnTo>
                <a:lnTo>
                  <a:pt x="49" y="80"/>
                </a:lnTo>
                <a:lnTo>
                  <a:pt x="64" y="65"/>
                </a:lnTo>
                <a:lnTo>
                  <a:pt x="78" y="50"/>
                </a:lnTo>
                <a:lnTo>
                  <a:pt x="95" y="39"/>
                </a:lnTo>
                <a:lnTo>
                  <a:pt x="114" y="27"/>
                </a:lnTo>
                <a:lnTo>
                  <a:pt x="133" y="18"/>
                </a:lnTo>
                <a:lnTo>
                  <a:pt x="142" y="14"/>
                </a:lnTo>
                <a:lnTo>
                  <a:pt x="153" y="11"/>
                </a:lnTo>
                <a:lnTo>
                  <a:pt x="164" y="8"/>
                </a:lnTo>
                <a:lnTo>
                  <a:pt x="174" y="6"/>
                </a:lnTo>
                <a:lnTo>
                  <a:pt x="185" y="3"/>
                </a:lnTo>
                <a:lnTo>
                  <a:pt x="196" y="2"/>
                </a:lnTo>
                <a:lnTo>
                  <a:pt x="207" y="1"/>
                </a:lnTo>
                <a:lnTo>
                  <a:pt x="218" y="0"/>
                </a:lnTo>
                <a:lnTo>
                  <a:pt x="230" y="1"/>
                </a:lnTo>
                <a:lnTo>
                  <a:pt x="240" y="2"/>
                </a:lnTo>
                <a:lnTo>
                  <a:pt x="251" y="3"/>
                </a:lnTo>
                <a:lnTo>
                  <a:pt x="263" y="6"/>
                </a:lnTo>
                <a:lnTo>
                  <a:pt x="273" y="8"/>
                </a:lnTo>
                <a:lnTo>
                  <a:pt x="283" y="11"/>
                </a:lnTo>
                <a:lnTo>
                  <a:pt x="293" y="14"/>
                </a:lnTo>
                <a:lnTo>
                  <a:pt x="303" y="18"/>
                </a:lnTo>
                <a:lnTo>
                  <a:pt x="322" y="27"/>
                </a:lnTo>
                <a:lnTo>
                  <a:pt x="340" y="39"/>
                </a:lnTo>
                <a:lnTo>
                  <a:pt x="357" y="50"/>
                </a:lnTo>
                <a:lnTo>
                  <a:pt x="373" y="65"/>
                </a:lnTo>
                <a:lnTo>
                  <a:pt x="387" y="80"/>
                </a:lnTo>
                <a:lnTo>
                  <a:pt x="400" y="97"/>
                </a:lnTo>
                <a:lnTo>
                  <a:pt x="411" y="115"/>
                </a:lnTo>
                <a:lnTo>
                  <a:pt x="420" y="134"/>
                </a:lnTo>
                <a:lnTo>
                  <a:pt x="423" y="144"/>
                </a:lnTo>
                <a:lnTo>
                  <a:pt x="428" y="155"/>
                </a:lnTo>
                <a:lnTo>
                  <a:pt x="430" y="165"/>
                </a:lnTo>
                <a:lnTo>
                  <a:pt x="433" y="176"/>
                </a:lnTo>
                <a:lnTo>
                  <a:pt x="434" y="187"/>
                </a:lnTo>
                <a:lnTo>
                  <a:pt x="436" y="197"/>
                </a:lnTo>
                <a:lnTo>
                  <a:pt x="437" y="209"/>
                </a:lnTo>
                <a:lnTo>
                  <a:pt x="437" y="220"/>
                </a:lnTo>
                <a:close/>
              </a:path>
            </a:pathLst>
          </a:custGeom>
          <a:solidFill>
            <a:srgbClr val="BCBCBC">
              <a:alpha val="2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8" name="文本框 17"/>
          <p:cNvSpPr txBox="1"/>
          <p:nvPr/>
        </p:nvSpPr>
        <p:spPr>
          <a:xfrm>
            <a:off x="5144591" y="1779476"/>
            <a:ext cx="2129918" cy="11079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>
            <a:defPPr>
              <a:defRPr lang="zh-CN"/>
            </a:defPPr>
            <a:lvl1pPr>
              <a:defRPr sz="660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8000" b="1" dirty="0">
                <a:ln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zh-CN" altLang="en-US" sz="8000" b="1" dirty="0">
                <a:ln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69A3F523-AD38-427A-AE27-71AC1F2EF54E}"/>
              </a:ext>
            </a:extLst>
          </p:cNvPr>
          <p:cNvSpPr/>
          <p:nvPr/>
        </p:nvSpPr>
        <p:spPr>
          <a:xfrm>
            <a:off x="5013078" y="3076795"/>
            <a:ext cx="2219170" cy="1811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pPr algn="dist"/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ZHONG YAO SHI JIAN DIAN</a:t>
            </a:r>
          </a:p>
        </p:txBody>
      </p:sp>
      <p:sp>
        <p:nvSpPr>
          <p:cNvPr id="74" name="TextBox 21">
            <a:extLst>
              <a:ext uri="{FF2B5EF4-FFF2-40B4-BE49-F238E27FC236}">
                <a16:creationId xmlns:a16="http://schemas.microsoft.com/office/drawing/2014/main" id="{DA772AEC-0231-4698-9A8D-6F7E1052B943}"/>
              </a:ext>
            </a:extLst>
          </p:cNvPr>
          <p:cNvSpPr txBox="1"/>
          <p:nvPr/>
        </p:nvSpPr>
        <p:spPr>
          <a:xfrm>
            <a:off x="635370" y="5125805"/>
            <a:ext cx="1341487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5" name="TextBox 21">
            <a:extLst>
              <a:ext uri="{FF2B5EF4-FFF2-40B4-BE49-F238E27FC236}">
                <a16:creationId xmlns:a16="http://schemas.microsoft.com/office/drawing/2014/main" id="{ADAAA02D-A36F-454D-A5D1-EC2978858117}"/>
              </a:ext>
            </a:extLst>
          </p:cNvPr>
          <p:cNvSpPr txBox="1"/>
          <p:nvPr/>
        </p:nvSpPr>
        <p:spPr>
          <a:xfrm>
            <a:off x="2993342" y="5507021"/>
            <a:ext cx="1341487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6" name="TextBox 21">
            <a:extLst>
              <a:ext uri="{FF2B5EF4-FFF2-40B4-BE49-F238E27FC236}">
                <a16:creationId xmlns:a16="http://schemas.microsoft.com/office/drawing/2014/main" id="{C44D8B5C-3F3B-41B1-A61C-4F23F5544C1E}"/>
              </a:ext>
            </a:extLst>
          </p:cNvPr>
          <p:cNvSpPr txBox="1"/>
          <p:nvPr/>
        </p:nvSpPr>
        <p:spPr>
          <a:xfrm>
            <a:off x="5824476" y="4561124"/>
            <a:ext cx="1341487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TextBox 21">
            <a:extLst>
              <a:ext uri="{FF2B5EF4-FFF2-40B4-BE49-F238E27FC236}">
                <a16:creationId xmlns:a16="http://schemas.microsoft.com/office/drawing/2014/main" id="{87843280-B4EB-44A3-9A32-F2AE4D048428}"/>
              </a:ext>
            </a:extLst>
          </p:cNvPr>
          <p:cNvSpPr txBox="1"/>
          <p:nvPr/>
        </p:nvSpPr>
        <p:spPr>
          <a:xfrm>
            <a:off x="8396058" y="4793925"/>
            <a:ext cx="1341487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8" name="TextBox 21">
            <a:extLst>
              <a:ext uri="{FF2B5EF4-FFF2-40B4-BE49-F238E27FC236}">
                <a16:creationId xmlns:a16="http://schemas.microsoft.com/office/drawing/2014/main" id="{5785EE20-AE61-40B3-8003-49160A12FBC9}"/>
              </a:ext>
            </a:extLst>
          </p:cNvPr>
          <p:cNvSpPr txBox="1"/>
          <p:nvPr/>
        </p:nvSpPr>
        <p:spPr>
          <a:xfrm>
            <a:off x="10002711" y="3795340"/>
            <a:ext cx="1341487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9" name="@稿定PPT实验室 出品-9">
            <a:extLst>
              <a:ext uri="{FF2B5EF4-FFF2-40B4-BE49-F238E27FC236}">
                <a16:creationId xmlns:a16="http://schemas.microsoft.com/office/drawing/2014/main" id="{D3CC768E-01F7-4E40-9967-5E438174A51B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</a:t>
            </a:r>
            <a:r>
              <a:rPr lang="zh-CN" altLang="en-US" sz="2000" b="1" dirty="0">
                <a:latin typeface="+mj-ea"/>
                <a:ea typeface="+mj-ea"/>
              </a:rPr>
              <a:t>计划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0B67B55B-0D51-41D7-8EDA-A720C08CB54F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</p:spTree>
    <p:extLst>
      <p:ext uri="{BB962C8B-B14F-4D97-AF65-F5344CB8AC3E}">
        <p14:creationId xmlns:p14="http://schemas.microsoft.com/office/powerpoint/2010/main" val="154071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703190" y="1286627"/>
            <a:ext cx="10856138" cy="2764673"/>
          </a:xfrm>
          <a:prstGeom prst="roundRect">
            <a:avLst>
              <a:gd name="adj" fmla="val 3672"/>
            </a:avLst>
          </a:prstGeom>
          <a:solidFill>
            <a:schemeClr val="bg1"/>
          </a:solidFill>
          <a:ln>
            <a:solidFill>
              <a:schemeClr val="accent1">
                <a:alpha val="36000"/>
              </a:schemeClr>
            </a:solidFill>
          </a:ln>
          <a:effectLst>
            <a:outerShdw blurRad="127000" dist="381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03189" y="4648317"/>
            <a:ext cx="10807774" cy="1307984"/>
            <a:chOff x="586527" y="7339793"/>
            <a:chExt cx="10807774" cy="1618247"/>
          </a:xfrm>
        </p:grpSpPr>
        <p:sp>
          <p:nvSpPr>
            <p:cNvPr id="77" name="任意多边形 76"/>
            <p:cNvSpPr/>
            <p:nvPr/>
          </p:nvSpPr>
          <p:spPr>
            <a:xfrm>
              <a:off x="586527" y="7339793"/>
              <a:ext cx="10807251" cy="1608720"/>
            </a:xfrm>
            <a:custGeom>
              <a:avLst/>
              <a:gdLst>
                <a:gd name="connsiteX0" fmla="*/ 80195 w 10807251"/>
                <a:gd name="connsiteY0" fmla="*/ 0 h 1608720"/>
                <a:gd name="connsiteX1" fmla="*/ 10727056 w 10807251"/>
                <a:gd name="connsiteY1" fmla="*/ 0 h 1608720"/>
                <a:gd name="connsiteX2" fmla="*/ 10807251 w 10807251"/>
                <a:gd name="connsiteY2" fmla="*/ 80195 h 1608720"/>
                <a:gd name="connsiteX3" fmla="*/ 10807251 w 10807251"/>
                <a:gd name="connsiteY3" fmla="*/ 1324944 h 1608720"/>
                <a:gd name="connsiteX4" fmla="*/ 10806734 w 10807251"/>
                <a:gd name="connsiteY4" fmla="*/ 1325468 h 1608720"/>
                <a:gd name="connsiteX5" fmla="*/ 10530742 w 10807251"/>
                <a:gd name="connsiteY5" fmla="*/ 1378675 h 1608720"/>
                <a:gd name="connsiteX6" fmla="*/ 10482788 w 10807251"/>
                <a:gd name="connsiteY6" fmla="*/ 1572045 h 1608720"/>
                <a:gd name="connsiteX7" fmla="*/ 10455275 w 10807251"/>
                <a:gd name="connsiteY7" fmla="*/ 1608720 h 1608720"/>
                <a:gd name="connsiteX8" fmla="*/ 80195 w 10807251"/>
                <a:gd name="connsiteY8" fmla="*/ 1608720 h 1608720"/>
                <a:gd name="connsiteX9" fmla="*/ 0 w 10807251"/>
                <a:gd name="connsiteY9" fmla="*/ 1528525 h 1608720"/>
                <a:gd name="connsiteX10" fmla="*/ 0 w 10807251"/>
                <a:gd name="connsiteY10" fmla="*/ 80195 h 1608720"/>
                <a:gd name="connsiteX11" fmla="*/ 80195 w 10807251"/>
                <a:gd name="connsiteY11" fmla="*/ 0 h 160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07251" h="1608720">
                  <a:moveTo>
                    <a:pt x="80195" y="0"/>
                  </a:moveTo>
                  <a:lnTo>
                    <a:pt x="10727056" y="0"/>
                  </a:lnTo>
                  <a:cubicBezTo>
                    <a:pt x="10771346" y="0"/>
                    <a:pt x="10807251" y="35905"/>
                    <a:pt x="10807251" y="80195"/>
                  </a:cubicBezTo>
                  <a:lnTo>
                    <a:pt x="10807251" y="1324944"/>
                  </a:lnTo>
                  <a:lnTo>
                    <a:pt x="10806734" y="1325468"/>
                  </a:lnTo>
                  <a:cubicBezTo>
                    <a:pt x="10751814" y="1367046"/>
                    <a:pt x="10635174" y="1377466"/>
                    <a:pt x="10530742" y="1378675"/>
                  </a:cubicBezTo>
                  <a:cubicBezTo>
                    <a:pt x="10530031" y="1463079"/>
                    <a:pt x="10513514" y="1522286"/>
                    <a:pt x="10482788" y="1572045"/>
                  </a:cubicBezTo>
                  <a:lnTo>
                    <a:pt x="10455275" y="1608720"/>
                  </a:lnTo>
                  <a:lnTo>
                    <a:pt x="80195" y="1608720"/>
                  </a:lnTo>
                  <a:cubicBezTo>
                    <a:pt x="35905" y="1608720"/>
                    <a:pt x="0" y="1572815"/>
                    <a:pt x="0" y="1528525"/>
                  </a:cubicBezTo>
                  <a:lnTo>
                    <a:pt x="0" y="80195"/>
                  </a:lnTo>
                  <a:cubicBezTo>
                    <a:pt x="0" y="35905"/>
                    <a:pt x="35905" y="0"/>
                    <a:pt x="8019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11042017" y="8605756"/>
              <a:ext cx="314492" cy="3900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217" name="Chart 7">
            <a:extLst>
              <a:ext uri="{FF2B5EF4-FFF2-40B4-BE49-F238E27FC236}">
                <a16:creationId xmlns:a16="http://schemas.microsoft.com/office/drawing/2014/main" id="{96F6A632-7626-4C91-8070-5429E307E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943490"/>
              </p:ext>
            </p:extLst>
          </p:nvPr>
        </p:nvGraphicFramePr>
        <p:xfrm>
          <a:off x="869950" y="1354490"/>
          <a:ext cx="10452100" cy="2734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9" name="组合 28"/>
          <p:cNvGrpSpPr/>
          <p:nvPr/>
        </p:nvGrpSpPr>
        <p:grpSpPr>
          <a:xfrm rot="5400000">
            <a:off x="5625712" y="4163896"/>
            <a:ext cx="940575" cy="240192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30" name="燕尾形 29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燕尾形 30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燕尾形 32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燕尾形 35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9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2682112" y="4762172"/>
            <a:ext cx="6827777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sz="2000" b="1" dirty="0">
                <a:latin typeface="+mj-ea"/>
                <a:ea typeface="+mj-ea"/>
              </a:rPr>
              <a:t>根据市场评估，将不断调整主打产品的产量以实现最大利润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FC9B5AA-0EA1-4E28-B1DD-4C65E5CBC91F}"/>
              </a:ext>
            </a:extLst>
          </p:cNvPr>
          <p:cNvGrpSpPr/>
          <p:nvPr/>
        </p:nvGrpSpPr>
        <p:grpSpPr>
          <a:xfrm>
            <a:off x="9477849" y="4989853"/>
            <a:ext cx="1329240" cy="132664"/>
            <a:chOff x="9477849" y="5020333"/>
            <a:chExt cx="1329240" cy="132664"/>
          </a:xfrm>
        </p:grpSpPr>
        <p:grpSp>
          <p:nvGrpSpPr>
            <p:cNvPr id="42" name="组合 41"/>
            <p:cNvGrpSpPr/>
            <p:nvPr/>
          </p:nvGrpSpPr>
          <p:grpSpPr>
            <a:xfrm>
              <a:off x="9477849" y="5020333"/>
              <a:ext cx="220149" cy="132664"/>
              <a:chOff x="1985721" y="1711435"/>
              <a:chExt cx="267777" cy="161365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2092134" y="1711436"/>
                <a:ext cx="161364" cy="161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1985721" y="1711435"/>
                <a:ext cx="161364" cy="16136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3" name="直接连接符 42"/>
            <p:cNvCxnSpPr/>
            <p:nvPr/>
          </p:nvCxnSpPr>
          <p:spPr>
            <a:xfrm flipH="1">
              <a:off x="9697999" y="5081996"/>
              <a:ext cx="110909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961B54D-41F7-41C1-B8C8-0D1B71F48DB2}"/>
              </a:ext>
            </a:extLst>
          </p:cNvPr>
          <p:cNvGrpSpPr/>
          <p:nvPr/>
        </p:nvGrpSpPr>
        <p:grpSpPr>
          <a:xfrm>
            <a:off x="1226820" y="4989853"/>
            <a:ext cx="1438558" cy="132664"/>
            <a:chOff x="1226820" y="4989853"/>
            <a:chExt cx="1438558" cy="132664"/>
          </a:xfrm>
        </p:grpSpPr>
        <p:grpSp>
          <p:nvGrpSpPr>
            <p:cNvPr id="41" name="组合 40"/>
            <p:cNvGrpSpPr/>
            <p:nvPr/>
          </p:nvGrpSpPr>
          <p:grpSpPr>
            <a:xfrm>
              <a:off x="2445229" y="4989853"/>
              <a:ext cx="220149" cy="132664"/>
              <a:chOff x="1985721" y="1711435"/>
              <a:chExt cx="267777" cy="161365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2092134" y="1711436"/>
                <a:ext cx="161364" cy="161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1985721" y="1711435"/>
                <a:ext cx="161364" cy="16136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4" name="直接连接符 43"/>
            <p:cNvCxnSpPr/>
            <p:nvPr/>
          </p:nvCxnSpPr>
          <p:spPr>
            <a:xfrm>
              <a:off x="1226820" y="5051516"/>
              <a:ext cx="1230669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@稿定PPT实验室 出品-9">
            <a:extLst>
              <a:ext uri="{FF2B5EF4-FFF2-40B4-BE49-F238E27FC236}">
                <a16:creationId xmlns:a16="http://schemas.microsoft.com/office/drawing/2014/main" id="{0CEE2702-E7EB-4D22-B7B1-8363979CA85A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</a:t>
            </a:r>
            <a:r>
              <a:rPr lang="zh-CN" altLang="en-US" sz="2000" b="1" dirty="0">
                <a:latin typeface="+mj-ea"/>
                <a:ea typeface="+mj-ea"/>
              </a:rPr>
              <a:t>计划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BC3341F-A516-49B5-8060-03CBFBEC7EB9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1F6BDD11-E839-4309-ACB1-E4F880A470BE}"/>
              </a:ext>
            </a:extLst>
          </p:cNvPr>
          <p:cNvSpPr txBox="1"/>
          <p:nvPr/>
        </p:nvSpPr>
        <p:spPr>
          <a:xfrm>
            <a:off x="1324176" y="5232036"/>
            <a:ext cx="9662670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868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任意多边形 123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3693747" y="-1825421"/>
            <a:ext cx="4850224" cy="10850564"/>
          </a:xfrm>
          <a:custGeom>
            <a:avLst/>
            <a:gdLst>
              <a:gd name="connsiteX0" fmla="*/ 5406798 w 5406798"/>
              <a:gd name="connsiteY0" fmla="*/ 139172 h 10850564"/>
              <a:gd name="connsiteX1" fmla="*/ 5406798 w 5406798"/>
              <a:gd name="connsiteY1" fmla="*/ 10711393 h 10850564"/>
              <a:gd name="connsiteX2" fmla="*/ 5267627 w 5406798"/>
              <a:gd name="connsiteY2" fmla="*/ 10850564 h 10850564"/>
              <a:gd name="connsiteX3" fmla="*/ 266426 w 5406798"/>
              <a:gd name="connsiteY3" fmla="*/ 10850564 h 10850564"/>
              <a:gd name="connsiteX4" fmla="*/ 266425 w 5406798"/>
              <a:gd name="connsiteY4" fmla="*/ 10850563 h 10850564"/>
              <a:gd name="connsiteX5" fmla="*/ 288117 w 5406798"/>
              <a:gd name="connsiteY5" fmla="*/ 10850563 h 10850564"/>
              <a:gd name="connsiteX6" fmla="*/ 287577 w 5406798"/>
              <a:gd name="connsiteY6" fmla="*/ 10850030 h 10850564"/>
              <a:gd name="connsiteX7" fmla="*/ 232718 w 5406798"/>
              <a:gd name="connsiteY7" fmla="*/ 10565469 h 10850564"/>
              <a:gd name="connsiteX8" fmla="*/ 33344 w 5406798"/>
              <a:gd name="connsiteY8" fmla="*/ 10516027 h 10850564"/>
              <a:gd name="connsiteX9" fmla="*/ 0 w 5406798"/>
              <a:gd name="connsiteY9" fmla="*/ 10491012 h 10850564"/>
              <a:gd name="connsiteX10" fmla="*/ 0 w 5406798"/>
              <a:gd name="connsiteY10" fmla="*/ 0 h 10850564"/>
              <a:gd name="connsiteX11" fmla="*/ 5267627 w 5406798"/>
              <a:gd name="connsiteY11" fmla="*/ 1 h 10850564"/>
              <a:gd name="connsiteX12" fmla="*/ 5406798 w 5406798"/>
              <a:gd name="connsiteY12" fmla="*/ 139172 h 1085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6798" h="10850564">
                <a:moveTo>
                  <a:pt x="5406798" y="139172"/>
                </a:moveTo>
                <a:lnTo>
                  <a:pt x="5406798" y="10711393"/>
                </a:lnTo>
                <a:cubicBezTo>
                  <a:pt x="5406798" y="10788255"/>
                  <a:pt x="5344489" y="10850564"/>
                  <a:pt x="5267627" y="10850564"/>
                </a:cubicBezTo>
                <a:lnTo>
                  <a:pt x="266426" y="10850564"/>
                </a:lnTo>
                <a:lnTo>
                  <a:pt x="266425" y="10850563"/>
                </a:lnTo>
                <a:lnTo>
                  <a:pt x="288117" y="10850563"/>
                </a:lnTo>
                <a:lnTo>
                  <a:pt x="287577" y="10850030"/>
                </a:lnTo>
                <a:cubicBezTo>
                  <a:pt x="244708" y="10793405"/>
                  <a:pt x="233964" y="10673144"/>
                  <a:pt x="232718" y="10565469"/>
                </a:cubicBezTo>
                <a:cubicBezTo>
                  <a:pt x="145693" y="10564736"/>
                  <a:pt x="84648" y="10547707"/>
                  <a:pt x="33344" y="10516027"/>
                </a:cubicBezTo>
                <a:lnTo>
                  <a:pt x="0" y="10491012"/>
                </a:lnTo>
                <a:lnTo>
                  <a:pt x="0" y="0"/>
                </a:lnTo>
                <a:lnTo>
                  <a:pt x="5267627" y="1"/>
                </a:lnTo>
                <a:cubicBezTo>
                  <a:pt x="5344489" y="1"/>
                  <a:pt x="5406798" y="62310"/>
                  <a:pt x="5406798" y="1391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3159240" y="1302329"/>
            <a:ext cx="5873521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zh-CN" altLang="en-US" sz="2400" b="1" dirty="0">
                <a:latin typeface="+mj-ea"/>
                <a:ea typeface="+mj-ea"/>
              </a:rPr>
              <a:t>以下是部门内各科室关键岗位的主要分工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885284" y="1528105"/>
            <a:ext cx="220149" cy="132664"/>
            <a:chOff x="1985721" y="1711435"/>
            <a:chExt cx="267777" cy="161365"/>
          </a:xfrm>
        </p:grpSpPr>
        <p:sp>
          <p:nvSpPr>
            <p:cNvPr id="94" name="椭圆 93"/>
            <p:cNvSpPr/>
            <p:nvPr/>
          </p:nvSpPr>
          <p:spPr>
            <a:xfrm>
              <a:off x="2092134" y="1711436"/>
              <a:ext cx="161364" cy="161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1985721" y="1711435"/>
              <a:ext cx="161364" cy="1613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8894919" y="1528105"/>
            <a:ext cx="220149" cy="132664"/>
            <a:chOff x="1985721" y="1711435"/>
            <a:chExt cx="267777" cy="161365"/>
          </a:xfrm>
        </p:grpSpPr>
        <p:sp>
          <p:nvSpPr>
            <p:cNvPr id="88" name="椭圆 87"/>
            <p:cNvSpPr/>
            <p:nvPr/>
          </p:nvSpPr>
          <p:spPr>
            <a:xfrm>
              <a:off x="2092134" y="1711436"/>
              <a:ext cx="161364" cy="161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1985721" y="1711435"/>
              <a:ext cx="161364" cy="1613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4" name="直接连接符 83"/>
          <p:cNvCxnSpPr/>
          <p:nvPr/>
        </p:nvCxnSpPr>
        <p:spPr>
          <a:xfrm flipH="1">
            <a:off x="9115069" y="1589768"/>
            <a:ext cx="110909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1666875" y="1589768"/>
            <a:ext cx="12306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38">
            <a:extLst>
              <a:ext uri="{FF2B5EF4-FFF2-40B4-BE49-F238E27FC236}">
                <a16:creationId xmlns:a16="http://schemas.microsoft.com/office/drawing/2014/main" id="{787BFAAC-5261-477D-8292-CF8338008A18}"/>
              </a:ext>
            </a:extLst>
          </p:cNvPr>
          <p:cNvSpPr/>
          <p:nvPr/>
        </p:nvSpPr>
        <p:spPr>
          <a:xfrm>
            <a:off x="8460027" y="3316009"/>
            <a:ext cx="81736" cy="2265173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/>
              <a:ea typeface="思源黑体 CN Regular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98A7CA0-12E5-4DAA-9766-ACE710BC5CA2}"/>
              </a:ext>
            </a:extLst>
          </p:cNvPr>
          <p:cNvSpPr/>
          <p:nvPr/>
        </p:nvSpPr>
        <p:spPr>
          <a:xfrm>
            <a:off x="8541763" y="5555340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02DC7E6-B573-4792-B5E0-CD0960F429C0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8455862" y="3982264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4A611FEA-23F4-496F-BDAC-94097D27FF82}"/>
              </a:ext>
            </a:extLst>
          </p:cNvPr>
          <p:cNvSpPr/>
          <p:nvPr/>
        </p:nvSpPr>
        <p:spPr>
          <a:xfrm>
            <a:off x="8541763" y="5023793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F1012B9-4A12-4FE5-860B-4F4026DCA42C}"/>
              </a:ext>
            </a:extLst>
          </p:cNvPr>
          <p:cNvSpPr/>
          <p:nvPr/>
        </p:nvSpPr>
        <p:spPr>
          <a:xfrm>
            <a:off x="8541763" y="4492247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F02B7A1-1A2F-4F8D-8460-D5DE5124089C}"/>
              </a:ext>
            </a:extLst>
          </p:cNvPr>
          <p:cNvSpPr/>
          <p:nvPr/>
        </p:nvSpPr>
        <p:spPr>
          <a:xfrm>
            <a:off x="8541763" y="3960701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B1781FD-065A-41AA-BBA9-953FFBA988B4}"/>
              </a:ext>
            </a:extLst>
          </p:cNvPr>
          <p:cNvCxnSpPr>
            <a:cxnSpLocks/>
          </p:cNvCxnSpPr>
          <p:nvPr/>
        </p:nvCxnSpPr>
        <p:spPr>
          <a:xfrm>
            <a:off x="8455862" y="4512022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90D66F8-E8BF-4B18-8085-B7B937F82355}"/>
              </a:ext>
            </a:extLst>
          </p:cNvPr>
          <p:cNvCxnSpPr>
            <a:cxnSpLocks/>
          </p:cNvCxnSpPr>
          <p:nvPr/>
        </p:nvCxnSpPr>
        <p:spPr>
          <a:xfrm>
            <a:off x="8455862" y="5041780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Freeform 38">
            <a:extLst>
              <a:ext uri="{FF2B5EF4-FFF2-40B4-BE49-F238E27FC236}">
                <a16:creationId xmlns:a16="http://schemas.microsoft.com/office/drawing/2014/main" id="{3F5A1EFF-608F-40AC-933F-C40997013A6F}"/>
              </a:ext>
            </a:extLst>
          </p:cNvPr>
          <p:cNvSpPr/>
          <p:nvPr/>
        </p:nvSpPr>
        <p:spPr>
          <a:xfrm>
            <a:off x="4828586" y="3316009"/>
            <a:ext cx="81736" cy="2265173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/>
              <a:ea typeface="思源黑体 CN Regular"/>
              <a:cs typeface="+mn-cs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C3E83EF4-2686-4B2C-9760-169E4138D68B}"/>
              </a:ext>
            </a:extLst>
          </p:cNvPr>
          <p:cNvSpPr/>
          <p:nvPr/>
        </p:nvSpPr>
        <p:spPr>
          <a:xfrm>
            <a:off x="4910322" y="5555340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A7D902A-7F57-4D11-A020-ED37FCEB5FAD}"/>
              </a:ext>
            </a:extLst>
          </p:cNvPr>
          <p:cNvSpPr/>
          <p:nvPr/>
        </p:nvSpPr>
        <p:spPr>
          <a:xfrm>
            <a:off x="4910322" y="5023793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C0145D8-BC08-440A-B203-AAA6D6D95DCE}"/>
              </a:ext>
            </a:extLst>
          </p:cNvPr>
          <p:cNvSpPr/>
          <p:nvPr/>
        </p:nvSpPr>
        <p:spPr>
          <a:xfrm>
            <a:off x="4910322" y="4492247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24420" y="3960701"/>
            <a:ext cx="129030" cy="43128"/>
            <a:chOff x="4818976" y="3825727"/>
            <a:chExt cx="136781" cy="45719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0023522-4B5B-49D0-AA60-4901722EFA26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4818976" y="3848586"/>
              <a:ext cx="91062" cy="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4061EC5D-D125-4AC4-8046-2DEB4A95F9F5}"/>
                </a:ext>
              </a:extLst>
            </p:cNvPr>
            <p:cNvSpPr/>
            <p:nvPr/>
          </p:nvSpPr>
          <p:spPr>
            <a:xfrm>
              <a:off x="4910038" y="3825727"/>
              <a:ext cx="45719" cy="4571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BA7CE577-B489-4A87-A387-FE0597717928}"/>
              </a:ext>
            </a:extLst>
          </p:cNvPr>
          <p:cNvCxnSpPr>
            <a:cxnSpLocks/>
          </p:cNvCxnSpPr>
          <p:nvPr/>
        </p:nvCxnSpPr>
        <p:spPr>
          <a:xfrm>
            <a:off x="4824420" y="4512022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0D586D46-5E7C-4C25-AAA3-316E6BEA24A7}"/>
              </a:ext>
            </a:extLst>
          </p:cNvPr>
          <p:cNvCxnSpPr>
            <a:cxnSpLocks/>
          </p:cNvCxnSpPr>
          <p:nvPr/>
        </p:nvCxnSpPr>
        <p:spPr>
          <a:xfrm>
            <a:off x="4824420" y="5041780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Freeform 38">
            <a:extLst>
              <a:ext uri="{FF2B5EF4-FFF2-40B4-BE49-F238E27FC236}">
                <a16:creationId xmlns:a16="http://schemas.microsoft.com/office/drawing/2014/main" id="{58C5A3D0-9A12-4761-A59B-FA559FBCE22E}"/>
              </a:ext>
            </a:extLst>
          </p:cNvPr>
          <p:cNvSpPr/>
          <p:nvPr/>
        </p:nvSpPr>
        <p:spPr>
          <a:xfrm>
            <a:off x="1208364" y="3316009"/>
            <a:ext cx="81736" cy="2265173"/>
          </a:xfrm>
          <a:custGeom>
            <a:avLst/>
            <a:gdLst/>
            <a:ahLst/>
            <a:cxnLst/>
            <a:rect l="0" t="0" r="0" b="0"/>
            <a:pathLst>
              <a:path w="86646" h="944564">
                <a:moveTo>
                  <a:pt x="0" y="0"/>
                </a:moveTo>
                <a:lnTo>
                  <a:pt x="0" y="872563"/>
                </a:lnTo>
                <a:cubicBezTo>
                  <a:pt x="0" y="912307"/>
                  <a:pt x="32256" y="944563"/>
                  <a:pt x="72000" y="944563"/>
                </a:cubicBezTo>
                <a:lnTo>
                  <a:pt x="86645" y="944563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/>
              <a:ea typeface="思源黑体 CN Regular"/>
              <a:cs typeface="+mn-cs"/>
            </a:endParaRPr>
          </a:p>
        </p:txBody>
      </p:sp>
      <p:sp>
        <p:nvSpPr>
          <p:cNvPr id="53" name="矩形: 圆角 63">
            <a:extLst>
              <a:ext uri="{FF2B5EF4-FFF2-40B4-BE49-F238E27FC236}">
                <a16:creationId xmlns:a16="http://schemas.microsoft.com/office/drawing/2014/main" id="{5E5D5075-CCCE-4372-A745-17DBE2957C81}"/>
              </a:ext>
            </a:extLst>
          </p:cNvPr>
          <p:cNvSpPr/>
          <p:nvPr/>
        </p:nvSpPr>
        <p:spPr>
          <a:xfrm>
            <a:off x="4816132" y="1943822"/>
            <a:ext cx="2559736" cy="541110"/>
          </a:xfrm>
          <a:prstGeom prst="round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部门名称</a:t>
            </a:r>
          </a:p>
        </p:txBody>
      </p:sp>
      <p:sp>
        <p:nvSpPr>
          <p:cNvPr id="55" name="矩形: 圆角 66">
            <a:extLst>
              <a:ext uri="{FF2B5EF4-FFF2-40B4-BE49-F238E27FC236}">
                <a16:creationId xmlns:a16="http://schemas.microsoft.com/office/drawing/2014/main" id="{B2DF3E38-D6CC-4893-B672-CAB18DD42DB3}"/>
              </a:ext>
            </a:extLst>
          </p:cNvPr>
          <p:cNvSpPr/>
          <p:nvPr/>
        </p:nvSpPr>
        <p:spPr>
          <a:xfrm>
            <a:off x="1204198" y="3023946"/>
            <a:ext cx="2566789" cy="504212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+mj-ea"/>
                <a:ea typeface="+mj-ea"/>
              </a:rPr>
              <a:t>各科室名称</a:t>
            </a:r>
          </a:p>
        </p:txBody>
      </p:sp>
      <p:sp>
        <p:nvSpPr>
          <p:cNvPr id="56" name="矩形: 圆角 68">
            <a:extLst>
              <a:ext uri="{FF2B5EF4-FFF2-40B4-BE49-F238E27FC236}">
                <a16:creationId xmlns:a16="http://schemas.microsoft.com/office/drawing/2014/main" id="{6FB64068-E478-47A9-B23D-F8E098B20CE4}"/>
              </a:ext>
            </a:extLst>
          </p:cNvPr>
          <p:cNvSpPr/>
          <p:nvPr/>
        </p:nvSpPr>
        <p:spPr>
          <a:xfrm>
            <a:off x="4829650" y="3023946"/>
            <a:ext cx="2566789" cy="504212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+mj-ea"/>
                <a:ea typeface="+mj-ea"/>
              </a:rPr>
              <a:t>各科室名称</a:t>
            </a:r>
          </a:p>
        </p:txBody>
      </p:sp>
      <p:sp>
        <p:nvSpPr>
          <p:cNvPr id="57" name="矩形: 圆角 70">
            <a:extLst>
              <a:ext uri="{FF2B5EF4-FFF2-40B4-BE49-F238E27FC236}">
                <a16:creationId xmlns:a16="http://schemas.microsoft.com/office/drawing/2014/main" id="{EAF95675-10EE-4A7B-B4C5-9D10B158E212}"/>
              </a:ext>
            </a:extLst>
          </p:cNvPr>
          <p:cNvSpPr/>
          <p:nvPr/>
        </p:nvSpPr>
        <p:spPr>
          <a:xfrm>
            <a:off x="8455100" y="3023946"/>
            <a:ext cx="2566789" cy="504212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+mj-ea"/>
                <a:ea typeface="+mj-ea"/>
              </a:rPr>
              <a:t>各科室名称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09CE39C7-E799-4E6E-B9B1-1C511E8B2B91}"/>
              </a:ext>
            </a:extLst>
          </p:cNvPr>
          <p:cNvGrpSpPr/>
          <p:nvPr/>
        </p:nvGrpSpPr>
        <p:grpSpPr>
          <a:xfrm>
            <a:off x="3833107" y="3254489"/>
            <a:ext cx="934422" cy="43128"/>
            <a:chOff x="3732043" y="2772703"/>
            <a:chExt cx="990552" cy="45719"/>
          </a:xfrm>
        </p:grpSpPr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D8969BAC-69F0-4B9C-B11C-12872F3BDCFB}"/>
                </a:ext>
              </a:extLst>
            </p:cNvPr>
            <p:cNvCxnSpPr>
              <a:cxnSpLocks/>
            </p:cNvCxnSpPr>
            <p:nvPr/>
          </p:nvCxnSpPr>
          <p:spPr>
            <a:xfrm>
              <a:off x="3777762" y="2795152"/>
              <a:ext cx="903776" cy="0"/>
            </a:xfrm>
            <a:prstGeom prst="line">
              <a:avLst/>
            </a:prstGeom>
            <a:noFill/>
            <a:ln w="12700"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0FF215DE-317F-4BD6-AA0C-979F999F93DF}"/>
                </a:ext>
              </a:extLst>
            </p:cNvPr>
            <p:cNvSpPr/>
            <p:nvPr/>
          </p:nvSpPr>
          <p:spPr>
            <a:xfrm>
              <a:off x="3732043" y="2772703"/>
              <a:ext cx="45719" cy="45719"/>
            </a:xfrm>
            <a:prstGeom prst="ellipse">
              <a:avLst/>
            </a:prstGeom>
            <a:noFill/>
            <a:ln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176CC88B-05B7-47B1-A6A5-EF014CCF73FD}"/>
                </a:ext>
              </a:extLst>
            </p:cNvPr>
            <p:cNvSpPr/>
            <p:nvPr/>
          </p:nvSpPr>
          <p:spPr>
            <a:xfrm>
              <a:off x="4676876" y="2772703"/>
              <a:ext cx="45719" cy="45719"/>
            </a:xfrm>
            <a:prstGeom prst="ellipse">
              <a:avLst/>
            </a:prstGeom>
            <a:noFill/>
            <a:ln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1C8533BA-4B1F-4058-A0F3-33BCD98E77A4}"/>
              </a:ext>
            </a:extLst>
          </p:cNvPr>
          <p:cNvGrpSpPr/>
          <p:nvPr/>
        </p:nvGrpSpPr>
        <p:grpSpPr>
          <a:xfrm>
            <a:off x="7458559" y="3254489"/>
            <a:ext cx="934422" cy="43128"/>
            <a:chOff x="3732043" y="2772703"/>
            <a:chExt cx="990552" cy="45719"/>
          </a:xfrm>
        </p:grpSpPr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C618FF8E-54ED-4E09-8A80-4F360CA88BAF}"/>
                </a:ext>
              </a:extLst>
            </p:cNvPr>
            <p:cNvCxnSpPr>
              <a:cxnSpLocks/>
            </p:cNvCxnSpPr>
            <p:nvPr/>
          </p:nvCxnSpPr>
          <p:spPr>
            <a:xfrm>
              <a:off x="3777762" y="2795152"/>
              <a:ext cx="903776" cy="0"/>
            </a:xfrm>
            <a:prstGeom prst="line">
              <a:avLst/>
            </a:prstGeom>
            <a:noFill/>
            <a:ln w="12700"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6960E00D-7F77-4E43-94C4-5721AA152853}"/>
                </a:ext>
              </a:extLst>
            </p:cNvPr>
            <p:cNvSpPr/>
            <p:nvPr/>
          </p:nvSpPr>
          <p:spPr>
            <a:xfrm>
              <a:off x="3732043" y="2772703"/>
              <a:ext cx="45719" cy="45719"/>
            </a:xfrm>
            <a:prstGeom prst="ellipse">
              <a:avLst/>
            </a:prstGeom>
            <a:noFill/>
            <a:ln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8543B85-BC00-4C30-A2CE-98DE8CCE4BF1}"/>
                </a:ext>
              </a:extLst>
            </p:cNvPr>
            <p:cNvSpPr/>
            <p:nvPr/>
          </p:nvSpPr>
          <p:spPr>
            <a:xfrm>
              <a:off x="4676876" y="2772703"/>
              <a:ext cx="45719" cy="45719"/>
            </a:xfrm>
            <a:prstGeom prst="ellipse">
              <a:avLst/>
            </a:prstGeom>
            <a:noFill/>
            <a:ln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sp>
        <p:nvSpPr>
          <p:cNvPr id="81" name="矩形: 圆角 103">
            <a:extLst>
              <a:ext uri="{FF2B5EF4-FFF2-40B4-BE49-F238E27FC236}">
                <a16:creationId xmlns:a16="http://schemas.microsoft.com/office/drawing/2014/main" id="{1A0A96D1-C1CD-4833-99EF-708F11A4C6B6}"/>
              </a:ext>
            </a:extLst>
          </p:cNvPr>
          <p:cNvSpPr/>
          <p:nvPr/>
        </p:nvSpPr>
        <p:spPr>
          <a:xfrm>
            <a:off x="1365731" y="3791220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3" name="矩形: 圆角 105">
            <a:extLst>
              <a:ext uri="{FF2B5EF4-FFF2-40B4-BE49-F238E27FC236}">
                <a16:creationId xmlns:a16="http://schemas.microsoft.com/office/drawing/2014/main" id="{C650D38F-685E-499E-9E3C-E15A180D844E}"/>
              </a:ext>
            </a:extLst>
          </p:cNvPr>
          <p:cNvSpPr/>
          <p:nvPr/>
        </p:nvSpPr>
        <p:spPr>
          <a:xfrm>
            <a:off x="1365731" y="4321122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5" name="矩形: 圆角 107">
            <a:extLst>
              <a:ext uri="{FF2B5EF4-FFF2-40B4-BE49-F238E27FC236}">
                <a16:creationId xmlns:a16="http://schemas.microsoft.com/office/drawing/2014/main" id="{86EF18FA-3560-4AAD-B990-92BA917FEB80}"/>
              </a:ext>
            </a:extLst>
          </p:cNvPr>
          <p:cNvSpPr/>
          <p:nvPr/>
        </p:nvSpPr>
        <p:spPr>
          <a:xfrm>
            <a:off x="1365731" y="4851024"/>
            <a:ext cx="2405256" cy="391954"/>
          </a:xfrm>
          <a:prstGeom prst="roundRect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 dirty="0">
              <a:latin typeface="+mn-ea"/>
            </a:endParaRPr>
          </a:p>
        </p:txBody>
      </p:sp>
      <p:sp>
        <p:nvSpPr>
          <p:cNvPr id="87" name="矩形: 圆角 109">
            <a:extLst>
              <a:ext uri="{FF2B5EF4-FFF2-40B4-BE49-F238E27FC236}">
                <a16:creationId xmlns:a16="http://schemas.microsoft.com/office/drawing/2014/main" id="{F74DD68B-B309-48A7-ADCB-27D78F9771F2}"/>
              </a:ext>
            </a:extLst>
          </p:cNvPr>
          <p:cNvSpPr/>
          <p:nvPr/>
        </p:nvSpPr>
        <p:spPr>
          <a:xfrm>
            <a:off x="1365731" y="5380926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FF2D82B9-1DF7-4272-B447-380224F8D00B}"/>
              </a:ext>
            </a:extLst>
          </p:cNvPr>
          <p:cNvSpPr/>
          <p:nvPr/>
        </p:nvSpPr>
        <p:spPr>
          <a:xfrm>
            <a:off x="1290100" y="5555340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E6F43ED6-F0F9-4230-B68C-A081854E9559}"/>
              </a:ext>
            </a:extLst>
          </p:cNvPr>
          <p:cNvSpPr/>
          <p:nvPr/>
        </p:nvSpPr>
        <p:spPr>
          <a:xfrm>
            <a:off x="1290100" y="5023793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69698D88-9E7F-4B32-9CC6-072E7D3C436F}"/>
              </a:ext>
            </a:extLst>
          </p:cNvPr>
          <p:cNvSpPr/>
          <p:nvPr/>
        </p:nvSpPr>
        <p:spPr>
          <a:xfrm>
            <a:off x="1290100" y="4492247"/>
            <a:ext cx="43128" cy="431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B5770DB0-F500-4146-AF1E-231EDD074C37}"/>
              </a:ext>
            </a:extLst>
          </p:cNvPr>
          <p:cNvCxnSpPr>
            <a:cxnSpLocks/>
          </p:cNvCxnSpPr>
          <p:nvPr/>
        </p:nvCxnSpPr>
        <p:spPr>
          <a:xfrm>
            <a:off x="1204198" y="4512022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F44E2D5-AED5-466F-BF56-5B4525FED00F}"/>
              </a:ext>
            </a:extLst>
          </p:cNvPr>
          <p:cNvCxnSpPr>
            <a:cxnSpLocks/>
          </p:cNvCxnSpPr>
          <p:nvPr/>
        </p:nvCxnSpPr>
        <p:spPr>
          <a:xfrm>
            <a:off x="1204198" y="5041780"/>
            <a:ext cx="85902" cy="1"/>
          </a:xfrm>
          <a:prstGeom prst="lin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1" name="矩形: 圆角 103">
            <a:extLst>
              <a:ext uri="{FF2B5EF4-FFF2-40B4-BE49-F238E27FC236}">
                <a16:creationId xmlns:a16="http://schemas.microsoft.com/office/drawing/2014/main" id="{1A0A96D1-C1CD-4833-99EF-708F11A4C6B6}"/>
              </a:ext>
            </a:extLst>
          </p:cNvPr>
          <p:cNvSpPr/>
          <p:nvPr/>
        </p:nvSpPr>
        <p:spPr>
          <a:xfrm>
            <a:off x="5035186" y="3791220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2" name="矩形: 圆角 105">
            <a:extLst>
              <a:ext uri="{FF2B5EF4-FFF2-40B4-BE49-F238E27FC236}">
                <a16:creationId xmlns:a16="http://schemas.microsoft.com/office/drawing/2014/main" id="{C650D38F-685E-499E-9E3C-E15A180D844E}"/>
              </a:ext>
            </a:extLst>
          </p:cNvPr>
          <p:cNvSpPr/>
          <p:nvPr/>
        </p:nvSpPr>
        <p:spPr>
          <a:xfrm>
            <a:off x="5035186" y="4321122"/>
            <a:ext cx="2405256" cy="391954"/>
          </a:xfrm>
          <a:prstGeom prst="roundRect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 dirty="0">
              <a:latin typeface="+mn-ea"/>
            </a:endParaRPr>
          </a:p>
        </p:txBody>
      </p:sp>
      <p:sp>
        <p:nvSpPr>
          <p:cNvPr id="143" name="矩形: 圆角 107">
            <a:extLst>
              <a:ext uri="{FF2B5EF4-FFF2-40B4-BE49-F238E27FC236}">
                <a16:creationId xmlns:a16="http://schemas.microsoft.com/office/drawing/2014/main" id="{86EF18FA-3560-4AAD-B990-92BA917FEB80}"/>
              </a:ext>
            </a:extLst>
          </p:cNvPr>
          <p:cNvSpPr/>
          <p:nvPr/>
        </p:nvSpPr>
        <p:spPr>
          <a:xfrm>
            <a:off x="5035186" y="4851024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4" name="矩形: 圆角 109">
            <a:extLst>
              <a:ext uri="{FF2B5EF4-FFF2-40B4-BE49-F238E27FC236}">
                <a16:creationId xmlns:a16="http://schemas.microsoft.com/office/drawing/2014/main" id="{F74DD68B-B309-48A7-ADCB-27D78F9771F2}"/>
              </a:ext>
            </a:extLst>
          </p:cNvPr>
          <p:cNvSpPr/>
          <p:nvPr/>
        </p:nvSpPr>
        <p:spPr>
          <a:xfrm>
            <a:off x="5035186" y="5380926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5" name="矩形: 圆角 103">
            <a:extLst>
              <a:ext uri="{FF2B5EF4-FFF2-40B4-BE49-F238E27FC236}">
                <a16:creationId xmlns:a16="http://schemas.microsoft.com/office/drawing/2014/main" id="{1A0A96D1-C1CD-4833-99EF-708F11A4C6B6}"/>
              </a:ext>
            </a:extLst>
          </p:cNvPr>
          <p:cNvSpPr/>
          <p:nvPr/>
        </p:nvSpPr>
        <p:spPr>
          <a:xfrm>
            <a:off x="8653928" y="3791220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矩形: 圆角 105">
            <a:extLst>
              <a:ext uri="{FF2B5EF4-FFF2-40B4-BE49-F238E27FC236}">
                <a16:creationId xmlns:a16="http://schemas.microsoft.com/office/drawing/2014/main" id="{C650D38F-685E-499E-9E3C-E15A180D844E}"/>
              </a:ext>
            </a:extLst>
          </p:cNvPr>
          <p:cNvSpPr/>
          <p:nvPr/>
        </p:nvSpPr>
        <p:spPr>
          <a:xfrm>
            <a:off x="8653928" y="4321122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7" name="矩形: 圆角 107">
            <a:extLst>
              <a:ext uri="{FF2B5EF4-FFF2-40B4-BE49-F238E27FC236}">
                <a16:creationId xmlns:a16="http://schemas.microsoft.com/office/drawing/2014/main" id="{86EF18FA-3560-4AAD-B990-92BA917FEB80}"/>
              </a:ext>
            </a:extLst>
          </p:cNvPr>
          <p:cNvSpPr/>
          <p:nvPr/>
        </p:nvSpPr>
        <p:spPr>
          <a:xfrm>
            <a:off x="8653928" y="4851024"/>
            <a:ext cx="2405256" cy="391954"/>
          </a:xfrm>
          <a:prstGeom prst="roundRect">
            <a:avLst/>
          </a:prstGeom>
          <a:solidFill>
            <a:schemeClr val="bg1"/>
          </a:solidFill>
          <a:ln w="22225">
            <a:noFill/>
          </a:ln>
          <a:effectLst>
            <a:outerShdw blurRad="266700" dist="38100" dir="5400000" algn="t" rotWithShape="0">
              <a:srgbClr val="CC7934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8" name="矩形: 圆角 109">
            <a:extLst>
              <a:ext uri="{FF2B5EF4-FFF2-40B4-BE49-F238E27FC236}">
                <a16:creationId xmlns:a16="http://schemas.microsoft.com/office/drawing/2014/main" id="{F74DD68B-B309-48A7-ADCB-27D78F9771F2}"/>
              </a:ext>
            </a:extLst>
          </p:cNvPr>
          <p:cNvSpPr/>
          <p:nvPr/>
        </p:nvSpPr>
        <p:spPr>
          <a:xfrm>
            <a:off x="8653928" y="5380926"/>
            <a:ext cx="2405256" cy="391954"/>
          </a:xfrm>
          <a:prstGeom prst="roundRect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 dirty="0">
              <a:latin typeface="+mn-ea"/>
            </a:endParaRP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09CE39C7-E799-4E6E-B9B1-1C511E8B2B91}"/>
              </a:ext>
            </a:extLst>
          </p:cNvPr>
          <p:cNvGrpSpPr/>
          <p:nvPr/>
        </p:nvGrpSpPr>
        <p:grpSpPr>
          <a:xfrm rot="5400000">
            <a:off x="5882682" y="2752785"/>
            <a:ext cx="428058" cy="47139"/>
            <a:chOff x="4294541" y="2771283"/>
            <a:chExt cx="428054" cy="47139"/>
          </a:xfrm>
        </p:grpSpPr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D8969BAC-69F0-4B9C-B11C-12872F3BDC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518159" y="2631772"/>
              <a:ext cx="0" cy="326760"/>
            </a:xfrm>
            <a:prstGeom prst="line">
              <a:avLst/>
            </a:prstGeom>
            <a:noFill/>
            <a:ln w="12700"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0FF215DE-317F-4BD6-AA0C-979F999F93DF}"/>
                </a:ext>
              </a:extLst>
            </p:cNvPr>
            <p:cNvSpPr/>
            <p:nvPr/>
          </p:nvSpPr>
          <p:spPr>
            <a:xfrm>
              <a:off x="4294541" y="2771283"/>
              <a:ext cx="45719" cy="45719"/>
            </a:xfrm>
            <a:prstGeom prst="ellipse">
              <a:avLst/>
            </a:prstGeom>
            <a:noFill/>
            <a:ln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176CC88B-05B7-47B1-A6A5-EF014CCF73FD}"/>
                </a:ext>
              </a:extLst>
            </p:cNvPr>
            <p:cNvSpPr/>
            <p:nvPr/>
          </p:nvSpPr>
          <p:spPr>
            <a:xfrm>
              <a:off x="4676876" y="2772703"/>
              <a:ext cx="45719" cy="45719"/>
            </a:xfrm>
            <a:prstGeom prst="ellipse">
              <a:avLst/>
            </a:prstGeom>
            <a:noFill/>
            <a:ln>
              <a:solidFill>
                <a:srgbClr val="FF58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208153" y="3960701"/>
            <a:ext cx="129030" cy="43128"/>
            <a:chOff x="4818976" y="3825727"/>
            <a:chExt cx="136781" cy="45719"/>
          </a:xfrm>
        </p:grpSpPr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10023522-4B5B-49D0-AA60-4901722EFA26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>
              <a:off x="4818976" y="3848586"/>
              <a:ext cx="91062" cy="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4061EC5D-D125-4AC4-8046-2DEB4A95F9F5}"/>
                </a:ext>
              </a:extLst>
            </p:cNvPr>
            <p:cNvSpPr/>
            <p:nvPr/>
          </p:nvSpPr>
          <p:spPr>
            <a:xfrm>
              <a:off x="4910038" y="3825727"/>
              <a:ext cx="45719" cy="4571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sp>
        <p:nvSpPr>
          <p:cNvPr id="120" name="任意多边形 119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1216396" y="5705602"/>
            <a:ext cx="292587" cy="362904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96" name="@稿定PPT实验室 出品-9">
            <a:extLst>
              <a:ext uri="{FF2B5EF4-FFF2-40B4-BE49-F238E27FC236}">
                <a16:creationId xmlns:a16="http://schemas.microsoft.com/office/drawing/2014/main" id="{53A9F9B7-7D83-4F29-881A-7FB7D030B467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</a:t>
            </a:r>
            <a:r>
              <a:rPr lang="zh-CN" altLang="en-US" sz="2000" b="1" dirty="0">
                <a:latin typeface="+mj-ea"/>
                <a:ea typeface="+mj-ea"/>
              </a:rPr>
              <a:t>计划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ACC42231-258A-404F-824E-C347FF896442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  <p:sp>
        <p:nvSpPr>
          <p:cNvPr id="98" name="TextBox 21">
            <a:extLst>
              <a:ext uri="{FF2B5EF4-FFF2-40B4-BE49-F238E27FC236}">
                <a16:creationId xmlns:a16="http://schemas.microsoft.com/office/drawing/2014/main" id="{BBFBF86F-DC53-4DF8-9A21-161157942352}"/>
              </a:ext>
            </a:extLst>
          </p:cNvPr>
          <p:cNvSpPr txBox="1"/>
          <p:nvPr/>
        </p:nvSpPr>
        <p:spPr>
          <a:xfrm>
            <a:off x="1599437" y="3804433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9" name="TextBox 21">
            <a:extLst>
              <a:ext uri="{FF2B5EF4-FFF2-40B4-BE49-F238E27FC236}">
                <a16:creationId xmlns:a16="http://schemas.microsoft.com/office/drawing/2014/main" id="{CE684A34-8D3D-4246-9B3A-7D188B49B7C8}"/>
              </a:ext>
            </a:extLst>
          </p:cNvPr>
          <p:cNvSpPr txBox="1"/>
          <p:nvPr/>
        </p:nvSpPr>
        <p:spPr>
          <a:xfrm>
            <a:off x="1599437" y="4337465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TextBox 21">
            <a:extLst>
              <a:ext uri="{FF2B5EF4-FFF2-40B4-BE49-F238E27FC236}">
                <a16:creationId xmlns:a16="http://schemas.microsoft.com/office/drawing/2014/main" id="{1679E4DF-4833-4E4C-B366-D314D62F2BE3}"/>
              </a:ext>
            </a:extLst>
          </p:cNvPr>
          <p:cNvSpPr txBox="1"/>
          <p:nvPr/>
        </p:nvSpPr>
        <p:spPr>
          <a:xfrm>
            <a:off x="1599437" y="4870748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" name="TextBox 21">
            <a:extLst>
              <a:ext uri="{FF2B5EF4-FFF2-40B4-BE49-F238E27FC236}">
                <a16:creationId xmlns:a16="http://schemas.microsoft.com/office/drawing/2014/main" id="{337CEB6B-E434-4812-8CF8-80CDA78BF208}"/>
              </a:ext>
            </a:extLst>
          </p:cNvPr>
          <p:cNvSpPr txBox="1"/>
          <p:nvPr/>
        </p:nvSpPr>
        <p:spPr>
          <a:xfrm>
            <a:off x="1599437" y="5405110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6" name="TextBox 21">
            <a:extLst>
              <a:ext uri="{FF2B5EF4-FFF2-40B4-BE49-F238E27FC236}">
                <a16:creationId xmlns:a16="http://schemas.microsoft.com/office/drawing/2014/main" id="{4D66E030-0174-45A6-9BEC-D320930916DB}"/>
              </a:ext>
            </a:extLst>
          </p:cNvPr>
          <p:cNvSpPr txBox="1"/>
          <p:nvPr/>
        </p:nvSpPr>
        <p:spPr>
          <a:xfrm>
            <a:off x="5247139" y="3804433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9" name="TextBox 21">
            <a:extLst>
              <a:ext uri="{FF2B5EF4-FFF2-40B4-BE49-F238E27FC236}">
                <a16:creationId xmlns:a16="http://schemas.microsoft.com/office/drawing/2014/main" id="{0432DC1D-E087-48C5-9D19-2F05750D3583}"/>
              </a:ext>
            </a:extLst>
          </p:cNvPr>
          <p:cNvSpPr txBox="1"/>
          <p:nvPr/>
        </p:nvSpPr>
        <p:spPr>
          <a:xfrm>
            <a:off x="5247139" y="4337465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2" name="TextBox 21">
            <a:extLst>
              <a:ext uri="{FF2B5EF4-FFF2-40B4-BE49-F238E27FC236}">
                <a16:creationId xmlns:a16="http://schemas.microsoft.com/office/drawing/2014/main" id="{35A4C74B-8823-4C7F-84FF-68E35AD9BD6D}"/>
              </a:ext>
            </a:extLst>
          </p:cNvPr>
          <p:cNvSpPr txBox="1"/>
          <p:nvPr/>
        </p:nvSpPr>
        <p:spPr>
          <a:xfrm>
            <a:off x="5247139" y="4870748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4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单击此处输入你想要</a:t>
            </a:r>
            <a:r>
              <a:rPr lang="zh-CN" altLang="en-US">
                <a:sym typeface="+mn-lt"/>
              </a:rPr>
              <a:t>的文字</a:t>
            </a:r>
            <a:endParaRPr lang="en-US" dirty="0">
              <a:sym typeface="+mn-lt"/>
            </a:endParaRPr>
          </a:p>
        </p:txBody>
      </p:sp>
      <p:sp>
        <p:nvSpPr>
          <p:cNvPr id="113" name="TextBox 21">
            <a:extLst>
              <a:ext uri="{FF2B5EF4-FFF2-40B4-BE49-F238E27FC236}">
                <a16:creationId xmlns:a16="http://schemas.microsoft.com/office/drawing/2014/main" id="{10BDD0DF-D258-49B7-8D2F-0D69A8EA480A}"/>
              </a:ext>
            </a:extLst>
          </p:cNvPr>
          <p:cNvSpPr txBox="1"/>
          <p:nvPr/>
        </p:nvSpPr>
        <p:spPr>
          <a:xfrm>
            <a:off x="5247139" y="5405110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4" name="TextBox 21">
            <a:extLst>
              <a:ext uri="{FF2B5EF4-FFF2-40B4-BE49-F238E27FC236}">
                <a16:creationId xmlns:a16="http://schemas.microsoft.com/office/drawing/2014/main" id="{851ED93A-AB60-42A6-855D-1D5BB1463C14}"/>
              </a:ext>
            </a:extLst>
          </p:cNvPr>
          <p:cNvSpPr txBox="1"/>
          <p:nvPr/>
        </p:nvSpPr>
        <p:spPr>
          <a:xfrm>
            <a:off x="8866266" y="3804433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5" name="TextBox 21">
            <a:extLst>
              <a:ext uri="{FF2B5EF4-FFF2-40B4-BE49-F238E27FC236}">
                <a16:creationId xmlns:a16="http://schemas.microsoft.com/office/drawing/2014/main" id="{0A12F387-A000-47F3-A44D-6F921231E28A}"/>
              </a:ext>
            </a:extLst>
          </p:cNvPr>
          <p:cNvSpPr txBox="1"/>
          <p:nvPr/>
        </p:nvSpPr>
        <p:spPr>
          <a:xfrm>
            <a:off x="8866266" y="4337465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4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单击此处输入你想要</a:t>
            </a:r>
            <a:r>
              <a:rPr lang="zh-CN" altLang="en-US">
                <a:sym typeface="+mn-lt"/>
              </a:rPr>
              <a:t>的文字</a:t>
            </a:r>
            <a:endParaRPr lang="en-US" dirty="0">
              <a:sym typeface="+mn-lt"/>
            </a:endParaRPr>
          </a:p>
        </p:txBody>
      </p:sp>
      <p:sp>
        <p:nvSpPr>
          <p:cNvPr id="116" name="TextBox 21">
            <a:extLst>
              <a:ext uri="{FF2B5EF4-FFF2-40B4-BE49-F238E27FC236}">
                <a16:creationId xmlns:a16="http://schemas.microsoft.com/office/drawing/2014/main" id="{0A05282C-6331-43CF-A115-687225197F92}"/>
              </a:ext>
            </a:extLst>
          </p:cNvPr>
          <p:cNvSpPr txBox="1"/>
          <p:nvPr/>
        </p:nvSpPr>
        <p:spPr>
          <a:xfrm>
            <a:off x="8866266" y="4870748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4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单击此处输入你想要</a:t>
            </a:r>
            <a:r>
              <a:rPr lang="zh-CN" altLang="en-US">
                <a:sym typeface="+mn-lt"/>
              </a:rPr>
              <a:t>的文字</a:t>
            </a:r>
            <a:endParaRPr lang="en-US" dirty="0">
              <a:sym typeface="+mn-lt"/>
            </a:endParaRPr>
          </a:p>
        </p:txBody>
      </p:sp>
      <p:sp>
        <p:nvSpPr>
          <p:cNvPr id="117" name="TextBox 21">
            <a:extLst>
              <a:ext uri="{FF2B5EF4-FFF2-40B4-BE49-F238E27FC236}">
                <a16:creationId xmlns:a16="http://schemas.microsoft.com/office/drawing/2014/main" id="{89358568-DC5C-4FF0-A103-B80B7D401D4A}"/>
              </a:ext>
            </a:extLst>
          </p:cNvPr>
          <p:cNvSpPr txBox="1"/>
          <p:nvPr/>
        </p:nvSpPr>
        <p:spPr>
          <a:xfrm>
            <a:off x="8866266" y="5405110"/>
            <a:ext cx="2382450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54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aodingPPT-1-1">
            <a:extLst>
              <a:ext uri="{FF2B5EF4-FFF2-40B4-BE49-F238E27FC236}">
                <a16:creationId xmlns:a16="http://schemas.microsoft.com/office/drawing/2014/main" id="{0528430C-B3AB-487C-8CD9-49EF5DC14254}"/>
              </a:ext>
            </a:extLst>
          </p:cNvPr>
          <p:cNvSpPr/>
          <p:nvPr/>
        </p:nvSpPr>
        <p:spPr>
          <a:xfrm>
            <a:off x="7042724" y="2489251"/>
            <a:ext cx="4794978" cy="117079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r>
              <a:rPr lang="en-US" altLang="zh-CN" sz="6600" b="1" dirty="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03</a:t>
            </a:r>
            <a:endParaRPr lang="zh-CN" altLang="en-US" sz="6600" b="1" dirty="0">
              <a:ln>
                <a:gradFill>
                  <a:gsLst>
                    <a:gs pos="0">
                      <a:srgbClr val="0000FF"/>
                    </a:gs>
                    <a:gs pos="79000">
                      <a:srgbClr val="0000FF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4" name="GaodingPPT-1">
            <a:extLst>
              <a:ext uri="{FF2B5EF4-FFF2-40B4-BE49-F238E27FC236}">
                <a16:creationId xmlns:a16="http://schemas.microsoft.com/office/drawing/2014/main" id="{7DF1550A-27B1-4E52-AED6-56DED5CFFEE2}"/>
              </a:ext>
            </a:extLst>
          </p:cNvPr>
          <p:cNvSpPr/>
          <p:nvPr/>
        </p:nvSpPr>
        <p:spPr>
          <a:xfrm>
            <a:off x="7086383" y="3048713"/>
            <a:ext cx="3813216" cy="10498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关键措施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5" name="GaodingPPT-2">
            <a:extLst>
              <a:ext uri="{FF2B5EF4-FFF2-40B4-BE49-F238E27FC236}">
                <a16:creationId xmlns:a16="http://schemas.microsoft.com/office/drawing/2014/main" id="{A892F914-C896-4B75-99F7-6E149AC3D36D}"/>
              </a:ext>
            </a:extLst>
          </p:cNvPr>
          <p:cNvSpPr/>
          <p:nvPr/>
        </p:nvSpPr>
        <p:spPr>
          <a:xfrm>
            <a:off x="7122068" y="3942957"/>
            <a:ext cx="3741845" cy="406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400" dirty="0">
                <a:solidFill>
                  <a:schemeClr val="tx1"/>
                </a:solidFill>
                <a:latin typeface="+mj-ea"/>
                <a:ea typeface="+mj-ea"/>
              </a:rPr>
              <a:t>此处添加章节副标题内容，如果没有可以删掉</a:t>
            </a:r>
          </a:p>
        </p:txBody>
      </p:sp>
      <p:sp>
        <p:nvSpPr>
          <p:cNvPr id="38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7194638" y="4359407"/>
            <a:ext cx="777052" cy="676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39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8081106" y="4359407"/>
            <a:ext cx="308546" cy="6448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AD82983-3C79-490A-AFA3-F4FDFF0D414E}"/>
              </a:ext>
            </a:extLst>
          </p:cNvPr>
          <p:cNvSpPr/>
          <p:nvPr/>
        </p:nvSpPr>
        <p:spPr>
          <a:xfrm>
            <a:off x="597808" y="286086"/>
            <a:ext cx="30230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矩形: 圆角 36">
            <a:extLst>
              <a:ext uri="{FF2B5EF4-FFF2-40B4-BE49-F238E27FC236}">
                <a16:creationId xmlns:a16="http://schemas.microsoft.com/office/drawing/2014/main" id="{321D9060-CCF6-4E0F-970D-81105A5F8CD4}"/>
              </a:ext>
            </a:extLst>
          </p:cNvPr>
          <p:cNvSpPr/>
          <p:nvPr/>
        </p:nvSpPr>
        <p:spPr>
          <a:xfrm>
            <a:off x="683123" y="586860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36">
            <a:extLst>
              <a:ext uri="{FF2B5EF4-FFF2-40B4-BE49-F238E27FC236}">
                <a16:creationId xmlns:a16="http://schemas.microsoft.com/office/drawing/2014/main" id="{9603FF5B-ECD5-4E5A-82F6-28EF365E1BC5}"/>
              </a:ext>
            </a:extLst>
          </p:cNvPr>
          <p:cNvSpPr/>
          <p:nvPr/>
        </p:nvSpPr>
        <p:spPr>
          <a:xfrm>
            <a:off x="1569591" y="586860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hlinkClick r:id="rId2"/>
            <a:extLst>
              <a:ext uri="{FF2B5EF4-FFF2-40B4-BE49-F238E27FC236}">
                <a16:creationId xmlns:a16="http://schemas.microsoft.com/office/drawing/2014/main" id="{997E49A0-8B03-4FB0-9DE5-DF24B3A0C1E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58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任意多边形 304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任意多边形 305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3958130" y="2649038"/>
            <a:ext cx="332728" cy="33272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1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19ADC8E6-0D73-4A52-87BA-72F217F951DE}"/>
              </a:ext>
            </a:extLst>
          </p:cNvPr>
          <p:cNvSpPr/>
          <p:nvPr/>
        </p:nvSpPr>
        <p:spPr bwMode="auto">
          <a:xfrm>
            <a:off x="1391038" y="2764197"/>
            <a:ext cx="1783880" cy="1783878"/>
          </a:xfrm>
          <a:prstGeom prst="ellipse">
            <a:avLst/>
          </a:prstGeom>
          <a:solidFill>
            <a:schemeClr val="accent2">
              <a:alpha val="1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CF9C422F-1A48-4498-969E-F13A0E7816E0}"/>
              </a:ext>
            </a:extLst>
          </p:cNvPr>
          <p:cNvSpPr/>
          <p:nvPr/>
        </p:nvSpPr>
        <p:spPr bwMode="auto">
          <a:xfrm>
            <a:off x="1618106" y="2968283"/>
            <a:ext cx="1329743" cy="1329743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C8368829-5606-4028-9A3F-5B01EBD1DD47}"/>
              </a:ext>
            </a:extLst>
          </p:cNvPr>
          <p:cNvSpPr/>
          <p:nvPr/>
        </p:nvSpPr>
        <p:spPr bwMode="auto">
          <a:xfrm>
            <a:off x="5160519" y="2764197"/>
            <a:ext cx="1783880" cy="1783878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>
                  <a:lumMod val="85000"/>
                  <a:lumOff val="15000"/>
                </a:srgb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D243AFA9-E58A-4779-8062-88DB1D83D9AC}"/>
              </a:ext>
            </a:extLst>
          </p:cNvPr>
          <p:cNvSpPr/>
          <p:nvPr/>
        </p:nvSpPr>
        <p:spPr bwMode="auto">
          <a:xfrm>
            <a:off x="5387587" y="2968283"/>
            <a:ext cx="1329743" cy="13297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>
                  <a:lumMod val="85000"/>
                  <a:lumOff val="15000"/>
                </a:srgb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706097AC-EDE9-4B0A-96F1-90AD955F1365}"/>
              </a:ext>
            </a:extLst>
          </p:cNvPr>
          <p:cNvSpPr/>
          <p:nvPr/>
        </p:nvSpPr>
        <p:spPr bwMode="auto">
          <a:xfrm>
            <a:off x="8930000" y="2764197"/>
            <a:ext cx="1783880" cy="1783878"/>
          </a:xfrm>
          <a:prstGeom prst="ellipse">
            <a:avLst/>
          </a:prstGeom>
          <a:solidFill>
            <a:schemeClr val="accent2">
              <a:alpha val="1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>
                  <a:lumMod val="85000"/>
                  <a:lumOff val="15000"/>
                </a:srgb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D594BD0C-6474-4A6E-9F8E-DE78166AF1BD}"/>
              </a:ext>
            </a:extLst>
          </p:cNvPr>
          <p:cNvSpPr/>
          <p:nvPr/>
        </p:nvSpPr>
        <p:spPr bwMode="auto">
          <a:xfrm>
            <a:off x="9157068" y="2968283"/>
            <a:ext cx="1329743" cy="1329743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>
                  <a:lumMod val="85000"/>
                  <a:lumOff val="15000"/>
                </a:srgbClr>
              </a:solidFill>
              <a:latin typeface="Arial" charset="0"/>
              <a:ea typeface="宋体" pitchFamily="2" charset="-122"/>
            </a:endParaRP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3A35D14-F71C-447C-8DD3-00322129E6D0}"/>
              </a:ext>
            </a:extLst>
          </p:cNvPr>
          <p:cNvCxnSpPr/>
          <p:nvPr/>
        </p:nvCxnSpPr>
        <p:spPr bwMode="auto">
          <a:xfrm flipH="1" flipV="1">
            <a:off x="8949050" y="2663798"/>
            <a:ext cx="73365" cy="1291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弧形 114">
            <a:extLst>
              <a:ext uri="{FF2B5EF4-FFF2-40B4-BE49-F238E27FC236}">
                <a16:creationId xmlns:a16="http://schemas.microsoft.com/office/drawing/2014/main" id="{25B6A2B1-94B4-4680-ABD8-E91A5238A206}"/>
              </a:ext>
            </a:extLst>
          </p:cNvPr>
          <p:cNvSpPr/>
          <p:nvPr/>
        </p:nvSpPr>
        <p:spPr bwMode="auto">
          <a:xfrm rot="16200000">
            <a:off x="3373894" y="3033831"/>
            <a:ext cx="1512760" cy="2185733"/>
          </a:xfrm>
          <a:prstGeom prst="arc">
            <a:avLst>
              <a:gd name="adj1" fmla="val 18806368"/>
              <a:gd name="adj2" fmla="val 2791472"/>
            </a:avLst>
          </a:prstGeom>
          <a:noFill/>
          <a:ln w="28575" cap="flat" cmpd="sng" algn="ctr">
            <a:gradFill>
              <a:gsLst>
                <a:gs pos="19000">
                  <a:schemeClr val="accent2">
                    <a:alpha val="1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Arial" charset="0"/>
              <a:ea typeface="宋体" pitchFamily="2" charset="-122"/>
            </a:endParaRPr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88D91BBC-0F6E-454B-AE82-748F9E2BC01F}"/>
              </a:ext>
            </a:extLst>
          </p:cNvPr>
          <p:cNvCxnSpPr/>
          <p:nvPr/>
        </p:nvCxnSpPr>
        <p:spPr bwMode="auto">
          <a:xfrm flipH="1" flipV="1">
            <a:off x="4724658" y="3431830"/>
            <a:ext cx="45030" cy="7927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AA64C5AA-0F00-41E2-8FFE-19B6481FE27F}"/>
              </a:ext>
            </a:extLst>
          </p:cNvPr>
          <p:cNvGrpSpPr/>
          <p:nvPr/>
        </p:nvGrpSpPr>
        <p:grpSpPr>
          <a:xfrm flipH="1" flipV="1">
            <a:off x="3037407" y="2388675"/>
            <a:ext cx="2185733" cy="2145665"/>
            <a:chOff x="3080949" y="2616155"/>
            <a:chExt cx="2185733" cy="2145665"/>
          </a:xfrm>
        </p:grpSpPr>
        <p:sp>
          <p:nvSpPr>
            <p:cNvPr id="118" name="弧形 117">
              <a:extLst>
                <a:ext uri="{FF2B5EF4-FFF2-40B4-BE49-F238E27FC236}">
                  <a16:creationId xmlns:a16="http://schemas.microsoft.com/office/drawing/2014/main" id="{D4D6FD74-9D70-4333-9BA0-EEE5E3F4F4CC}"/>
                </a:ext>
              </a:extLst>
            </p:cNvPr>
            <p:cNvSpPr/>
            <p:nvPr/>
          </p:nvSpPr>
          <p:spPr bwMode="auto">
            <a:xfrm rot="16200000">
              <a:off x="3417436" y="2912573"/>
              <a:ext cx="1512760" cy="2185733"/>
            </a:xfrm>
            <a:prstGeom prst="arc">
              <a:avLst>
                <a:gd name="adj1" fmla="val 18806368"/>
                <a:gd name="adj2" fmla="val 2791472"/>
              </a:avLst>
            </a:prstGeom>
            <a:noFill/>
            <a:ln w="28575" cap="flat" cmpd="sng" algn="ctr">
              <a:gradFill>
                <a:gsLst>
                  <a:gs pos="19000">
                    <a:schemeClr val="accent2">
                      <a:alpha val="10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8C98BB00-9D74-4266-9ECD-6BFE97C0B28D}"/>
                </a:ext>
              </a:extLst>
            </p:cNvPr>
            <p:cNvCxnSpPr/>
            <p:nvPr/>
          </p:nvCxnSpPr>
          <p:spPr bwMode="auto">
            <a:xfrm flipH="1" flipV="1">
              <a:off x="4768200" y="3310572"/>
              <a:ext cx="45030" cy="79278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8C98BB00-9D74-4266-9ECD-6BFE97C0B28D}"/>
                </a:ext>
              </a:extLst>
            </p:cNvPr>
            <p:cNvCxnSpPr/>
            <p:nvPr/>
          </p:nvCxnSpPr>
          <p:spPr bwMode="auto">
            <a:xfrm flipH="1" flipV="1">
              <a:off x="5057012" y="2616155"/>
              <a:ext cx="45030" cy="79278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17E4DC52-B562-484A-B2B2-6A3670DEEFCC}"/>
              </a:ext>
            </a:extLst>
          </p:cNvPr>
          <p:cNvGrpSpPr/>
          <p:nvPr/>
        </p:nvGrpSpPr>
        <p:grpSpPr>
          <a:xfrm>
            <a:off x="6776152" y="3370318"/>
            <a:ext cx="2185733" cy="1512760"/>
            <a:chOff x="3080949" y="3249060"/>
            <a:chExt cx="2185733" cy="1512760"/>
          </a:xfrm>
        </p:grpSpPr>
        <p:sp>
          <p:nvSpPr>
            <p:cNvPr id="121" name="弧形 120">
              <a:extLst>
                <a:ext uri="{FF2B5EF4-FFF2-40B4-BE49-F238E27FC236}">
                  <a16:creationId xmlns:a16="http://schemas.microsoft.com/office/drawing/2014/main" id="{E48192B9-0F65-46FD-A393-D96DDE1A0E23}"/>
                </a:ext>
              </a:extLst>
            </p:cNvPr>
            <p:cNvSpPr/>
            <p:nvPr/>
          </p:nvSpPr>
          <p:spPr bwMode="auto">
            <a:xfrm rot="16200000">
              <a:off x="3417436" y="2912573"/>
              <a:ext cx="1512760" cy="2185733"/>
            </a:xfrm>
            <a:prstGeom prst="arc">
              <a:avLst>
                <a:gd name="adj1" fmla="val 18806368"/>
                <a:gd name="adj2" fmla="val 2791472"/>
              </a:avLst>
            </a:prstGeom>
            <a:noFill/>
            <a:ln w="28575" cap="flat" cmpd="sng" algn="ctr">
              <a:gradFill>
                <a:gsLst>
                  <a:gs pos="19000">
                    <a:schemeClr val="accent2">
                      <a:alpha val="10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3C175D24-D0AD-45F0-AAD3-9896AF1DAC9B}"/>
                </a:ext>
              </a:extLst>
            </p:cNvPr>
            <p:cNvCxnSpPr/>
            <p:nvPr/>
          </p:nvCxnSpPr>
          <p:spPr bwMode="auto">
            <a:xfrm flipH="1" flipV="1">
              <a:off x="4768200" y="3310572"/>
              <a:ext cx="45030" cy="79278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E79F888-5997-4717-B62E-1E9E8EFF91E5}"/>
              </a:ext>
            </a:extLst>
          </p:cNvPr>
          <p:cNvGrpSpPr/>
          <p:nvPr/>
        </p:nvGrpSpPr>
        <p:grpSpPr>
          <a:xfrm flipH="1" flipV="1">
            <a:off x="6776152" y="2388675"/>
            <a:ext cx="2185733" cy="1512760"/>
            <a:chOff x="3080949" y="3249060"/>
            <a:chExt cx="2185733" cy="1512760"/>
          </a:xfrm>
        </p:grpSpPr>
        <p:sp>
          <p:nvSpPr>
            <p:cNvPr id="124" name="弧形 123">
              <a:extLst>
                <a:ext uri="{FF2B5EF4-FFF2-40B4-BE49-F238E27FC236}">
                  <a16:creationId xmlns:a16="http://schemas.microsoft.com/office/drawing/2014/main" id="{A193D201-06A4-4DD6-AB97-9F45EDB300D3}"/>
                </a:ext>
              </a:extLst>
            </p:cNvPr>
            <p:cNvSpPr/>
            <p:nvPr/>
          </p:nvSpPr>
          <p:spPr bwMode="auto">
            <a:xfrm rot="16200000">
              <a:off x="3417436" y="2912573"/>
              <a:ext cx="1512760" cy="2185733"/>
            </a:xfrm>
            <a:prstGeom prst="arc">
              <a:avLst>
                <a:gd name="adj1" fmla="val 18806368"/>
                <a:gd name="adj2" fmla="val 2791472"/>
              </a:avLst>
            </a:prstGeom>
            <a:noFill/>
            <a:ln w="28575" cap="flat" cmpd="sng" algn="ctr">
              <a:gradFill>
                <a:gsLst>
                  <a:gs pos="19000">
                    <a:schemeClr val="accent2">
                      <a:alpha val="10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2F35184A-F1F7-402F-9317-46B2F06C0B50}"/>
                </a:ext>
              </a:extLst>
            </p:cNvPr>
            <p:cNvCxnSpPr/>
            <p:nvPr/>
          </p:nvCxnSpPr>
          <p:spPr bwMode="auto">
            <a:xfrm flipH="1" flipV="1">
              <a:off x="4768200" y="3310572"/>
              <a:ext cx="45030" cy="79278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8" name="弧形 137">
            <a:extLst>
              <a:ext uri="{FF2B5EF4-FFF2-40B4-BE49-F238E27FC236}">
                <a16:creationId xmlns:a16="http://schemas.microsoft.com/office/drawing/2014/main" id="{D0DDAF24-09A2-4DD6-9E6E-85C0C93AF791}"/>
              </a:ext>
            </a:extLst>
          </p:cNvPr>
          <p:cNvSpPr/>
          <p:nvPr/>
        </p:nvSpPr>
        <p:spPr bwMode="auto">
          <a:xfrm rot="16200000">
            <a:off x="2671286" y="612053"/>
            <a:ext cx="6885590" cy="9948745"/>
          </a:xfrm>
          <a:prstGeom prst="arc">
            <a:avLst>
              <a:gd name="adj1" fmla="val 18806368"/>
              <a:gd name="adj2" fmla="val 2791472"/>
            </a:avLst>
          </a:prstGeom>
          <a:noFill/>
          <a:ln w="28575" cap="flat" cmpd="sng" algn="ctr">
            <a:gradFill>
              <a:gsLst>
                <a:gs pos="19000">
                  <a:schemeClr val="accent2">
                    <a:alpha val="1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60" name="弧形 159">
            <a:extLst>
              <a:ext uri="{FF2B5EF4-FFF2-40B4-BE49-F238E27FC236}">
                <a16:creationId xmlns:a16="http://schemas.microsoft.com/office/drawing/2014/main" id="{D0DDAF24-09A2-4DD6-9E6E-85C0C93AF791}"/>
              </a:ext>
            </a:extLst>
          </p:cNvPr>
          <p:cNvSpPr/>
          <p:nvPr/>
        </p:nvSpPr>
        <p:spPr bwMode="auto">
          <a:xfrm rot="16200000" flipH="1" flipV="1">
            <a:off x="2698892" y="-3292516"/>
            <a:ext cx="6885590" cy="9948745"/>
          </a:xfrm>
          <a:prstGeom prst="arc">
            <a:avLst>
              <a:gd name="adj1" fmla="val 18806368"/>
              <a:gd name="adj2" fmla="val 2791472"/>
            </a:avLst>
          </a:prstGeom>
          <a:noFill/>
          <a:ln w="28575" cap="flat" cmpd="sng" algn="ctr">
            <a:gradFill>
              <a:gsLst>
                <a:gs pos="19000">
                  <a:schemeClr val="accent2">
                    <a:alpha val="1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1676201" y="339114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关键措施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1529801" y="2902959"/>
            <a:ext cx="1506354" cy="1506354"/>
          </a:xfrm>
          <a:prstGeom prst="ellipse">
            <a:avLst/>
          </a:prstGeom>
          <a:noFill/>
          <a:ln w="15276" cap="flat">
            <a:solidFill>
              <a:schemeClr val="bg1"/>
            </a:solidFill>
            <a:prstDash val="sysDash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5285939" y="2902959"/>
            <a:ext cx="1506354" cy="1506354"/>
          </a:xfrm>
          <a:prstGeom prst="ellipse">
            <a:avLst/>
          </a:prstGeom>
          <a:noFill/>
          <a:ln w="15276" cap="flat">
            <a:solidFill>
              <a:schemeClr val="bg1"/>
            </a:solidFill>
            <a:prstDash val="sysDash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9084705" y="2902959"/>
            <a:ext cx="1506354" cy="1506354"/>
          </a:xfrm>
          <a:prstGeom prst="ellipse">
            <a:avLst/>
          </a:prstGeom>
          <a:noFill/>
          <a:ln w="15276" cap="flat">
            <a:solidFill>
              <a:schemeClr val="bg1"/>
            </a:solidFill>
            <a:prstDash val="sysDash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9" name="椭圆 168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3958130" y="4233526"/>
            <a:ext cx="332728" cy="33272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4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70" name="椭圆 169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7740012" y="2649038"/>
            <a:ext cx="332728" cy="33272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2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71" name="椭圆 170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7740012" y="4233526"/>
            <a:ext cx="332728" cy="33272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3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72" name="椭圆 171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5862673" y="1208425"/>
            <a:ext cx="466654" cy="466654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5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73" name="椭圆 172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5862673" y="5565944"/>
            <a:ext cx="466654" cy="466654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6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17E49C22-6A2C-4517-809A-4A67538E43BE}"/>
              </a:ext>
            </a:extLst>
          </p:cNvPr>
          <p:cNvSpPr txBox="1">
            <a:spLocks/>
          </p:cNvSpPr>
          <p:nvPr/>
        </p:nvSpPr>
        <p:spPr>
          <a:xfrm>
            <a:off x="5088628" y="1683843"/>
            <a:ext cx="2014743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TextBox 21">
            <a:extLst>
              <a:ext uri="{FF2B5EF4-FFF2-40B4-BE49-F238E27FC236}">
                <a16:creationId xmlns:a16="http://schemas.microsoft.com/office/drawing/2014/main" id="{79628A6D-FBB0-46F7-B66B-80CD2CB2BEC0}"/>
              </a:ext>
            </a:extLst>
          </p:cNvPr>
          <p:cNvSpPr txBox="1">
            <a:spLocks/>
          </p:cNvSpPr>
          <p:nvPr/>
        </p:nvSpPr>
        <p:spPr>
          <a:xfrm>
            <a:off x="3172968" y="2977372"/>
            <a:ext cx="215182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@稿定PPT实验室 出品-9">
            <a:extLst>
              <a:ext uri="{FF2B5EF4-FFF2-40B4-BE49-F238E27FC236}">
                <a16:creationId xmlns:a16="http://schemas.microsoft.com/office/drawing/2014/main" id="{41BB5AC3-0914-4F07-A4DE-1CE42AD8559E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关键措施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FC2A21D-F73F-449F-A5B0-3CEABB07BA90}"/>
              </a:ext>
            </a:extLst>
          </p:cNvPr>
          <p:cNvSpPr/>
          <p:nvPr/>
        </p:nvSpPr>
        <p:spPr>
          <a:xfrm>
            <a:off x="1580575" y="296338"/>
            <a:ext cx="1562675" cy="1704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GUAN JIAN CUO SHI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02D63EC-7760-4326-B3CD-BD35B43C13B0}"/>
              </a:ext>
            </a:extLst>
          </p:cNvPr>
          <p:cNvSpPr/>
          <p:nvPr/>
        </p:nvSpPr>
        <p:spPr>
          <a:xfrm>
            <a:off x="5442742" y="339114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关键措施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9F7BC38-6A09-48D9-99A4-5E2B153952C4}"/>
              </a:ext>
            </a:extLst>
          </p:cNvPr>
          <p:cNvSpPr/>
          <p:nvPr/>
        </p:nvSpPr>
        <p:spPr>
          <a:xfrm>
            <a:off x="9213851" y="339114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关键措施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6EE27F7E-597D-424F-B2AE-5372863A75E4}"/>
              </a:ext>
            </a:extLst>
          </p:cNvPr>
          <p:cNvSpPr txBox="1">
            <a:spLocks/>
          </p:cNvSpPr>
          <p:nvPr/>
        </p:nvSpPr>
        <p:spPr>
          <a:xfrm>
            <a:off x="6935983" y="2977372"/>
            <a:ext cx="215182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181FD547-0533-434C-8754-CF66051BBD70}"/>
              </a:ext>
            </a:extLst>
          </p:cNvPr>
          <p:cNvSpPr txBox="1">
            <a:spLocks/>
          </p:cNvSpPr>
          <p:nvPr/>
        </p:nvSpPr>
        <p:spPr>
          <a:xfrm>
            <a:off x="3172968" y="3870853"/>
            <a:ext cx="215182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F6978F1D-F27B-4871-AA88-4B9B6E6D7F8D}"/>
              </a:ext>
            </a:extLst>
          </p:cNvPr>
          <p:cNvSpPr txBox="1">
            <a:spLocks/>
          </p:cNvSpPr>
          <p:nvPr/>
        </p:nvSpPr>
        <p:spPr>
          <a:xfrm>
            <a:off x="6935983" y="3870853"/>
            <a:ext cx="215182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TextBox 21">
            <a:extLst>
              <a:ext uri="{FF2B5EF4-FFF2-40B4-BE49-F238E27FC236}">
                <a16:creationId xmlns:a16="http://schemas.microsoft.com/office/drawing/2014/main" id="{EA92760E-EC9E-45CE-B966-81EE2AA956D8}"/>
              </a:ext>
            </a:extLst>
          </p:cNvPr>
          <p:cNvSpPr txBox="1">
            <a:spLocks/>
          </p:cNvSpPr>
          <p:nvPr/>
        </p:nvSpPr>
        <p:spPr>
          <a:xfrm>
            <a:off x="5088628" y="6066562"/>
            <a:ext cx="2014743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152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椭圆 53">
            <a:extLst>
              <a:ext uri="{FF2B5EF4-FFF2-40B4-BE49-F238E27FC236}">
                <a16:creationId xmlns:a16="http://schemas.microsoft.com/office/drawing/2014/main" id="{71B46F03-99B3-4B29-A402-FCBE5896F5D6}"/>
              </a:ext>
            </a:extLst>
          </p:cNvPr>
          <p:cNvSpPr/>
          <p:nvPr/>
        </p:nvSpPr>
        <p:spPr>
          <a:xfrm>
            <a:off x="1583669" y="-927100"/>
            <a:ext cx="9042400" cy="9042400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1B46F03-99B3-4B29-A402-FCBE5896F5D6}"/>
              </a:ext>
            </a:extLst>
          </p:cNvPr>
          <p:cNvSpPr/>
          <p:nvPr/>
        </p:nvSpPr>
        <p:spPr>
          <a:xfrm>
            <a:off x="3880667" y="1369898"/>
            <a:ext cx="4448404" cy="4448404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CE4DCB8-67B4-49DF-B8FE-C5E1B27669A2}"/>
              </a:ext>
            </a:extLst>
          </p:cNvPr>
          <p:cNvSpPr/>
          <p:nvPr/>
        </p:nvSpPr>
        <p:spPr>
          <a:xfrm>
            <a:off x="4243309" y="1732540"/>
            <a:ext cx="3723120" cy="3723120"/>
          </a:xfrm>
          <a:prstGeom prst="ellipse">
            <a:avLst/>
          </a:prstGeom>
          <a:solidFill>
            <a:schemeClr val="accent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22722F37-00B0-45B2-9607-52BD6F11E34E}"/>
              </a:ext>
            </a:extLst>
          </p:cNvPr>
          <p:cNvSpPr>
            <a:spLocks/>
          </p:cNvSpPr>
          <p:nvPr/>
        </p:nvSpPr>
        <p:spPr>
          <a:xfrm>
            <a:off x="4631669" y="2120900"/>
            <a:ext cx="2946400" cy="2946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684439" y="5147888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7902454" y="5147888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684439" y="2173107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7902454" y="2173107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@稿定PPT实验室 出品-13-1">
            <a:extLst>
              <a:ext uri="{FF2B5EF4-FFF2-40B4-BE49-F238E27FC236}">
                <a16:creationId xmlns:a16="http://schemas.microsoft.com/office/drawing/2014/main" id="{E3FDD2FF-DF65-4830-9241-B5AEDFE75E09}"/>
              </a:ext>
            </a:extLst>
          </p:cNvPr>
          <p:cNvSpPr txBox="1"/>
          <p:nvPr/>
        </p:nvSpPr>
        <p:spPr>
          <a:xfrm>
            <a:off x="1799215" y="1856981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800" b="1" dirty="0"/>
              <a:t>关键方法</a:t>
            </a:r>
          </a:p>
        </p:txBody>
      </p:sp>
      <p:sp>
        <p:nvSpPr>
          <p:cNvPr id="50" name="@稿定PPT实验室 出品-13-1">
            <a:extLst>
              <a:ext uri="{FF2B5EF4-FFF2-40B4-BE49-F238E27FC236}">
                <a16:creationId xmlns:a16="http://schemas.microsoft.com/office/drawing/2014/main" id="{E3FDD2FF-DF65-4830-9241-B5AEDFE75E09}"/>
              </a:ext>
            </a:extLst>
          </p:cNvPr>
          <p:cNvSpPr txBox="1"/>
          <p:nvPr/>
        </p:nvSpPr>
        <p:spPr>
          <a:xfrm>
            <a:off x="8131215" y="1867400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800" b="1" dirty="0"/>
              <a:t>关键方法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4066044" y="1867971"/>
            <a:ext cx="630604" cy="630604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1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9674BF7-B922-48B2-A8A2-1085381C8CD8}"/>
              </a:ext>
            </a:extLst>
          </p:cNvPr>
          <p:cNvSpPr>
            <a:spLocks/>
          </p:cNvSpPr>
          <p:nvPr/>
        </p:nvSpPr>
        <p:spPr>
          <a:xfrm>
            <a:off x="7452890" y="4784596"/>
            <a:ext cx="630604" cy="630604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4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C72AE794-8763-4A29-8392-B8732D1E8FD1}"/>
              </a:ext>
            </a:extLst>
          </p:cNvPr>
          <p:cNvSpPr>
            <a:spLocks/>
          </p:cNvSpPr>
          <p:nvPr/>
        </p:nvSpPr>
        <p:spPr>
          <a:xfrm>
            <a:off x="4120647" y="4784596"/>
            <a:ext cx="630604" cy="630604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2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A3C3575-0584-4136-81A1-94DCC5C553FF}"/>
              </a:ext>
            </a:extLst>
          </p:cNvPr>
          <p:cNvSpPr>
            <a:spLocks/>
          </p:cNvSpPr>
          <p:nvPr/>
        </p:nvSpPr>
        <p:spPr>
          <a:xfrm>
            <a:off x="7452890" y="1867971"/>
            <a:ext cx="630604" cy="630604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+mj-ea"/>
                <a:ea typeface="+mj-ea"/>
              </a:rPr>
              <a:t>3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32" name="@稿定PPT实验室 出品-9">
            <a:extLst>
              <a:ext uri="{FF2B5EF4-FFF2-40B4-BE49-F238E27FC236}">
                <a16:creationId xmlns:a16="http://schemas.microsoft.com/office/drawing/2014/main" id="{4A427D32-E76D-4A3B-B724-A807615447C3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关键措施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C078CBD-9B1A-4C62-ADEE-D8FC1B755CFD}"/>
              </a:ext>
            </a:extLst>
          </p:cNvPr>
          <p:cNvSpPr/>
          <p:nvPr/>
        </p:nvSpPr>
        <p:spPr>
          <a:xfrm>
            <a:off x="1580575" y="296338"/>
            <a:ext cx="1562675" cy="1704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GUAN JIAN CUO SHI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1C275FF-A413-4ABF-8D22-34287CA0D139}"/>
              </a:ext>
            </a:extLst>
          </p:cNvPr>
          <p:cNvGrpSpPr/>
          <p:nvPr/>
        </p:nvGrpSpPr>
        <p:grpSpPr>
          <a:xfrm>
            <a:off x="4533131" y="948522"/>
            <a:ext cx="3296046" cy="4118778"/>
            <a:chOff x="-2624367" y="948522"/>
            <a:chExt cx="3296046" cy="4118778"/>
          </a:xfrm>
        </p:grpSpPr>
        <p:pic>
          <p:nvPicPr>
            <p:cNvPr id="62" name="图片 61" descr="建筑的高楼&#10;&#10;描述已自动生成">
              <a:extLst>
                <a:ext uri="{FF2B5EF4-FFF2-40B4-BE49-F238E27FC236}">
                  <a16:creationId xmlns:a16="http://schemas.microsoft.com/office/drawing/2014/main" id="{D09A5ACE-EFFD-4D1D-9826-FC8ACE1FF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7" t="29329" r="6851" b="1881"/>
            <a:stretch>
              <a:fillRect/>
            </a:stretch>
          </p:blipFill>
          <p:spPr>
            <a:xfrm>
              <a:off x="-2525306" y="2120900"/>
              <a:ext cx="2946400" cy="2946400"/>
            </a:xfrm>
            <a:custGeom>
              <a:avLst/>
              <a:gdLst>
                <a:gd name="connsiteX0" fmla="*/ 1473200 w 2946400"/>
                <a:gd name="connsiteY0" fmla="*/ 0 h 2946400"/>
                <a:gd name="connsiteX1" fmla="*/ 2946400 w 2946400"/>
                <a:gd name="connsiteY1" fmla="*/ 1473200 h 2946400"/>
                <a:gd name="connsiteX2" fmla="*/ 1473200 w 2946400"/>
                <a:gd name="connsiteY2" fmla="*/ 2946400 h 2946400"/>
                <a:gd name="connsiteX3" fmla="*/ 0 w 2946400"/>
                <a:gd name="connsiteY3" fmla="*/ 1473200 h 2946400"/>
                <a:gd name="connsiteX4" fmla="*/ 1473200 w 2946400"/>
                <a:gd name="connsiteY4" fmla="*/ 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2946400">
                  <a:moveTo>
                    <a:pt x="1473200" y="0"/>
                  </a:moveTo>
                  <a:cubicBezTo>
                    <a:pt x="2286826" y="0"/>
                    <a:pt x="2946400" y="659574"/>
                    <a:pt x="2946400" y="1473200"/>
                  </a:cubicBezTo>
                  <a:cubicBezTo>
                    <a:pt x="2946400" y="2286826"/>
                    <a:pt x="2286826" y="2946400"/>
                    <a:pt x="1473200" y="2946400"/>
                  </a:cubicBezTo>
                  <a:cubicBezTo>
                    <a:pt x="659574" y="2946400"/>
                    <a:pt x="0" y="2286826"/>
                    <a:pt x="0" y="1473200"/>
                  </a:cubicBezTo>
                  <a:cubicBezTo>
                    <a:pt x="0" y="659574"/>
                    <a:pt x="659574" y="0"/>
                    <a:pt x="1473200" y="0"/>
                  </a:cubicBezTo>
                  <a:close/>
                </a:path>
              </a:pathLst>
            </a:custGeom>
          </p:spPr>
        </p:pic>
        <p:pic>
          <p:nvPicPr>
            <p:cNvPr id="60" name="图片 59" descr="建筑的高楼&#10;&#10;描述已自动生成">
              <a:extLst>
                <a:ext uri="{FF2B5EF4-FFF2-40B4-BE49-F238E27FC236}">
                  <a16:creationId xmlns:a16="http://schemas.microsoft.com/office/drawing/2014/main" id="{9AB5C757-4CFA-4AEE-B3BA-C62D389E9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580"/>
            <a:stretch/>
          </p:blipFill>
          <p:spPr>
            <a:xfrm>
              <a:off x="-2624367" y="948522"/>
              <a:ext cx="3296046" cy="1816918"/>
            </a:xfrm>
            <a:prstGeom prst="rect">
              <a:avLst/>
            </a:prstGeom>
          </p:spPr>
        </p:pic>
      </p:grpSp>
      <p:sp>
        <p:nvSpPr>
          <p:cNvPr id="63" name="@稿定PPT实验室 出品-13-1">
            <a:extLst>
              <a:ext uri="{FF2B5EF4-FFF2-40B4-BE49-F238E27FC236}">
                <a16:creationId xmlns:a16="http://schemas.microsoft.com/office/drawing/2014/main" id="{2DDB6C58-55F0-4750-B15B-288553CD7924}"/>
              </a:ext>
            </a:extLst>
          </p:cNvPr>
          <p:cNvSpPr txBox="1"/>
          <p:nvPr/>
        </p:nvSpPr>
        <p:spPr>
          <a:xfrm>
            <a:off x="1799215" y="4880577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800" b="1" dirty="0"/>
              <a:t>关键方法</a:t>
            </a:r>
          </a:p>
        </p:txBody>
      </p:sp>
      <p:sp>
        <p:nvSpPr>
          <p:cNvPr id="64" name="@稿定PPT实验室 出品-13-1">
            <a:extLst>
              <a:ext uri="{FF2B5EF4-FFF2-40B4-BE49-F238E27FC236}">
                <a16:creationId xmlns:a16="http://schemas.microsoft.com/office/drawing/2014/main" id="{A45F00AE-B0D3-446F-B890-A5794052ECB6}"/>
              </a:ext>
            </a:extLst>
          </p:cNvPr>
          <p:cNvSpPr txBox="1"/>
          <p:nvPr/>
        </p:nvSpPr>
        <p:spPr>
          <a:xfrm>
            <a:off x="8131215" y="4890996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800" b="1" dirty="0"/>
              <a:t>关键方法</a:t>
            </a:r>
          </a:p>
        </p:txBody>
      </p:sp>
      <p:sp>
        <p:nvSpPr>
          <p:cNvPr id="66" name="TextBox 21">
            <a:extLst>
              <a:ext uri="{FF2B5EF4-FFF2-40B4-BE49-F238E27FC236}">
                <a16:creationId xmlns:a16="http://schemas.microsoft.com/office/drawing/2014/main" id="{E88B49B4-E5D7-4122-AE2C-CC5172F5E5E7}"/>
              </a:ext>
            </a:extLst>
          </p:cNvPr>
          <p:cNvSpPr txBox="1"/>
          <p:nvPr/>
        </p:nvSpPr>
        <p:spPr>
          <a:xfrm>
            <a:off x="1133605" y="2149047"/>
            <a:ext cx="304913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7" name="TextBox 21">
            <a:extLst>
              <a:ext uri="{FF2B5EF4-FFF2-40B4-BE49-F238E27FC236}">
                <a16:creationId xmlns:a16="http://schemas.microsoft.com/office/drawing/2014/main" id="{56EDD9AD-EEFB-48FD-B96D-EBE0114011A5}"/>
              </a:ext>
            </a:extLst>
          </p:cNvPr>
          <p:cNvSpPr txBox="1"/>
          <p:nvPr/>
        </p:nvSpPr>
        <p:spPr>
          <a:xfrm>
            <a:off x="1133605" y="5146963"/>
            <a:ext cx="304913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TextBox 21">
            <a:extLst>
              <a:ext uri="{FF2B5EF4-FFF2-40B4-BE49-F238E27FC236}">
                <a16:creationId xmlns:a16="http://schemas.microsoft.com/office/drawing/2014/main" id="{605A63EF-AFD7-4852-9C32-CED1D4B74F33}"/>
              </a:ext>
            </a:extLst>
          </p:cNvPr>
          <p:cNvSpPr txBox="1"/>
          <p:nvPr/>
        </p:nvSpPr>
        <p:spPr>
          <a:xfrm>
            <a:off x="8098468" y="2149047"/>
            <a:ext cx="304913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9" name="TextBox 21">
            <a:extLst>
              <a:ext uri="{FF2B5EF4-FFF2-40B4-BE49-F238E27FC236}">
                <a16:creationId xmlns:a16="http://schemas.microsoft.com/office/drawing/2014/main" id="{61ADC4A4-87CC-424E-A973-4C4127D9EBBD}"/>
              </a:ext>
            </a:extLst>
          </p:cNvPr>
          <p:cNvSpPr txBox="1"/>
          <p:nvPr/>
        </p:nvSpPr>
        <p:spPr>
          <a:xfrm>
            <a:off x="8098468" y="5146963"/>
            <a:ext cx="304913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694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饼形 3"/>
          <p:cNvSpPr/>
          <p:nvPr/>
        </p:nvSpPr>
        <p:spPr>
          <a:xfrm rot="7365761">
            <a:off x="10194870" y="2338134"/>
            <a:ext cx="2251372" cy="2069618"/>
          </a:xfrm>
          <a:prstGeom prst="pie">
            <a:avLst>
              <a:gd name="adj1" fmla="val 0"/>
              <a:gd name="adj2" fmla="val 5910275"/>
            </a:avLst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809540" y="1633011"/>
            <a:ext cx="10082485" cy="4012621"/>
            <a:chOff x="781272" y="1627722"/>
            <a:chExt cx="10301380" cy="4099736"/>
          </a:xfrm>
        </p:grpSpPr>
        <p:cxnSp>
          <p:nvCxnSpPr>
            <p:cNvPr id="6" name="直接连接符 5"/>
            <p:cNvCxnSpPr>
              <a:cxnSpLocks/>
            </p:cNvCxnSpPr>
            <p:nvPr/>
          </p:nvCxnSpPr>
          <p:spPr>
            <a:xfrm>
              <a:off x="1619250" y="3524250"/>
              <a:ext cx="8852222" cy="0"/>
            </a:xfrm>
            <a:prstGeom prst="line">
              <a:avLst/>
            </a:prstGeom>
            <a:ln w="92075">
              <a:gradFill>
                <a:gsLst>
                  <a:gs pos="0">
                    <a:schemeClr val="accent1"/>
                  </a:gs>
                  <a:gs pos="100000">
                    <a:srgbClr val="2F2F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201030" y="2173200"/>
              <a:ext cx="588000" cy="138710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084256" y="2173200"/>
              <a:ext cx="588000" cy="138710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7967482" y="2173200"/>
              <a:ext cx="588000" cy="138710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任意多边形 35"/>
            <p:cNvSpPr/>
            <p:nvPr/>
          </p:nvSpPr>
          <p:spPr>
            <a:xfrm rot="5400000">
              <a:off x="703597" y="3043661"/>
              <a:ext cx="1126297" cy="970947"/>
            </a:xfrm>
            <a:custGeom>
              <a:avLst/>
              <a:gdLst>
                <a:gd name="connsiteX0" fmla="*/ 0 w 2194037"/>
                <a:gd name="connsiteY0" fmla="*/ 1891414 h 1891414"/>
                <a:gd name="connsiteX1" fmla="*/ 1097020 w 2194037"/>
                <a:gd name="connsiteY1" fmla="*/ 0 h 1891414"/>
                <a:gd name="connsiteX2" fmla="*/ 2194037 w 2194037"/>
                <a:gd name="connsiteY2" fmla="*/ 1891410 h 1891414"/>
                <a:gd name="connsiteX3" fmla="*/ 2155413 w 2194037"/>
                <a:gd name="connsiteY3" fmla="*/ 1844379 h 1891414"/>
                <a:gd name="connsiteX4" fmla="*/ 1097020 w 2194037"/>
                <a:gd name="connsiteY4" fmla="*/ 1389898 h 1891414"/>
                <a:gd name="connsiteX5" fmla="*/ 38627 w 2194037"/>
                <a:gd name="connsiteY5" fmla="*/ 1844379 h 1891414"/>
                <a:gd name="connsiteX6" fmla="*/ 0 w 2194037"/>
                <a:gd name="connsiteY6" fmla="*/ 1891414 h 189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037" h="1891414">
                  <a:moveTo>
                    <a:pt x="0" y="1891414"/>
                  </a:moveTo>
                  <a:lnTo>
                    <a:pt x="1097020" y="0"/>
                  </a:lnTo>
                  <a:lnTo>
                    <a:pt x="2194037" y="1891410"/>
                  </a:lnTo>
                  <a:lnTo>
                    <a:pt x="2155413" y="1844379"/>
                  </a:lnTo>
                  <a:cubicBezTo>
                    <a:pt x="1903842" y="1566816"/>
                    <a:pt x="1523122" y="1389898"/>
                    <a:pt x="1097020" y="1389898"/>
                  </a:cubicBezTo>
                  <a:cubicBezTo>
                    <a:pt x="670919" y="1389898"/>
                    <a:pt x="290199" y="1566816"/>
                    <a:pt x="38627" y="1844379"/>
                  </a:cubicBezTo>
                  <a:lnTo>
                    <a:pt x="0" y="18914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15276" cap="flat">
              <a:noFill/>
              <a:prstDash val="solid"/>
              <a:miter/>
            </a:ln>
            <a:effectLst>
              <a:outerShdw blurRad="635000" dist="254000" dir="5400000" sx="92000" sy="92000" algn="t" rotWithShape="0">
                <a:srgbClr val="0055FB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flipH="1">
              <a:off x="3643398" y="3580676"/>
              <a:ext cx="581394" cy="160171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6526624" y="3580676"/>
              <a:ext cx="581394" cy="160171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9409850" y="3580676"/>
              <a:ext cx="581394" cy="160171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圆角矩形 21"/>
            <p:cNvSpPr/>
            <p:nvPr/>
          </p:nvSpPr>
          <p:spPr>
            <a:xfrm>
              <a:off x="1227810" y="1627722"/>
              <a:ext cx="2077496" cy="502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1000">
                  <a:schemeClr val="accent2">
                    <a:lumMod val="73000"/>
                    <a:lumOff val="27000"/>
                  </a:schemeClr>
                </a:gs>
                <a:gs pos="86000">
                  <a:srgbClr val="F66400"/>
                </a:gs>
              </a:gsLst>
              <a:lin ang="5400000" scaled="1"/>
              <a:tileRect/>
            </a:gra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4065998" y="1627722"/>
              <a:ext cx="2077496" cy="502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15276" cap="flat">
              <a:solidFill>
                <a:schemeClr val="bg1"/>
              </a:solidFill>
              <a:prstDash val="solid"/>
              <a:miter/>
            </a:ln>
            <a:effectLst>
              <a:outerShdw blurRad="635000" dist="254000" dir="5400000" sx="92000" sy="92000" algn="t" rotWithShape="0">
                <a:srgbClr val="0055FB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6904186" y="1627722"/>
              <a:ext cx="2077496" cy="502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1000">
                  <a:schemeClr val="accent2">
                    <a:lumMod val="73000"/>
                    <a:lumOff val="27000"/>
                  </a:schemeClr>
                </a:gs>
                <a:gs pos="86000">
                  <a:srgbClr val="F66400"/>
                </a:gs>
              </a:gsLst>
              <a:lin ang="5400000" scaled="1"/>
              <a:tileRect/>
            </a:gra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2646904" y="5225338"/>
              <a:ext cx="2077496" cy="502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1000">
                  <a:schemeClr val="accent2">
                    <a:lumMod val="73000"/>
                    <a:lumOff val="27000"/>
                  </a:schemeClr>
                </a:gs>
                <a:gs pos="86000">
                  <a:srgbClr val="F66400"/>
                </a:gs>
              </a:gsLst>
              <a:lin ang="5400000" scaled="1"/>
              <a:tileRect/>
            </a:gra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5485092" y="5225338"/>
              <a:ext cx="2077496" cy="502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15276" cap="flat">
              <a:solidFill>
                <a:schemeClr val="bg1"/>
              </a:solidFill>
              <a:prstDash val="solid"/>
              <a:miter/>
            </a:ln>
            <a:effectLst>
              <a:outerShdw blurRad="635000" dist="254000" dir="5400000" sx="92000" sy="92000" algn="t" rotWithShape="0">
                <a:srgbClr val="0055FB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8323281" y="5225338"/>
              <a:ext cx="2077496" cy="502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1000">
                  <a:schemeClr val="accent2">
                    <a:lumMod val="73000"/>
                    <a:lumOff val="27000"/>
                  </a:schemeClr>
                </a:gs>
                <a:gs pos="86000">
                  <a:srgbClr val="F66400"/>
                </a:gs>
              </a:gsLst>
              <a:lin ang="5400000" scaled="1"/>
              <a:tileRect/>
            </a:gra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  <p:cxnSp>
          <p:nvCxnSpPr>
            <p:cNvPr id="24" name="直接连接符 23"/>
            <p:cNvCxnSpPr>
              <a:cxnSpLocks/>
            </p:cNvCxnSpPr>
            <p:nvPr/>
          </p:nvCxnSpPr>
          <p:spPr>
            <a:xfrm>
              <a:off x="2562464" y="3011314"/>
              <a:ext cx="2018492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>
              <a:cxnSpLocks/>
            </p:cNvCxnSpPr>
            <p:nvPr/>
          </p:nvCxnSpPr>
          <p:spPr>
            <a:xfrm>
              <a:off x="5433326" y="3011314"/>
              <a:ext cx="2018492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>
              <a:cxnSpLocks/>
            </p:cNvCxnSpPr>
            <p:nvPr/>
          </p:nvCxnSpPr>
          <p:spPr>
            <a:xfrm>
              <a:off x="8323281" y="3011314"/>
              <a:ext cx="2018492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cxnSpLocks/>
            </p:cNvCxnSpPr>
            <p:nvPr/>
          </p:nvCxnSpPr>
          <p:spPr>
            <a:xfrm>
              <a:off x="2048041" y="4057901"/>
              <a:ext cx="2018492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4918903" y="4057901"/>
              <a:ext cx="2018492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>
              <a:cxnSpLocks/>
            </p:cNvCxnSpPr>
            <p:nvPr/>
          </p:nvCxnSpPr>
          <p:spPr>
            <a:xfrm>
              <a:off x="7804840" y="4057901"/>
              <a:ext cx="2018492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/>
            <p:cNvGrpSpPr/>
            <p:nvPr/>
          </p:nvGrpSpPr>
          <p:grpSpPr>
            <a:xfrm>
              <a:off x="10798470" y="3068619"/>
              <a:ext cx="284182" cy="284182"/>
              <a:chOff x="10717267" y="3059093"/>
              <a:chExt cx="365385" cy="365385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0717267" y="3059093"/>
                <a:ext cx="365385" cy="3653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0899959" y="3126656"/>
                <a:ext cx="127000" cy="127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3" name="TextBox 21">
            <a:extLst>
              <a:ext uri="{FF2B5EF4-FFF2-40B4-BE49-F238E27FC236}">
                <a16:creationId xmlns:a16="http://schemas.microsoft.com/office/drawing/2014/main" id="{C91C6E64-46C9-4E2D-9FA2-81391DDD8135}"/>
              </a:ext>
            </a:extLst>
          </p:cNvPr>
          <p:cNvSpPr txBox="1"/>
          <p:nvPr/>
        </p:nvSpPr>
        <p:spPr>
          <a:xfrm>
            <a:off x="2467647" y="2212223"/>
            <a:ext cx="2060837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127B8E50-3AE6-4823-B0ED-E8C2F018CDD8}"/>
              </a:ext>
            </a:extLst>
          </p:cNvPr>
          <p:cNvSpPr txBox="1"/>
          <p:nvPr/>
        </p:nvSpPr>
        <p:spPr>
          <a:xfrm>
            <a:off x="5350321" y="2212223"/>
            <a:ext cx="2060837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TextBox 21">
            <a:extLst>
              <a:ext uri="{FF2B5EF4-FFF2-40B4-BE49-F238E27FC236}">
                <a16:creationId xmlns:a16="http://schemas.microsoft.com/office/drawing/2014/main" id="{E4D1D222-D97E-44C6-8FED-EF53B6C29B82}"/>
              </a:ext>
            </a:extLst>
          </p:cNvPr>
          <p:cNvSpPr txBox="1"/>
          <p:nvPr/>
        </p:nvSpPr>
        <p:spPr>
          <a:xfrm>
            <a:off x="8232995" y="2212223"/>
            <a:ext cx="2060837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332991CF-7539-4705-9A80-C8D84EE235EB}"/>
              </a:ext>
            </a:extLst>
          </p:cNvPr>
          <p:cNvSpPr txBox="1"/>
          <p:nvPr/>
        </p:nvSpPr>
        <p:spPr>
          <a:xfrm>
            <a:off x="1808400" y="4001149"/>
            <a:ext cx="2060837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7" name="TextBox 21">
            <a:extLst>
              <a:ext uri="{FF2B5EF4-FFF2-40B4-BE49-F238E27FC236}">
                <a16:creationId xmlns:a16="http://schemas.microsoft.com/office/drawing/2014/main" id="{7280F45B-FDD7-4E8E-950B-42695DD7A000}"/>
              </a:ext>
            </a:extLst>
          </p:cNvPr>
          <p:cNvSpPr txBox="1"/>
          <p:nvPr/>
        </p:nvSpPr>
        <p:spPr>
          <a:xfrm>
            <a:off x="4691074" y="4001149"/>
            <a:ext cx="2060837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TextBox 21">
            <a:extLst>
              <a:ext uri="{FF2B5EF4-FFF2-40B4-BE49-F238E27FC236}">
                <a16:creationId xmlns:a16="http://schemas.microsoft.com/office/drawing/2014/main" id="{75AFB067-4BF0-4727-912D-466483955905}"/>
              </a:ext>
            </a:extLst>
          </p:cNvPr>
          <p:cNvSpPr txBox="1"/>
          <p:nvPr/>
        </p:nvSpPr>
        <p:spPr>
          <a:xfrm>
            <a:off x="7573748" y="4001149"/>
            <a:ext cx="2060837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1" name="@稿定PPT实验室 出品-9">
            <a:extLst>
              <a:ext uri="{FF2B5EF4-FFF2-40B4-BE49-F238E27FC236}">
                <a16:creationId xmlns:a16="http://schemas.microsoft.com/office/drawing/2014/main" id="{59EDB9E9-1E09-44A7-A06F-508E771C63CE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关键措施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3F0032E-1744-42E7-BEDE-73785B7E23D5}"/>
              </a:ext>
            </a:extLst>
          </p:cNvPr>
          <p:cNvSpPr/>
          <p:nvPr/>
        </p:nvSpPr>
        <p:spPr>
          <a:xfrm>
            <a:off x="1580575" y="296338"/>
            <a:ext cx="1562675" cy="1704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GUAN JIAN CUO SHI</a:t>
            </a:r>
          </a:p>
        </p:txBody>
      </p:sp>
      <p:sp>
        <p:nvSpPr>
          <p:cNvPr id="85" name="@稿定PPT实验室 出品-13-1">
            <a:extLst>
              <a:ext uri="{FF2B5EF4-FFF2-40B4-BE49-F238E27FC236}">
                <a16:creationId xmlns:a16="http://schemas.microsoft.com/office/drawing/2014/main" id="{8CFB4FF0-3A19-41CC-9213-CF1748ED8CA9}"/>
              </a:ext>
            </a:extLst>
          </p:cNvPr>
          <p:cNvSpPr txBox="1"/>
          <p:nvPr/>
        </p:nvSpPr>
        <p:spPr>
          <a:xfrm>
            <a:off x="577248" y="1755840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endParaRPr lang="zh-CN" altLang="en-US" sz="1800" b="1" dirty="0"/>
          </a:p>
        </p:txBody>
      </p:sp>
      <p:sp>
        <p:nvSpPr>
          <p:cNvPr id="86" name="@稿定PPT实验室 出品-13-1">
            <a:extLst>
              <a:ext uri="{FF2B5EF4-FFF2-40B4-BE49-F238E27FC236}">
                <a16:creationId xmlns:a16="http://schemas.microsoft.com/office/drawing/2014/main" id="{00B4ECEB-2CF7-418C-8C41-5AB61965F9DB}"/>
              </a:ext>
            </a:extLst>
          </p:cNvPr>
          <p:cNvSpPr txBox="1"/>
          <p:nvPr/>
        </p:nvSpPr>
        <p:spPr>
          <a:xfrm>
            <a:off x="1766573" y="1755839"/>
            <a:ext cx="1101280" cy="2180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</a:rPr>
              <a:t>关键因素</a:t>
            </a:r>
          </a:p>
        </p:txBody>
      </p:sp>
      <p:sp>
        <p:nvSpPr>
          <p:cNvPr id="88" name="@稿定PPT实验室 出品-13-1">
            <a:extLst>
              <a:ext uri="{FF2B5EF4-FFF2-40B4-BE49-F238E27FC236}">
                <a16:creationId xmlns:a16="http://schemas.microsoft.com/office/drawing/2014/main" id="{CBAF78E3-8D4E-46BE-B4E9-72A58B4BA0B2}"/>
              </a:ext>
            </a:extLst>
          </p:cNvPr>
          <p:cNvSpPr txBox="1"/>
          <p:nvPr/>
        </p:nvSpPr>
        <p:spPr>
          <a:xfrm>
            <a:off x="4529116" y="1755839"/>
            <a:ext cx="1101280" cy="2180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</a:rPr>
              <a:t>关键因素</a:t>
            </a:r>
          </a:p>
        </p:txBody>
      </p:sp>
      <p:sp>
        <p:nvSpPr>
          <p:cNvPr id="89" name="@稿定PPT实验室 出品-13-1">
            <a:extLst>
              <a:ext uri="{FF2B5EF4-FFF2-40B4-BE49-F238E27FC236}">
                <a16:creationId xmlns:a16="http://schemas.microsoft.com/office/drawing/2014/main" id="{847DC801-568D-483C-B8DD-F4907F12D066}"/>
              </a:ext>
            </a:extLst>
          </p:cNvPr>
          <p:cNvSpPr txBox="1"/>
          <p:nvPr/>
        </p:nvSpPr>
        <p:spPr>
          <a:xfrm>
            <a:off x="7291659" y="1755839"/>
            <a:ext cx="1101280" cy="2180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</a:rPr>
              <a:t>关键因素</a:t>
            </a:r>
          </a:p>
        </p:txBody>
      </p:sp>
      <p:sp>
        <p:nvSpPr>
          <p:cNvPr id="90" name="@稿定PPT实验室 出品-13-1">
            <a:extLst>
              <a:ext uri="{FF2B5EF4-FFF2-40B4-BE49-F238E27FC236}">
                <a16:creationId xmlns:a16="http://schemas.microsoft.com/office/drawing/2014/main" id="{367773D8-6785-41B3-85B9-BF342D0EF4EF}"/>
              </a:ext>
            </a:extLst>
          </p:cNvPr>
          <p:cNvSpPr txBox="1"/>
          <p:nvPr/>
        </p:nvSpPr>
        <p:spPr>
          <a:xfrm>
            <a:off x="3138025" y="5288697"/>
            <a:ext cx="1101280" cy="2180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</a:rPr>
              <a:t>关键因素</a:t>
            </a:r>
          </a:p>
        </p:txBody>
      </p:sp>
      <p:sp>
        <p:nvSpPr>
          <p:cNvPr id="91" name="@稿定PPT实验室 出品-13-1">
            <a:extLst>
              <a:ext uri="{FF2B5EF4-FFF2-40B4-BE49-F238E27FC236}">
                <a16:creationId xmlns:a16="http://schemas.microsoft.com/office/drawing/2014/main" id="{DB2387BF-9260-47CE-8B14-8E9D0D513657}"/>
              </a:ext>
            </a:extLst>
          </p:cNvPr>
          <p:cNvSpPr txBox="1"/>
          <p:nvPr/>
        </p:nvSpPr>
        <p:spPr>
          <a:xfrm>
            <a:off x="5900568" y="5288697"/>
            <a:ext cx="1101280" cy="2180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</a:rPr>
              <a:t>关键因素</a:t>
            </a:r>
          </a:p>
        </p:txBody>
      </p:sp>
      <p:sp>
        <p:nvSpPr>
          <p:cNvPr id="92" name="@稿定PPT实验室 出品-13-1">
            <a:extLst>
              <a:ext uri="{FF2B5EF4-FFF2-40B4-BE49-F238E27FC236}">
                <a16:creationId xmlns:a16="http://schemas.microsoft.com/office/drawing/2014/main" id="{10C766D9-147E-4621-A113-16FF5CD72C08}"/>
              </a:ext>
            </a:extLst>
          </p:cNvPr>
          <p:cNvSpPr txBox="1"/>
          <p:nvPr/>
        </p:nvSpPr>
        <p:spPr>
          <a:xfrm>
            <a:off x="8663111" y="5288697"/>
            <a:ext cx="1101280" cy="2180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</a:rPr>
              <a:t>关键因素</a:t>
            </a:r>
          </a:p>
        </p:txBody>
      </p:sp>
    </p:spTree>
    <p:extLst>
      <p:ext uri="{BB962C8B-B14F-4D97-AF65-F5344CB8AC3E}">
        <p14:creationId xmlns:p14="http://schemas.microsoft.com/office/powerpoint/2010/main" val="381346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>
            <a:grpSpLocks/>
          </p:cNvGrpSpPr>
          <p:nvPr/>
        </p:nvGrpSpPr>
        <p:grpSpPr>
          <a:xfrm>
            <a:off x="681034" y="1756166"/>
            <a:ext cx="10846067" cy="3951575"/>
            <a:chOff x="681033" y="6794466"/>
            <a:chExt cx="10846070" cy="4292601"/>
          </a:xfrm>
        </p:grpSpPr>
        <p:sp>
          <p:nvSpPr>
            <p:cNvPr id="81" name="任意多边形 80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3957766" y="3517733"/>
              <a:ext cx="4292601" cy="10846068"/>
            </a:xfrm>
            <a:custGeom>
              <a:avLst/>
              <a:gdLst>
                <a:gd name="connsiteX0" fmla="*/ 4292601 w 4292601"/>
                <a:gd name="connsiteY0" fmla="*/ 190076 h 10846068"/>
                <a:gd name="connsiteX1" fmla="*/ 4292601 w 4292601"/>
                <a:gd name="connsiteY1" fmla="*/ 10655992 h 10846068"/>
                <a:gd name="connsiteX2" fmla="*/ 4102525 w 4292601"/>
                <a:gd name="connsiteY2" fmla="*/ 10846068 h 10846068"/>
                <a:gd name="connsiteX3" fmla="*/ 292117 w 4292601"/>
                <a:gd name="connsiteY3" fmla="*/ 10846068 h 10846068"/>
                <a:gd name="connsiteX4" fmla="*/ 267632 w 4292601"/>
                <a:gd name="connsiteY4" fmla="*/ 10796872 h 10846068"/>
                <a:gd name="connsiteX5" fmla="*/ 239034 w 4292601"/>
                <a:gd name="connsiteY5" fmla="*/ 10563720 h 10846068"/>
                <a:gd name="connsiteX6" fmla="*/ 38109 w 4292601"/>
                <a:gd name="connsiteY6" fmla="*/ 10513892 h 10846068"/>
                <a:gd name="connsiteX7" fmla="*/ 2 w 4292601"/>
                <a:gd name="connsiteY7" fmla="*/ 10485304 h 10846068"/>
                <a:gd name="connsiteX8" fmla="*/ 2 w 4292601"/>
                <a:gd name="connsiteY8" fmla="*/ 10505499 h 10846068"/>
                <a:gd name="connsiteX9" fmla="*/ 0 w 4292601"/>
                <a:gd name="connsiteY9" fmla="*/ 10505497 h 10846068"/>
                <a:gd name="connsiteX10" fmla="*/ 2 w 4292601"/>
                <a:gd name="connsiteY10" fmla="*/ 0 h 10846068"/>
                <a:gd name="connsiteX11" fmla="*/ 4102525 w 4292601"/>
                <a:gd name="connsiteY11" fmla="*/ 0 h 10846068"/>
                <a:gd name="connsiteX12" fmla="*/ 4292601 w 4292601"/>
                <a:gd name="connsiteY12" fmla="*/ 190076 h 1084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601" h="10846068">
                  <a:moveTo>
                    <a:pt x="4292601" y="190076"/>
                  </a:moveTo>
                  <a:lnTo>
                    <a:pt x="4292601" y="10655992"/>
                  </a:lnTo>
                  <a:cubicBezTo>
                    <a:pt x="4292601" y="10760968"/>
                    <a:pt x="4207501" y="10846068"/>
                    <a:pt x="4102525" y="10846068"/>
                  </a:cubicBezTo>
                  <a:lnTo>
                    <a:pt x="292117" y="10846068"/>
                  </a:lnTo>
                  <a:lnTo>
                    <a:pt x="267632" y="10796872"/>
                  </a:lnTo>
                  <a:cubicBezTo>
                    <a:pt x="246302" y="10733624"/>
                    <a:pt x="239976" y="10645104"/>
                    <a:pt x="239034" y="10563720"/>
                  </a:cubicBezTo>
                  <a:cubicBezTo>
                    <a:pt x="151333" y="10562980"/>
                    <a:pt x="89812" y="10545818"/>
                    <a:pt x="38109" y="10513892"/>
                  </a:cubicBezTo>
                  <a:lnTo>
                    <a:pt x="2" y="10485304"/>
                  </a:lnTo>
                  <a:lnTo>
                    <a:pt x="2" y="10505499"/>
                  </a:lnTo>
                  <a:lnTo>
                    <a:pt x="0" y="10505497"/>
                  </a:lnTo>
                  <a:lnTo>
                    <a:pt x="2" y="0"/>
                  </a:lnTo>
                  <a:lnTo>
                    <a:pt x="4102525" y="0"/>
                  </a:lnTo>
                  <a:cubicBezTo>
                    <a:pt x="4207501" y="0"/>
                    <a:pt x="4292601" y="85100"/>
                    <a:pt x="4292601" y="1900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dist="190500" dir="5400000" sx="96000" sy="96000" algn="t" rotWithShape="0">
                <a:schemeClr val="accent1">
                  <a:lumMod val="50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4" name="任意多边形 73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11196807" y="10756772"/>
              <a:ext cx="294863" cy="365728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1" name="任意多边形 3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143059" y="1530913"/>
            <a:ext cx="9935413" cy="5030442"/>
            <a:chOff x="1143059" y="826063"/>
            <a:chExt cx="9935413" cy="5030442"/>
          </a:xfrm>
        </p:grpSpPr>
        <p:sp>
          <p:nvSpPr>
            <p:cNvPr id="18" name="弧形 17"/>
            <p:cNvSpPr/>
            <p:nvPr/>
          </p:nvSpPr>
          <p:spPr>
            <a:xfrm>
              <a:off x="3562528" y="826063"/>
              <a:ext cx="5030442" cy="5030442"/>
            </a:xfrm>
            <a:prstGeom prst="arc">
              <a:avLst>
                <a:gd name="adj1" fmla="val 9721533"/>
                <a:gd name="adj2" fmla="val 12316837"/>
              </a:avLst>
            </a:prstGeom>
            <a:noFill/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143059" y="826063"/>
              <a:ext cx="9935413" cy="5030442"/>
              <a:chOff x="1143059" y="826063"/>
              <a:chExt cx="9935413" cy="5030442"/>
            </a:xfrm>
          </p:grpSpPr>
          <p:sp>
            <p:nvSpPr>
              <p:cNvPr id="53" name="弧形 52"/>
              <p:cNvSpPr/>
              <p:nvPr/>
            </p:nvSpPr>
            <p:spPr>
              <a:xfrm>
                <a:off x="3562528" y="826063"/>
                <a:ext cx="5030442" cy="5030442"/>
              </a:xfrm>
              <a:prstGeom prst="arc">
                <a:avLst>
                  <a:gd name="adj1" fmla="val 20047843"/>
                  <a:gd name="adj2" fmla="val 991836"/>
                </a:avLst>
              </a:pr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1143059" y="1876831"/>
                <a:ext cx="9935413" cy="2717669"/>
                <a:chOff x="1026761" y="1876831"/>
                <a:chExt cx="9935413" cy="2717669"/>
              </a:xfrm>
            </p:grpSpPr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2C637D12-722F-4A2A-8F31-E82D26CD4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6761" y="3098929"/>
                  <a:ext cx="2381369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/>
              </p:nvSpPr>
              <p:spPr>
                <a:xfrm>
                  <a:off x="5591670" y="1876831"/>
                  <a:ext cx="2717669" cy="2717669"/>
                </a:xfrm>
                <a:prstGeom prst="ellipse">
                  <a:avLst/>
                </a:prstGeom>
                <a:gradFill flip="none" rotWithShape="1">
                  <a:gsLst>
                    <a:gs pos="21000">
                      <a:schemeClr val="accent2">
                        <a:lumMod val="73000"/>
                        <a:lumOff val="27000"/>
                      </a:schemeClr>
                    </a:gs>
                    <a:gs pos="86000">
                      <a:srgbClr val="F66400"/>
                    </a:gs>
                  </a:gsLst>
                  <a:lin ang="5400000" scaled="1"/>
                  <a:tileRect/>
                </a:gradFill>
                <a:ln w="3175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schemeClr val="accent2">
                      <a:lumMod val="60000"/>
                      <a:lumOff val="40000"/>
                      <a:alpha val="3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+mj-ea"/>
                    <a:ea typeface="+mj-ea"/>
                  </a:endParaRPr>
                </a:p>
              </p:txBody>
            </p:sp>
            <p:sp>
              <p:nvSpPr>
                <p:cNvPr id="5" name="椭圆 4"/>
                <p:cNvSpPr/>
                <p:nvPr/>
              </p:nvSpPr>
              <p:spPr>
                <a:xfrm>
                  <a:off x="3668359" y="1876831"/>
                  <a:ext cx="2717669" cy="271766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n w="15276" cap="flat">
                  <a:solidFill>
                    <a:schemeClr val="bg1"/>
                  </a:solidFill>
                  <a:prstDash val="solid"/>
                  <a:miter/>
                </a:ln>
                <a:effectLst>
                  <a:outerShdw blurRad="635000" dist="254000" dir="5400000" sx="92000" sy="92000" algn="t" rotWithShape="0">
                    <a:srgbClr val="0055FB">
                      <a:alpha val="5000"/>
                    </a:srgbClr>
                  </a:outerShdw>
                </a:effectLst>
              </p:spPr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3861536" y="2070009"/>
                  <a:ext cx="2331314" cy="2331314"/>
                </a:xfrm>
                <a:prstGeom prst="ellipse">
                  <a:avLst/>
                </a:prstGeom>
                <a:noFill/>
                <a:ln w="15276" cap="flat">
                  <a:solidFill>
                    <a:schemeClr val="bg1"/>
                  </a:solidFill>
                  <a:prstDash val="sysDash"/>
                  <a:miter/>
                </a:ln>
                <a:effectLst>
                  <a:outerShdw blurRad="635000" dist="254000" dir="5400000" sx="92000" sy="92000" algn="t" rotWithShape="0">
                    <a:srgbClr val="0055FB">
                      <a:alpha val="5000"/>
                    </a:srgbClr>
                  </a:outerShdw>
                </a:effectLst>
              </p:spPr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4390995" y="2914686"/>
                  <a:ext cx="12105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关键举措</a:t>
                  </a:r>
                  <a:endParaRPr lang="en-US" altLang="zh-CN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5784847" y="2070009"/>
                  <a:ext cx="2331314" cy="2331314"/>
                </a:xfrm>
                <a:prstGeom prst="ellipse">
                  <a:avLst/>
                </a:prstGeom>
                <a:noFill/>
                <a:ln w="3175">
                  <a:solidFill>
                    <a:schemeClr val="bg1"/>
                  </a:solidFill>
                  <a:prstDash val="sysDash"/>
                </a:ln>
                <a:effectLst>
                  <a:outerShdw blurRad="50800" dist="38100" dir="5400000" algn="t" rotWithShape="0">
                    <a:schemeClr val="accent2">
                      <a:lumMod val="60000"/>
                      <a:lumOff val="40000"/>
                      <a:alpha val="3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latin typeface="+mj-ea"/>
                    <a:ea typeface="+mj-ea"/>
                  </a:endParaRPr>
                </a:p>
              </p:txBody>
            </p:sp>
            <p:sp>
              <p:nvSpPr>
                <p:cNvPr id="54" name="@稿定PPT实验室 出品-14-2">
                  <a:extLst>
                    <a:ext uri="{FF2B5EF4-FFF2-40B4-BE49-F238E27FC236}">
                      <a16:creationId xmlns:a16="http://schemas.microsoft.com/office/drawing/2014/main" id="{3E1312E4-2A41-4CD1-8D23-F496EEF060B4}"/>
                    </a:ext>
                  </a:extLst>
                </p:cNvPr>
                <p:cNvSpPr txBox="1"/>
                <p:nvPr/>
              </p:nvSpPr>
              <p:spPr>
                <a:xfrm>
                  <a:off x="4304883" y="3243424"/>
                  <a:ext cx="1450934" cy="2755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lIns="64008" tIns="32004" rIns="64008" bIns="32004" anchor="t" anchorCtr="0">
                  <a:noAutofit/>
                </a:bodyPr>
                <a:lstStyle/>
                <a:p>
                  <a:pPr algn="just">
                    <a:lnSpc>
                      <a:spcPct val="130000"/>
                    </a:lnSpc>
                    <a:buSzPct val="25000"/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GUAN JIAN JU CUO</a:t>
                  </a:r>
                  <a:endParaRPr lang="zh-CN" altLang="en-US" sz="11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9" name="直接连接符 58">
                  <a:extLst>
                    <a:ext uri="{FF2B5EF4-FFF2-40B4-BE49-F238E27FC236}">
                      <a16:creationId xmlns:a16="http://schemas.microsoft.com/office/drawing/2014/main" id="{2C637D12-722F-4A2A-8F31-E82D26CD4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61728" y="3098929"/>
                  <a:ext cx="2500446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BE9CC954-5E42-4DF2-908B-2D81269530C6}"/>
                    </a:ext>
                  </a:extLst>
                </p:cNvPr>
                <p:cNvSpPr/>
                <p:nvPr/>
              </p:nvSpPr>
              <p:spPr>
                <a:xfrm>
                  <a:off x="6485060" y="2914686"/>
                  <a:ext cx="12105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关键举措</a:t>
                  </a:r>
                  <a:endParaRPr lang="en-US" altLang="zh-CN" sz="20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1" name="@稿定PPT实验室 出品-14-2">
                  <a:extLst>
                    <a:ext uri="{FF2B5EF4-FFF2-40B4-BE49-F238E27FC236}">
                      <a16:creationId xmlns:a16="http://schemas.microsoft.com/office/drawing/2014/main" id="{8828D86D-2BA5-4D45-9056-172003478A95}"/>
                    </a:ext>
                  </a:extLst>
                </p:cNvPr>
                <p:cNvSpPr txBox="1"/>
                <p:nvPr/>
              </p:nvSpPr>
              <p:spPr>
                <a:xfrm>
                  <a:off x="6398948" y="3243424"/>
                  <a:ext cx="1450934" cy="2755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lIns="64008" tIns="32004" rIns="64008" bIns="32004" anchor="t" anchorCtr="0">
                  <a:noAutofit/>
                </a:bodyPr>
                <a:lstStyle/>
                <a:p>
                  <a:pPr algn="just">
                    <a:lnSpc>
                      <a:spcPct val="130000"/>
                    </a:lnSpc>
                    <a:buSzPct val="25000"/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GUAN JIAN JU CUO</a:t>
                  </a:r>
                  <a:endParaRPr lang="zh-CN" altLang="en-US" sz="11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8" name="任意多边形 77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1483554" y="10835750"/>
            <a:ext cx="92057" cy="4964"/>
          </a:xfrm>
          <a:custGeom>
            <a:avLst/>
            <a:gdLst>
              <a:gd name="connsiteX0" fmla="*/ 92057 w 92057"/>
              <a:gd name="connsiteY0" fmla="*/ 4964 h 4964"/>
              <a:gd name="connsiteX1" fmla="*/ 14005 w 92057"/>
              <a:gd name="connsiteY1" fmla="*/ 4964 h 4964"/>
              <a:gd name="connsiteX2" fmla="*/ 0 w 92057"/>
              <a:gd name="connsiteY2" fmla="*/ 0 h 4964"/>
              <a:gd name="connsiteX3" fmla="*/ 89310 w 92057"/>
              <a:gd name="connsiteY3" fmla="*/ 0 h 4964"/>
              <a:gd name="connsiteX4" fmla="*/ 91513 w 92057"/>
              <a:gd name="connsiteY4" fmla="*/ 4426 h 4964"/>
              <a:gd name="connsiteX5" fmla="*/ 92057 w 92057"/>
              <a:gd name="connsiteY5" fmla="*/ 4964 h 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57" h="4964">
                <a:moveTo>
                  <a:pt x="92057" y="4964"/>
                </a:moveTo>
                <a:lnTo>
                  <a:pt x="14005" y="4964"/>
                </a:lnTo>
                <a:lnTo>
                  <a:pt x="0" y="0"/>
                </a:lnTo>
                <a:lnTo>
                  <a:pt x="89310" y="0"/>
                </a:lnTo>
                <a:lnTo>
                  <a:pt x="91513" y="4426"/>
                </a:lnTo>
                <a:lnTo>
                  <a:pt x="92057" y="496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379538" y="1451705"/>
            <a:ext cx="9469437" cy="712798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1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3658798" y="1517141"/>
            <a:ext cx="4874404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两项关键举措，可以大大降低成本。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05166" y="1742917"/>
            <a:ext cx="220149" cy="132664"/>
            <a:chOff x="1985721" y="1711435"/>
            <a:chExt cx="267777" cy="161365"/>
          </a:xfrm>
        </p:grpSpPr>
        <p:sp>
          <p:nvSpPr>
            <p:cNvPr id="2" name="椭圆 1"/>
            <p:cNvSpPr/>
            <p:nvPr/>
          </p:nvSpPr>
          <p:spPr>
            <a:xfrm>
              <a:off x="2092134" y="1711436"/>
              <a:ext cx="161364" cy="161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985721" y="1711435"/>
              <a:ext cx="161364" cy="1613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513126" y="1742917"/>
            <a:ext cx="220149" cy="132664"/>
            <a:chOff x="1985721" y="1711435"/>
            <a:chExt cx="267777" cy="161365"/>
          </a:xfrm>
        </p:grpSpPr>
        <p:sp>
          <p:nvSpPr>
            <p:cNvPr id="52" name="椭圆 51"/>
            <p:cNvSpPr/>
            <p:nvPr/>
          </p:nvSpPr>
          <p:spPr>
            <a:xfrm>
              <a:off x="2092134" y="1711436"/>
              <a:ext cx="161364" cy="161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1985721" y="1711435"/>
              <a:ext cx="161364" cy="1613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6" name="直接连接符 55"/>
          <p:cNvCxnSpPr/>
          <p:nvPr/>
        </p:nvCxnSpPr>
        <p:spPr>
          <a:xfrm flipH="1">
            <a:off x="8733275" y="1804580"/>
            <a:ext cx="617605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2599821" y="1804580"/>
            <a:ext cx="617605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@稿定PPT实验室 出品-9">
            <a:extLst>
              <a:ext uri="{FF2B5EF4-FFF2-40B4-BE49-F238E27FC236}">
                <a16:creationId xmlns:a16="http://schemas.microsoft.com/office/drawing/2014/main" id="{DD2380DE-3172-4863-A67E-2C19507430D6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关键措施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A3776FB-6044-4A1C-AE93-196606084CF6}"/>
              </a:ext>
            </a:extLst>
          </p:cNvPr>
          <p:cNvSpPr/>
          <p:nvPr/>
        </p:nvSpPr>
        <p:spPr>
          <a:xfrm>
            <a:off x="1580575" y="296338"/>
            <a:ext cx="1562675" cy="1704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GUAN JIAN CUO SHI</a:t>
            </a:r>
          </a:p>
        </p:txBody>
      </p:sp>
      <p:sp>
        <p:nvSpPr>
          <p:cNvPr id="69" name="TextBox 21">
            <a:extLst>
              <a:ext uri="{FF2B5EF4-FFF2-40B4-BE49-F238E27FC236}">
                <a16:creationId xmlns:a16="http://schemas.microsoft.com/office/drawing/2014/main" id="{EC919DFF-F180-4F1D-BDB4-535067BBB107}"/>
              </a:ext>
            </a:extLst>
          </p:cNvPr>
          <p:cNvSpPr txBox="1"/>
          <p:nvPr/>
        </p:nvSpPr>
        <p:spPr>
          <a:xfrm>
            <a:off x="1064991" y="3776664"/>
            <a:ext cx="2512403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0" name="TextBox 21">
            <a:extLst>
              <a:ext uri="{FF2B5EF4-FFF2-40B4-BE49-F238E27FC236}">
                <a16:creationId xmlns:a16="http://schemas.microsoft.com/office/drawing/2014/main" id="{0E203A38-1C9D-4DE2-9F3B-26DC348E3AFE}"/>
              </a:ext>
            </a:extLst>
          </p:cNvPr>
          <p:cNvSpPr txBox="1"/>
          <p:nvPr/>
        </p:nvSpPr>
        <p:spPr>
          <a:xfrm>
            <a:off x="8600611" y="3768131"/>
            <a:ext cx="263024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1" name="@稿定PPT实验室 出品-13-1">
            <a:extLst>
              <a:ext uri="{FF2B5EF4-FFF2-40B4-BE49-F238E27FC236}">
                <a16:creationId xmlns:a16="http://schemas.microsoft.com/office/drawing/2014/main" id="{DBC76714-8BC0-4C15-BC4F-080AB31BE7A5}"/>
              </a:ext>
            </a:extLst>
          </p:cNvPr>
          <p:cNvSpPr txBox="1"/>
          <p:nvPr/>
        </p:nvSpPr>
        <p:spPr>
          <a:xfrm>
            <a:off x="2599821" y="3475464"/>
            <a:ext cx="892876" cy="2775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800" b="1" dirty="0"/>
              <a:t>举措</a:t>
            </a:r>
            <a:r>
              <a:rPr lang="en-US" altLang="zh-CN" sz="1800" b="1" dirty="0"/>
              <a:t>01</a:t>
            </a:r>
            <a:endParaRPr lang="zh-CN" altLang="en-US" sz="1800" b="1" dirty="0"/>
          </a:p>
        </p:txBody>
      </p:sp>
      <p:sp>
        <p:nvSpPr>
          <p:cNvPr id="72" name="@稿定PPT实验室 出品-13-1">
            <a:extLst>
              <a:ext uri="{FF2B5EF4-FFF2-40B4-BE49-F238E27FC236}">
                <a16:creationId xmlns:a16="http://schemas.microsoft.com/office/drawing/2014/main" id="{4F7078D3-538B-4A4E-98CE-636E31114D3E}"/>
              </a:ext>
            </a:extLst>
          </p:cNvPr>
          <p:cNvSpPr txBox="1"/>
          <p:nvPr/>
        </p:nvSpPr>
        <p:spPr>
          <a:xfrm>
            <a:off x="8579457" y="3475464"/>
            <a:ext cx="892876" cy="2775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800" b="1" dirty="0"/>
              <a:t>举措</a:t>
            </a:r>
            <a:r>
              <a:rPr lang="en-US" altLang="zh-CN" sz="1800" b="1" dirty="0"/>
              <a:t>02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2437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aodingPPT-1-1">
            <a:extLst>
              <a:ext uri="{FF2B5EF4-FFF2-40B4-BE49-F238E27FC236}">
                <a16:creationId xmlns:a16="http://schemas.microsoft.com/office/drawing/2014/main" id="{0528430C-B3AB-487C-8CD9-49EF5DC14254}"/>
              </a:ext>
            </a:extLst>
          </p:cNvPr>
          <p:cNvSpPr/>
          <p:nvPr/>
        </p:nvSpPr>
        <p:spPr>
          <a:xfrm>
            <a:off x="7042724" y="2489251"/>
            <a:ext cx="4794978" cy="117079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r>
              <a:rPr lang="en-US" altLang="zh-CN" sz="6600" b="1" dirty="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04</a:t>
            </a:r>
            <a:endParaRPr lang="zh-CN" altLang="en-US" sz="6600" b="1" dirty="0">
              <a:ln>
                <a:gradFill>
                  <a:gsLst>
                    <a:gs pos="0">
                      <a:srgbClr val="0000FF"/>
                    </a:gs>
                    <a:gs pos="79000">
                      <a:srgbClr val="0000FF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4" name="GaodingPPT-1">
            <a:extLst>
              <a:ext uri="{FF2B5EF4-FFF2-40B4-BE49-F238E27FC236}">
                <a16:creationId xmlns:a16="http://schemas.microsoft.com/office/drawing/2014/main" id="{7DF1550A-27B1-4E52-AED6-56DED5CFFEE2}"/>
              </a:ext>
            </a:extLst>
          </p:cNvPr>
          <p:cNvSpPr/>
          <p:nvPr/>
        </p:nvSpPr>
        <p:spPr>
          <a:xfrm>
            <a:off x="7086383" y="3048713"/>
            <a:ext cx="3813216" cy="10498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未来发展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5" name="GaodingPPT-2">
            <a:extLst>
              <a:ext uri="{FF2B5EF4-FFF2-40B4-BE49-F238E27FC236}">
                <a16:creationId xmlns:a16="http://schemas.microsoft.com/office/drawing/2014/main" id="{A892F914-C896-4B75-99F7-6E149AC3D36D}"/>
              </a:ext>
            </a:extLst>
          </p:cNvPr>
          <p:cNvSpPr/>
          <p:nvPr/>
        </p:nvSpPr>
        <p:spPr>
          <a:xfrm>
            <a:off x="7122068" y="3942957"/>
            <a:ext cx="3741845" cy="406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400" dirty="0">
                <a:solidFill>
                  <a:schemeClr val="tx1"/>
                </a:solidFill>
                <a:latin typeface="+mj-ea"/>
                <a:ea typeface="+mj-ea"/>
              </a:rPr>
              <a:t>此处添加章节副标题内容，如果没有可以删掉</a:t>
            </a:r>
          </a:p>
        </p:txBody>
      </p:sp>
      <p:sp>
        <p:nvSpPr>
          <p:cNvPr id="38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7194638" y="4359407"/>
            <a:ext cx="777052" cy="676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39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8081106" y="4359407"/>
            <a:ext cx="308546" cy="6448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AD82983-3C79-490A-AFA3-F4FDFF0D414E}"/>
              </a:ext>
            </a:extLst>
          </p:cNvPr>
          <p:cNvSpPr/>
          <p:nvPr/>
        </p:nvSpPr>
        <p:spPr>
          <a:xfrm>
            <a:off x="597808" y="286086"/>
            <a:ext cx="30230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矩形: 圆角 36">
            <a:extLst>
              <a:ext uri="{FF2B5EF4-FFF2-40B4-BE49-F238E27FC236}">
                <a16:creationId xmlns:a16="http://schemas.microsoft.com/office/drawing/2014/main" id="{321D9060-CCF6-4E0F-970D-81105A5F8CD4}"/>
              </a:ext>
            </a:extLst>
          </p:cNvPr>
          <p:cNvSpPr/>
          <p:nvPr/>
        </p:nvSpPr>
        <p:spPr>
          <a:xfrm>
            <a:off x="683123" y="586860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36">
            <a:extLst>
              <a:ext uri="{FF2B5EF4-FFF2-40B4-BE49-F238E27FC236}">
                <a16:creationId xmlns:a16="http://schemas.microsoft.com/office/drawing/2014/main" id="{9603FF5B-ECD5-4E5A-82F6-28EF365E1BC5}"/>
              </a:ext>
            </a:extLst>
          </p:cNvPr>
          <p:cNvSpPr/>
          <p:nvPr/>
        </p:nvSpPr>
        <p:spPr>
          <a:xfrm>
            <a:off x="1569591" y="586860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hlinkClick r:id="rId2"/>
            <a:extLst>
              <a:ext uri="{FF2B5EF4-FFF2-40B4-BE49-F238E27FC236}">
                <a16:creationId xmlns:a16="http://schemas.microsoft.com/office/drawing/2014/main" id="{997E49A0-8B03-4FB0-9DE5-DF24B3A0C1E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8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016225" y="1306192"/>
            <a:ext cx="5421031" cy="5562209"/>
            <a:chOff x="3516959" y="1517072"/>
            <a:chExt cx="5207433" cy="5343047"/>
          </a:xfrm>
        </p:grpSpPr>
        <p:sp>
          <p:nvSpPr>
            <p:cNvPr id="164" name="Rectangle 78">
              <a:extLst>
                <a:ext uri="{FF2B5EF4-FFF2-40B4-BE49-F238E27FC236}">
                  <a16:creationId xmlns:a16="http://schemas.microsoft.com/office/drawing/2014/main" id="{5E508461-B41F-4F9F-9D72-F59EDC907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2869" y="2719571"/>
              <a:ext cx="103475" cy="41405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grpSp>
          <p:nvGrpSpPr>
            <p:cNvPr id="108" name="Group 134">
              <a:extLst>
                <a:ext uri="{FF2B5EF4-FFF2-40B4-BE49-F238E27FC236}">
                  <a16:creationId xmlns:a16="http://schemas.microsoft.com/office/drawing/2014/main" id="{D6BF94AA-259B-48FD-ADE9-210AC01A062C}"/>
                </a:ext>
              </a:extLst>
            </p:cNvPr>
            <p:cNvGrpSpPr/>
            <p:nvPr/>
          </p:nvGrpSpPr>
          <p:grpSpPr>
            <a:xfrm>
              <a:off x="3516959" y="3225126"/>
              <a:ext cx="2255275" cy="3634993"/>
              <a:chOff x="486568" y="2809022"/>
              <a:chExt cx="2283620" cy="3680679"/>
            </a:xfrm>
            <a:solidFill>
              <a:schemeClr val="accent4"/>
            </a:solidFill>
          </p:grpSpPr>
          <p:sp>
            <p:nvSpPr>
              <p:cNvPr id="203" name="Rectangle 34">
                <a:extLst>
                  <a:ext uri="{FF2B5EF4-FFF2-40B4-BE49-F238E27FC236}">
                    <a16:creationId xmlns:a16="http://schemas.microsoft.com/office/drawing/2014/main" id="{B9F92499-EE57-4C40-96E0-A0A1F3E28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8563" y="4967288"/>
                <a:ext cx="77788" cy="62071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18">
                <a:extLst>
                  <a:ext uri="{FF2B5EF4-FFF2-40B4-BE49-F238E27FC236}">
                    <a16:creationId xmlns:a16="http://schemas.microsoft.com/office/drawing/2014/main" id="{4FC4D0BE-6286-4767-A5CF-EFBC5FAE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279900"/>
                <a:ext cx="703263" cy="703263"/>
              </a:xfrm>
              <a:custGeom>
                <a:avLst/>
                <a:gdLst>
                  <a:gd name="T0" fmla="*/ 2211 w 2216"/>
                  <a:gd name="T1" fmla="*/ 1223 h 2217"/>
                  <a:gd name="T2" fmla="*/ 2181 w 2216"/>
                  <a:gd name="T3" fmla="*/ 1386 h 2217"/>
                  <a:gd name="T4" fmla="*/ 2129 w 2216"/>
                  <a:gd name="T5" fmla="*/ 1540 h 2217"/>
                  <a:gd name="T6" fmla="*/ 2055 w 2216"/>
                  <a:gd name="T7" fmla="*/ 1684 h 2217"/>
                  <a:gd name="T8" fmla="*/ 1963 w 2216"/>
                  <a:gd name="T9" fmla="*/ 1814 h 2217"/>
                  <a:gd name="T10" fmla="*/ 1853 w 2216"/>
                  <a:gd name="T11" fmla="*/ 1930 h 2217"/>
                  <a:gd name="T12" fmla="*/ 1727 w 2216"/>
                  <a:gd name="T13" fmla="*/ 2029 h 2217"/>
                  <a:gd name="T14" fmla="*/ 1588 w 2216"/>
                  <a:gd name="T15" fmla="*/ 2109 h 2217"/>
                  <a:gd name="T16" fmla="*/ 1438 w 2216"/>
                  <a:gd name="T17" fmla="*/ 2168 h 2217"/>
                  <a:gd name="T18" fmla="*/ 1277 w 2216"/>
                  <a:gd name="T19" fmla="*/ 2205 h 2217"/>
                  <a:gd name="T20" fmla="*/ 1108 w 2216"/>
                  <a:gd name="T21" fmla="*/ 2217 h 2217"/>
                  <a:gd name="T22" fmla="*/ 939 w 2216"/>
                  <a:gd name="T23" fmla="*/ 2205 h 2217"/>
                  <a:gd name="T24" fmla="*/ 778 w 2216"/>
                  <a:gd name="T25" fmla="*/ 2168 h 2217"/>
                  <a:gd name="T26" fmla="*/ 628 w 2216"/>
                  <a:gd name="T27" fmla="*/ 2109 h 2217"/>
                  <a:gd name="T28" fmla="*/ 488 w 2216"/>
                  <a:gd name="T29" fmla="*/ 2029 h 2217"/>
                  <a:gd name="T30" fmla="*/ 363 w 2216"/>
                  <a:gd name="T31" fmla="*/ 1930 h 2217"/>
                  <a:gd name="T32" fmla="*/ 253 w 2216"/>
                  <a:gd name="T33" fmla="*/ 1814 h 2217"/>
                  <a:gd name="T34" fmla="*/ 161 w 2216"/>
                  <a:gd name="T35" fmla="*/ 1684 h 2217"/>
                  <a:gd name="T36" fmla="*/ 87 w 2216"/>
                  <a:gd name="T37" fmla="*/ 1540 h 2217"/>
                  <a:gd name="T38" fmla="*/ 35 w 2216"/>
                  <a:gd name="T39" fmla="*/ 1386 h 2217"/>
                  <a:gd name="T40" fmla="*/ 5 w 2216"/>
                  <a:gd name="T41" fmla="*/ 1223 h 2217"/>
                  <a:gd name="T42" fmla="*/ 1 w 2216"/>
                  <a:gd name="T43" fmla="*/ 1052 h 2217"/>
                  <a:gd name="T44" fmla="*/ 22 w 2216"/>
                  <a:gd name="T45" fmla="*/ 885 h 2217"/>
                  <a:gd name="T46" fmla="*/ 67 w 2216"/>
                  <a:gd name="T47" fmla="*/ 727 h 2217"/>
                  <a:gd name="T48" fmla="*/ 133 w 2216"/>
                  <a:gd name="T49" fmla="*/ 581 h 2217"/>
                  <a:gd name="T50" fmla="*/ 220 w 2216"/>
                  <a:gd name="T51" fmla="*/ 445 h 2217"/>
                  <a:gd name="T52" fmla="*/ 325 w 2216"/>
                  <a:gd name="T53" fmla="*/ 325 h 2217"/>
                  <a:gd name="T54" fmla="*/ 445 w 2216"/>
                  <a:gd name="T55" fmla="*/ 221 h 2217"/>
                  <a:gd name="T56" fmla="*/ 580 w 2216"/>
                  <a:gd name="T57" fmla="*/ 134 h 2217"/>
                  <a:gd name="T58" fmla="*/ 727 w 2216"/>
                  <a:gd name="T59" fmla="*/ 67 h 2217"/>
                  <a:gd name="T60" fmla="*/ 884 w 2216"/>
                  <a:gd name="T61" fmla="*/ 22 h 2217"/>
                  <a:gd name="T62" fmla="*/ 1050 w 2216"/>
                  <a:gd name="T63" fmla="*/ 1 h 2217"/>
                  <a:gd name="T64" fmla="*/ 1221 w 2216"/>
                  <a:gd name="T65" fmla="*/ 5 h 2217"/>
                  <a:gd name="T66" fmla="*/ 1385 w 2216"/>
                  <a:gd name="T67" fmla="*/ 35 h 2217"/>
                  <a:gd name="T68" fmla="*/ 1539 w 2216"/>
                  <a:gd name="T69" fmla="*/ 87 h 2217"/>
                  <a:gd name="T70" fmla="*/ 1683 w 2216"/>
                  <a:gd name="T71" fmla="*/ 161 h 2217"/>
                  <a:gd name="T72" fmla="*/ 1812 w 2216"/>
                  <a:gd name="T73" fmla="*/ 254 h 2217"/>
                  <a:gd name="T74" fmla="*/ 1928 w 2216"/>
                  <a:gd name="T75" fmla="*/ 363 h 2217"/>
                  <a:gd name="T76" fmla="*/ 2026 w 2216"/>
                  <a:gd name="T77" fmla="*/ 489 h 2217"/>
                  <a:gd name="T78" fmla="*/ 2106 w 2216"/>
                  <a:gd name="T79" fmla="*/ 628 h 2217"/>
                  <a:gd name="T80" fmla="*/ 2166 w 2216"/>
                  <a:gd name="T81" fmla="*/ 780 h 2217"/>
                  <a:gd name="T82" fmla="*/ 2203 w 2216"/>
                  <a:gd name="T83" fmla="*/ 940 h 2217"/>
                  <a:gd name="T84" fmla="*/ 2216 w 2216"/>
                  <a:gd name="T85" fmla="*/ 1109 h 2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16" h="2217">
                    <a:moveTo>
                      <a:pt x="2216" y="1109"/>
                    </a:moveTo>
                    <a:lnTo>
                      <a:pt x="2215" y="1166"/>
                    </a:lnTo>
                    <a:lnTo>
                      <a:pt x="2211" y="1223"/>
                    </a:lnTo>
                    <a:lnTo>
                      <a:pt x="2203" y="1278"/>
                    </a:lnTo>
                    <a:lnTo>
                      <a:pt x="2193" y="1332"/>
                    </a:lnTo>
                    <a:lnTo>
                      <a:pt x="2181" y="1386"/>
                    </a:lnTo>
                    <a:lnTo>
                      <a:pt x="2166" y="1439"/>
                    </a:lnTo>
                    <a:lnTo>
                      <a:pt x="2149" y="1490"/>
                    </a:lnTo>
                    <a:lnTo>
                      <a:pt x="2129" y="1540"/>
                    </a:lnTo>
                    <a:lnTo>
                      <a:pt x="2106" y="1590"/>
                    </a:lnTo>
                    <a:lnTo>
                      <a:pt x="2083" y="1637"/>
                    </a:lnTo>
                    <a:lnTo>
                      <a:pt x="2055" y="1684"/>
                    </a:lnTo>
                    <a:lnTo>
                      <a:pt x="2026" y="1729"/>
                    </a:lnTo>
                    <a:lnTo>
                      <a:pt x="1996" y="1772"/>
                    </a:lnTo>
                    <a:lnTo>
                      <a:pt x="1963" y="1814"/>
                    </a:lnTo>
                    <a:lnTo>
                      <a:pt x="1928" y="1854"/>
                    </a:lnTo>
                    <a:lnTo>
                      <a:pt x="1891" y="1893"/>
                    </a:lnTo>
                    <a:lnTo>
                      <a:pt x="1853" y="1930"/>
                    </a:lnTo>
                    <a:lnTo>
                      <a:pt x="1812" y="1965"/>
                    </a:lnTo>
                    <a:lnTo>
                      <a:pt x="1771" y="1998"/>
                    </a:lnTo>
                    <a:lnTo>
                      <a:pt x="1727" y="2029"/>
                    </a:lnTo>
                    <a:lnTo>
                      <a:pt x="1683" y="2058"/>
                    </a:lnTo>
                    <a:lnTo>
                      <a:pt x="1636" y="2084"/>
                    </a:lnTo>
                    <a:lnTo>
                      <a:pt x="1588" y="2109"/>
                    </a:lnTo>
                    <a:lnTo>
                      <a:pt x="1539" y="2131"/>
                    </a:lnTo>
                    <a:lnTo>
                      <a:pt x="1489" y="2150"/>
                    </a:lnTo>
                    <a:lnTo>
                      <a:pt x="1438" y="2168"/>
                    </a:lnTo>
                    <a:lnTo>
                      <a:pt x="1385" y="2183"/>
                    </a:lnTo>
                    <a:lnTo>
                      <a:pt x="1331" y="2195"/>
                    </a:lnTo>
                    <a:lnTo>
                      <a:pt x="1277" y="2205"/>
                    </a:lnTo>
                    <a:lnTo>
                      <a:pt x="1221" y="2212"/>
                    </a:lnTo>
                    <a:lnTo>
                      <a:pt x="1165" y="2216"/>
                    </a:lnTo>
                    <a:lnTo>
                      <a:pt x="1108" y="2217"/>
                    </a:lnTo>
                    <a:lnTo>
                      <a:pt x="1050" y="2216"/>
                    </a:lnTo>
                    <a:lnTo>
                      <a:pt x="995" y="2212"/>
                    </a:lnTo>
                    <a:lnTo>
                      <a:pt x="939" y="2205"/>
                    </a:lnTo>
                    <a:lnTo>
                      <a:pt x="884" y="2195"/>
                    </a:lnTo>
                    <a:lnTo>
                      <a:pt x="831" y="2183"/>
                    </a:lnTo>
                    <a:lnTo>
                      <a:pt x="778" y="2168"/>
                    </a:lnTo>
                    <a:lnTo>
                      <a:pt x="727" y="2150"/>
                    </a:lnTo>
                    <a:lnTo>
                      <a:pt x="677" y="2131"/>
                    </a:lnTo>
                    <a:lnTo>
                      <a:pt x="628" y="2109"/>
                    </a:lnTo>
                    <a:lnTo>
                      <a:pt x="580" y="2084"/>
                    </a:lnTo>
                    <a:lnTo>
                      <a:pt x="533" y="2058"/>
                    </a:lnTo>
                    <a:lnTo>
                      <a:pt x="488" y="2029"/>
                    </a:lnTo>
                    <a:lnTo>
                      <a:pt x="445" y="1998"/>
                    </a:lnTo>
                    <a:lnTo>
                      <a:pt x="403" y="1965"/>
                    </a:lnTo>
                    <a:lnTo>
                      <a:pt x="363" y="1930"/>
                    </a:lnTo>
                    <a:lnTo>
                      <a:pt x="325" y="1893"/>
                    </a:lnTo>
                    <a:lnTo>
                      <a:pt x="287" y="1854"/>
                    </a:lnTo>
                    <a:lnTo>
                      <a:pt x="253" y="1814"/>
                    </a:lnTo>
                    <a:lnTo>
                      <a:pt x="220" y="1772"/>
                    </a:lnTo>
                    <a:lnTo>
                      <a:pt x="189" y="1729"/>
                    </a:lnTo>
                    <a:lnTo>
                      <a:pt x="161" y="1684"/>
                    </a:lnTo>
                    <a:lnTo>
                      <a:pt x="133" y="1637"/>
                    </a:lnTo>
                    <a:lnTo>
                      <a:pt x="108" y="1590"/>
                    </a:lnTo>
                    <a:lnTo>
                      <a:pt x="87" y="1540"/>
                    </a:lnTo>
                    <a:lnTo>
                      <a:pt x="67" y="1490"/>
                    </a:lnTo>
                    <a:lnTo>
                      <a:pt x="50" y="1439"/>
                    </a:lnTo>
                    <a:lnTo>
                      <a:pt x="35" y="1386"/>
                    </a:lnTo>
                    <a:lnTo>
                      <a:pt x="22" y="1332"/>
                    </a:lnTo>
                    <a:lnTo>
                      <a:pt x="13" y="1278"/>
                    </a:lnTo>
                    <a:lnTo>
                      <a:pt x="5" y="1223"/>
                    </a:lnTo>
                    <a:lnTo>
                      <a:pt x="1" y="1166"/>
                    </a:lnTo>
                    <a:lnTo>
                      <a:pt x="0" y="1109"/>
                    </a:lnTo>
                    <a:lnTo>
                      <a:pt x="1" y="1052"/>
                    </a:lnTo>
                    <a:lnTo>
                      <a:pt x="5" y="996"/>
                    </a:lnTo>
                    <a:lnTo>
                      <a:pt x="13" y="940"/>
                    </a:lnTo>
                    <a:lnTo>
                      <a:pt x="22" y="885"/>
                    </a:lnTo>
                    <a:lnTo>
                      <a:pt x="35" y="832"/>
                    </a:lnTo>
                    <a:lnTo>
                      <a:pt x="50" y="780"/>
                    </a:lnTo>
                    <a:lnTo>
                      <a:pt x="67" y="727"/>
                    </a:lnTo>
                    <a:lnTo>
                      <a:pt x="87" y="677"/>
                    </a:lnTo>
                    <a:lnTo>
                      <a:pt x="108" y="628"/>
                    </a:lnTo>
                    <a:lnTo>
                      <a:pt x="133" y="581"/>
                    </a:lnTo>
                    <a:lnTo>
                      <a:pt x="161" y="534"/>
                    </a:lnTo>
                    <a:lnTo>
                      <a:pt x="189" y="489"/>
                    </a:lnTo>
                    <a:lnTo>
                      <a:pt x="220" y="445"/>
                    </a:lnTo>
                    <a:lnTo>
                      <a:pt x="253" y="404"/>
                    </a:lnTo>
                    <a:lnTo>
                      <a:pt x="287" y="363"/>
                    </a:lnTo>
                    <a:lnTo>
                      <a:pt x="325" y="325"/>
                    </a:lnTo>
                    <a:lnTo>
                      <a:pt x="363" y="288"/>
                    </a:lnTo>
                    <a:lnTo>
                      <a:pt x="403" y="254"/>
                    </a:lnTo>
                    <a:lnTo>
                      <a:pt x="445" y="221"/>
                    </a:lnTo>
                    <a:lnTo>
                      <a:pt x="488" y="190"/>
                    </a:lnTo>
                    <a:lnTo>
                      <a:pt x="533" y="161"/>
                    </a:lnTo>
                    <a:lnTo>
                      <a:pt x="580" y="134"/>
                    </a:lnTo>
                    <a:lnTo>
                      <a:pt x="628" y="110"/>
                    </a:lnTo>
                    <a:lnTo>
                      <a:pt x="677" y="87"/>
                    </a:lnTo>
                    <a:lnTo>
                      <a:pt x="727" y="67"/>
                    </a:lnTo>
                    <a:lnTo>
                      <a:pt x="778" y="50"/>
                    </a:lnTo>
                    <a:lnTo>
                      <a:pt x="831" y="35"/>
                    </a:lnTo>
                    <a:lnTo>
                      <a:pt x="884" y="22"/>
                    </a:lnTo>
                    <a:lnTo>
                      <a:pt x="939" y="13"/>
                    </a:lnTo>
                    <a:lnTo>
                      <a:pt x="995" y="5"/>
                    </a:lnTo>
                    <a:lnTo>
                      <a:pt x="1050" y="1"/>
                    </a:lnTo>
                    <a:lnTo>
                      <a:pt x="1108" y="0"/>
                    </a:lnTo>
                    <a:lnTo>
                      <a:pt x="1165" y="1"/>
                    </a:lnTo>
                    <a:lnTo>
                      <a:pt x="1221" y="5"/>
                    </a:lnTo>
                    <a:lnTo>
                      <a:pt x="1277" y="13"/>
                    </a:lnTo>
                    <a:lnTo>
                      <a:pt x="1331" y="22"/>
                    </a:lnTo>
                    <a:lnTo>
                      <a:pt x="1385" y="35"/>
                    </a:lnTo>
                    <a:lnTo>
                      <a:pt x="1438" y="50"/>
                    </a:lnTo>
                    <a:lnTo>
                      <a:pt x="1489" y="67"/>
                    </a:lnTo>
                    <a:lnTo>
                      <a:pt x="1539" y="87"/>
                    </a:lnTo>
                    <a:lnTo>
                      <a:pt x="1588" y="110"/>
                    </a:lnTo>
                    <a:lnTo>
                      <a:pt x="1636" y="134"/>
                    </a:lnTo>
                    <a:lnTo>
                      <a:pt x="1683" y="161"/>
                    </a:lnTo>
                    <a:lnTo>
                      <a:pt x="1727" y="190"/>
                    </a:lnTo>
                    <a:lnTo>
                      <a:pt x="1771" y="221"/>
                    </a:lnTo>
                    <a:lnTo>
                      <a:pt x="1812" y="254"/>
                    </a:lnTo>
                    <a:lnTo>
                      <a:pt x="1853" y="288"/>
                    </a:lnTo>
                    <a:lnTo>
                      <a:pt x="1891" y="325"/>
                    </a:lnTo>
                    <a:lnTo>
                      <a:pt x="1928" y="363"/>
                    </a:lnTo>
                    <a:lnTo>
                      <a:pt x="1963" y="404"/>
                    </a:lnTo>
                    <a:lnTo>
                      <a:pt x="1996" y="445"/>
                    </a:lnTo>
                    <a:lnTo>
                      <a:pt x="2026" y="489"/>
                    </a:lnTo>
                    <a:lnTo>
                      <a:pt x="2055" y="534"/>
                    </a:lnTo>
                    <a:lnTo>
                      <a:pt x="2083" y="581"/>
                    </a:lnTo>
                    <a:lnTo>
                      <a:pt x="2106" y="628"/>
                    </a:lnTo>
                    <a:lnTo>
                      <a:pt x="2129" y="677"/>
                    </a:lnTo>
                    <a:lnTo>
                      <a:pt x="2149" y="727"/>
                    </a:lnTo>
                    <a:lnTo>
                      <a:pt x="2166" y="780"/>
                    </a:lnTo>
                    <a:lnTo>
                      <a:pt x="2181" y="832"/>
                    </a:lnTo>
                    <a:lnTo>
                      <a:pt x="2193" y="885"/>
                    </a:lnTo>
                    <a:lnTo>
                      <a:pt x="2203" y="940"/>
                    </a:lnTo>
                    <a:lnTo>
                      <a:pt x="2211" y="996"/>
                    </a:lnTo>
                    <a:lnTo>
                      <a:pt x="2215" y="1052"/>
                    </a:lnTo>
                    <a:lnTo>
                      <a:pt x="2216" y="1109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2">
                      <a:lumMod val="73000"/>
                      <a:lumOff val="27000"/>
                    </a:schemeClr>
                  </a:gs>
                  <a:gs pos="86000">
                    <a:srgbClr val="F66400"/>
                  </a:gs>
                </a:gsLst>
                <a:lin ang="5400000" scaled="1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4" name="Freeform 35">
                <a:extLst>
                  <a:ext uri="{FF2B5EF4-FFF2-40B4-BE49-F238E27FC236}">
                    <a16:creationId xmlns:a16="http://schemas.microsoft.com/office/drawing/2014/main" id="{9BEC3D79-6A74-4987-80AE-7D34538440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8563" y="5588000"/>
                <a:ext cx="215900" cy="215900"/>
              </a:xfrm>
              <a:custGeom>
                <a:avLst/>
                <a:gdLst>
                  <a:gd name="T0" fmla="*/ 247 w 683"/>
                  <a:gd name="T1" fmla="*/ 22 h 681"/>
                  <a:gd name="T2" fmla="*/ 252 w 683"/>
                  <a:gd name="T3" fmla="*/ 66 h 681"/>
                  <a:gd name="T4" fmla="*/ 261 w 683"/>
                  <a:gd name="T5" fmla="*/ 108 h 681"/>
                  <a:gd name="T6" fmla="*/ 273 w 683"/>
                  <a:gd name="T7" fmla="*/ 149 h 681"/>
                  <a:gd name="T8" fmla="*/ 290 w 683"/>
                  <a:gd name="T9" fmla="*/ 188 h 681"/>
                  <a:gd name="T10" fmla="*/ 310 w 683"/>
                  <a:gd name="T11" fmla="*/ 225 h 681"/>
                  <a:gd name="T12" fmla="*/ 334 w 683"/>
                  <a:gd name="T13" fmla="*/ 260 h 681"/>
                  <a:gd name="T14" fmla="*/ 360 w 683"/>
                  <a:gd name="T15" fmla="*/ 293 h 681"/>
                  <a:gd name="T16" fmla="*/ 200 w 683"/>
                  <a:gd name="T17" fmla="*/ 482 h 681"/>
                  <a:gd name="T18" fmla="*/ 157 w 683"/>
                  <a:gd name="T19" fmla="*/ 433 h 681"/>
                  <a:gd name="T20" fmla="*/ 117 w 683"/>
                  <a:gd name="T21" fmla="*/ 381 h 681"/>
                  <a:gd name="T22" fmla="*/ 83 w 683"/>
                  <a:gd name="T23" fmla="*/ 324 h 681"/>
                  <a:gd name="T24" fmla="*/ 55 w 683"/>
                  <a:gd name="T25" fmla="*/ 265 h 681"/>
                  <a:gd name="T26" fmla="*/ 31 w 683"/>
                  <a:gd name="T27" fmla="*/ 202 h 681"/>
                  <a:gd name="T28" fmla="*/ 14 w 683"/>
                  <a:gd name="T29" fmla="*/ 137 h 681"/>
                  <a:gd name="T30" fmla="*/ 5 w 683"/>
                  <a:gd name="T31" fmla="*/ 69 h 681"/>
                  <a:gd name="T32" fmla="*/ 0 w 683"/>
                  <a:gd name="T33" fmla="*/ 0 h 681"/>
                  <a:gd name="T34" fmla="*/ 374 w 683"/>
                  <a:gd name="T35" fmla="*/ 307 h 681"/>
                  <a:gd name="T36" fmla="*/ 406 w 683"/>
                  <a:gd name="T37" fmla="*/ 335 h 681"/>
                  <a:gd name="T38" fmla="*/ 439 w 683"/>
                  <a:gd name="T39" fmla="*/ 361 h 681"/>
                  <a:gd name="T40" fmla="*/ 475 w 683"/>
                  <a:gd name="T41" fmla="*/ 382 h 681"/>
                  <a:gd name="T42" fmla="*/ 513 w 683"/>
                  <a:gd name="T43" fmla="*/ 401 h 681"/>
                  <a:gd name="T44" fmla="*/ 553 w 683"/>
                  <a:gd name="T45" fmla="*/ 415 h 681"/>
                  <a:gd name="T46" fmla="*/ 594 w 683"/>
                  <a:gd name="T47" fmla="*/ 426 h 681"/>
                  <a:gd name="T48" fmla="*/ 638 w 683"/>
                  <a:gd name="T49" fmla="*/ 433 h 681"/>
                  <a:gd name="T50" fmla="*/ 683 w 683"/>
                  <a:gd name="T51" fmla="*/ 435 h 681"/>
                  <a:gd name="T52" fmla="*/ 648 w 683"/>
                  <a:gd name="T53" fmla="*/ 680 h 681"/>
                  <a:gd name="T54" fmla="*/ 578 w 683"/>
                  <a:gd name="T55" fmla="*/ 674 h 681"/>
                  <a:gd name="T56" fmla="*/ 512 w 683"/>
                  <a:gd name="T57" fmla="*/ 660 h 681"/>
                  <a:gd name="T58" fmla="*/ 448 w 683"/>
                  <a:gd name="T59" fmla="*/ 640 h 681"/>
                  <a:gd name="T60" fmla="*/ 387 w 683"/>
                  <a:gd name="T61" fmla="*/ 614 h 681"/>
                  <a:gd name="T62" fmla="*/ 329 w 683"/>
                  <a:gd name="T63" fmla="*/ 582 h 681"/>
                  <a:gd name="T64" fmla="*/ 275 w 683"/>
                  <a:gd name="T65" fmla="*/ 546 h 681"/>
                  <a:gd name="T66" fmla="*/ 224 w 683"/>
                  <a:gd name="T67" fmla="*/ 504 h 681"/>
                  <a:gd name="T68" fmla="*/ 374 w 683"/>
                  <a:gd name="T69" fmla="*/ 307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83" h="681">
                    <a:moveTo>
                      <a:pt x="247" y="0"/>
                    </a:moveTo>
                    <a:lnTo>
                      <a:pt x="247" y="22"/>
                    </a:lnTo>
                    <a:lnTo>
                      <a:pt x="249" y="44"/>
                    </a:lnTo>
                    <a:lnTo>
                      <a:pt x="252" y="66"/>
                    </a:lnTo>
                    <a:lnTo>
                      <a:pt x="256" y="87"/>
                    </a:lnTo>
                    <a:lnTo>
                      <a:pt x="261" y="108"/>
                    </a:lnTo>
                    <a:lnTo>
                      <a:pt x="266" y="129"/>
                    </a:lnTo>
                    <a:lnTo>
                      <a:pt x="273" y="149"/>
                    </a:lnTo>
                    <a:lnTo>
                      <a:pt x="281" y="169"/>
                    </a:lnTo>
                    <a:lnTo>
                      <a:pt x="290" y="188"/>
                    </a:lnTo>
                    <a:lnTo>
                      <a:pt x="299" y="207"/>
                    </a:lnTo>
                    <a:lnTo>
                      <a:pt x="310" y="225"/>
                    </a:lnTo>
                    <a:lnTo>
                      <a:pt x="322" y="242"/>
                    </a:lnTo>
                    <a:lnTo>
                      <a:pt x="334" y="260"/>
                    </a:lnTo>
                    <a:lnTo>
                      <a:pt x="346" y="277"/>
                    </a:lnTo>
                    <a:lnTo>
                      <a:pt x="360" y="293"/>
                    </a:lnTo>
                    <a:lnTo>
                      <a:pt x="374" y="307"/>
                    </a:lnTo>
                    <a:lnTo>
                      <a:pt x="200" y="482"/>
                    </a:lnTo>
                    <a:lnTo>
                      <a:pt x="178" y="458"/>
                    </a:lnTo>
                    <a:lnTo>
                      <a:pt x="157" y="433"/>
                    </a:lnTo>
                    <a:lnTo>
                      <a:pt x="137" y="408"/>
                    </a:lnTo>
                    <a:lnTo>
                      <a:pt x="117" y="381"/>
                    </a:lnTo>
                    <a:lnTo>
                      <a:pt x="99" y="353"/>
                    </a:lnTo>
                    <a:lnTo>
                      <a:pt x="83" y="324"/>
                    </a:lnTo>
                    <a:lnTo>
                      <a:pt x="67" y="295"/>
                    </a:lnTo>
                    <a:lnTo>
                      <a:pt x="55" y="265"/>
                    </a:lnTo>
                    <a:lnTo>
                      <a:pt x="42" y="234"/>
                    </a:lnTo>
                    <a:lnTo>
                      <a:pt x="31" y="202"/>
                    </a:lnTo>
                    <a:lnTo>
                      <a:pt x="22" y="170"/>
                    </a:lnTo>
                    <a:lnTo>
                      <a:pt x="14" y="137"/>
                    </a:lnTo>
                    <a:lnTo>
                      <a:pt x="9" y="103"/>
                    </a:lnTo>
                    <a:lnTo>
                      <a:pt x="5" y="69"/>
                    </a:lnTo>
                    <a:lnTo>
                      <a:pt x="1" y="35"/>
                    </a:lnTo>
                    <a:lnTo>
                      <a:pt x="0" y="0"/>
                    </a:lnTo>
                    <a:lnTo>
                      <a:pt x="247" y="0"/>
                    </a:lnTo>
                    <a:close/>
                    <a:moveTo>
                      <a:pt x="374" y="307"/>
                    </a:moveTo>
                    <a:lnTo>
                      <a:pt x="390" y="322"/>
                    </a:lnTo>
                    <a:lnTo>
                      <a:pt x="406" y="335"/>
                    </a:lnTo>
                    <a:lnTo>
                      <a:pt x="422" y="349"/>
                    </a:lnTo>
                    <a:lnTo>
                      <a:pt x="439" y="361"/>
                    </a:lnTo>
                    <a:lnTo>
                      <a:pt x="457" y="372"/>
                    </a:lnTo>
                    <a:lnTo>
                      <a:pt x="475" y="382"/>
                    </a:lnTo>
                    <a:lnTo>
                      <a:pt x="493" y="392"/>
                    </a:lnTo>
                    <a:lnTo>
                      <a:pt x="513" y="401"/>
                    </a:lnTo>
                    <a:lnTo>
                      <a:pt x="533" y="409"/>
                    </a:lnTo>
                    <a:lnTo>
                      <a:pt x="553" y="415"/>
                    </a:lnTo>
                    <a:lnTo>
                      <a:pt x="574" y="421"/>
                    </a:lnTo>
                    <a:lnTo>
                      <a:pt x="594" y="426"/>
                    </a:lnTo>
                    <a:lnTo>
                      <a:pt x="616" y="430"/>
                    </a:lnTo>
                    <a:lnTo>
                      <a:pt x="638" y="433"/>
                    </a:lnTo>
                    <a:lnTo>
                      <a:pt x="660" y="434"/>
                    </a:lnTo>
                    <a:lnTo>
                      <a:pt x="683" y="435"/>
                    </a:lnTo>
                    <a:lnTo>
                      <a:pt x="683" y="681"/>
                    </a:lnTo>
                    <a:lnTo>
                      <a:pt x="648" y="680"/>
                    </a:lnTo>
                    <a:lnTo>
                      <a:pt x="612" y="678"/>
                    </a:lnTo>
                    <a:lnTo>
                      <a:pt x="578" y="674"/>
                    </a:lnTo>
                    <a:lnTo>
                      <a:pt x="545" y="667"/>
                    </a:lnTo>
                    <a:lnTo>
                      <a:pt x="512" y="660"/>
                    </a:lnTo>
                    <a:lnTo>
                      <a:pt x="479" y="650"/>
                    </a:lnTo>
                    <a:lnTo>
                      <a:pt x="448" y="640"/>
                    </a:lnTo>
                    <a:lnTo>
                      <a:pt x="417" y="628"/>
                    </a:lnTo>
                    <a:lnTo>
                      <a:pt x="387" y="614"/>
                    </a:lnTo>
                    <a:lnTo>
                      <a:pt x="357" y="599"/>
                    </a:lnTo>
                    <a:lnTo>
                      <a:pt x="329" y="582"/>
                    </a:lnTo>
                    <a:lnTo>
                      <a:pt x="302" y="565"/>
                    </a:lnTo>
                    <a:lnTo>
                      <a:pt x="275" y="546"/>
                    </a:lnTo>
                    <a:lnTo>
                      <a:pt x="248" y="526"/>
                    </a:lnTo>
                    <a:lnTo>
                      <a:pt x="224" y="504"/>
                    </a:lnTo>
                    <a:lnTo>
                      <a:pt x="200" y="482"/>
                    </a:lnTo>
                    <a:lnTo>
                      <a:pt x="374" y="30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36">
                <a:extLst>
                  <a:ext uri="{FF2B5EF4-FFF2-40B4-BE49-F238E27FC236}">
                    <a16:creationId xmlns:a16="http://schemas.microsoft.com/office/drawing/2014/main" id="{4BCB5761-4D5C-46E6-8F64-D9303D740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4463" y="5726113"/>
                <a:ext cx="1139825" cy="777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37">
                <a:extLst>
                  <a:ext uri="{FF2B5EF4-FFF2-40B4-BE49-F238E27FC236}">
                    <a16:creationId xmlns:a16="http://schemas.microsoft.com/office/drawing/2014/main" id="{545CCB10-58A5-4F13-BFBC-78FEB9C207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4288" y="5726113"/>
                <a:ext cx="215900" cy="215900"/>
              </a:xfrm>
              <a:custGeom>
                <a:avLst/>
                <a:gdLst>
                  <a:gd name="T0" fmla="*/ 36 w 682"/>
                  <a:gd name="T1" fmla="*/ 1 h 682"/>
                  <a:gd name="T2" fmla="*/ 104 w 682"/>
                  <a:gd name="T3" fmla="*/ 8 h 682"/>
                  <a:gd name="T4" fmla="*/ 171 w 682"/>
                  <a:gd name="T5" fmla="*/ 22 h 682"/>
                  <a:gd name="T6" fmla="*/ 235 w 682"/>
                  <a:gd name="T7" fmla="*/ 42 h 682"/>
                  <a:gd name="T8" fmla="*/ 295 w 682"/>
                  <a:gd name="T9" fmla="*/ 67 h 682"/>
                  <a:gd name="T10" fmla="*/ 354 w 682"/>
                  <a:gd name="T11" fmla="*/ 99 h 682"/>
                  <a:gd name="T12" fmla="*/ 408 w 682"/>
                  <a:gd name="T13" fmla="*/ 135 h 682"/>
                  <a:gd name="T14" fmla="*/ 458 w 682"/>
                  <a:gd name="T15" fmla="*/ 177 h 682"/>
                  <a:gd name="T16" fmla="*/ 308 w 682"/>
                  <a:gd name="T17" fmla="*/ 374 h 682"/>
                  <a:gd name="T18" fmla="*/ 277 w 682"/>
                  <a:gd name="T19" fmla="*/ 346 h 682"/>
                  <a:gd name="T20" fmla="*/ 244 w 682"/>
                  <a:gd name="T21" fmla="*/ 321 h 682"/>
                  <a:gd name="T22" fmla="*/ 208 w 682"/>
                  <a:gd name="T23" fmla="*/ 299 h 682"/>
                  <a:gd name="T24" fmla="*/ 170 w 682"/>
                  <a:gd name="T25" fmla="*/ 280 h 682"/>
                  <a:gd name="T26" fmla="*/ 129 w 682"/>
                  <a:gd name="T27" fmla="*/ 266 h 682"/>
                  <a:gd name="T28" fmla="*/ 88 w 682"/>
                  <a:gd name="T29" fmla="*/ 255 h 682"/>
                  <a:gd name="T30" fmla="*/ 45 w 682"/>
                  <a:gd name="T31" fmla="*/ 248 h 682"/>
                  <a:gd name="T32" fmla="*/ 0 w 682"/>
                  <a:gd name="T33" fmla="*/ 246 h 682"/>
                  <a:gd name="T34" fmla="*/ 483 w 682"/>
                  <a:gd name="T35" fmla="*/ 199 h 682"/>
                  <a:gd name="T36" fmla="*/ 526 w 682"/>
                  <a:gd name="T37" fmla="*/ 248 h 682"/>
                  <a:gd name="T38" fmla="*/ 566 w 682"/>
                  <a:gd name="T39" fmla="*/ 301 h 682"/>
                  <a:gd name="T40" fmla="*/ 600 w 682"/>
                  <a:gd name="T41" fmla="*/ 357 h 682"/>
                  <a:gd name="T42" fmla="*/ 628 w 682"/>
                  <a:gd name="T43" fmla="*/ 417 h 682"/>
                  <a:gd name="T44" fmla="*/ 651 w 682"/>
                  <a:gd name="T45" fmla="*/ 479 h 682"/>
                  <a:gd name="T46" fmla="*/ 668 w 682"/>
                  <a:gd name="T47" fmla="*/ 544 h 682"/>
                  <a:gd name="T48" fmla="*/ 678 w 682"/>
                  <a:gd name="T49" fmla="*/ 613 h 682"/>
                  <a:gd name="T50" fmla="*/ 682 w 682"/>
                  <a:gd name="T51" fmla="*/ 682 h 682"/>
                  <a:gd name="T52" fmla="*/ 435 w 682"/>
                  <a:gd name="T53" fmla="*/ 659 h 682"/>
                  <a:gd name="T54" fmla="*/ 430 w 682"/>
                  <a:gd name="T55" fmla="*/ 616 h 682"/>
                  <a:gd name="T56" fmla="*/ 422 w 682"/>
                  <a:gd name="T57" fmla="*/ 573 h 682"/>
                  <a:gd name="T58" fmla="*/ 409 w 682"/>
                  <a:gd name="T59" fmla="*/ 533 h 682"/>
                  <a:gd name="T60" fmla="*/ 393 w 682"/>
                  <a:gd name="T61" fmla="*/ 493 h 682"/>
                  <a:gd name="T62" fmla="*/ 373 w 682"/>
                  <a:gd name="T63" fmla="*/ 456 h 682"/>
                  <a:gd name="T64" fmla="*/ 350 w 682"/>
                  <a:gd name="T65" fmla="*/ 421 h 682"/>
                  <a:gd name="T66" fmla="*/ 323 w 682"/>
                  <a:gd name="T67" fmla="*/ 389 h 682"/>
                  <a:gd name="T68" fmla="*/ 483 w 682"/>
                  <a:gd name="T69" fmla="*/ 199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82" h="682">
                    <a:moveTo>
                      <a:pt x="0" y="0"/>
                    </a:moveTo>
                    <a:lnTo>
                      <a:pt x="36" y="1"/>
                    </a:lnTo>
                    <a:lnTo>
                      <a:pt x="70" y="3"/>
                    </a:lnTo>
                    <a:lnTo>
                      <a:pt x="104" y="8"/>
                    </a:lnTo>
                    <a:lnTo>
                      <a:pt x="138" y="14"/>
                    </a:lnTo>
                    <a:lnTo>
                      <a:pt x="171" y="22"/>
                    </a:lnTo>
                    <a:lnTo>
                      <a:pt x="203" y="31"/>
                    </a:lnTo>
                    <a:lnTo>
                      <a:pt x="235" y="42"/>
                    </a:lnTo>
                    <a:lnTo>
                      <a:pt x="265" y="53"/>
                    </a:lnTo>
                    <a:lnTo>
                      <a:pt x="295" y="67"/>
                    </a:lnTo>
                    <a:lnTo>
                      <a:pt x="325" y="82"/>
                    </a:lnTo>
                    <a:lnTo>
                      <a:pt x="354" y="99"/>
                    </a:lnTo>
                    <a:lnTo>
                      <a:pt x="381" y="116"/>
                    </a:lnTo>
                    <a:lnTo>
                      <a:pt x="408" y="135"/>
                    </a:lnTo>
                    <a:lnTo>
                      <a:pt x="434" y="156"/>
                    </a:lnTo>
                    <a:lnTo>
                      <a:pt x="458" y="177"/>
                    </a:lnTo>
                    <a:lnTo>
                      <a:pt x="483" y="199"/>
                    </a:lnTo>
                    <a:lnTo>
                      <a:pt x="308" y="374"/>
                    </a:lnTo>
                    <a:lnTo>
                      <a:pt x="293" y="359"/>
                    </a:lnTo>
                    <a:lnTo>
                      <a:pt x="277" y="346"/>
                    </a:lnTo>
                    <a:lnTo>
                      <a:pt x="261" y="333"/>
                    </a:lnTo>
                    <a:lnTo>
                      <a:pt x="244" y="321"/>
                    </a:lnTo>
                    <a:lnTo>
                      <a:pt x="226" y="309"/>
                    </a:lnTo>
                    <a:lnTo>
                      <a:pt x="208" y="299"/>
                    </a:lnTo>
                    <a:lnTo>
                      <a:pt x="189" y="290"/>
                    </a:lnTo>
                    <a:lnTo>
                      <a:pt x="170" y="280"/>
                    </a:lnTo>
                    <a:lnTo>
                      <a:pt x="149" y="273"/>
                    </a:lnTo>
                    <a:lnTo>
                      <a:pt x="129" y="266"/>
                    </a:lnTo>
                    <a:lnTo>
                      <a:pt x="109" y="260"/>
                    </a:lnTo>
                    <a:lnTo>
                      <a:pt x="88" y="255"/>
                    </a:lnTo>
                    <a:lnTo>
                      <a:pt x="66" y="252"/>
                    </a:lnTo>
                    <a:lnTo>
                      <a:pt x="45" y="248"/>
                    </a:lnTo>
                    <a:lnTo>
                      <a:pt x="23" y="247"/>
                    </a:lnTo>
                    <a:lnTo>
                      <a:pt x="0" y="246"/>
                    </a:lnTo>
                    <a:lnTo>
                      <a:pt x="0" y="0"/>
                    </a:lnTo>
                    <a:close/>
                    <a:moveTo>
                      <a:pt x="483" y="199"/>
                    </a:moveTo>
                    <a:lnTo>
                      <a:pt x="505" y="224"/>
                    </a:lnTo>
                    <a:lnTo>
                      <a:pt x="526" y="248"/>
                    </a:lnTo>
                    <a:lnTo>
                      <a:pt x="546" y="274"/>
                    </a:lnTo>
                    <a:lnTo>
                      <a:pt x="566" y="301"/>
                    </a:lnTo>
                    <a:lnTo>
                      <a:pt x="584" y="328"/>
                    </a:lnTo>
                    <a:lnTo>
                      <a:pt x="600" y="357"/>
                    </a:lnTo>
                    <a:lnTo>
                      <a:pt x="615" y="387"/>
                    </a:lnTo>
                    <a:lnTo>
                      <a:pt x="628" y="417"/>
                    </a:lnTo>
                    <a:lnTo>
                      <a:pt x="640" y="448"/>
                    </a:lnTo>
                    <a:lnTo>
                      <a:pt x="651" y="479"/>
                    </a:lnTo>
                    <a:lnTo>
                      <a:pt x="660" y="511"/>
                    </a:lnTo>
                    <a:lnTo>
                      <a:pt x="668" y="544"/>
                    </a:lnTo>
                    <a:lnTo>
                      <a:pt x="674" y="579"/>
                    </a:lnTo>
                    <a:lnTo>
                      <a:pt x="678" y="613"/>
                    </a:lnTo>
                    <a:lnTo>
                      <a:pt x="681" y="647"/>
                    </a:lnTo>
                    <a:lnTo>
                      <a:pt x="682" y="682"/>
                    </a:lnTo>
                    <a:lnTo>
                      <a:pt x="436" y="682"/>
                    </a:lnTo>
                    <a:lnTo>
                      <a:pt x="435" y="659"/>
                    </a:lnTo>
                    <a:lnTo>
                      <a:pt x="434" y="637"/>
                    </a:lnTo>
                    <a:lnTo>
                      <a:pt x="430" y="616"/>
                    </a:lnTo>
                    <a:lnTo>
                      <a:pt x="427" y="595"/>
                    </a:lnTo>
                    <a:lnTo>
                      <a:pt x="422" y="573"/>
                    </a:lnTo>
                    <a:lnTo>
                      <a:pt x="416" y="553"/>
                    </a:lnTo>
                    <a:lnTo>
                      <a:pt x="409" y="533"/>
                    </a:lnTo>
                    <a:lnTo>
                      <a:pt x="402" y="512"/>
                    </a:lnTo>
                    <a:lnTo>
                      <a:pt x="393" y="493"/>
                    </a:lnTo>
                    <a:lnTo>
                      <a:pt x="383" y="474"/>
                    </a:lnTo>
                    <a:lnTo>
                      <a:pt x="373" y="456"/>
                    </a:lnTo>
                    <a:lnTo>
                      <a:pt x="361" y="439"/>
                    </a:lnTo>
                    <a:lnTo>
                      <a:pt x="350" y="421"/>
                    </a:lnTo>
                    <a:lnTo>
                      <a:pt x="336" y="405"/>
                    </a:lnTo>
                    <a:lnTo>
                      <a:pt x="323" y="389"/>
                    </a:lnTo>
                    <a:lnTo>
                      <a:pt x="308" y="374"/>
                    </a:lnTo>
                    <a:lnTo>
                      <a:pt x="483" y="19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38">
                <a:extLst>
                  <a:ext uri="{FF2B5EF4-FFF2-40B4-BE49-F238E27FC236}">
                    <a16:creationId xmlns:a16="http://schemas.microsoft.com/office/drawing/2014/main" id="{CE8B7F73-1465-4365-AA1B-A3AD80055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2400" y="5942013"/>
                <a:ext cx="77788" cy="5476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 90">
                <a:extLst>
                  <a:ext uri="{FF2B5EF4-FFF2-40B4-BE49-F238E27FC236}">
                    <a16:creationId xmlns:a16="http://schemas.microsoft.com/office/drawing/2014/main" id="{01B07EEC-390D-4983-910F-4B7FB3AEA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8" y="4981575"/>
                <a:ext cx="306388" cy="347663"/>
              </a:xfrm>
              <a:custGeom>
                <a:avLst/>
                <a:gdLst>
                  <a:gd name="T0" fmla="*/ 751 w 965"/>
                  <a:gd name="T1" fmla="*/ 1017 h 1096"/>
                  <a:gd name="T2" fmla="*/ 820 w 965"/>
                  <a:gd name="T3" fmla="*/ 949 h 1096"/>
                  <a:gd name="T4" fmla="*/ 862 w 965"/>
                  <a:gd name="T5" fmla="*/ 897 h 1096"/>
                  <a:gd name="T6" fmla="*/ 890 w 965"/>
                  <a:gd name="T7" fmla="*/ 856 h 1096"/>
                  <a:gd name="T8" fmla="*/ 915 w 965"/>
                  <a:gd name="T9" fmla="*/ 813 h 1096"/>
                  <a:gd name="T10" fmla="*/ 937 w 965"/>
                  <a:gd name="T11" fmla="*/ 766 h 1096"/>
                  <a:gd name="T12" fmla="*/ 954 w 965"/>
                  <a:gd name="T13" fmla="*/ 716 h 1096"/>
                  <a:gd name="T14" fmla="*/ 963 w 965"/>
                  <a:gd name="T15" fmla="*/ 663 h 1096"/>
                  <a:gd name="T16" fmla="*/ 965 w 965"/>
                  <a:gd name="T17" fmla="*/ 608 h 1096"/>
                  <a:gd name="T18" fmla="*/ 957 w 965"/>
                  <a:gd name="T19" fmla="*/ 552 h 1096"/>
                  <a:gd name="T20" fmla="*/ 938 w 965"/>
                  <a:gd name="T21" fmla="*/ 495 h 1096"/>
                  <a:gd name="T22" fmla="*/ 906 w 965"/>
                  <a:gd name="T23" fmla="*/ 438 h 1096"/>
                  <a:gd name="T24" fmla="*/ 860 w 965"/>
                  <a:gd name="T25" fmla="*/ 380 h 1096"/>
                  <a:gd name="T26" fmla="*/ 806 w 965"/>
                  <a:gd name="T27" fmla="*/ 328 h 1096"/>
                  <a:gd name="T28" fmla="*/ 744 w 965"/>
                  <a:gd name="T29" fmla="*/ 279 h 1096"/>
                  <a:gd name="T30" fmla="*/ 677 w 965"/>
                  <a:gd name="T31" fmla="*/ 235 h 1096"/>
                  <a:gd name="T32" fmla="*/ 607 w 965"/>
                  <a:gd name="T33" fmla="*/ 196 h 1096"/>
                  <a:gd name="T34" fmla="*/ 533 w 965"/>
                  <a:gd name="T35" fmla="*/ 161 h 1096"/>
                  <a:gd name="T36" fmla="*/ 459 w 965"/>
                  <a:gd name="T37" fmla="*/ 129 h 1096"/>
                  <a:gd name="T38" fmla="*/ 386 w 965"/>
                  <a:gd name="T39" fmla="*/ 101 h 1096"/>
                  <a:gd name="T40" fmla="*/ 280 w 965"/>
                  <a:gd name="T41" fmla="*/ 67 h 1096"/>
                  <a:gd name="T42" fmla="*/ 155 w 965"/>
                  <a:gd name="T43" fmla="*/ 33 h 1096"/>
                  <a:gd name="T44" fmla="*/ 61 w 965"/>
                  <a:gd name="T45" fmla="*/ 12 h 1096"/>
                  <a:gd name="T46" fmla="*/ 7 w 965"/>
                  <a:gd name="T47" fmla="*/ 1 h 1096"/>
                  <a:gd name="T48" fmla="*/ 1 w 965"/>
                  <a:gd name="T49" fmla="*/ 8 h 1096"/>
                  <a:gd name="T50" fmla="*/ 2 w 965"/>
                  <a:gd name="T51" fmla="*/ 62 h 1096"/>
                  <a:gd name="T52" fmla="*/ 5 w 965"/>
                  <a:gd name="T53" fmla="*/ 157 h 1096"/>
                  <a:gd name="T54" fmla="*/ 13 w 965"/>
                  <a:gd name="T55" fmla="*/ 281 h 1096"/>
                  <a:gd name="T56" fmla="*/ 24 w 965"/>
                  <a:gd name="T57" fmla="*/ 422 h 1096"/>
                  <a:gd name="T58" fmla="*/ 43 w 965"/>
                  <a:gd name="T59" fmla="*/ 565 h 1096"/>
                  <a:gd name="T60" fmla="*/ 60 w 965"/>
                  <a:gd name="T61" fmla="*/ 667 h 1096"/>
                  <a:gd name="T62" fmla="*/ 73 w 965"/>
                  <a:gd name="T63" fmla="*/ 729 h 1096"/>
                  <a:gd name="T64" fmla="*/ 90 w 965"/>
                  <a:gd name="T65" fmla="*/ 784 h 1096"/>
                  <a:gd name="T66" fmla="*/ 109 w 965"/>
                  <a:gd name="T67" fmla="*/ 832 h 1096"/>
                  <a:gd name="T68" fmla="*/ 139 w 965"/>
                  <a:gd name="T69" fmla="*/ 888 h 1096"/>
                  <a:gd name="T70" fmla="*/ 185 w 965"/>
                  <a:gd name="T71" fmla="*/ 951 h 1096"/>
                  <a:gd name="T72" fmla="*/ 233 w 965"/>
                  <a:gd name="T73" fmla="*/ 1000 h 1096"/>
                  <a:gd name="T74" fmla="*/ 283 w 965"/>
                  <a:gd name="T75" fmla="*/ 1037 h 1096"/>
                  <a:gd name="T76" fmla="*/ 334 w 965"/>
                  <a:gd name="T77" fmla="*/ 1065 h 1096"/>
                  <a:gd name="T78" fmla="*/ 385 w 965"/>
                  <a:gd name="T79" fmla="*/ 1082 h 1096"/>
                  <a:gd name="T80" fmla="*/ 436 w 965"/>
                  <a:gd name="T81" fmla="*/ 1093 h 1096"/>
                  <a:gd name="T82" fmla="*/ 485 w 965"/>
                  <a:gd name="T83" fmla="*/ 1096 h 1096"/>
                  <a:gd name="T84" fmla="*/ 533 w 965"/>
                  <a:gd name="T85" fmla="*/ 1094 h 1096"/>
                  <a:gd name="T86" fmla="*/ 578 w 965"/>
                  <a:gd name="T87" fmla="*/ 1087 h 1096"/>
                  <a:gd name="T88" fmla="*/ 618 w 965"/>
                  <a:gd name="T89" fmla="*/ 1078 h 1096"/>
                  <a:gd name="T90" fmla="*/ 653 w 965"/>
                  <a:gd name="T91" fmla="*/ 1067 h 1096"/>
                  <a:gd name="T92" fmla="*/ 697 w 965"/>
                  <a:gd name="T93" fmla="*/ 1050 h 1096"/>
                  <a:gd name="T94" fmla="*/ 730 w 965"/>
                  <a:gd name="T95" fmla="*/ 1034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5" h="1096">
                    <a:moveTo>
                      <a:pt x="735" y="1032"/>
                    </a:moveTo>
                    <a:lnTo>
                      <a:pt x="751" y="1017"/>
                    </a:lnTo>
                    <a:lnTo>
                      <a:pt x="793" y="978"/>
                    </a:lnTo>
                    <a:lnTo>
                      <a:pt x="820" y="949"/>
                    </a:lnTo>
                    <a:lnTo>
                      <a:pt x="847" y="916"/>
                    </a:lnTo>
                    <a:lnTo>
                      <a:pt x="862" y="897"/>
                    </a:lnTo>
                    <a:lnTo>
                      <a:pt x="876" y="878"/>
                    </a:lnTo>
                    <a:lnTo>
                      <a:pt x="890" y="856"/>
                    </a:lnTo>
                    <a:lnTo>
                      <a:pt x="903" y="835"/>
                    </a:lnTo>
                    <a:lnTo>
                      <a:pt x="915" y="813"/>
                    </a:lnTo>
                    <a:lnTo>
                      <a:pt x="926" y="789"/>
                    </a:lnTo>
                    <a:lnTo>
                      <a:pt x="937" y="766"/>
                    </a:lnTo>
                    <a:lnTo>
                      <a:pt x="946" y="740"/>
                    </a:lnTo>
                    <a:lnTo>
                      <a:pt x="954" y="716"/>
                    </a:lnTo>
                    <a:lnTo>
                      <a:pt x="959" y="689"/>
                    </a:lnTo>
                    <a:lnTo>
                      <a:pt x="963" y="663"/>
                    </a:lnTo>
                    <a:lnTo>
                      <a:pt x="965" y="636"/>
                    </a:lnTo>
                    <a:lnTo>
                      <a:pt x="965" y="608"/>
                    </a:lnTo>
                    <a:lnTo>
                      <a:pt x="962" y="581"/>
                    </a:lnTo>
                    <a:lnTo>
                      <a:pt x="957" y="552"/>
                    </a:lnTo>
                    <a:lnTo>
                      <a:pt x="949" y="524"/>
                    </a:lnTo>
                    <a:lnTo>
                      <a:pt x="938" y="495"/>
                    </a:lnTo>
                    <a:lnTo>
                      <a:pt x="924" y="467"/>
                    </a:lnTo>
                    <a:lnTo>
                      <a:pt x="906" y="438"/>
                    </a:lnTo>
                    <a:lnTo>
                      <a:pt x="884" y="409"/>
                    </a:lnTo>
                    <a:lnTo>
                      <a:pt x="860" y="380"/>
                    </a:lnTo>
                    <a:lnTo>
                      <a:pt x="834" y="354"/>
                    </a:lnTo>
                    <a:lnTo>
                      <a:pt x="806" y="328"/>
                    </a:lnTo>
                    <a:lnTo>
                      <a:pt x="776" y="303"/>
                    </a:lnTo>
                    <a:lnTo>
                      <a:pt x="744" y="279"/>
                    </a:lnTo>
                    <a:lnTo>
                      <a:pt x="711" y="257"/>
                    </a:lnTo>
                    <a:lnTo>
                      <a:pt x="677" y="235"/>
                    </a:lnTo>
                    <a:lnTo>
                      <a:pt x="642" y="215"/>
                    </a:lnTo>
                    <a:lnTo>
                      <a:pt x="607" y="196"/>
                    </a:lnTo>
                    <a:lnTo>
                      <a:pt x="570" y="178"/>
                    </a:lnTo>
                    <a:lnTo>
                      <a:pt x="533" y="161"/>
                    </a:lnTo>
                    <a:lnTo>
                      <a:pt x="496" y="145"/>
                    </a:lnTo>
                    <a:lnTo>
                      <a:pt x="459" y="129"/>
                    </a:lnTo>
                    <a:lnTo>
                      <a:pt x="423" y="115"/>
                    </a:lnTo>
                    <a:lnTo>
                      <a:pt x="386" y="101"/>
                    </a:lnTo>
                    <a:lnTo>
                      <a:pt x="350" y="90"/>
                    </a:lnTo>
                    <a:lnTo>
                      <a:pt x="280" y="67"/>
                    </a:lnTo>
                    <a:lnTo>
                      <a:pt x="215" y="48"/>
                    </a:lnTo>
                    <a:lnTo>
                      <a:pt x="155" y="33"/>
                    </a:lnTo>
                    <a:lnTo>
                      <a:pt x="104" y="21"/>
                    </a:lnTo>
                    <a:lnTo>
                      <a:pt x="61" y="12"/>
                    </a:lnTo>
                    <a:lnTo>
                      <a:pt x="29" y="5"/>
                    </a:lnTo>
                    <a:lnTo>
                      <a:pt x="7" y="1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1" y="29"/>
                    </a:lnTo>
                    <a:lnTo>
                      <a:pt x="2" y="62"/>
                    </a:lnTo>
                    <a:lnTo>
                      <a:pt x="3" y="104"/>
                    </a:lnTo>
                    <a:lnTo>
                      <a:pt x="5" y="157"/>
                    </a:lnTo>
                    <a:lnTo>
                      <a:pt x="8" y="216"/>
                    </a:lnTo>
                    <a:lnTo>
                      <a:pt x="13" y="281"/>
                    </a:lnTo>
                    <a:lnTo>
                      <a:pt x="18" y="350"/>
                    </a:lnTo>
                    <a:lnTo>
                      <a:pt x="24" y="422"/>
                    </a:lnTo>
                    <a:lnTo>
                      <a:pt x="33" y="494"/>
                    </a:lnTo>
                    <a:lnTo>
                      <a:pt x="43" y="565"/>
                    </a:lnTo>
                    <a:lnTo>
                      <a:pt x="53" y="634"/>
                    </a:lnTo>
                    <a:lnTo>
                      <a:pt x="60" y="667"/>
                    </a:lnTo>
                    <a:lnTo>
                      <a:pt x="67" y="699"/>
                    </a:lnTo>
                    <a:lnTo>
                      <a:pt x="73" y="729"/>
                    </a:lnTo>
                    <a:lnTo>
                      <a:pt x="82" y="757"/>
                    </a:lnTo>
                    <a:lnTo>
                      <a:pt x="90" y="784"/>
                    </a:lnTo>
                    <a:lnTo>
                      <a:pt x="99" y="808"/>
                    </a:lnTo>
                    <a:lnTo>
                      <a:pt x="109" y="832"/>
                    </a:lnTo>
                    <a:lnTo>
                      <a:pt x="118" y="852"/>
                    </a:lnTo>
                    <a:lnTo>
                      <a:pt x="139" y="888"/>
                    </a:lnTo>
                    <a:lnTo>
                      <a:pt x="162" y="921"/>
                    </a:lnTo>
                    <a:lnTo>
                      <a:pt x="185" y="951"/>
                    </a:lnTo>
                    <a:lnTo>
                      <a:pt x="209" y="977"/>
                    </a:lnTo>
                    <a:lnTo>
                      <a:pt x="233" y="1000"/>
                    </a:lnTo>
                    <a:lnTo>
                      <a:pt x="258" y="1020"/>
                    </a:lnTo>
                    <a:lnTo>
                      <a:pt x="283" y="1037"/>
                    </a:lnTo>
                    <a:lnTo>
                      <a:pt x="309" y="1052"/>
                    </a:lnTo>
                    <a:lnTo>
                      <a:pt x="334" y="1065"/>
                    </a:lnTo>
                    <a:lnTo>
                      <a:pt x="360" y="1075"/>
                    </a:lnTo>
                    <a:lnTo>
                      <a:pt x="385" y="1082"/>
                    </a:lnTo>
                    <a:lnTo>
                      <a:pt x="411" y="1089"/>
                    </a:lnTo>
                    <a:lnTo>
                      <a:pt x="436" y="1093"/>
                    </a:lnTo>
                    <a:lnTo>
                      <a:pt x="461" y="1095"/>
                    </a:lnTo>
                    <a:lnTo>
                      <a:pt x="485" y="1096"/>
                    </a:lnTo>
                    <a:lnTo>
                      <a:pt x="510" y="1095"/>
                    </a:lnTo>
                    <a:lnTo>
                      <a:pt x="533" y="1094"/>
                    </a:lnTo>
                    <a:lnTo>
                      <a:pt x="556" y="1091"/>
                    </a:lnTo>
                    <a:lnTo>
                      <a:pt x="578" y="1087"/>
                    </a:lnTo>
                    <a:lnTo>
                      <a:pt x="598" y="1082"/>
                    </a:lnTo>
                    <a:lnTo>
                      <a:pt x="618" y="1078"/>
                    </a:lnTo>
                    <a:lnTo>
                      <a:pt x="636" y="1073"/>
                    </a:lnTo>
                    <a:lnTo>
                      <a:pt x="653" y="1067"/>
                    </a:lnTo>
                    <a:lnTo>
                      <a:pt x="669" y="1061"/>
                    </a:lnTo>
                    <a:lnTo>
                      <a:pt x="697" y="1050"/>
                    </a:lnTo>
                    <a:lnTo>
                      <a:pt x="717" y="1041"/>
                    </a:lnTo>
                    <a:lnTo>
                      <a:pt x="730" y="1034"/>
                    </a:lnTo>
                    <a:lnTo>
                      <a:pt x="735" y="1032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2">
                      <a:lumMod val="73000"/>
                      <a:lumOff val="27000"/>
                    </a:schemeClr>
                  </a:gs>
                  <a:gs pos="86000">
                    <a:srgbClr val="F66400"/>
                  </a:gs>
                </a:gsLst>
                <a:lin ang="5400000" scaled="1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l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0" name="Freeform 100">
                <a:extLst>
                  <a:ext uri="{FF2B5EF4-FFF2-40B4-BE49-F238E27FC236}">
                    <a16:creationId xmlns:a16="http://schemas.microsoft.com/office/drawing/2014/main" id="{2605CFF9-0D27-4EF0-B653-BC46E658C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63" y="5214938"/>
                <a:ext cx="266700" cy="273050"/>
              </a:xfrm>
              <a:custGeom>
                <a:avLst/>
                <a:gdLst>
                  <a:gd name="T0" fmla="*/ 78 w 843"/>
                  <a:gd name="T1" fmla="*/ 0 h 858"/>
                  <a:gd name="T2" fmla="*/ 843 w 843"/>
                  <a:gd name="T3" fmla="*/ 782 h 858"/>
                  <a:gd name="T4" fmla="*/ 764 w 843"/>
                  <a:gd name="T5" fmla="*/ 858 h 858"/>
                  <a:gd name="T6" fmla="*/ 0 w 843"/>
                  <a:gd name="T7" fmla="*/ 77 h 858"/>
                  <a:gd name="T8" fmla="*/ 78 w 843"/>
                  <a:gd name="T9" fmla="*/ 0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858">
                    <a:moveTo>
                      <a:pt x="78" y="0"/>
                    </a:moveTo>
                    <a:lnTo>
                      <a:pt x="843" y="782"/>
                    </a:lnTo>
                    <a:lnTo>
                      <a:pt x="764" y="858"/>
                    </a:lnTo>
                    <a:lnTo>
                      <a:pt x="0" y="77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 18">
                <a:extLst>
                  <a:ext uri="{FF2B5EF4-FFF2-40B4-BE49-F238E27FC236}">
                    <a16:creationId xmlns:a16="http://schemas.microsoft.com/office/drawing/2014/main" id="{4FC4D0BE-6286-4767-A5CF-EFBC5FAE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568" y="2809022"/>
                <a:ext cx="703263" cy="703263"/>
              </a:xfrm>
              <a:custGeom>
                <a:avLst/>
                <a:gdLst>
                  <a:gd name="T0" fmla="*/ 2211 w 2216"/>
                  <a:gd name="T1" fmla="*/ 1223 h 2217"/>
                  <a:gd name="T2" fmla="*/ 2181 w 2216"/>
                  <a:gd name="T3" fmla="*/ 1386 h 2217"/>
                  <a:gd name="T4" fmla="*/ 2129 w 2216"/>
                  <a:gd name="T5" fmla="*/ 1540 h 2217"/>
                  <a:gd name="T6" fmla="*/ 2055 w 2216"/>
                  <a:gd name="T7" fmla="*/ 1684 h 2217"/>
                  <a:gd name="T8" fmla="*/ 1963 w 2216"/>
                  <a:gd name="T9" fmla="*/ 1814 h 2217"/>
                  <a:gd name="T10" fmla="*/ 1853 w 2216"/>
                  <a:gd name="T11" fmla="*/ 1930 h 2217"/>
                  <a:gd name="T12" fmla="*/ 1727 w 2216"/>
                  <a:gd name="T13" fmla="*/ 2029 h 2217"/>
                  <a:gd name="T14" fmla="*/ 1588 w 2216"/>
                  <a:gd name="T15" fmla="*/ 2109 h 2217"/>
                  <a:gd name="T16" fmla="*/ 1438 w 2216"/>
                  <a:gd name="T17" fmla="*/ 2168 h 2217"/>
                  <a:gd name="T18" fmla="*/ 1277 w 2216"/>
                  <a:gd name="T19" fmla="*/ 2205 h 2217"/>
                  <a:gd name="T20" fmla="*/ 1108 w 2216"/>
                  <a:gd name="T21" fmla="*/ 2217 h 2217"/>
                  <a:gd name="T22" fmla="*/ 939 w 2216"/>
                  <a:gd name="T23" fmla="*/ 2205 h 2217"/>
                  <a:gd name="T24" fmla="*/ 778 w 2216"/>
                  <a:gd name="T25" fmla="*/ 2168 h 2217"/>
                  <a:gd name="T26" fmla="*/ 628 w 2216"/>
                  <a:gd name="T27" fmla="*/ 2109 h 2217"/>
                  <a:gd name="T28" fmla="*/ 488 w 2216"/>
                  <a:gd name="T29" fmla="*/ 2029 h 2217"/>
                  <a:gd name="T30" fmla="*/ 363 w 2216"/>
                  <a:gd name="T31" fmla="*/ 1930 h 2217"/>
                  <a:gd name="T32" fmla="*/ 253 w 2216"/>
                  <a:gd name="T33" fmla="*/ 1814 h 2217"/>
                  <a:gd name="T34" fmla="*/ 161 w 2216"/>
                  <a:gd name="T35" fmla="*/ 1684 h 2217"/>
                  <a:gd name="T36" fmla="*/ 87 w 2216"/>
                  <a:gd name="T37" fmla="*/ 1540 h 2217"/>
                  <a:gd name="T38" fmla="*/ 35 w 2216"/>
                  <a:gd name="T39" fmla="*/ 1386 h 2217"/>
                  <a:gd name="T40" fmla="*/ 5 w 2216"/>
                  <a:gd name="T41" fmla="*/ 1223 h 2217"/>
                  <a:gd name="T42" fmla="*/ 1 w 2216"/>
                  <a:gd name="T43" fmla="*/ 1052 h 2217"/>
                  <a:gd name="T44" fmla="*/ 22 w 2216"/>
                  <a:gd name="T45" fmla="*/ 885 h 2217"/>
                  <a:gd name="T46" fmla="*/ 67 w 2216"/>
                  <a:gd name="T47" fmla="*/ 727 h 2217"/>
                  <a:gd name="T48" fmla="*/ 133 w 2216"/>
                  <a:gd name="T49" fmla="*/ 581 h 2217"/>
                  <a:gd name="T50" fmla="*/ 220 w 2216"/>
                  <a:gd name="T51" fmla="*/ 445 h 2217"/>
                  <a:gd name="T52" fmla="*/ 325 w 2216"/>
                  <a:gd name="T53" fmla="*/ 325 h 2217"/>
                  <a:gd name="T54" fmla="*/ 445 w 2216"/>
                  <a:gd name="T55" fmla="*/ 221 h 2217"/>
                  <a:gd name="T56" fmla="*/ 580 w 2216"/>
                  <a:gd name="T57" fmla="*/ 134 h 2217"/>
                  <a:gd name="T58" fmla="*/ 727 w 2216"/>
                  <a:gd name="T59" fmla="*/ 67 h 2217"/>
                  <a:gd name="T60" fmla="*/ 884 w 2216"/>
                  <a:gd name="T61" fmla="*/ 22 h 2217"/>
                  <a:gd name="T62" fmla="*/ 1050 w 2216"/>
                  <a:gd name="T63" fmla="*/ 1 h 2217"/>
                  <a:gd name="T64" fmla="*/ 1221 w 2216"/>
                  <a:gd name="T65" fmla="*/ 5 h 2217"/>
                  <a:gd name="T66" fmla="*/ 1385 w 2216"/>
                  <a:gd name="T67" fmla="*/ 35 h 2217"/>
                  <a:gd name="T68" fmla="*/ 1539 w 2216"/>
                  <a:gd name="T69" fmla="*/ 87 h 2217"/>
                  <a:gd name="T70" fmla="*/ 1683 w 2216"/>
                  <a:gd name="T71" fmla="*/ 161 h 2217"/>
                  <a:gd name="T72" fmla="*/ 1812 w 2216"/>
                  <a:gd name="T73" fmla="*/ 254 h 2217"/>
                  <a:gd name="T74" fmla="*/ 1928 w 2216"/>
                  <a:gd name="T75" fmla="*/ 363 h 2217"/>
                  <a:gd name="T76" fmla="*/ 2026 w 2216"/>
                  <a:gd name="T77" fmla="*/ 489 h 2217"/>
                  <a:gd name="T78" fmla="*/ 2106 w 2216"/>
                  <a:gd name="T79" fmla="*/ 628 h 2217"/>
                  <a:gd name="T80" fmla="*/ 2166 w 2216"/>
                  <a:gd name="T81" fmla="*/ 780 h 2217"/>
                  <a:gd name="T82" fmla="*/ 2203 w 2216"/>
                  <a:gd name="T83" fmla="*/ 940 h 2217"/>
                  <a:gd name="T84" fmla="*/ 2216 w 2216"/>
                  <a:gd name="T85" fmla="*/ 1109 h 2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16" h="2217">
                    <a:moveTo>
                      <a:pt x="2216" y="1109"/>
                    </a:moveTo>
                    <a:lnTo>
                      <a:pt x="2215" y="1166"/>
                    </a:lnTo>
                    <a:lnTo>
                      <a:pt x="2211" y="1223"/>
                    </a:lnTo>
                    <a:lnTo>
                      <a:pt x="2203" y="1278"/>
                    </a:lnTo>
                    <a:lnTo>
                      <a:pt x="2193" y="1332"/>
                    </a:lnTo>
                    <a:lnTo>
                      <a:pt x="2181" y="1386"/>
                    </a:lnTo>
                    <a:lnTo>
                      <a:pt x="2166" y="1439"/>
                    </a:lnTo>
                    <a:lnTo>
                      <a:pt x="2149" y="1490"/>
                    </a:lnTo>
                    <a:lnTo>
                      <a:pt x="2129" y="1540"/>
                    </a:lnTo>
                    <a:lnTo>
                      <a:pt x="2106" y="1590"/>
                    </a:lnTo>
                    <a:lnTo>
                      <a:pt x="2083" y="1637"/>
                    </a:lnTo>
                    <a:lnTo>
                      <a:pt x="2055" y="1684"/>
                    </a:lnTo>
                    <a:lnTo>
                      <a:pt x="2026" y="1729"/>
                    </a:lnTo>
                    <a:lnTo>
                      <a:pt x="1996" y="1772"/>
                    </a:lnTo>
                    <a:lnTo>
                      <a:pt x="1963" y="1814"/>
                    </a:lnTo>
                    <a:lnTo>
                      <a:pt x="1928" y="1854"/>
                    </a:lnTo>
                    <a:lnTo>
                      <a:pt x="1891" y="1893"/>
                    </a:lnTo>
                    <a:lnTo>
                      <a:pt x="1853" y="1930"/>
                    </a:lnTo>
                    <a:lnTo>
                      <a:pt x="1812" y="1965"/>
                    </a:lnTo>
                    <a:lnTo>
                      <a:pt x="1771" y="1998"/>
                    </a:lnTo>
                    <a:lnTo>
                      <a:pt x="1727" y="2029"/>
                    </a:lnTo>
                    <a:lnTo>
                      <a:pt x="1683" y="2058"/>
                    </a:lnTo>
                    <a:lnTo>
                      <a:pt x="1636" y="2084"/>
                    </a:lnTo>
                    <a:lnTo>
                      <a:pt x="1588" y="2109"/>
                    </a:lnTo>
                    <a:lnTo>
                      <a:pt x="1539" y="2131"/>
                    </a:lnTo>
                    <a:lnTo>
                      <a:pt x="1489" y="2150"/>
                    </a:lnTo>
                    <a:lnTo>
                      <a:pt x="1438" y="2168"/>
                    </a:lnTo>
                    <a:lnTo>
                      <a:pt x="1385" y="2183"/>
                    </a:lnTo>
                    <a:lnTo>
                      <a:pt x="1331" y="2195"/>
                    </a:lnTo>
                    <a:lnTo>
                      <a:pt x="1277" y="2205"/>
                    </a:lnTo>
                    <a:lnTo>
                      <a:pt x="1221" y="2212"/>
                    </a:lnTo>
                    <a:lnTo>
                      <a:pt x="1165" y="2216"/>
                    </a:lnTo>
                    <a:lnTo>
                      <a:pt x="1108" y="2217"/>
                    </a:lnTo>
                    <a:lnTo>
                      <a:pt x="1050" y="2216"/>
                    </a:lnTo>
                    <a:lnTo>
                      <a:pt x="995" y="2212"/>
                    </a:lnTo>
                    <a:lnTo>
                      <a:pt x="939" y="2205"/>
                    </a:lnTo>
                    <a:lnTo>
                      <a:pt x="884" y="2195"/>
                    </a:lnTo>
                    <a:lnTo>
                      <a:pt x="831" y="2183"/>
                    </a:lnTo>
                    <a:lnTo>
                      <a:pt x="778" y="2168"/>
                    </a:lnTo>
                    <a:lnTo>
                      <a:pt x="727" y="2150"/>
                    </a:lnTo>
                    <a:lnTo>
                      <a:pt x="677" y="2131"/>
                    </a:lnTo>
                    <a:lnTo>
                      <a:pt x="628" y="2109"/>
                    </a:lnTo>
                    <a:lnTo>
                      <a:pt x="580" y="2084"/>
                    </a:lnTo>
                    <a:lnTo>
                      <a:pt x="533" y="2058"/>
                    </a:lnTo>
                    <a:lnTo>
                      <a:pt x="488" y="2029"/>
                    </a:lnTo>
                    <a:lnTo>
                      <a:pt x="445" y="1998"/>
                    </a:lnTo>
                    <a:lnTo>
                      <a:pt x="403" y="1965"/>
                    </a:lnTo>
                    <a:lnTo>
                      <a:pt x="363" y="1930"/>
                    </a:lnTo>
                    <a:lnTo>
                      <a:pt x="325" y="1893"/>
                    </a:lnTo>
                    <a:lnTo>
                      <a:pt x="287" y="1854"/>
                    </a:lnTo>
                    <a:lnTo>
                      <a:pt x="253" y="1814"/>
                    </a:lnTo>
                    <a:lnTo>
                      <a:pt x="220" y="1772"/>
                    </a:lnTo>
                    <a:lnTo>
                      <a:pt x="189" y="1729"/>
                    </a:lnTo>
                    <a:lnTo>
                      <a:pt x="161" y="1684"/>
                    </a:lnTo>
                    <a:lnTo>
                      <a:pt x="133" y="1637"/>
                    </a:lnTo>
                    <a:lnTo>
                      <a:pt x="108" y="1590"/>
                    </a:lnTo>
                    <a:lnTo>
                      <a:pt x="87" y="1540"/>
                    </a:lnTo>
                    <a:lnTo>
                      <a:pt x="67" y="1490"/>
                    </a:lnTo>
                    <a:lnTo>
                      <a:pt x="50" y="1439"/>
                    </a:lnTo>
                    <a:lnTo>
                      <a:pt x="35" y="1386"/>
                    </a:lnTo>
                    <a:lnTo>
                      <a:pt x="22" y="1332"/>
                    </a:lnTo>
                    <a:lnTo>
                      <a:pt x="13" y="1278"/>
                    </a:lnTo>
                    <a:lnTo>
                      <a:pt x="5" y="1223"/>
                    </a:lnTo>
                    <a:lnTo>
                      <a:pt x="1" y="1166"/>
                    </a:lnTo>
                    <a:lnTo>
                      <a:pt x="0" y="1109"/>
                    </a:lnTo>
                    <a:lnTo>
                      <a:pt x="1" y="1052"/>
                    </a:lnTo>
                    <a:lnTo>
                      <a:pt x="5" y="996"/>
                    </a:lnTo>
                    <a:lnTo>
                      <a:pt x="13" y="940"/>
                    </a:lnTo>
                    <a:lnTo>
                      <a:pt x="22" y="885"/>
                    </a:lnTo>
                    <a:lnTo>
                      <a:pt x="35" y="832"/>
                    </a:lnTo>
                    <a:lnTo>
                      <a:pt x="50" y="780"/>
                    </a:lnTo>
                    <a:lnTo>
                      <a:pt x="67" y="727"/>
                    </a:lnTo>
                    <a:lnTo>
                      <a:pt x="87" y="677"/>
                    </a:lnTo>
                    <a:lnTo>
                      <a:pt x="108" y="628"/>
                    </a:lnTo>
                    <a:lnTo>
                      <a:pt x="133" y="581"/>
                    </a:lnTo>
                    <a:lnTo>
                      <a:pt x="161" y="534"/>
                    </a:lnTo>
                    <a:lnTo>
                      <a:pt x="189" y="489"/>
                    </a:lnTo>
                    <a:lnTo>
                      <a:pt x="220" y="445"/>
                    </a:lnTo>
                    <a:lnTo>
                      <a:pt x="253" y="404"/>
                    </a:lnTo>
                    <a:lnTo>
                      <a:pt x="287" y="363"/>
                    </a:lnTo>
                    <a:lnTo>
                      <a:pt x="325" y="325"/>
                    </a:lnTo>
                    <a:lnTo>
                      <a:pt x="363" y="288"/>
                    </a:lnTo>
                    <a:lnTo>
                      <a:pt x="403" y="254"/>
                    </a:lnTo>
                    <a:lnTo>
                      <a:pt x="445" y="221"/>
                    </a:lnTo>
                    <a:lnTo>
                      <a:pt x="488" y="190"/>
                    </a:lnTo>
                    <a:lnTo>
                      <a:pt x="533" y="161"/>
                    </a:lnTo>
                    <a:lnTo>
                      <a:pt x="580" y="134"/>
                    </a:lnTo>
                    <a:lnTo>
                      <a:pt x="628" y="110"/>
                    </a:lnTo>
                    <a:lnTo>
                      <a:pt x="677" y="87"/>
                    </a:lnTo>
                    <a:lnTo>
                      <a:pt x="727" y="67"/>
                    </a:lnTo>
                    <a:lnTo>
                      <a:pt x="778" y="50"/>
                    </a:lnTo>
                    <a:lnTo>
                      <a:pt x="831" y="35"/>
                    </a:lnTo>
                    <a:lnTo>
                      <a:pt x="884" y="22"/>
                    </a:lnTo>
                    <a:lnTo>
                      <a:pt x="939" y="13"/>
                    </a:lnTo>
                    <a:lnTo>
                      <a:pt x="995" y="5"/>
                    </a:lnTo>
                    <a:lnTo>
                      <a:pt x="1050" y="1"/>
                    </a:lnTo>
                    <a:lnTo>
                      <a:pt x="1108" y="0"/>
                    </a:lnTo>
                    <a:lnTo>
                      <a:pt x="1165" y="1"/>
                    </a:lnTo>
                    <a:lnTo>
                      <a:pt x="1221" y="5"/>
                    </a:lnTo>
                    <a:lnTo>
                      <a:pt x="1277" y="13"/>
                    </a:lnTo>
                    <a:lnTo>
                      <a:pt x="1331" y="22"/>
                    </a:lnTo>
                    <a:lnTo>
                      <a:pt x="1385" y="35"/>
                    </a:lnTo>
                    <a:lnTo>
                      <a:pt x="1438" y="50"/>
                    </a:lnTo>
                    <a:lnTo>
                      <a:pt x="1489" y="67"/>
                    </a:lnTo>
                    <a:lnTo>
                      <a:pt x="1539" y="87"/>
                    </a:lnTo>
                    <a:lnTo>
                      <a:pt x="1588" y="110"/>
                    </a:lnTo>
                    <a:lnTo>
                      <a:pt x="1636" y="134"/>
                    </a:lnTo>
                    <a:lnTo>
                      <a:pt x="1683" y="161"/>
                    </a:lnTo>
                    <a:lnTo>
                      <a:pt x="1727" y="190"/>
                    </a:lnTo>
                    <a:lnTo>
                      <a:pt x="1771" y="221"/>
                    </a:lnTo>
                    <a:lnTo>
                      <a:pt x="1812" y="254"/>
                    </a:lnTo>
                    <a:lnTo>
                      <a:pt x="1853" y="288"/>
                    </a:lnTo>
                    <a:lnTo>
                      <a:pt x="1891" y="325"/>
                    </a:lnTo>
                    <a:lnTo>
                      <a:pt x="1928" y="363"/>
                    </a:lnTo>
                    <a:lnTo>
                      <a:pt x="1963" y="404"/>
                    </a:lnTo>
                    <a:lnTo>
                      <a:pt x="1996" y="445"/>
                    </a:lnTo>
                    <a:lnTo>
                      <a:pt x="2026" y="489"/>
                    </a:lnTo>
                    <a:lnTo>
                      <a:pt x="2055" y="534"/>
                    </a:lnTo>
                    <a:lnTo>
                      <a:pt x="2083" y="581"/>
                    </a:lnTo>
                    <a:lnTo>
                      <a:pt x="2106" y="628"/>
                    </a:lnTo>
                    <a:lnTo>
                      <a:pt x="2129" y="677"/>
                    </a:lnTo>
                    <a:lnTo>
                      <a:pt x="2149" y="727"/>
                    </a:lnTo>
                    <a:lnTo>
                      <a:pt x="2166" y="780"/>
                    </a:lnTo>
                    <a:lnTo>
                      <a:pt x="2181" y="832"/>
                    </a:lnTo>
                    <a:lnTo>
                      <a:pt x="2193" y="885"/>
                    </a:lnTo>
                    <a:lnTo>
                      <a:pt x="2203" y="940"/>
                    </a:lnTo>
                    <a:lnTo>
                      <a:pt x="2211" y="996"/>
                    </a:lnTo>
                    <a:lnTo>
                      <a:pt x="2215" y="1052"/>
                    </a:lnTo>
                    <a:lnTo>
                      <a:pt x="2216" y="1109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2">
                      <a:lumMod val="73000"/>
                      <a:lumOff val="27000"/>
                    </a:schemeClr>
                  </a:gs>
                  <a:gs pos="86000">
                    <a:srgbClr val="F66400"/>
                  </a:gs>
                </a:gsLst>
                <a:lin ang="5400000" scaled="1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09" name="Group 132">
              <a:extLst>
                <a:ext uri="{FF2B5EF4-FFF2-40B4-BE49-F238E27FC236}">
                  <a16:creationId xmlns:a16="http://schemas.microsoft.com/office/drawing/2014/main" id="{0CB12631-2807-4D11-8B83-A3AA67AF5EE0}"/>
                </a:ext>
              </a:extLst>
            </p:cNvPr>
            <p:cNvGrpSpPr/>
            <p:nvPr/>
          </p:nvGrpSpPr>
          <p:grpSpPr>
            <a:xfrm>
              <a:off x="5414777" y="2982398"/>
              <a:ext cx="3243769" cy="3877718"/>
              <a:chOff x="2408238" y="2563244"/>
              <a:chExt cx="3284538" cy="3926456"/>
            </a:xfrm>
            <a:solidFill>
              <a:schemeClr val="accent6"/>
            </a:solidFill>
          </p:grpSpPr>
          <p:sp>
            <p:nvSpPr>
              <p:cNvPr id="194" name="Rectangle 39">
                <a:extLst>
                  <a:ext uri="{FF2B5EF4-FFF2-40B4-BE49-F238E27FC236}">
                    <a16:creationId xmlns:a16="http://schemas.microsoft.com/office/drawing/2014/main" id="{BC71CA21-6860-4399-99A8-A28E1B4D1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7013" y="3644900"/>
                <a:ext cx="34925" cy="12557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60DB864A-3BF1-4D90-8BAE-FDF8D970F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210" y="2864869"/>
                <a:ext cx="317500" cy="307975"/>
              </a:xfrm>
              <a:custGeom>
                <a:avLst/>
                <a:gdLst>
                  <a:gd name="T0" fmla="*/ 997 w 997"/>
                  <a:gd name="T1" fmla="*/ 79 h 973"/>
                  <a:gd name="T2" fmla="*/ 75 w 997"/>
                  <a:gd name="T3" fmla="*/ 973 h 973"/>
                  <a:gd name="T4" fmla="*/ 0 w 997"/>
                  <a:gd name="T5" fmla="*/ 894 h 973"/>
                  <a:gd name="T6" fmla="*/ 921 w 997"/>
                  <a:gd name="T7" fmla="*/ 0 h 973"/>
                  <a:gd name="T8" fmla="*/ 997 w 997"/>
                  <a:gd name="T9" fmla="*/ 79 h 9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7" h="973">
                    <a:moveTo>
                      <a:pt x="997" y="79"/>
                    </a:moveTo>
                    <a:lnTo>
                      <a:pt x="75" y="973"/>
                    </a:lnTo>
                    <a:lnTo>
                      <a:pt x="0" y="894"/>
                    </a:lnTo>
                    <a:lnTo>
                      <a:pt x="921" y="0"/>
                    </a:lnTo>
                    <a:lnTo>
                      <a:pt x="997" y="7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 15">
                <a:extLst>
                  <a:ext uri="{FF2B5EF4-FFF2-40B4-BE49-F238E27FC236}">
                    <a16:creationId xmlns:a16="http://schemas.microsoft.com/office/drawing/2014/main" id="{0E815CB8-F937-4C53-A7A7-30D7AB37A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8" y="2976563"/>
                <a:ext cx="738188" cy="739775"/>
              </a:xfrm>
              <a:custGeom>
                <a:avLst/>
                <a:gdLst>
                  <a:gd name="T0" fmla="*/ 2319 w 2325"/>
                  <a:gd name="T1" fmla="*/ 1282 h 2327"/>
                  <a:gd name="T2" fmla="*/ 2289 w 2325"/>
                  <a:gd name="T3" fmla="*/ 1453 h 2327"/>
                  <a:gd name="T4" fmla="*/ 2234 w 2325"/>
                  <a:gd name="T5" fmla="*/ 1616 h 2327"/>
                  <a:gd name="T6" fmla="*/ 2157 w 2325"/>
                  <a:gd name="T7" fmla="*/ 1767 h 2327"/>
                  <a:gd name="T8" fmla="*/ 2060 w 2325"/>
                  <a:gd name="T9" fmla="*/ 1903 h 2327"/>
                  <a:gd name="T10" fmla="*/ 1944 w 2325"/>
                  <a:gd name="T11" fmla="*/ 2024 h 2327"/>
                  <a:gd name="T12" fmla="*/ 1812 w 2325"/>
                  <a:gd name="T13" fmla="*/ 2128 h 2327"/>
                  <a:gd name="T14" fmla="*/ 1666 w 2325"/>
                  <a:gd name="T15" fmla="*/ 2212 h 2327"/>
                  <a:gd name="T16" fmla="*/ 1508 w 2325"/>
                  <a:gd name="T17" fmla="*/ 2275 h 2327"/>
                  <a:gd name="T18" fmla="*/ 1340 w 2325"/>
                  <a:gd name="T19" fmla="*/ 2313 h 2327"/>
                  <a:gd name="T20" fmla="*/ 1162 w 2325"/>
                  <a:gd name="T21" fmla="*/ 2327 h 2327"/>
                  <a:gd name="T22" fmla="*/ 985 w 2325"/>
                  <a:gd name="T23" fmla="*/ 2313 h 2327"/>
                  <a:gd name="T24" fmla="*/ 817 w 2325"/>
                  <a:gd name="T25" fmla="*/ 2275 h 2327"/>
                  <a:gd name="T26" fmla="*/ 658 w 2325"/>
                  <a:gd name="T27" fmla="*/ 2212 h 2327"/>
                  <a:gd name="T28" fmla="*/ 513 w 2325"/>
                  <a:gd name="T29" fmla="*/ 2128 h 2327"/>
                  <a:gd name="T30" fmla="*/ 381 w 2325"/>
                  <a:gd name="T31" fmla="*/ 2024 h 2327"/>
                  <a:gd name="T32" fmla="*/ 265 w 2325"/>
                  <a:gd name="T33" fmla="*/ 1903 h 2327"/>
                  <a:gd name="T34" fmla="*/ 168 w 2325"/>
                  <a:gd name="T35" fmla="*/ 1767 h 2327"/>
                  <a:gd name="T36" fmla="*/ 91 w 2325"/>
                  <a:gd name="T37" fmla="*/ 1616 h 2327"/>
                  <a:gd name="T38" fmla="*/ 36 w 2325"/>
                  <a:gd name="T39" fmla="*/ 1453 h 2327"/>
                  <a:gd name="T40" fmla="*/ 5 w 2325"/>
                  <a:gd name="T41" fmla="*/ 1282 h 2327"/>
                  <a:gd name="T42" fmla="*/ 1 w 2325"/>
                  <a:gd name="T43" fmla="*/ 1103 h 2327"/>
                  <a:gd name="T44" fmla="*/ 23 w 2325"/>
                  <a:gd name="T45" fmla="*/ 928 h 2327"/>
                  <a:gd name="T46" fmla="*/ 70 w 2325"/>
                  <a:gd name="T47" fmla="*/ 763 h 2327"/>
                  <a:gd name="T48" fmla="*/ 140 w 2325"/>
                  <a:gd name="T49" fmla="*/ 609 h 2327"/>
                  <a:gd name="T50" fmla="*/ 231 w 2325"/>
                  <a:gd name="T51" fmla="*/ 467 h 2327"/>
                  <a:gd name="T52" fmla="*/ 340 w 2325"/>
                  <a:gd name="T53" fmla="*/ 341 h 2327"/>
                  <a:gd name="T54" fmla="*/ 467 w 2325"/>
                  <a:gd name="T55" fmla="*/ 231 h 2327"/>
                  <a:gd name="T56" fmla="*/ 608 w 2325"/>
                  <a:gd name="T57" fmla="*/ 140 h 2327"/>
                  <a:gd name="T58" fmla="*/ 763 w 2325"/>
                  <a:gd name="T59" fmla="*/ 70 h 2327"/>
                  <a:gd name="T60" fmla="*/ 928 w 2325"/>
                  <a:gd name="T61" fmla="*/ 23 h 2327"/>
                  <a:gd name="T62" fmla="*/ 1102 w 2325"/>
                  <a:gd name="T63" fmla="*/ 1 h 2327"/>
                  <a:gd name="T64" fmla="*/ 1281 w 2325"/>
                  <a:gd name="T65" fmla="*/ 5 h 2327"/>
                  <a:gd name="T66" fmla="*/ 1453 w 2325"/>
                  <a:gd name="T67" fmla="*/ 36 h 2327"/>
                  <a:gd name="T68" fmla="*/ 1615 w 2325"/>
                  <a:gd name="T69" fmla="*/ 91 h 2327"/>
                  <a:gd name="T70" fmla="*/ 1765 w 2325"/>
                  <a:gd name="T71" fmla="*/ 168 h 2327"/>
                  <a:gd name="T72" fmla="*/ 1902 w 2325"/>
                  <a:gd name="T73" fmla="*/ 265 h 2327"/>
                  <a:gd name="T74" fmla="*/ 2023 w 2325"/>
                  <a:gd name="T75" fmla="*/ 381 h 2327"/>
                  <a:gd name="T76" fmla="*/ 2126 w 2325"/>
                  <a:gd name="T77" fmla="*/ 513 h 2327"/>
                  <a:gd name="T78" fmla="*/ 2210 w 2325"/>
                  <a:gd name="T79" fmla="*/ 659 h 2327"/>
                  <a:gd name="T80" fmla="*/ 2273 w 2325"/>
                  <a:gd name="T81" fmla="*/ 817 h 2327"/>
                  <a:gd name="T82" fmla="*/ 2311 w 2325"/>
                  <a:gd name="T83" fmla="*/ 986 h 2327"/>
                  <a:gd name="T84" fmla="*/ 2325 w 2325"/>
                  <a:gd name="T85" fmla="*/ 1163 h 2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25" h="2327">
                    <a:moveTo>
                      <a:pt x="2325" y="1163"/>
                    </a:moveTo>
                    <a:lnTo>
                      <a:pt x="2324" y="1223"/>
                    </a:lnTo>
                    <a:lnTo>
                      <a:pt x="2319" y="1282"/>
                    </a:lnTo>
                    <a:lnTo>
                      <a:pt x="2311" y="1341"/>
                    </a:lnTo>
                    <a:lnTo>
                      <a:pt x="2302" y="1398"/>
                    </a:lnTo>
                    <a:lnTo>
                      <a:pt x="2289" y="1453"/>
                    </a:lnTo>
                    <a:lnTo>
                      <a:pt x="2273" y="1509"/>
                    </a:lnTo>
                    <a:lnTo>
                      <a:pt x="2255" y="1563"/>
                    </a:lnTo>
                    <a:lnTo>
                      <a:pt x="2234" y="1616"/>
                    </a:lnTo>
                    <a:lnTo>
                      <a:pt x="2210" y="1668"/>
                    </a:lnTo>
                    <a:lnTo>
                      <a:pt x="2185" y="1718"/>
                    </a:lnTo>
                    <a:lnTo>
                      <a:pt x="2157" y="1767"/>
                    </a:lnTo>
                    <a:lnTo>
                      <a:pt x="2126" y="1813"/>
                    </a:lnTo>
                    <a:lnTo>
                      <a:pt x="2094" y="1859"/>
                    </a:lnTo>
                    <a:lnTo>
                      <a:pt x="2060" y="1903"/>
                    </a:lnTo>
                    <a:lnTo>
                      <a:pt x="2023" y="1945"/>
                    </a:lnTo>
                    <a:lnTo>
                      <a:pt x="1985" y="1986"/>
                    </a:lnTo>
                    <a:lnTo>
                      <a:pt x="1944" y="2024"/>
                    </a:lnTo>
                    <a:lnTo>
                      <a:pt x="1902" y="2060"/>
                    </a:lnTo>
                    <a:lnTo>
                      <a:pt x="1858" y="2096"/>
                    </a:lnTo>
                    <a:lnTo>
                      <a:pt x="1812" y="2128"/>
                    </a:lnTo>
                    <a:lnTo>
                      <a:pt x="1765" y="2158"/>
                    </a:lnTo>
                    <a:lnTo>
                      <a:pt x="1716" y="2186"/>
                    </a:lnTo>
                    <a:lnTo>
                      <a:pt x="1666" y="2212"/>
                    </a:lnTo>
                    <a:lnTo>
                      <a:pt x="1615" y="2235"/>
                    </a:lnTo>
                    <a:lnTo>
                      <a:pt x="1562" y="2256"/>
                    </a:lnTo>
                    <a:lnTo>
                      <a:pt x="1508" y="2275"/>
                    </a:lnTo>
                    <a:lnTo>
                      <a:pt x="1453" y="2291"/>
                    </a:lnTo>
                    <a:lnTo>
                      <a:pt x="1397" y="2303"/>
                    </a:lnTo>
                    <a:lnTo>
                      <a:pt x="1340" y="2313"/>
                    </a:lnTo>
                    <a:lnTo>
                      <a:pt x="1281" y="2320"/>
                    </a:lnTo>
                    <a:lnTo>
                      <a:pt x="1222" y="2326"/>
                    </a:lnTo>
                    <a:lnTo>
                      <a:pt x="1162" y="2327"/>
                    </a:lnTo>
                    <a:lnTo>
                      <a:pt x="1102" y="2326"/>
                    </a:lnTo>
                    <a:lnTo>
                      <a:pt x="1044" y="2320"/>
                    </a:lnTo>
                    <a:lnTo>
                      <a:pt x="985" y="2313"/>
                    </a:lnTo>
                    <a:lnTo>
                      <a:pt x="928" y="2303"/>
                    </a:lnTo>
                    <a:lnTo>
                      <a:pt x="871" y="2291"/>
                    </a:lnTo>
                    <a:lnTo>
                      <a:pt x="817" y="2275"/>
                    </a:lnTo>
                    <a:lnTo>
                      <a:pt x="763" y="2256"/>
                    </a:lnTo>
                    <a:lnTo>
                      <a:pt x="709" y="2235"/>
                    </a:lnTo>
                    <a:lnTo>
                      <a:pt x="658" y="2212"/>
                    </a:lnTo>
                    <a:lnTo>
                      <a:pt x="608" y="2186"/>
                    </a:lnTo>
                    <a:lnTo>
                      <a:pt x="559" y="2158"/>
                    </a:lnTo>
                    <a:lnTo>
                      <a:pt x="513" y="2128"/>
                    </a:lnTo>
                    <a:lnTo>
                      <a:pt x="467" y="2096"/>
                    </a:lnTo>
                    <a:lnTo>
                      <a:pt x="422" y="2060"/>
                    </a:lnTo>
                    <a:lnTo>
                      <a:pt x="381" y="2024"/>
                    </a:lnTo>
                    <a:lnTo>
                      <a:pt x="340" y="1986"/>
                    </a:lnTo>
                    <a:lnTo>
                      <a:pt x="302" y="1945"/>
                    </a:lnTo>
                    <a:lnTo>
                      <a:pt x="265" y="1903"/>
                    </a:lnTo>
                    <a:lnTo>
                      <a:pt x="231" y="1859"/>
                    </a:lnTo>
                    <a:lnTo>
                      <a:pt x="198" y="1813"/>
                    </a:lnTo>
                    <a:lnTo>
                      <a:pt x="168" y="1767"/>
                    </a:lnTo>
                    <a:lnTo>
                      <a:pt x="140" y="1718"/>
                    </a:lnTo>
                    <a:lnTo>
                      <a:pt x="115" y="1668"/>
                    </a:lnTo>
                    <a:lnTo>
                      <a:pt x="91" y="1616"/>
                    </a:lnTo>
                    <a:lnTo>
                      <a:pt x="70" y="1563"/>
                    </a:lnTo>
                    <a:lnTo>
                      <a:pt x="52" y="1509"/>
                    </a:lnTo>
                    <a:lnTo>
                      <a:pt x="36" y="1453"/>
                    </a:lnTo>
                    <a:lnTo>
                      <a:pt x="23" y="1398"/>
                    </a:lnTo>
                    <a:lnTo>
                      <a:pt x="12" y="1341"/>
                    </a:lnTo>
                    <a:lnTo>
                      <a:pt x="5" y="1282"/>
                    </a:lnTo>
                    <a:lnTo>
                      <a:pt x="1" y="1223"/>
                    </a:lnTo>
                    <a:lnTo>
                      <a:pt x="0" y="1163"/>
                    </a:lnTo>
                    <a:lnTo>
                      <a:pt x="1" y="1103"/>
                    </a:lnTo>
                    <a:lnTo>
                      <a:pt x="5" y="1044"/>
                    </a:lnTo>
                    <a:lnTo>
                      <a:pt x="12" y="986"/>
                    </a:lnTo>
                    <a:lnTo>
                      <a:pt x="23" y="928"/>
                    </a:lnTo>
                    <a:lnTo>
                      <a:pt x="36" y="872"/>
                    </a:lnTo>
                    <a:lnTo>
                      <a:pt x="52" y="817"/>
                    </a:lnTo>
                    <a:lnTo>
                      <a:pt x="70" y="763"/>
                    </a:lnTo>
                    <a:lnTo>
                      <a:pt x="91" y="710"/>
                    </a:lnTo>
                    <a:lnTo>
                      <a:pt x="115" y="659"/>
                    </a:lnTo>
                    <a:lnTo>
                      <a:pt x="140" y="609"/>
                    </a:lnTo>
                    <a:lnTo>
                      <a:pt x="168" y="560"/>
                    </a:lnTo>
                    <a:lnTo>
                      <a:pt x="198" y="513"/>
                    </a:lnTo>
                    <a:lnTo>
                      <a:pt x="231" y="467"/>
                    </a:lnTo>
                    <a:lnTo>
                      <a:pt x="265" y="423"/>
                    </a:lnTo>
                    <a:lnTo>
                      <a:pt x="302" y="381"/>
                    </a:lnTo>
                    <a:lnTo>
                      <a:pt x="340" y="341"/>
                    </a:lnTo>
                    <a:lnTo>
                      <a:pt x="381" y="302"/>
                    </a:lnTo>
                    <a:lnTo>
                      <a:pt x="422" y="265"/>
                    </a:lnTo>
                    <a:lnTo>
                      <a:pt x="467" y="231"/>
                    </a:lnTo>
                    <a:lnTo>
                      <a:pt x="513" y="198"/>
                    </a:lnTo>
                    <a:lnTo>
                      <a:pt x="559" y="168"/>
                    </a:lnTo>
                    <a:lnTo>
                      <a:pt x="608" y="140"/>
                    </a:lnTo>
                    <a:lnTo>
                      <a:pt x="658" y="115"/>
                    </a:lnTo>
                    <a:lnTo>
                      <a:pt x="709" y="91"/>
                    </a:lnTo>
                    <a:lnTo>
                      <a:pt x="763" y="70"/>
                    </a:lnTo>
                    <a:lnTo>
                      <a:pt x="817" y="52"/>
                    </a:lnTo>
                    <a:lnTo>
                      <a:pt x="871" y="36"/>
                    </a:lnTo>
                    <a:lnTo>
                      <a:pt x="928" y="23"/>
                    </a:lnTo>
                    <a:lnTo>
                      <a:pt x="985" y="12"/>
                    </a:lnTo>
                    <a:lnTo>
                      <a:pt x="1044" y="5"/>
                    </a:lnTo>
                    <a:lnTo>
                      <a:pt x="1102" y="1"/>
                    </a:lnTo>
                    <a:lnTo>
                      <a:pt x="1162" y="0"/>
                    </a:lnTo>
                    <a:lnTo>
                      <a:pt x="1222" y="1"/>
                    </a:lnTo>
                    <a:lnTo>
                      <a:pt x="1281" y="5"/>
                    </a:lnTo>
                    <a:lnTo>
                      <a:pt x="1340" y="12"/>
                    </a:lnTo>
                    <a:lnTo>
                      <a:pt x="1397" y="23"/>
                    </a:lnTo>
                    <a:lnTo>
                      <a:pt x="1453" y="36"/>
                    </a:lnTo>
                    <a:lnTo>
                      <a:pt x="1508" y="52"/>
                    </a:lnTo>
                    <a:lnTo>
                      <a:pt x="1562" y="70"/>
                    </a:lnTo>
                    <a:lnTo>
                      <a:pt x="1615" y="91"/>
                    </a:lnTo>
                    <a:lnTo>
                      <a:pt x="1666" y="115"/>
                    </a:lnTo>
                    <a:lnTo>
                      <a:pt x="1716" y="140"/>
                    </a:lnTo>
                    <a:lnTo>
                      <a:pt x="1765" y="168"/>
                    </a:lnTo>
                    <a:lnTo>
                      <a:pt x="1812" y="198"/>
                    </a:lnTo>
                    <a:lnTo>
                      <a:pt x="1858" y="231"/>
                    </a:lnTo>
                    <a:lnTo>
                      <a:pt x="1902" y="265"/>
                    </a:lnTo>
                    <a:lnTo>
                      <a:pt x="1944" y="302"/>
                    </a:lnTo>
                    <a:lnTo>
                      <a:pt x="1985" y="341"/>
                    </a:lnTo>
                    <a:lnTo>
                      <a:pt x="2023" y="381"/>
                    </a:lnTo>
                    <a:lnTo>
                      <a:pt x="2060" y="423"/>
                    </a:lnTo>
                    <a:lnTo>
                      <a:pt x="2094" y="467"/>
                    </a:lnTo>
                    <a:lnTo>
                      <a:pt x="2126" y="513"/>
                    </a:lnTo>
                    <a:lnTo>
                      <a:pt x="2157" y="560"/>
                    </a:lnTo>
                    <a:lnTo>
                      <a:pt x="2185" y="609"/>
                    </a:lnTo>
                    <a:lnTo>
                      <a:pt x="2210" y="659"/>
                    </a:lnTo>
                    <a:lnTo>
                      <a:pt x="2234" y="710"/>
                    </a:lnTo>
                    <a:lnTo>
                      <a:pt x="2255" y="763"/>
                    </a:lnTo>
                    <a:lnTo>
                      <a:pt x="2273" y="817"/>
                    </a:lnTo>
                    <a:lnTo>
                      <a:pt x="2289" y="872"/>
                    </a:lnTo>
                    <a:lnTo>
                      <a:pt x="2302" y="928"/>
                    </a:lnTo>
                    <a:lnTo>
                      <a:pt x="2311" y="986"/>
                    </a:lnTo>
                    <a:lnTo>
                      <a:pt x="2319" y="1044"/>
                    </a:lnTo>
                    <a:lnTo>
                      <a:pt x="2324" y="1103"/>
                    </a:lnTo>
                    <a:lnTo>
                      <a:pt x="2325" y="1163"/>
                    </a:lnTo>
                    <a:close/>
                  </a:path>
                </a:pathLst>
              </a:custGeom>
              <a:solidFill>
                <a:srgbClr val="C9C9C9"/>
              </a:solidFill>
              <a:ln w="8217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5" name="Freeform 40">
                <a:extLst>
                  <a:ext uri="{FF2B5EF4-FFF2-40B4-BE49-F238E27FC236}">
                    <a16:creationId xmlns:a16="http://schemas.microsoft.com/office/drawing/2014/main" id="{BA9DE417-A4D5-4D20-A6E9-86F8B4B9A6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4900613"/>
                <a:ext cx="277813" cy="276225"/>
              </a:xfrm>
              <a:custGeom>
                <a:avLst/>
                <a:gdLst>
                  <a:gd name="T0" fmla="*/ 872 w 872"/>
                  <a:gd name="T1" fmla="*/ 23 h 872"/>
                  <a:gd name="T2" fmla="*/ 869 w 872"/>
                  <a:gd name="T3" fmla="*/ 67 h 872"/>
                  <a:gd name="T4" fmla="*/ 865 w 872"/>
                  <a:gd name="T5" fmla="*/ 111 h 872"/>
                  <a:gd name="T6" fmla="*/ 858 w 872"/>
                  <a:gd name="T7" fmla="*/ 154 h 872"/>
                  <a:gd name="T8" fmla="*/ 850 w 872"/>
                  <a:gd name="T9" fmla="*/ 197 h 872"/>
                  <a:gd name="T10" fmla="*/ 839 w 872"/>
                  <a:gd name="T11" fmla="*/ 239 h 872"/>
                  <a:gd name="T12" fmla="*/ 819 w 872"/>
                  <a:gd name="T13" fmla="*/ 300 h 872"/>
                  <a:gd name="T14" fmla="*/ 786 w 872"/>
                  <a:gd name="T15" fmla="*/ 378 h 872"/>
                  <a:gd name="T16" fmla="*/ 746 w 872"/>
                  <a:gd name="T17" fmla="*/ 452 h 872"/>
                  <a:gd name="T18" fmla="*/ 699 w 872"/>
                  <a:gd name="T19" fmla="*/ 521 h 872"/>
                  <a:gd name="T20" fmla="*/ 645 w 872"/>
                  <a:gd name="T21" fmla="*/ 586 h 872"/>
                  <a:gd name="T22" fmla="*/ 539 w 872"/>
                  <a:gd name="T23" fmla="*/ 539 h 872"/>
                  <a:gd name="T24" fmla="*/ 589 w 872"/>
                  <a:gd name="T25" fmla="*/ 485 h 872"/>
                  <a:gd name="T26" fmla="*/ 633 w 872"/>
                  <a:gd name="T27" fmla="*/ 427 h 872"/>
                  <a:gd name="T28" fmla="*/ 671 w 872"/>
                  <a:gd name="T29" fmla="*/ 364 h 872"/>
                  <a:gd name="T30" fmla="*/ 703 w 872"/>
                  <a:gd name="T31" fmla="*/ 297 h 872"/>
                  <a:gd name="T32" fmla="*/ 728 w 872"/>
                  <a:gd name="T33" fmla="*/ 226 h 872"/>
                  <a:gd name="T34" fmla="*/ 747 w 872"/>
                  <a:gd name="T35" fmla="*/ 154 h 872"/>
                  <a:gd name="T36" fmla="*/ 758 w 872"/>
                  <a:gd name="T37" fmla="*/ 78 h 872"/>
                  <a:gd name="T38" fmla="*/ 763 w 872"/>
                  <a:gd name="T39" fmla="*/ 0 h 872"/>
                  <a:gd name="T40" fmla="*/ 617 w 872"/>
                  <a:gd name="T41" fmla="*/ 616 h 872"/>
                  <a:gd name="T42" fmla="*/ 555 w 872"/>
                  <a:gd name="T43" fmla="*/ 673 h 872"/>
                  <a:gd name="T44" fmla="*/ 488 w 872"/>
                  <a:gd name="T45" fmla="*/ 723 h 872"/>
                  <a:gd name="T46" fmla="*/ 416 w 872"/>
                  <a:gd name="T47" fmla="*/ 766 h 872"/>
                  <a:gd name="T48" fmla="*/ 340 w 872"/>
                  <a:gd name="T49" fmla="*/ 804 h 872"/>
                  <a:gd name="T50" fmla="*/ 260 w 872"/>
                  <a:gd name="T51" fmla="*/ 832 h 872"/>
                  <a:gd name="T52" fmla="*/ 219 w 872"/>
                  <a:gd name="T53" fmla="*/ 844 h 872"/>
                  <a:gd name="T54" fmla="*/ 176 w 872"/>
                  <a:gd name="T55" fmla="*/ 855 h 872"/>
                  <a:gd name="T56" fmla="*/ 134 w 872"/>
                  <a:gd name="T57" fmla="*/ 862 h 872"/>
                  <a:gd name="T58" fmla="*/ 90 w 872"/>
                  <a:gd name="T59" fmla="*/ 867 h 872"/>
                  <a:gd name="T60" fmla="*/ 45 w 872"/>
                  <a:gd name="T61" fmla="*/ 871 h 872"/>
                  <a:gd name="T62" fmla="*/ 0 w 872"/>
                  <a:gd name="T63" fmla="*/ 872 h 872"/>
                  <a:gd name="T64" fmla="*/ 40 w 872"/>
                  <a:gd name="T65" fmla="*/ 762 h 872"/>
                  <a:gd name="T66" fmla="*/ 116 w 872"/>
                  <a:gd name="T67" fmla="*/ 754 h 872"/>
                  <a:gd name="T68" fmla="*/ 191 w 872"/>
                  <a:gd name="T69" fmla="*/ 739 h 872"/>
                  <a:gd name="T70" fmla="*/ 262 w 872"/>
                  <a:gd name="T71" fmla="*/ 716 h 872"/>
                  <a:gd name="T72" fmla="*/ 330 w 872"/>
                  <a:gd name="T73" fmla="*/ 687 h 872"/>
                  <a:gd name="T74" fmla="*/ 395 w 872"/>
                  <a:gd name="T75" fmla="*/ 652 h 872"/>
                  <a:gd name="T76" fmla="*/ 456 w 872"/>
                  <a:gd name="T77" fmla="*/ 611 h 872"/>
                  <a:gd name="T78" fmla="*/ 512 w 872"/>
                  <a:gd name="T79" fmla="*/ 564 h 872"/>
                  <a:gd name="T80" fmla="*/ 617 w 872"/>
                  <a:gd name="T81" fmla="*/ 616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2" h="872">
                    <a:moveTo>
                      <a:pt x="872" y="0"/>
                    </a:moveTo>
                    <a:lnTo>
                      <a:pt x="872" y="23"/>
                    </a:lnTo>
                    <a:lnTo>
                      <a:pt x="871" y="45"/>
                    </a:lnTo>
                    <a:lnTo>
                      <a:pt x="869" y="67"/>
                    </a:lnTo>
                    <a:lnTo>
                      <a:pt x="868" y="89"/>
                    </a:lnTo>
                    <a:lnTo>
                      <a:pt x="865" y="111"/>
                    </a:lnTo>
                    <a:lnTo>
                      <a:pt x="862" y="133"/>
                    </a:lnTo>
                    <a:lnTo>
                      <a:pt x="858" y="154"/>
                    </a:lnTo>
                    <a:lnTo>
                      <a:pt x="854" y="175"/>
                    </a:lnTo>
                    <a:lnTo>
                      <a:pt x="850" y="197"/>
                    </a:lnTo>
                    <a:lnTo>
                      <a:pt x="844" y="218"/>
                    </a:lnTo>
                    <a:lnTo>
                      <a:pt x="839" y="239"/>
                    </a:lnTo>
                    <a:lnTo>
                      <a:pt x="833" y="259"/>
                    </a:lnTo>
                    <a:lnTo>
                      <a:pt x="819" y="300"/>
                    </a:lnTo>
                    <a:lnTo>
                      <a:pt x="804" y="339"/>
                    </a:lnTo>
                    <a:lnTo>
                      <a:pt x="786" y="378"/>
                    </a:lnTo>
                    <a:lnTo>
                      <a:pt x="767" y="416"/>
                    </a:lnTo>
                    <a:lnTo>
                      <a:pt x="746" y="452"/>
                    </a:lnTo>
                    <a:lnTo>
                      <a:pt x="723" y="487"/>
                    </a:lnTo>
                    <a:lnTo>
                      <a:pt x="699" y="521"/>
                    </a:lnTo>
                    <a:lnTo>
                      <a:pt x="673" y="554"/>
                    </a:lnTo>
                    <a:lnTo>
                      <a:pt x="645" y="586"/>
                    </a:lnTo>
                    <a:lnTo>
                      <a:pt x="617" y="616"/>
                    </a:lnTo>
                    <a:lnTo>
                      <a:pt x="539" y="539"/>
                    </a:lnTo>
                    <a:lnTo>
                      <a:pt x="565" y="513"/>
                    </a:lnTo>
                    <a:lnTo>
                      <a:pt x="589" y="485"/>
                    </a:lnTo>
                    <a:lnTo>
                      <a:pt x="611" y="456"/>
                    </a:lnTo>
                    <a:lnTo>
                      <a:pt x="633" y="427"/>
                    </a:lnTo>
                    <a:lnTo>
                      <a:pt x="652" y="396"/>
                    </a:lnTo>
                    <a:lnTo>
                      <a:pt x="671" y="364"/>
                    </a:lnTo>
                    <a:lnTo>
                      <a:pt x="687" y="331"/>
                    </a:lnTo>
                    <a:lnTo>
                      <a:pt x="703" y="297"/>
                    </a:lnTo>
                    <a:lnTo>
                      <a:pt x="717" y="263"/>
                    </a:lnTo>
                    <a:lnTo>
                      <a:pt x="728" y="226"/>
                    </a:lnTo>
                    <a:lnTo>
                      <a:pt x="738" y="190"/>
                    </a:lnTo>
                    <a:lnTo>
                      <a:pt x="747" y="154"/>
                    </a:lnTo>
                    <a:lnTo>
                      <a:pt x="754" y="116"/>
                    </a:lnTo>
                    <a:lnTo>
                      <a:pt x="758" y="78"/>
                    </a:lnTo>
                    <a:lnTo>
                      <a:pt x="761" y="39"/>
                    </a:lnTo>
                    <a:lnTo>
                      <a:pt x="763" y="0"/>
                    </a:lnTo>
                    <a:lnTo>
                      <a:pt x="872" y="0"/>
                    </a:lnTo>
                    <a:close/>
                    <a:moveTo>
                      <a:pt x="617" y="616"/>
                    </a:moveTo>
                    <a:lnTo>
                      <a:pt x="587" y="646"/>
                    </a:lnTo>
                    <a:lnTo>
                      <a:pt x="555" y="673"/>
                    </a:lnTo>
                    <a:lnTo>
                      <a:pt x="522" y="699"/>
                    </a:lnTo>
                    <a:lnTo>
                      <a:pt x="488" y="723"/>
                    </a:lnTo>
                    <a:lnTo>
                      <a:pt x="453" y="746"/>
                    </a:lnTo>
                    <a:lnTo>
                      <a:pt x="416" y="766"/>
                    </a:lnTo>
                    <a:lnTo>
                      <a:pt x="378" y="787"/>
                    </a:lnTo>
                    <a:lnTo>
                      <a:pt x="340" y="804"/>
                    </a:lnTo>
                    <a:lnTo>
                      <a:pt x="301" y="820"/>
                    </a:lnTo>
                    <a:lnTo>
                      <a:pt x="260" y="832"/>
                    </a:lnTo>
                    <a:lnTo>
                      <a:pt x="239" y="839"/>
                    </a:lnTo>
                    <a:lnTo>
                      <a:pt x="219" y="844"/>
                    </a:lnTo>
                    <a:lnTo>
                      <a:pt x="197" y="849"/>
                    </a:lnTo>
                    <a:lnTo>
                      <a:pt x="176" y="855"/>
                    </a:lnTo>
                    <a:lnTo>
                      <a:pt x="155" y="858"/>
                    </a:lnTo>
                    <a:lnTo>
                      <a:pt x="134" y="862"/>
                    </a:lnTo>
                    <a:lnTo>
                      <a:pt x="111" y="865"/>
                    </a:lnTo>
                    <a:lnTo>
                      <a:pt x="90" y="867"/>
                    </a:lnTo>
                    <a:lnTo>
                      <a:pt x="68" y="870"/>
                    </a:lnTo>
                    <a:lnTo>
                      <a:pt x="45" y="871"/>
                    </a:lnTo>
                    <a:lnTo>
                      <a:pt x="23" y="872"/>
                    </a:lnTo>
                    <a:lnTo>
                      <a:pt x="0" y="872"/>
                    </a:lnTo>
                    <a:lnTo>
                      <a:pt x="0" y="762"/>
                    </a:lnTo>
                    <a:lnTo>
                      <a:pt x="40" y="762"/>
                    </a:lnTo>
                    <a:lnTo>
                      <a:pt x="78" y="759"/>
                    </a:lnTo>
                    <a:lnTo>
                      <a:pt x="116" y="754"/>
                    </a:lnTo>
                    <a:lnTo>
                      <a:pt x="154" y="747"/>
                    </a:lnTo>
                    <a:lnTo>
                      <a:pt x="191" y="739"/>
                    </a:lnTo>
                    <a:lnTo>
                      <a:pt x="227" y="728"/>
                    </a:lnTo>
                    <a:lnTo>
                      <a:pt x="262" y="716"/>
                    </a:lnTo>
                    <a:lnTo>
                      <a:pt x="297" y="702"/>
                    </a:lnTo>
                    <a:lnTo>
                      <a:pt x="330" y="687"/>
                    </a:lnTo>
                    <a:lnTo>
                      <a:pt x="363" y="670"/>
                    </a:lnTo>
                    <a:lnTo>
                      <a:pt x="395" y="652"/>
                    </a:lnTo>
                    <a:lnTo>
                      <a:pt x="426" y="632"/>
                    </a:lnTo>
                    <a:lnTo>
                      <a:pt x="456" y="611"/>
                    </a:lnTo>
                    <a:lnTo>
                      <a:pt x="485" y="588"/>
                    </a:lnTo>
                    <a:lnTo>
                      <a:pt x="512" y="564"/>
                    </a:lnTo>
                    <a:lnTo>
                      <a:pt x="539" y="539"/>
                    </a:lnTo>
                    <a:lnTo>
                      <a:pt x="617" y="6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41">
                <a:extLst>
                  <a:ext uri="{FF2B5EF4-FFF2-40B4-BE49-F238E27FC236}">
                    <a16:creationId xmlns:a16="http://schemas.microsoft.com/office/drawing/2014/main" id="{E5FFFEFB-AE53-4D0D-A4D2-6749AC029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463" y="5141913"/>
                <a:ext cx="2379663" cy="34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 42">
                <a:extLst>
                  <a:ext uri="{FF2B5EF4-FFF2-40B4-BE49-F238E27FC236}">
                    <a16:creationId xmlns:a16="http://schemas.microsoft.com/office/drawing/2014/main" id="{42944538-D526-4A4A-A1CE-00814E32D3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8238" y="5141913"/>
                <a:ext cx="276225" cy="277813"/>
              </a:xfrm>
              <a:custGeom>
                <a:avLst/>
                <a:gdLst>
                  <a:gd name="T0" fmla="*/ 832 w 871"/>
                  <a:gd name="T1" fmla="*/ 111 h 872"/>
                  <a:gd name="T2" fmla="*/ 755 w 871"/>
                  <a:gd name="T3" fmla="*/ 119 h 872"/>
                  <a:gd name="T4" fmla="*/ 681 w 871"/>
                  <a:gd name="T5" fmla="*/ 134 h 872"/>
                  <a:gd name="T6" fmla="*/ 609 w 871"/>
                  <a:gd name="T7" fmla="*/ 157 h 872"/>
                  <a:gd name="T8" fmla="*/ 540 w 871"/>
                  <a:gd name="T9" fmla="*/ 185 h 872"/>
                  <a:gd name="T10" fmla="*/ 476 w 871"/>
                  <a:gd name="T11" fmla="*/ 220 h 872"/>
                  <a:gd name="T12" fmla="*/ 415 w 871"/>
                  <a:gd name="T13" fmla="*/ 262 h 872"/>
                  <a:gd name="T14" fmla="*/ 358 w 871"/>
                  <a:gd name="T15" fmla="*/ 308 h 872"/>
                  <a:gd name="T16" fmla="*/ 255 w 871"/>
                  <a:gd name="T17" fmla="*/ 256 h 872"/>
                  <a:gd name="T18" fmla="*/ 317 w 871"/>
                  <a:gd name="T19" fmla="*/ 199 h 872"/>
                  <a:gd name="T20" fmla="*/ 384 w 871"/>
                  <a:gd name="T21" fmla="*/ 149 h 872"/>
                  <a:gd name="T22" fmla="*/ 456 w 871"/>
                  <a:gd name="T23" fmla="*/ 105 h 872"/>
                  <a:gd name="T24" fmla="*/ 532 w 871"/>
                  <a:gd name="T25" fmla="*/ 69 h 872"/>
                  <a:gd name="T26" fmla="*/ 612 w 871"/>
                  <a:gd name="T27" fmla="*/ 39 h 872"/>
                  <a:gd name="T28" fmla="*/ 653 w 871"/>
                  <a:gd name="T29" fmla="*/ 28 h 872"/>
                  <a:gd name="T30" fmla="*/ 696 w 871"/>
                  <a:gd name="T31" fmla="*/ 18 h 872"/>
                  <a:gd name="T32" fmla="*/ 738 w 871"/>
                  <a:gd name="T33" fmla="*/ 11 h 872"/>
                  <a:gd name="T34" fmla="*/ 782 w 871"/>
                  <a:gd name="T35" fmla="*/ 5 h 872"/>
                  <a:gd name="T36" fmla="*/ 827 w 871"/>
                  <a:gd name="T37" fmla="*/ 2 h 872"/>
                  <a:gd name="T38" fmla="*/ 871 w 871"/>
                  <a:gd name="T39" fmla="*/ 0 h 872"/>
                  <a:gd name="T40" fmla="*/ 333 w 871"/>
                  <a:gd name="T41" fmla="*/ 333 h 872"/>
                  <a:gd name="T42" fmla="*/ 283 w 871"/>
                  <a:gd name="T43" fmla="*/ 388 h 872"/>
                  <a:gd name="T44" fmla="*/ 239 w 871"/>
                  <a:gd name="T45" fmla="*/ 446 h 872"/>
                  <a:gd name="T46" fmla="*/ 201 w 871"/>
                  <a:gd name="T47" fmla="*/ 509 h 872"/>
                  <a:gd name="T48" fmla="*/ 169 w 871"/>
                  <a:gd name="T49" fmla="*/ 576 h 872"/>
                  <a:gd name="T50" fmla="*/ 143 w 871"/>
                  <a:gd name="T51" fmla="*/ 645 h 872"/>
                  <a:gd name="T52" fmla="*/ 124 w 871"/>
                  <a:gd name="T53" fmla="*/ 719 h 872"/>
                  <a:gd name="T54" fmla="*/ 113 w 871"/>
                  <a:gd name="T55" fmla="*/ 795 h 872"/>
                  <a:gd name="T56" fmla="*/ 109 w 871"/>
                  <a:gd name="T57" fmla="*/ 872 h 872"/>
                  <a:gd name="T58" fmla="*/ 0 w 871"/>
                  <a:gd name="T59" fmla="*/ 850 h 872"/>
                  <a:gd name="T60" fmla="*/ 2 w 871"/>
                  <a:gd name="T61" fmla="*/ 805 h 872"/>
                  <a:gd name="T62" fmla="*/ 7 w 871"/>
                  <a:gd name="T63" fmla="*/ 762 h 872"/>
                  <a:gd name="T64" fmla="*/ 13 w 871"/>
                  <a:gd name="T65" fmla="*/ 718 h 872"/>
                  <a:gd name="T66" fmla="*/ 22 w 871"/>
                  <a:gd name="T67" fmla="*/ 675 h 872"/>
                  <a:gd name="T68" fmla="*/ 33 w 871"/>
                  <a:gd name="T69" fmla="*/ 634 h 872"/>
                  <a:gd name="T70" fmla="*/ 53 w 871"/>
                  <a:gd name="T71" fmla="*/ 573 h 872"/>
                  <a:gd name="T72" fmla="*/ 86 w 871"/>
                  <a:gd name="T73" fmla="*/ 494 h 872"/>
                  <a:gd name="T74" fmla="*/ 126 w 871"/>
                  <a:gd name="T75" fmla="*/ 421 h 872"/>
                  <a:gd name="T76" fmla="*/ 173 w 871"/>
                  <a:gd name="T77" fmla="*/ 350 h 872"/>
                  <a:gd name="T78" fmla="*/ 226 w 871"/>
                  <a:gd name="T79" fmla="*/ 287 h 872"/>
                  <a:gd name="T80" fmla="*/ 333 w 871"/>
                  <a:gd name="T81" fmla="*/ 333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1" h="872">
                    <a:moveTo>
                      <a:pt x="871" y="110"/>
                    </a:moveTo>
                    <a:lnTo>
                      <a:pt x="832" y="111"/>
                    </a:lnTo>
                    <a:lnTo>
                      <a:pt x="794" y="114"/>
                    </a:lnTo>
                    <a:lnTo>
                      <a:pt x="755" y="119"/>
                    </a:lnTo>
                    <a:lnTo>
                      <a:pt x="718" y="126"/>
                    </a:lnTo>
                    <a:lnTo>
                      <a:pt x="681" y="134"/>
                    </a:lnTo>
                    <a:lnTo>
                      <a:pt x="645" y="144"/>
                    </a:lnTo>
                    <a:lnTo>
                      <a:pt x="609" y="157"/>
                    </a:lnTo>
                    <a:lnTo>
                      <a:pt x="574" y="170"/>
                    </a:lnTo>
                    <a:lnTo>
                      <a:pt x="540" y="185"/>
                    </a:lnTo>
                    <a:lnTo>
                      <a:pt x="508" y="202"/>
                    </a:lnTo>
                    <a:lnTo>
                      <a:pt x="476" y="220"/>
                    </a:lnTo>
                    <a:lnTo>
                      <a:pt x="444" y="241"/>
                    </a:lnTo>
                    <a:lnTo>
                      <a:pt x="415" y="262"/>
                    </a:lnTo>
                    <a:lnTo>
                      <a:pt x="386" y="284"/>
                    </a:lnTo>
                    <a:lnTo>
                      <a:pt x="358" y="308"/>
                    </a:lnTo>
                    <a:lnTo>
                      <a:pt x="333" y="333"/>
                    </a:lnTo>
                    <a:lnTo>
                      <a:pt x="255" y="256"/>
                    </a:lnTo>
                    <a:lnTo>
                      <a:pt x="285" y="227"/>
                    </a:lnTo>
                    <a:lnTo>
                      <a:pt x="317" y="199"/>
                    </a:lnTo>
                    <a:lnTo>
                      <a:pt x="350" y="174"/>
                    </a:lnTo>
                    <a:lnTo>
                      <a:pt x="384" y="149"/>
                    </a:lnTo>
                    <a:lnTo>
                      <a:pt x="419" y="127"/>
                    </a:lnTo>
                    <a:lnTo>
                      <a:pt x="456" y="105"/>
                    </a:lnTo>
                    <a:lnTo>
                      <a:pt x="493" y="86"/>
                    </a:lnTo>
                    <a:lnTo>
                      <a:pt x="532" y="69"/>
                    </a:lnTo>
                    <a:lnTo>
                      <a:pt x="571" y="53"/>
                    </a:lnTo>
                    <a:lnTo>
                      <a:pt x="612" y="39"/>
                    </a:lnTo>
                    <a:lnTo>
                      <a:pt x="633" y="34"/>
                    </a:lnTo>
                    <a:lnTo>
                      <a:pt x="653" y="28"/>
                    </a:lnTo>
                    <a:lnTo>
                      <a:pt x="674" y="22"/>
                    </a:lnTo>
                    <a:lnTo>
                      <a:pt x="696" y="18"/>
                    </a:lnTo>
                    <a:lnTo>
                      <a:pt x="717" y="14"/>
                    </a:lnTo>
                    <a:lnTo>
                      <a:pt x="738" y="11"/>
                    </a:lnTo>
                    <a:lnTo>
                      <a:pt x="761" y="7"/>
                    </a:lnTo>
                    <a:lnTo>
                      <a:pt x="782" y="5"/>
                    </a:lnTo>
                    <a:lnTo>
                      <a:pt x="804" y="3"/>
                    </a:lnTo>
                    <a:lnTo>
                      <a:pt x="827" y="2"/>
                    </a:lnTo>
                    <a:lnTo>
                      <a:pt x="849" y="1"/>
                    </a:lnTo>
                    <a:lnTo>
                      <a:pt x="871" y="0"/>
                    </a:lnTo>
                    <a:lnTo>
                      <a:pt x="871" y="110"/>
                    </a:lnTo>
                    <a:close/>
                    <a:moveTo>
                      <a:pt x="333" y="333"/>
                    </a:moveTo>
                    <a:lnTo>
                      <a:pt x="307" y="360"/>
                    </a:lnTo>
                    <a:lnTo>
                      <a:pt x="283" y="388"/>
                    </a:lnTo>
                    <a:lnTo>
                      <a:pt x="260" y="416"/>
                    </a:lnTo>
                    <a:lnTo>
                      <a:pt x="239" y="446"/>
                    </a:lnTo>
                    <a:lnTo>
                      <a:pt x="219" y="477"/>
                    </a:lnTo>
                    <a:lnTo>
                      <a:pt x="201" y="509"/>
                    </a:lnTo>
                    <a:lnTo>
                      <a:pt x="184" y="542"/>
                    </a:lnTo>
                    <a:lnTo>
                      <a:pt x="169" y="576"/>
                    </a:lnTo>
                    <a:lnTo>
                      <a:pt x="155" y="610"/>
                    </a:lnTo>
                    <a:lnTo>
                      <a:pt x="143" y="645"/>
                    </a:lnTo>
                    <a:lnTo>
                      <a:pt x="133" y="682"/>
                    </a:lnTo>
                    <a:lnTo>
                      <a:pt x="124" y="719"/>
                    </a:lnTo>
                    <a:lnTo>
                      <a:pt x="118" y="756"/>
                    </a:lnTo>
                    <a:lnTo>
                      <a:pt x="113" y="795"/>
                    </a:lnTo>
                    <a:lnTo>
                      <a:pt x="110" y="833"/>
                    </a:lnTo>
                    <a:lnTo>
                      <a:pt x="109" y="872"/>
                    </a:lnTo>
                    <a:lnTo>
                      <a:pt x="0" y="872"/>
                    </a:lnTo>
                    <a:lnTo>
                      <a:pt x="0" y="850"/>
                    </a:lnTo>
                    <a:lnTo>
                      <a:pt x="1" y="828"/>
                    </a:lnTo>
                    <a:lnTo>
                      <a:pt x="2" y="805"/>
                    </a:lnTo>
                    <a:lnTo>
                      <a:pt x="4" y="784"/>
                    </a:lnTo>
                    <a:lnTo>
                      <a:pt x="7" y="762"/>
                    </a:lnTo>
                    <a:lnTo>
                      <a:pt x="9" y="740"/>
                    </a:lnTo>
                    <a:lnTo>
                      <a:pt x="13" y="718"/>
                    </a:lnTo>
                    <a:lnTo>
                      <a:pt x="18" y="697"/>
                    </a:lnTo>
                    <a:lnTo>
                      <a:pt x="22" y="675"/>
                    </a:lnTo>
                    <a:lnTo>
                      <a:pt x="27" y="655"/>
                    </a:lnTo>
                    <a:lnTo>
                      <a:pt x="33" y="634"/>
                    </a:lnTo>
                    <a:lnTo>
                      <a:pt x="39" y="613"/>
                    </a:lnTo>
                    <a:lnTo>
                      <a:pt x="53" y="573"/>
                    </a:lnTo>
                    <a:lnTo>
                      <a:pt x="68" y="534"/>
                    </a:lnTo>
                    <a:lnTo>
                      <a:pt x="86" y="494"/>
                    </a:lnTo>
                    <a:lnTo>
                      <a:pt x="105" y="457"/>
                    </a:lnTo>
                    <a:lnTo>
                      <a:pt x="126" y="421"/>
                    </a:lnTo>
                    <a:lnTo>
                      <a:pt x="149" y="385"/>
                    </a:lnTo>
                    <a:lnTo>
                      <a:pt x="173" y="350"/>
                    </a:lnTo>
                    <a:lnTo>
                      <a:pt x="199" y="317"/>
                    </a:lnTo>
                    <a:lnTo>
                      <a:pt x="226" y="287"/>
                    </a:lnTo>
                    <a:lnTo>
                      <a:pt x="255" y="256"/>
                    </a:lnTo>
                    <a:lnTo>
                      <a:pt x="333" y="3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43">
                <a:extLst>
                  <a:ext uri="{FF2B5EF4-FFF2-40B4-BE49-F238E27FC236}">
                    <a16:creationId xmlns:a16="http://schemas.microsoft.com/office/drawing/2014/main" id="{5D28DC45-D7E0-41A1-A132-CE88B1B56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238" y="5419725"/>
                <a:ext cx="33338" cy="1069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 92">
                <a:extLst>
                  <a:ext uri="{FF2B5EF4-FFF2-40B4-BE49-F238E27FC236}">
                    <a16:creationId xmlns:a16="http://schemas.microsoft.com/office/drawing/2014/main" id="{9A179C0B-8982-46AF-A0D9-7846F0263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7438" y="3797300"/>
                <a:ext cx="306388" cy="347663"/>
              </a:xfrm>
              <a:custGeom>
                <a:avLst/>
                <a:gdLst>
                  <a:gd name="T0" fmla="*/ 751 w 965"/>
                  <a:gd name="T1" fmla="*/ 1019 h 1096"/>
                  <a:gd name="T2" fmla="*/ 818 w 965"/>
                  <a:gd name="T3" fmla="*/ 949 h 1096"/>
                  <a:gd name="T4" fmla="*/ 861 w 965"/>
                  <a:gd name="T5" fmla="*/ 897 h 1096"/>
                  <a:gd name="T6" fmla="*/ 888 w 965"/>
                  <a:gd name="T7" fmla="*/ 858 h 1096"/>
                  <a:gd name="T8" fmla="*/ 914 w 965"/>
                  <a:gd name="T9" fmla="*/ 813 h 1096"/>
                  <a:gd name="T10" fmla="*/ 936 w 965"/>
                  <a:gd name="T11" fmla="*/ 766 h 1096"/>
                  <a:gd name="T12" fmla="*/ 952 w 965"/>
                  <a:gd name="T13" fmla="*/ 716 h 1096"/>
                  <a:gd name="T14" fmla="*/ 963 w 965"/>
                  <a:gd name="T15" fmla="*/ 663 h 1096"/>
                  <a:gd name="T16" fmla="*/ 964 w 965"/>
                  <a:gd name="T17" fmla="*/ 609 h 1096"/>
                  <a:gd name="T18" fmla="*/ 957 w 965"/>
                  <a:gd name="T19" fmla="*/ 553 h 1096"/>
                  <a:gd name="T20" fmla="*/ 937 w 965"/>
                  <a:gd name="T21" fmla="*/ 496 h 1096"/>
                  <a:gd name="T22" fmla="*/ 905 w 965"/>
                  <a:gd name="T23" fmla="*/ 438 h 1096"/>
                  <a:gd name="T24" fmla="*/ 860 w 965"/>
                  <a:gd name="T25" fmla="*/ 382 h 1096"/>
                  <a:gd name="T26" fmla="*/ 805 w 965"/>
                  <a:gd name="T27" fmla="*/ 328 h 1096"/>
                  <a:gd name="T28" fmla="*/ 744 w 965"/>
                  <a:gd name="T29" fmla="*/ 281 h 1096"/>
                  <a:gd name="T30" fmla="*/ 677 w 965"/>
                  <a:gd name="T31" fmla="*/ 237 h 1096"/>
                  <a:gd name="T32" fmla="*/ 605 w 965"/>
                  <a:gd name="T33" fmla="*/ 196 h 1096"/>
                  <a:gd name="T34" fmla="*/ 533 w 965"/>
                  <a:gd name="T35" fmla="*/ 161 h 1096"/>
                  <a:gd name="T36" fmla="*/ 458 w 965"/>
                  <a:gd name="T37" fmla="*/ 130 h 1096"/>
                  <a:gd name="T38" fmla="*/ 385 w 965"/>
                  <a:gd name="T39" fmla="*/ 103 h 1096"/>
                  <a:gd name="T40" fmla="*/ 280 w 965"/>
                  <a:gd name="T41" fmla="*/ 68 h 1096"/>
                  <a:gd name="T42" fmla="*/ 155 w 965"/>
                  <a:gd name="T43" fmla="*/ 33 h 1096"/>
                  <a:gd name="T44" fmla="*/ 60 w 965"/>
                  <a:gd name="T45" fmla="*/ 12 h 1096"/>
                  <a:gd name="T46" fmla="*/ 7 w 965"/>
                  <a:gd name="T47" fmla="*/ 3 h 1096"/>
                  <a:gd name="T48" fmla="*/ 0 w 965"/>
                  <a:gd name="T49" fmla="*/ 8 h 1096"/>
                  <a:gd name="T50" fmla="*/ 1 w 965"/>
                  <a:gd name="T51" fmla="*/ 62 h 1096"/>
                  <a:gd name="T52" fmla="*/ 5 w 965"/>
                  <a:gd name="T53" fmla="*/ 158 h 1096"/>
                  <a:gd name="T54" fmla="*/ 12 w 965"/>
                  <a:gd name="T55" fmla="*/ 282 h 1096"/>
                  <a:gd name="T56" fmla="*/ 24 w 965"/>
                  <a:gd name="T57" fmla="*/ 422 h 1096"/>
                  <a:gd name="T58" fmla="*/ 41 w 965"/>
                  <a:gd name="T59" fmla="*/ 566 h 1096"/>
                  <a:gd name="T60" fmla="*/ 59 w 965"/>
                  <a:gd name="T61" fmla="*/ 667 h 1096"/>
                  <a:gd name="T62" fmla="*/ 73 w 965"/>
                  <a:gd name="T63" fmla="*/ 729 h 1096"/>
                  <a:gd name="T64" fmla="*/ 89 w 965"/>
                  <a:gd name="T65" fmla="*/ 784 h 1096"/>
                  <a:gd name="T66" fmla="*/ 107 w 965"/>
                  <a:gd name="T67" fmla="*/ 832 h 1096"/>
                  <a:gd name="T68" fmla="*/ 139 w 965"/>
                  <a:gd name="T69" fmla="*/ 889 h 1096"/>
                  <a:gd name="T70" fmla="*/ 184 w 965"/>
                  <a:gd name="T71" fmla="*/ 951 h 1096"/>
                  <a:gd name="T72" fmla="*/ 232 w 965"/>
                  <a:gd name="T73" fmla="*/ 1000 h 1096"/>
                  <a:gd name="T74" fmla="*/ 282 w 965"/>
                  <a:gd name="T75" fmla="*/ 1039 h 1096"/>
                  <a:gd name="T76" fmla="*/ 333 w 965"/>
                  <a:gd name="T77" fmla="*/ 1065 h 1096"/>
                  <a:gd name="T78" fmla="*/ 385 w 965"/>
                  <a:gd name="T79" fmla="*/ 1084 h 1096"/>
                  <a:gd name="T80" fmla="*/ 435 w 965"/>
                  <a:gd name="T81" fmla="*/ 1093 h 1096"/>
                  <a:gd name="T82" fmla="*/ 485 w 965"/>
                  <a:gd name="T83" fmla="*/ 1096 h 1096"/>
                  <a:gd name="T84" fmla="*/ 533 w 965"/>
                  <a:gd name="T85" fmla="*/ 1094 h 1096"/>
                  <a:gd name="T86" fmla="*/ 577 w 965"/>
                  <a:gd name="T87" fmla="*/ 1088 h 1096"/>
                  <a:gd name="T88" fmla="*/ 617 w 965"/>
                  <a:gd name="T89" fmla="*/ 1078 h 1096"/>
                  <a:gd name="T90" fmla="*/ 653 w 965"/>
                  <a:gd name="T91" fmla="*/ 1068 h 1096"/>
                  <a:gd name="T92" fmla="*/ 696 w 965"/>
                  <a:gd name="T93" fmla="*/ 1050 h 1096"/>
                  <a:gd name="T94" fmla="*/ 730 w 965"/>
                  <a:gd name="T95" fmla="*/ 1035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5" h="1096">
                    <a:moveTo>
                      <a:pt x="734" y="1032"/>
                    </a:moveTo>
                    <a:lnTo>
                      <a:pt x="751" y="1019"/>
                    </a:lnTo>
                    <a:lnTo>
                      <a:pt x="793" y="978"/>
                    </a:lnTo>
                    <a:lnTo>
                      <a:pt x="818" y="949"/>
                    </a:lnTo>
                    <a:lnTo>
                      <a:pt x="847" y="916"/>
                    </a:lnTo>
                    <a:lnTo>
                      <a:pt x="861" y="897"/>
                    </a:lnTo>
                    <a:lnTo>
                      <a:pt x="875" y="878"/>
                    </a:lnTo>
                    <a:lnTo>
                      <a:pt x="888" y="858"/>
                    </a:lnTo>
                    <a:lnTo>
                      <a:pt x="901" y="836"/>
                    </a:lnTo>
                    <a:lnTo>
                      <a:pt x="914" y="813"/>
                    </a:lnTo>
                    <a:lnTo>
                      <a:pt x="926" y="791"/>
                    </a:lnTo>
                    <a:lnTo>
                      <a:pt x="936" y="766"/>
                    </a:lnTo>
                    <a:lnTo>
                      <a:pt x="945" y="742"/>
                    </a:lnTo>
                    <a:lnTo>
                      <a:pt x="952" y="716"/>
                    </a:lnTo>
                    <a:lnTo>
                      <a:pt x="959" y="689"/>
                    </a:lnTo>
                    <a:lnTo>
                      <a:pt x="963" y="663"/>
                    </a:lnTo>
                    <a:lnTo>
                      <a:pt x="965" y="636"/>
                    </a:lnTo>
                    <a:lnTo>
                      <a:pt x="964" y="609"/>
                    </a:lnTo>
                    <a:lnTo>
                      <a:pt x="962" y="581"/>
                    </a:lnTo>
                    <a:lnTo>
                      <a:pt x="957" y="553"/>
                    </a:lnTo>
                    <a:lnTo>
                      <a:pt x="948" y="524"/>
                    </a:lnTo>
                    <a:lnTo>
                      <a:pt x="937" y="496"/>
                    </a:lnTo>
                    <a:lnTo>
                      <a:pt x="922" y="467"/>
                    </a:lnTo>
                    <a:lnTo>
                      <a:pt x="905" y="438"/>
                    </a:lnTo>
                    <a:lnTo>
                      <a:pt x="884" y="409"/>
                    </a:lnTo>
                    <a:lnTo>
                      <a:pt x="860" y="382"/>
                    </a:lnTo>
                    <a:lnTo>
                      <a:pt x="833" y="354"/>
                    </a:lnTo>
                    <a:lnTo>
                      <a:pt x="805" y="328"/>
                    </a:lnTo>
                    <a:lnTo>
                      <a:pt x="775" y="304"/>
                    </a:lnTo>
                    <a:lnTo>
                      <a:pt x="744" y="281"/>
                    </a:lnTo>
                    <a:lnTo>
                      <a:pt x="711" y="258"/>
                    </a:lnTo>
                    <a:lnTo>
                      <a:pt x="677" y="237"/>
                    </a:lnTo>
                    <a:lnTo>
                      <a:pt x="641" y="216"/>
                    </a:lnTo>
                    <a:lnTo>
                      <a:pt x="605" y="196"/>
                    </a:lnTo>
                    <a:lnTo>
                      <a:pt x="569" y="178"/>
                    </a:lnTo>
                    <a:lnTo>
                      <a:pt x="533" y="161"/>
                    </a:lnTo>
                    <a:lnTo>
                      <a:pt x="496" y="145"/>
                    </a:lnTo>
                    <a:lnTo>
                      <a:pt x="458" y="130"/>
                    </a:lnTo>
                    <a:lnTo>
                      <a:pt x="421" y="115"/>
                    </a:lnTo>
                    <a:lnTo>
                      <a:pt x="385" y="103"/>
                    </a:lnTo>
                    <a:lnTo>
                      <a:pt x="349" y="90"/>
                    </a:lnTo>
                    <a:lnTo>
                      <a:pt x="280" y="68"/>
                    </a:lnTo>
                    <a:lnTo>
                      <a:pt x="215" y="49"/>
                    </a:lnTo>
                    <a:lnTo>
                      <a:pt x="155" y="33"/>
                    </a:lnTo>
                    <a:lnTo>
                      <a:pt x="103" y="22"/>
                    </a:lnTo>
                    <a:lnTo>
                      <a:pt x="60" y="12"/>
                    </a:lnTo>
                    <a:lnTo>
                      <a:pt x="27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" y="29"/>
                    </a:lnTo>
                    <a:lnTo>
                      <a:pt x="1" y="62"/>
                    </a:lnTo>
                    <a:lnTo>
                      <a:pt x="3" y="106"/>
                    </a:lnTo>
                    <a:lnTo>
                      <a:pt x="5" y="158"/>
                    </a:lnTo>
                    <a:lnTo>
                      <a:pt x="8" y="217"/>
                    </a:lnTo>
                    <a:lnTo>
                      <a:pt x="12" y="282"/>
                    </a:lnTo>
                    <a:lnTo>
                      <a:pt x="18" y="351"/>
                    </a:lnTo>
                    <a:lnTo>
                      <a:pt x="24" y="422"/>
                    </a:lnTo>
                    <a:lnTo>
                      <a:pt x="32" y="495"/>
                    </a:lnTo>
                    <a:lnTo>
                      <a:pt x="41" y="566"/>
                    </a:lnTo>
                    <a:lnTo>
                      <a:pt x="53" y="634"/>
                    </a:lnTo>
                    <a:lnTo>
                      <a:pt x="59" y="667"/>
                    </a:lnTo>
                    <a:lnTo>
                      <a:pt x="66" y="699"/>
                    </a:lnTo>
                    <a:lnTo>
                      <a:pt x="73" y="729"/>
                    </a:lnTo>
                    <a:lnTo>
                      <a:pt x="81" y="758"/>
                    </a:lnTo>
                    <a:lnTo>
                      <a:pt x="89" y="784"/>
                    </a:lnTo>
                    <a:lnTo>
                      <a:pt x="98" y="810"/>
                    </a:lnTo>
                    <a:lnTo>
                      <a:pt x="107" y="832"/>
                    </a:lnTo>
                    <a:lnTo>
                      <a:pt x="118" y="852"/>
                    </a:lnTo>
                    <a:lnTo>
                      <a:pt x="139" y="889"/>
                    </a:lnTo>
                    <a:lnTo>
                      <a:pt x="160" y="922"/>
                    </a:lnTo>
                    <a:lnTo>
                      <a:pt x="184" y="951"/>
                    </a:lnTo>
                    <a:lnTo>
                      <a:pt x="207" y="977"/>
                    </a:lnTo>
                    <a:lnTo>
                      <a:pt x="232" y="1000"/>
                    </a:lnTo>
                    <a:lnTo>
                      <a:pt x="257" y="1021"/>
                    </a:lnTo>
                    <a:lnTo>
                      <a:pt x="282" y="1039"/>
                    </a:lnTo>
                    <a:lnTo>
                      <a:pt x="307" y="1053"/>
                    </a:lnTo>
                    <a:lnTo>
                      <a:pt x="333" y="1065"/>
                    </a:lnTo>
                    <a:lnTo>
                      <a:pt x="358" y="1075"/>
                    </a:lnTo>
                    <a:lnTo>
                      <a:pt x="385" y="1084"/>
                    </a:lnTo>
                    <a:lnTo>
                      <a:pt x="411" y="1089"/>
                    </a:lnTo>
                    <a:lnTo>
                      <a:pt x="435" y="1093"/>
                    </a:lnTo>
                    <a:lnTo>
                      <a:pt x="461" y="1095"/>
                    </a:lnTo>
                    <a:lnTo>
                      <a:pt x="485" y="1096"/>
                    </a:lnTo>
                    <a:lnTo>
                      <a:pt x="510" y="1095"/>
                    </a:lnTo>
                    <a:lnTo>
                      <a:pt x="533" y="1094"/>
                    </a:lnTo>
                    <a:lnTo>
                      <a:pt x="555" y="1091"/>
                    </a:lnTo>
                    <a:lnTo>
                      <a:pt x="577" y="1088"/>
                    </a:lnTo>
                    <a:lnTo>
                      <a:pt x="598" y="1084"/>
                    </a:lnTo>
                    <a:lnTo>
                      <a:pt x="617" y="1078"/>
                    </a:lnTo>
                    <a:lnTo>
                      <a:pt x="636" y="1073"/>
                    </a:lnTo>
                    <a:lnTo>
                      <a:pt x="653" y="1068"/>
                    </a:lnTo>
                    <a:lnTo>
                      <a:pt x="669" y="1062"/>
                    </a:lnTo>
                    <a:lnTo>
                      <a:pt x="696" y="1050"/>
                    </a:lnTo>
                    <a:lnTo>
                      <a:pt x="717" y="1041"/>
                    </a:lnTo>
                    <a:lnTo>
                      <a:pt x="730" y="1035"/>
                    </a:lnTo>
                    <a:lnTo>
                      <a:pt x="734" y="10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 95">
                <a:extLst>
                  <a:ext uri="{FF2B5EF4-FFF2-40B4-BE49-F238E27FC236}">
                    <a16:creationId xmlns:a16="http://schemas.microsoft.com/office/drawing/2014/main" id="{E6B45E30-BA58-44C6-9C03-4B26FB9F8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8798" y="2563244"/>
                <a:ext cx="388938" cy="442913"/>
              </a:xfrm>
              <a:custGeom>
                <a:avLst/>
                <a:gdLst>
                  <a:gd name="T0" fmla="*/ 287 w 1226"/>
                  <a:gd name="T1" fmla="*/ 1306 h 1392"/>
                  <a:gd name="T2" fmla="*/ 249 w 1226"/>
                  <a:gd name="T3" fmla="*/ 1271 h 1392"/>
                  <a:gd name="T4" fmla="*/ 203 w 1226"/>
                  <a:gd name="T5" fmla="*/ 1225 h 1392"/>
                  <a:gd name="T6" fmla="*/ 168 w 1226"/>
                  <a:gd name="T7" fmla="*/ 1185 h 1392"/>
                  <a:gd name="T8" fmla="*/ 132 w 1226"/>
                  <a:gd name="T9" fmla="*/ 1140 h 1392"/>
                  <a:gd name="T10" fmla="*/ 97 w 1226"/>
                  <a:gd name="T11" fmla="*/ 1089 h 1392"/>
                  <a:gd name="T12" fmla="*/ 65 w 1226"/>
                  <a:gd name="T13" fmla="*/ 1033 h 1392"/>
                  <a:gd name="T14" fmla="*/ 37 w 1226"/>
                  <a:gd name="T15" fmla="*/ 972 h 1392"/>
                  <a:gd name="T16" fmla="*/ 16 w 1226"/>
                  <a:gd name="T17" fmla="*/ 909 h 1392"/>
                  <a:gd name="T18" fmla="*/ 3 w 1226"/>
                  <a:gd name="T19" fmla="*/ 841 h 1392"/>
                  <a:gd name="T20" fmla="*/ 1 w 1226"/>
                  <a:gd name="T21" fmla="*/ 772 h 1392"/>
                  <a:gd name="T22" fmla="*/ 11 w 1226"/>
                  <a:gd name="T23" fmla="*/ 702 h 1392"/>
                  <a:gd name="T24" fmla="*/ 35 w 1226"/>
                  <a:gd name="T25" fmla="*/ 630 h 1392"/>
                  <a:gd name="T26" fmla="*/ 75 w 1226"/>
                  <a:gd name="T27" fmla="*/ 556 h 1392"/>
                  <a:gd name="T28" fmla="*/ 134 w 1226"/>
                  <a:gd name="T29" fmla="*/ 484 h 1392"/>
                  <a:gd name="T30" fmla="*/ 203 w 1226"/>
                  <a:gd name="T31" fmla="*/ 417 h 1392"/>
                  <a:gd name="T32" fmla="*/ 281 w 1226"/>
                  <a:gd name="T33" fmla="*/ 356 h 1392"/>
                  <a:gd name="T34" fmla="*/ 366 w 1226"/>
                  <a:gd name="T35" fmla="*/ 299 h 1392"/>
                  <a:gd name="T36" fmla="*/ 456 w 1226"/>
                  <a:gd name="T37" fmla="*/ 249 h 1392"/>
                  <a:gd name="T38" fmla="*/ 549 w 1226"/>
                  <a:gd name="T39" fmla="*/ 205 h 1392"/>
                  <a:gd name="T40" fmla="*/ 643 w 1226"/>
                  <a:gd name="T41" fmla="*/ 164 h 1392"/>
                  <a:gd name="T42" fmla="*/ 736 w 1226"/>
                  <a:gd name="T43" fmla="*/ 130 h 1392"/>
                  <a:gd name="T44" fmla="*/ 827 w 1226"/>
                  <a:gd name="T45" fmla="*/ 99 h 1392"/>
                  <a:gd name="T46" fmla="*/ 913 w 1226"/>
                  <a:gd name="T47" fmla="*/ 74 h 1392"/>
                  <a:gd name="T48" fmla="*/ 1029 w 1226"/>
                  <a:gd name="T49" fmla="*/ 43 h 1392"/>
                  <a:gd name="T50" fmla="*/ 1149 w 1226"/>
                  <a:gd name="T51" fmla="*/ 15 h 1392"/>
                  <a:gd name="T52" fmla="*/ 1216 w 1226"/>
                  <a:gd name="T53" fmla="*/ 2 h 1392"/>
                  <a:gd name="T54" fmla="*/ 1226 w 1226"/>
                  <a:gd name="T55" fmla="*/ 10 h 1392"/>
                  <a:gd name="T56" fmla="*/ 1224 w 1226"/>
                  <a:gd name="T57" fmla="*/ 79 h 1392"/>
                  <a:gd name="T58" fmla="*/ 1220 w 1226"/>
                  <a:gd name="T59" fmla="*/ 200 h 1392"/>
                  <a:gd name="T60" fmla="*/ 1210 w 1226"/>
                  <a:gd name="T61" fmla="*/ 358 h 1392"/>
                  <a:gd name="T62" fmla="*/ 1195 w 1226"/>
                  <a:gd name="T63" fmla="*/ 536 h 1392"/>
                  <a:gd name="T64" fmla="*/ 1179 w 1226"/>
                  <a:gd name="T65" fmla="*/ 673 h 1392"/>
                  <a:gd name="T66" fmla="*/ 1166 w 1226"/>
                  <a:gd name="T67" fmla="*/ 762 h 1392"/>
                  <a:gd name="T68" fmla="*/ 1150 w 1226"/>
                  <a:gd name="T69" fmla="*/ 847 h 1392"/>
                  <a:gd name="T70" fmla="*/ 1132 w 1226"/>
                  <a:gd name="T71" fmla="*/ 926 h 1392"/>
                  <a:gd name="T72" fmla="*/ 1112 w 1226"/>
                  <a:gd name="T73" fmla="*/ 996 h 1392"/>
                  <a:gd name="T74" fmla="*/ 1089 w 1226"/>
                  <a:gd name="T75" fmla="*/ 1057 h 1392"/>
                  <a:gd name="T76" fmla="*/ 1049 w 1226"/>
                  <a:gd name="T77" fmla="*/ 1129 h 1392"/>
                  <a:gd name="T78" fmla="*/ 992 w 1226"/>
                  <a:gd name="T79" fmla="*/ 1208 h 1392"/>
                  <a:gd name="T80" fmla="*/ 931 w 1226"/>
                  <a:gd name="T81" fmla="*/ 1271 h 1392"/>
                  <a:gd name="T82" fmla="*/ 867 w 1226"/>
                  <a:gd name="T83" fmla="*/ 1319 h 1392"/>
                  <a:gd name="T84" fmla="*/ 802 w 1226"/>
                  <a:gd name="T85" fmla="*/ 1353 h 1392"/>
                  <a:gd name="T86" fmla="*/ 737 w 1226"/>
                  <a:gd name="T87" fmla="*/ 1375 h 1392"/>
                  <a:gd name="T88" fmla="*/ 673 w 1226"/>
                  <a:gd name="T89" fmla="*/ 1388 h 1392"/>
                  <a:gd name="T90" fmla="*/ 610 w 1226"/>
                  <a:gd name="T91" fmla="*/ 1392 h 1392"/>
                  <a:gd name="T92" fmla="*/ 549 w 1226"/>
                  <a:gd name="T93" fmla="*/ 1389 h 1392"/>
                  <a:gd name="T94" fmla="*/ 493 w 1226"/>
                  <a:gd name="T95" fmla="*/ 1381 h 1392"/>
                  <a:gd name="T96" fmla="*/ 442 w 1226"/>
                  <a:gd name="T97" fmla="*/ 1370 h 1392"/>
                  <a:gd name="T98" fmla="*/ 396 w 1226"/>
                  <a:gd name="T99" fmla="*/ 1356 h 1392"/>
                  <a:gd name="T100" fmla="*/ 342 w 1226"/>
                  <a:gd name="T101" fmla="*/ 1335 h 1392"/>
                  <a:gd name="T102" fmla="*/ 299 w 1226"/>
                  <a:gd name="T103" fmla="*/ 1314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6" h="1392">
                    <a:moveTo>
                      <a:pt x="293" y="1311"/>
                    </a:moveTo>
                    <a:lnTo>
                      <a:pt x="287" y="1306"/>
                    </a:lnTo>
                    <a:lnTo>
                      <a:pt x="272" y="1293"/>
                    </a:lnTo>
                    <a:lnTo>
                      <a:pt x="249" y="1271"/>
                    </a:lnTo>
                    <a:lnTo>
                      <a:pt x="219" y="1242"/>
                    </a:lnTo>
                    <a:lnTo>
                      <a:pt x="203" y="1225"/>
                    </a:lnTo>
                    <a:lnTo>
                      <a:pt x="186" y="1206"/>
                    </a:lnTo>
                    <a:lnTo>
                      <a:pt x="168" y="1185"/>
                    </a:lnTo>
                    <a:lnTo>
                      <a:pt x="150" y="1163"/>
                    </a:lnTo>
                    <a:lnTo>
                      <a:pt x="132" y="1140"/>
                    </a:lnTo>
                    <a:lnTo>
                      <a:pt x="115" y="1115"/>
                    </a:lnTo>
                    <a:lnTo>
                      <a:pt x="97" y="1089"/>
                    </a:lnTo>
                    <a:lnTo>
                      <a:pt x="81" y="1061"/>
                    </a:lnTo>
                    <a:lnTo>
                      <a:pt x="65" y="1033"/>
                    </a:lnTo>
                    <a:lnTo>
                      <a:pt x="50" y="1003"/>
                    </a:lnTo>
                    <a:lnTo>
                      <a:pt x="37" y="972"/>
                    </a:lnTo>
                    <a:lnTo>
                      <a:pt x="25" y="942"/>
                    </a:lnTo>
                    <a:lnTo>
                      <a:pt x="16" y="909"/>
                    </a:lnTo>
                    <a:lnTo>
                      <a:pt x="8" y="876"/>
                    </a:lnTo>
                    <a:lnTo>
                      <a:pt x="3" y="841"/>
                    </a:lnTo>
                    <a:lnTo>
                      <a:pt x="0" y="807"/>
                    </a:lnTo>
                    <a:lnTo>
                      <a:pt x="1" y="772"/>
                    </a:lnTo>
                    <a:lnTo>
                      <a:pt x="4" y="737"/>
                    </a:lnTo>
                    <a:lnTo>
                      <a:pt x="11" y="702"/>
                    </a:lnTo>
                    <a:lnTo>
                      <a:pt x="21" y="666"/>
                    </a:lnTo>
                    <a:lnTo>
                      <a:pt x="35" y="630"/>
                    </a:lnTo>
                    <a:lnTo>
                      <a:pt x="53" y="592"/>
                    </a:lnTo>
                    <a:lnTo>
                      <a:pt x="75" y="556"/>
                    </a:lnTo>
                    <a:lnTo>
                      <a:pt x="103" y="520"/>
                    </a:lnTo>
                    <a:lnTo>
                      <a:pt x="134" y="484"/>
                    </a:lnTo>
                    <a:lnTo>
                      <a:pt x="167" y="450"/>
                    </a:lnTo>
                    <a:lnTo>
                      <a:pt x="203" y="417"/>
                    </a:lnTo>
                    <a:lnTo>
                      <a:pt x="241" y="386"/>
                    </a:lnTo>
                    <a:lnTo>
                      <a:pt x="281" y="356"/>
                    </a:lnTo>
                    <a:lnTo>
                      <a:pt x="323" y="327"/>
                    </a:lnTo>
                    <a:lnTo>
                      <a:pt x="366" y="299"/>
                    </a:lnTo>
                    <a:lnTo>
                      <a:pt x="411" y="274"/>
                    </a:lnTo>
                    <a:lnTo>
                      <a:pt x="456" y="249"/>
                    </a:lnTo>
                    <a:lnTo>
                      <a:pt x="502" y="226"/>
                    </a:lnTo>
                    <a:lnTo>
                      <a:pt x="549" y="205"/>
                    </a:lnTo>
                    <a:lnTo>
                      <a:pt x="596" y="184"/>
                    </a:lnTo>
                    <a:lnTo>
                      <a:pt x="643" y="164"/>
                    </a:lnTo>
                    <a:lnTo>
                      <a:pt x="690" y="146"/>
                    </a:lnTo>
                    <a:lnTo>
                      <a:pt x="736" y="130"/>
                    </a:lnTo>
                    <a:lnTo>
                      <a:pt x="782" y="114"/>
                    </a:lnTo>
                    <a:lnTo>
                      <a:pt x="827" y="99"/>
                    </a:lnTo>
                    <a:lnTo>
                      <a:pt x="871" y="85"/>
                    </a:lnTo>
                    <a:lnTo>
                      <a:pt x="913" y="74"/>
                    </a:lnTo>
                    <a:lnTo>
                      <a:pt x="954" y="62"/>
                    </a:lnTo>
                    <a:lnTo>
                      <a:pt x="1029" y="43"/>
                    </a:lnTo>
                    <a:lnTo>
                      <a:pt x="1095" y="27"/>
                    </a:lnTo>
                    <a:lnTo>
                      <a:pt x="1149" y="15"/>
                    </a:lnTo>
                    <a:lnTo>
                      <a:pt x="1191" y="7"/>
                    </a:lnTo>
                    <a:lnTo>
                      <a:pt x="1216" y="2"/>
                    </a:lnTo>
                    <a:lnTo>
                      <a:pt x="1226" y="0"/>
                    </a:lnTo>
                    <a:lnTo>
                      <a:pt x="1226" y="10"/>
                    </a:lnTo>
                    <a:lnTo>
                      <a:pt x="1225" y="36"/>
                    </a:lnTo>
                    <a:lnTo>
                      <a:pt x="1224" y="79"/>
                    </a:lnTo>
                    <a:lnTo>
                      <a:pt x="1222" y="133"/>
                    </a:lnTo>
                    <a:lnTo>
                      <a:pt x="1220" y="200"/>
                    </a:lnTo>
                    <a:lnTo>
                      <a:pt x="1215" y="275"/>
                    </a:lnTo>
                    <a:lnTo>
                      <a:pt x="1210" y="358"/>
                    </a:lnTo>
                    <a:lnTo>
                      <a:pt x="1204" y="445"/>
                    </a:lnTo>
                    <a:lnTo>
                      <a:pt x="1195" y="536"/>
                    </a:lnTo>
                    <a:lnTo>
                      <a:pt x="1184" y="627"/>
                    </a:lnTo>
                    <a:lnTo>
                      <a:pt x="1179" y="673"/>
                    </a:lnTo>
                    <a:lnTo>
                      <a:pt x="1173" y="718"/>
                    </a:lnTo>
                    <a:lnTo>
                      <a:pt x="1166" y="762"/>
                    </a:lnTo>
                    <a:lnTo>
                      <a:pt x="1159" y="805"/>
                    </a:lnTo>
                    <a:lnTo>
                      <a:pt x="1150" y="847"/>
                    </a:lnTo>
                    <a:lnTo>
                      <a:pt x="1142" y="887"/>
                    </a:lnTo>
                    <a:lnTo>
                      <a:pt x="1132" y="926"/>
                    </a:lnTo>
                    <a:lnTo>
                      <a:pt x="1123" y="962"/>
                    </a:lnTo>
                    <a:lnTo>
                      <a:pt x="1112" y="996"/>
                    </a:lnTo>
                    <a:lnTo>
                      <a:pt x="1101" y="1028"/>
                    </a:lnTo>
                    <a:lnTo>
                      <a:pt x="1089" y="1057"/>
                    </a:lnTo>
                    <a:lnTo>
                      <a:pt x="1077" y="1082"/>
                    </a:lnTo>
                    <a:lnTo>
                      <a:pt x="1049" y="1129"/>
                    </a:lnTo>
                    <a:lnTo>
                      <a:pt x="1022" y="1171"/>
                    </a:lnTo>
                    <a:lnTo>
                      <a:pt x="992" y="1208"/>
                    </a:lnTo>
                    <a:lnTo>
                      <a:pt x="962" y="1241"/>
                    </a:lnTo>
                    <a:lnTo>
                      <a:pt x="931" y="1271"/>
                    </a:lnTo>
                    <a:lnTo>
                      <a:pt x="899" y="1296"/>
                    </a:lnTo>
                    <a:lnTo>
                      <a:pt x="867" y="1319"/>
                    </a:lnTo>
                    <a:lnTo>
                      <a:pt x="835" y="1337"/>
                    </a:lnTo>
                    <a:lnTo>
                      <a:pt x="802" y="1353"/>
                    </a:lnTo>
                    <a:lnTo>
                      <a:pt x="769" y="1365"/>
                    </a:lnTo>
                    <a:lnTo>
                      <a:pt x="737" y="1375"/>
                    </a:lnTo>
                    <a:lnTo>
                      <a:pt x="704" y="1382"/>
                    </a:lnTo>
                    <a:lnTo>
                      <a:pt x="673" y="1388"/>
                    </a:lnTo>
                    <a:lnTo>
                      <a:pt x="641" y="1391"/>
                    </a:lnTo>
                    <a:lnTo>
                      <a:pt x="610" y="1392"/>
                    </a:lnTo>
                    <a:lnTo>
                      <a:pt x="579" y="1391"/>
                    </a:lnTo>
                    <a:lnTo>
                      <a:pt x="549" y="1389"/>
                    </a:lnTo>
                    <a:lnTo>
                      <a:pt x="520" y="1386"/>
                    </a:lnTo>
                    <a:lnTo>
                      <a:pt x="493" y="1381"/>
                    </a:lnTo>
                    <a:lnTo>
                      <a:pt x="466" y="1375"/>
                    </a:lnTo>
                    <a:lnTo>
                      <a:pt x="442" y="1370"/>
                    </a:lnTo>
                    <a:lnTo>
                      <a:pt x="418" y="1362"/>
                    </a:lnTo>
                    <a:lnTo>
                      <a:pt x="396" y="1356"/>
                    </a:lnTo>
                    <a:lnTo>
                      <a:pt x="376" y="1348"/>
                    </a:lnTo>
                    <a:lnTo>
                      <a:pt x="342" y="1335"/>
                    </a:lnTo>
                    <a:lnTo>
                      <a:pt x="315" y="1322"/>
                    </a:lnTo>
                    <a:lnTo>
                      <a:pt x="299" y="1314"/>
                    </a:lnTo>
                    <a:lnTo>
                      <a:pt x="293" y="131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FF"/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n w="15276" cap="flat">
                <a:solidFill>
                  <a:schemeClr val="bg1"/>
                </a:solidFill>
                <a:prstDash val="solid"/>
                <a:miter/>
              </a:ln>
              <a:effectLst>
                <a:outerShdw blurRad="635000" dist="254000" dir="5400000" sx="92000" sy="92000" algn="t" rotWithShape="0">
                  <a:srgbClr val="0055FB">
                    <a:alpha val="5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1" name="Freeform 101">
                <a:extLst>
                  <a:ext uri="{FF2B5EF4-FFF2-40B4-BE49-F238E27FC236}">
                    <a16:creationId xmlns:a16="http://schemas.microsoft.com/office/drawing/2014/main" id="{0241CAD9-A3A6-4364-AB7A-AEFCDD592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300" y="4030663"/>
                <a:ext cx="268288" cy="322263"/>
              </a:xfrm>
              <a:custGeom>
                <a:avLst/>
                <a:gdLst>
                  <a:gd name="T0" fmla="*/ 85 w 843"/>
                  <a:gd name="T1" fmla="*/ 0 h 1017"/>
                  <a:gd name="T2" fmla="*/ 843 w 843"/>
                  <a:gd name="T3" fmla="*/ 949 h 1017"/>
                  <a:gd name="T4" fmla="*/ 758 w 843"/>
                  <a:gd name="T5" fmla="*/ 1017 h 1017"/>
                  <a:gd name="T6" fmla="*/ 0 w 843"/>
                  <a:gd name="T7" fmla="*/ 68 h 1017"/>
                  <a:gd name="T8" fmla="*/ 85 w 843"/>
                  <a:gd name="T9" fmla="*/ 0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1017">
                    <a:moveTo>
                      <a:pt x="85" y="0"/>
                    </a:moveTo>
                    <a:lnTo>
                      <a:pt x="843" y="949"/>
                    </a:lnTo>
                    <a:lnTo>
                      <a:pt x="758" y="1017"/>
                    </a:lnTo>
                    <a:lnTo>
                      <a:pt x="0" y="68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31">
              <a:extLst>
                <a:ext uri="{FF2B5EF4-FFF2-40B4-BE49-F238E27FC236}">
                  <a16:creationId xmlns:a16="http://schemas.microsoft.com/office/drawing/2014/main" id="{621A123D-9ACD-4892-BF91-0D15791D2CBF}"/>
                </a:ext>
              </a:extLst>
            </p:cNvPr>
            <p:cNvGrpSpPr/>
            <p:nvPr/>
          </p:nvGrpSpPr>
          <p:grpSpPr>
            <a:xfrm>
              <a:off x="3836007" y="3898554"/>
              <a:ext cx="2039703" cy="2961565"/>
              <a:chOff x="809625" y="3490913"/>
              <a:chExt cx="2065338" cy="2998788"/>
            </a:xfrm>
            <a:solidFill>
              <a:schemeClr val="accent5"/>
            </a:solidFill>
          </p:grpSpPr>
          <p:sp>
            <p:nvSpPr>
              <p:cNvPr id="186" name="Rectangle 49">
                <a:extLst>
                  <a:ext uri="{FF2B5EF4-FFF2-40B4-BE49-F238E27FC236}">
                    <a16:creationId xmlns:a16="http://schemas.microsoft.com/office/drawing/2014/main" id="{3DE45595-AE78-4E4A-AA16-19F81CB9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625" y="3490913"/>
                <a:ext cx="34925" cy="2254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 50">
                <a:extLst>
                  <a:ext uri="{FF2B5EF4-FFF2-40B4-BE49-F238E27FC236}">
                    <a16:creationId xmlns:a16="http://schemas.microsoft.com/office/drawing/2014/main" id="{59092E4D-B4E7-4EDA-905A-C74DB2FC1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9625" y="3716338"/>
                <a:ext cx="190500" cy="190500"/>
              </a:xfrm>
              <a:custGeom>
                <a:avLst/>
                <a:gdLst>
                  <a:gd name="T0" fmla="*/ 111 w 602"/>
                  <a:gd name="T1" fmla="*/ 25 h 600"/>
                  <a:gd name="T2" fmla="*/ 115 w 602"/>
                  <a:gd name="T3" fmla="*/ 74 h 600"/>
                  <a:gd name="T4" fmla="*/ 126 w 602"/>
                  <a:gd name="T5" fmla="*/ 122 h 600"/>
                  <a:gd name="T6" fmla="*/ 140 w 602"/>
                  <a:gd name="T7" fmla="*/ 169 h 600"/>
                  <a:gd name="T8" fmla="*/ 159 w 602"/>
                  <a:gd name="T9" fmla="*/ 213 h 600"/>
                  <a:gd name="T10" fmla="*/ 181 w 602"/>
                  <a:gd name="T11" fmla="*/ 254 h 600"/>
                  <a:gd name="T12" fmla="*/ 208 w 602"/>
                  <a:gd name="T13" fmla="*/ 294 h 600"/>
                  <a:gd name="T14" fmla="*/ 238 w 602"/>
                  <a:gd name="T15" fmla="*/ 330 h 600"/>
                  <a:gd name="T16" fmla="*/ 177 w 602"/>
                  <a:gd name="T17" fmla="*/ 425 h 600"/>
                  <a:gd name="T18" fmla="*/ 138 w 602"/>
                  <a:gd name="T19" fmla="*/ 382 h 600"/>
                  <a:gd name="T20" fmla="*/ 104 w 602"/>
                  <a:gd name="T21" fmla="*/ 335 h 600"/>
                  <a:gd name="T22" fmla="*/ 73 w 602"/>
                  <a:gd name="T23" fmla="*/ 286 h 600"/>
                  <a:gd name="T24" fmla="*/ 48 w 602"/>
                  <a:gd name="T25" fmla="*/ 233 h 600"/>
                  <a:gd name="T26" fmla="*/ 28 w 602"/>
                  <a:gd name="T27" fmla="*/ 179 h 600"/>
                  <a:gd name="T28" fmla="*/ 13 w 602"/>
                  <a:gd name="T29" fmla="*/ 121 h 600"/>
                  <a:gd name="T30" fmla="*/ 3 w 602"/>
                  <a:gd name="T31" fmla="*/ 62 h 600"/>
                  <a:gd name="T32" fmla="*/ 0 w 602"/>
                  <a:gd name="T33" fmla="*/ 0 h 600"/>
                  <a:gd name="T34" fmla="*/ 254 w 602"/>
                  <a:gd name="T35" fmla="*/ 347 h 600"/>
                  <a:gd name="T36" fmla="*/ 289 w 602"/>
                  <a:gd name="T37" fmla="*/ 379 h 600"/>
                  <a:gd name="T38" fmla="*/ 327 w 602"/>
                  <a:gd name="T39" fmla="*/ 407 h 600"/>
                  <a:gd name="T40" fmla="*/ 367 w 602"/>
                  <a:gd name="T41" fmla="*/ 432 h 600"/>
                  <a:gd name="T42" fmla="*/ 410 w 602"/>
                  <a:gd name="T43" fmla="*/ 452 h 600"/>
                  <a:gd name="T44" fmla="*/ 455 w 602"/>
                  <a:gd name="T45" fmla="*/ 469 h 600"/>
                  <a:gd name="T46" fmla="*/ 503 w 602"/>
                  <a:gd name="T47" fmla="*/ 481 h 600"/>
                  <a:gd name="T48" fmla="*/ 551 w 602"/>
                  <a:gd name="T49" fmla="*/ 489 h 600"/>
                  <a:gd name="T50" fmla="*/ 602 w 602"/>
                  <a:gd name="T51" fmla="*/ 491 h 600"/>
                  <a:gd name="T52" fmla="*/ 570 w 602"/>
                  <a:gd name="T53" fmla="*/ 599 h 600"/>
                  <a:gd name="T54" fmla="*/ 510 w 602"/>
                  <a:gd name="T55" fmla="*/ 594 h 600"/>
                  <a:gd name="T56" fmla="*/ 452 w 602"/>
                  <a:gd name="T57" fmla="*/ 581 h 600"/>
                  <a:gd name="T58" fmla="*/ 395 w 602"/>
                  <a:gd name="T59" fmla="*/ 564 h 600"/>
                  <a:gd name="T60" fmla="*/ 341 w 602"/>
                  <a:gd name="T61" fmla="*/ 541 h 600"/>
                  <a:gd name="T62" fmla="*/ 290 w 602"/>
                  <a:gd name="T63" fmla="*/ 513 h 600"/>
                  <a:gd name="T64" fmla="*/ 242 w 602"/>
                  <a:gd name="T65" fmla="*/ 481 h 600"/>
                  <a:gd name="T66" fmla="*/ 197 w 602"/>
                  <a:gd name="T67" fmla="*/ 445 h 600"/>
                  <a:gd name="T68" fmla="*/ 254 w 602"/>
                  <a:gd name="T69" fmla="*/ 34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2" h="600">
                    <a:moveTo>
                      <a:pt x="110" y="0"/>
                    </a:moveTo>
                    <a:lnTo>
                      <a:pt x="111" y="25"/>
                    </a:lnTo>
                    <a:lnTo>
                      <a:pt x="113" y="50"/>
                    </a:lnTo>
                    <a:lnTo>
                      <a:pt x="115" y="74"/>
                    </a:lnTo>
                    <a:lnTo>
                      <a:pt x="121" y="99"/>
                    </a:lnTo>
                    <a:lnTo>
                      <a:pt x="126" y="122"/>
                    </a:lnTo>
                    <a:lnTo>
                      <a:pt x="132" y="146"/>
                    </a:lnTo>
                    <a:lnTo>
                      <a:pt x="140" y="169"/>
                    </a:lnTo>
                    <a:lnTo>
                      <a:pt x="148" y="190"/>
                    </a:lnTo>
                    <a:lnTo>
                      <a:pt x="159" y="213"/>
                    </a:lnTo>
                    <a:lnTo>
                      <a:pt x="170" y="234"/>
                    </a:lnTo>
                    <a:lnTo>
                      <a:pt x="181" y="254"/>
                    </a:lnTo>
                    <a:lnTo>
                      <a:pt x="194" y="275"/>
                    </a:lnTo>
                    <a:lnTo>
                      <a:pt x="208" y="294"/>
                    </a:lnTo>
                    <a:lnTo>
                      <a:pt x="222" y="312"/>
                    </a:lnTo>
                    <a:lnTo>
                      <a:pt x="238" y="330"/>
                    </a:lnTo>
                    <a:lnTo>
                      <a:pt x="254" y="347"/>
                    </a:lnTo>
                    <a:lnTo>
                      <a:pt x="177" y="425"/>
                    </a:lnTo>
                    <a:lnTo>
                      <a:pt x="157" y="403"/>
                    </a:lnTo>
                    <a:lnTo>
                      <a:pt x="138" y="382"/>
                    </a:lnTo>
                    <a:lnTo>
                      <a:pt x="120" y="359"/>
                    </a:lnTo>
                    <a:lnTo>
                      <a:pt x="104" y="335"/>
                    </a:lnTo>
                    <a:lnTo>
                      <a:pt x="88" y="311"/>
                    </a:lnTo>
                    <a:lnTo>
                      <a:pt x="73" y="286"/>
                    </a:lnTo>
                    <a:lnTo>
                      <a:pt x="60" y="260"/>
                    </a:lnTo>
                    <a:lnTo>
                      <a:pt x="48" y="233"/>
                    </a:lnTo>
                    <a:lnTo>
                      <a:pt x="38" y="206"/>
                    </a:lnTo>
                    <a:lnTo>
                      <a:pt x="28" y="179"/>
                    </a:lnTo>
                    <a:lnTo>
                      <a:pt x="19" y="150"/>
                    </a:lnTo>
                    <a:lnTo>
                      <a:pt x="13" y="121"/>
                    </a:lnTo>
                    <a:lnTo>
                      <a:pt x="8" y="91"/>
                    </a:lnTo>
                    <a:lnTo>
                      <a:pt x="3" y="62"/>
                    </a:lnTo>
                    <a:lnTo>
                      <a:pt x="1" y="31"/>
                    </a:lnTo>
                    <a:lnTo>
                      <a:pt x="0" y="0"/>
                    </a:lnTo>
                    <a:lnTo>
                      <a:pt x="110" y="0"/>
                    </a:lnTo>
                    <a:close/>
                    <a:moveTo>
                      <a:pt x="254" y="347"/>
                    </a:moveTo>
                    <a:lnTo>
                      <a:pt x="271" y="363"/>
                    </a:lnTo>
                    <a:lnTo>
                      <a:pt x="289" y="379"/>
                    </a:lnTo>
                    <a:lnTo>
                      <a:pt x="307" y="394"/>
                    </a:lnTo>
                    <a:lnTo>
                      <a:pt x="327" y="407"/>
                    </a:lnTo>
                    <a:lnTo>
                      <a:pt x="346" y="419"/>
                    </a:lnTo>
                    <a:lnTo>
                      <a:pt x="367" y="432"/>
                    </a:lnTo>
                    <a:lnTo>
                      <a:pt x="388" y="443"/>
                    </a:lnTo>
                    <a:lnTo>
                      <a:pt x="410" y="452"/>
                    </a:lnTo>
                    <a:lnTo>
                      <a:pt x="432" y="461"/>
                    </a:lnTo>
                    <a:lnTo>
                      <a:pt x="455" y="469"/>
                    </a:lnTo>
                    <a:lnTo>
                      <a:pt x="478" y="476"/>
                    </a:lnTo>
                    <a:lnTo>
                      <a:pt x="503" y="481"/>
                    </a:lnTo>
                    <a:lnTo>
                      <a:pt x="526" y="485"/>
                    </a:lnTo>
                    <a:lnTo>
                      <a:pt x="551" y="489"/>
                    </a:lnTo>
                    <a:lnTo>
                      <a:pt x="576" y="491"/>
                    </a:lnTo>
                    <a:lnTo>
                      <a:pt x="602" y="491"/>
                    </a:lnTo>
                    <a:lnTo>
                      <a:pt x="602" y="600"/>
                    </a:lnTo>
                    <a:lnTo>
                      <a:pt x="570" y="599"/>
                    </a:lnTo>
                    <a:lnTo>
                      <a:pt x="540" y="597"/>
                    </a:lnTo>
                    <a:lnTo>
                      <a:pt x="510" y="594"/>
                    </a:lnTo>
                    <a:lnTo>
                      <a:pt x="480" y="589"/>
                    </a:lnTo>
                    <a:lnTo>
                      <a:pt x="452" y="581"/>
                    </a:lnTo>
                    <a:lnTo>
                      <a:pt x="423" y="574"/>
                    </a:lnTo>
                    <a:lnTo>
                      <a:pt x="395" y="564"/>
                    </a:lnTo>
                    <a:lnTo>
                      <a:pt x="367" y="554"/>
                    </a:lnTo>
                    <a:lnTo>
                      <a:pt x="341" y="541"/>
                    </a:lnTo>
                    <a:lnTo>
                      <a:pt x="315" y="528"/>
                    </a:lnTo>
                    <a:lnTo>
                      <a:pt x="290" y="513"/>
                    </a:lnTo>
                    <a:lnTo>
                      <a:pt x="265" y="498"/>
                    </a:lnTo>
                    <a:lnTo>
                      <a:pt x="242" y="481"/>
                    </a:lnTo>
                    <a:lnTo>
                      <a:pt x="220" y="463"/>
                    </a:lnTo>
                    <a:lnTo>
                      <a:pt x="197" y="445"/>
                    </a:lnTo>
                    <a:lnTo>
                      <a:pt x="177" y="425"/>
                    </a:lnTo>
                    <a:lnTo>
                      <a:pt x="254" y="3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51">
                <a:extLst>
                  <a:ext uri="{FF2B5EF4-FFF2-40B4-BE49-F238E27FC236}">
                    <a16:creationId xmlns:a16="http://schemas.microsoft.com/office/drawing/2014/main" id="{6012BB94-8730-48A5-A817-2F4FAB1CE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125" y="3871913"/>
                <a:ext cx="1684338" cy="349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52">
                <a:extLst>
                  <a:ext uri="{FF2B5EF4-FFF2-40B4-BE49-F238E27FC236}">
                    <a16:creationId xmlns:a16="http://schemas.microsoft.com/office/drawing/2014/main" id="{479B6B57-6563-4BE0-962E-A58B695921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4463" y="3871913"/>
                <a:ext cx="190500" cy="190500"/>
              </a:xfrm>
              <a:custGeom>
                <a:avLst/>
                <a:gdLst>
                  <a:gd name="T0" fmla="*/ 31 w 601"/>
                  <a:gd name="T1" fmla="*/ 1 h 600"/>
                  <a:gd name="T2" fmla="*/ 92 w 601"/>
                  <a:gd name="T3" fmla="*/ 7 h 600"/>
                  <a:gd name="T4" fmla="*/ 150 w 601"/>
                  <a:gd name="T5" fmla="*/ 19 h 600"/>
                  <a:gd name="T6" fmla="*/ 207 w 601"/>
                  <a:gd name="T7" fmla="*/ 36 h 600"/>
                  <a:gd name="T8" fmla="*/ 260 w 601"/>
                  <a:gd name="T9" fmla="*/ 59 h 600"/>
                  <a:gd name="T10" fmla="*/ 311 w 601"/>
                  <a:gd name="T11" fmla="*/ 87 h 600"/>
                  <a:gd name="T12" fmla="*/ 359 w 601"/>
                  <a:gd name="T13" fmla="*/ 119 h 600"/>
                  <a:gd name="T14" fmla="*/ 404 w 601"/>
                  <a:gd name="T15" fmla="*/ 156 h 600"/>
                  <a:gd name="T16" fmla="*/ 347 w 601"/>
                  <a:gd name="T17" fmla="*/ 253 h 600"/>
                  <a:gd name="T18" fmla="*/ 312 w 601"/>
                  <a:gd name="T19" fmla="*/ 221 h 600"/>
                  <a:gd name="T20" fmla="*/ 275 w 601"/>
                  <a:gd name="T21" fmla="*/ 194 h 600"/>
                  <a:gd name="T22" fmla="*/ 235 w 601"/>
                  <a:gd name="T23" fmla="*/ 169 h 600"/>
                  <a:gd name="T24" fmla="*/ 191 w 601"/>
                  <a:gd name="T25" fmla="*/ 148 h 600"/>
                  <a:gd name="T26" fmla="*/ 146 w 601"/>
                  <a:gd name="T27" fmla="*/ 132 h 600"/>
                  <a:gd name="T28" fmla="*/ 99 w 601"/>
                  <a:gd name="T29" fmla="*/ 119 h 600"/>
                  <a:gd name="T30" fmla="*/ 50 w 601"/>
                  <a:gd name="T31" fmla="*/ 112 h 600"/>
                  <a:gd name="T32" fmla="*/ 0 w 601"/>
                  <a:gd name="T33" fmla="*/ 109 h 600"/>
                  <a:gd name="T34" fmla="*/ 425 w 601"/>
                  <a:gd name="T35" fmla="*/ 176 h 600"/>
                  <a:gd name="T36" fmla="*/ 463 w 601"/>
                  <a:gd name="T37" fmla="*/ 219 h 600"/>
                  <a:gd name="T38" fmla="*/ 499 w 601"/>
                  <a:gd name="T39" fmla="*/ 265 h 600"/>
                  <a:gd name="T40" fmla="*/ 528 w 601"/>
                  <a:gd name="T41" fmla="*/ 315 h 600"/>
                  <a:gd name="T42" fmla="*/ 554 w 601"/>
                  <a:gd name="T43" fmla="*/ 367 h 600"/>
                  <a:gd name="T44" fmla="*/ 574 w 601"/>
                  <a:gd name="T45" fmla="*/ 423 h 600"/>
                  <a:gd name="T46" fmla="*/ 588 w 601"/>
                  <a:gd name="T47" fmla="*/ 480 h 600"/>
                  <a:gd name="T48" fmla="*/ 597 w 601"/>
                  <a:gd name="T49" fmla="*/ 540 h 600"/>
                  <a:gd name="T50" fmla="*/ 601 w 601"/>
                  <a:gd name="T51" fmla="*/ 600 h 600"/>
                  <a:gd name="T52" fmla="*/ 490 w 601"/>
                  <a:gd name="T53" fmla="*/ 576 h 600"/>
                  <a:gd name="T54" fmla="*/ 486 w 601"/>
                  <a:gd name="T55" fmla="*/ 526 h 600"/>
                  <a:gd name="T56" fmla="*/ 476 w 601"/>
                  <a:gd name="T57" fmla="*/ 478 h 600"/>
                  <a:gd name="T58" fmla="*/ 461 w 601"/>
                  <a:gd name="T59" fmla="*/ 432 h 600"/>
                  <a:gd name="T60" fmla="*/ 443 w 601"/>
                  <a:gd name="T61" fmla="*/ 387 h 600"/>
                  <a:gd name="T62" fmla="*/ 420 w 601"/>
                  <a:gd name="T63" fmla="*/ 346 h 600"/>
                  <a:gd name="T64" fmla="*/ 393 w 601"/>
                  <a:gd name="T65" fmla="*/ 306 h 600"/>
                  <a:gd name="T66" fmla="*/ 363 w 601"/>
                  <a:gd name="T67" fmla="*/ 270 h 600"/>
                  <a:gd name="T68" fmla="*/ 425 w 601"/>
                  <a:gd name="T69" fmla="*/ 176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1" h="600">
                    <a:moveTo>
                      <a:pt x="0" y="0"/>
                    </a:moveTo>
                    <a:lnTo>
                      <a:pt x="31" y="1"/>
                    </a:lnTo>
                    <a:lnTo>
                      <a:pt x="61" y="3"/>
                    </a:lnTo>
                    <a:lnTo>
                      <a:pt x="92" y="7"/>
                    </a:lnTo>
                    <a:lnTo>
                      <a:pt x="121" y="12"/>
                    </a:lnTo>
                    <a:lnTo>
                      <a:pt x="150" y="19"/>
                    </a:lnTo>
                    <a:lnTo>
                      <a:pt x="178" y="27"/>
                    </a:lnTo>
                    <a:lnTo>
                      <a:pt x="207" y="36"/>
                    </a:lnTo>
                    <a:lnTo>
                      <a:pt x="233" y="48"/>
                    </a:lnTo>
                    <a:lnTo>
                      <a:pt x="260" y="59"/>
                    </a:lnTo>
                    <a:lnTo>
                      <a:pt x="287" y="72"/>
                    </a:lnTo>
                    <a:lnTo>
                      <a:pt x="311" y="87"/>
                    </a:lnTo>
                    <a:lnTo>
                      <a:pt x="336" y="103"/>
                    </a:lnTo>
                    <a:lnTo>
                      <a:pt x="359" y="119"/>
                    </a:lnTo>
                    <a:lnTo>
                      <a:pt x="382" y="137"/>
                    </a:lnTo>
                    <a:lnTo>
                      <a:pt x="404" y="156"/>
                    </a:lnTo>
                    <a:lnTo>
                      <a:pt x="425" y="176"/>
                    </a:lnTo>
                    <a:lnTo>
                      <a:pt x="347" y="253"/>
                    </a:lnTo>
                    <a:lnTo>
                      <a:pt x="330" y="237"/>
                    </a:lnTo>
                    <a:lnTo>
                      <a:pt x="312" y="221"/>
                    </a:lnTo>
                    <a:lnTo>
                      <a:pt x="294" y="207"/>
                    </a:lnTo>
                    <a:lnTo>
                      <a:pt x="275" y="194"/>
                    </a:lnTo>
                    <a:lnTo>
                      <a:pt x="255" y="181"/>
                    </a:lnTo>
                    <a:lnTo>
                      <a:pt x="235" y="169"/>
                    </a:lnTo>
                    <a:lnTo>
                      <a:pt x="213" y="158"/>
                    </a:lnTo>
                    <a:lnTo>
                      <a:pt x="191" y="148"/>
                    </a:lnTo>
                    <a:lnTo>
                      <a:pt x="169" y="139"/>
                    </a:lnTo>
                    <a:lnTo>
                      <a:pt x="146" y="132"/>
                    </a:lnTo>
                    <a:lnTo>
                      <a:pt x="123" y="125"/>
                    </a:lnTo>
                    <a:lnTo>
                      <a:pt x="99" y="119"/>
                    </a:lnTo>
                    <a:lnTo>
                      <a:pt x="75" y="115"/>
                    </a:lnTo>
                    <a:lnTo>
                      <a:pt x="50" y="112"/>
                    </a:lnTo>
                    <a:lnTo>
                      <a:pt x="25" y="110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  <a:moveTo>
                      <a:pt x="425" y="176"/>
                    </a:moveTo>
                    <a:lnTo>
                      <a:pt x="444" y="197"/>
                    </a:lnTo>
                    <a:lnTo>
                      <a:pt x="463" y="219"/>
                    </a:lnTo>
                    <a:lnTo>
                      <a:pt x="481" y="241"/>
                    </a:lnTo>
                    <a:lnTo>
                      <a:pt x="499" y="265"/>
                    </a:lnTo>
                    <a:lnTo>
                      <a:pt x="513" y="289"/>
                    </a:lnTo>
                    <a:lnTo>
                      <a:pt x="528" y="315"/>
                    </a:lnTo>
                    <a:lnTo>
                      <a:pt x="541" y="341"/>
                    </a:lnTo>
                    <a:lnTo>
                      <a:pt x="554" y="367"/>
                    </a:lnTo>
                    <a:lnTo>
                      <a:pt x="564" y="394"/>
                    </a:lnTo>
                    <a:lnTo>
                      <a:pt x="574" y="423"/>
                    </a:lnTo>
                    <a:lnTo>
                      <a:pt x="582" y="450"/>
                    </a:lnTo>
                    <a:lnTo>
                      <a:pt x="588" y="480"/>
                    </a:lnTo>
                    <a:lnTo>
                      <a:pt x="593" y="510"/>
                    </a:lnTo>
                    <a:lnTo>
                      <a:pt x="597" y="540"/>
                    </a:lnTo>
                    <a:lnTo>
                      <a:pt x="600" y="569"/>
                    </a:lnTo>
                    <a:lnTo>
                      <a:pt x="601" y="600"/>
                    </a:lnTo>
                    <a:lnTo>
                      <a:pt x="491" y="600"/>
                    </a:lnTo>
                    <a:lnTo>
                      <a:pt x="490" y="576"/>
                    </a:lnTo>
                    <a:lnTo>
                      <a:pt x="489" y="550"/>
                    </a:lnTo>
                    <a:lnTo>
                      <a:pt x="486" y="526"/>
                    </a:lnTo>
                    <a:lnTo>
                      <a:pt x="481" y="501"/>
                    </a:lnTo>
                    <a:lnTo>
                      <a:pt x="476" y="478"/>
                    </a:lnTo>
                    <a:lnTo>
                      <a:pt x="469" y="454"/>
                    </a:lnTo>
                    <a:lnTo>
                      <a:pt x="461" y="432"/>
                    </a:lnTo>
                    <a:lnTo>
                      <a:pt x="453" y="410"/>
                    </a:lnTo>
                    <a:lnTo>
                      <a:pt x="443" y="387"/>
                    </a:lnTo>
                    <a:lnTo>
                      <a:pt x="431" y="367"/>
                    </a:lnTo>
                    <a:lnTo>
                      <a:pt x="420" y="346"/>
                    </a:lnTo>
                    <a:lnTo>
                      <a:pt x="407" y="326"/>
                    </a:lnTo>
                    <a:lnTo>
                      <a:pt x="393" y="306"/>
                    </a:lnTo>
                    <a:lnTo>
                      <a:pt x="379" y="288"/>
                    </a:lnTo>
                    <a:lnTo>
                      <a:pt x="363" y="270"/>
                    </a:lnTo>
                    <a:lnTo>
                      <a:pt x="347" y="253"/>
                    </a:lnTo>
                    <a:lnTo>
                      <a:pt x="425" y="1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53">
                <a:extLst>
                  <a:ext uri="{FF2B5EF4-FFF2-40B4-BE49-F238E27FC236}">
                    <a16:creationId xmlns:a16="http://schemas.microsoft.com/office/drawing/2014/main" id="{DC572250-A0E6-493F-B076-1FE1B61EC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0038" y="4062413"/>
                <a:ext cx="34925" cy="24272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29">
              <a:extLst>
                <a:ext uri="{FF2B5EF4-FFF2-40B4-BE49-F238E27FC236}">
                  <a16:creationId xmlns:a16="http://schemas.microsoft.com/office/drawing/2014/main" id="{CE69DE99-6388-48E0-A9B5-102A61AB443F}"/>
                </a:ext>
              </a:extLst>
            </p:cNvPr>
            <p:cNvGrpSpPr/>
            <p:nvPr/>
          </p:nvGrpSpPr>
          <p:grpSpPr>
            <a:xfrm>
              <a:off x="4260879" y="2514190"/>
              <a:ext cx="2463007" cy="4345928"/>
              <a:chOff x="1239838" y="2089151"/>
              <a:chExt cx="2493963" cy="4400550"/>
            </a:xfrm>
            <a:solidFill>
              <a:schemeClr val="accent3"/>
            </a:solidFill>
          </p:grpSpPr>
          <p:sp>
            <p:nvSpPr>
              <p:cNvPr id="178" name="Rectangle 58">
                <a:extLst>
                  <a:ext uri="{FF2B5EF4-FFF2-40B4-BE49-F238E27FC236}">
                    <a16:creationId xmlns:a16="http://schemas.microsoft.com/office/drawing/2014/main" id="{168B2D73-7A4A-4ABA-8F3E-6E4502E98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7513" y="2811463"/>
                <a:ext cx="44450" cy="127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4">
                <a:extLst>
                  <a:ext uri="{FF2B5EF4-FFF2-40B4-BE49-F238E27FC236}">
                    <a16:creationId xmlns:a16="http://schemas.microsoft.com/office/drawing/2014/main" id="{999AF5F0-809A-4639-83A9-B5EA19BAF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9838" y="2089151"/>
                <a:ext cx="938213" cy="938213"/>
              </a:xfrm>
              <a:custGeom>
                <a:avLst/>
                <a:gdLst>
                  <a:gd name="T0" fmla="*/ 2949 w 2956"/>
                  <a:gd name="T1" fmla="*/ 1629 h 2957"/>
                  <a:gd name="T2" fmla="*/ 2909 w 2956"/>
                  <a:gd name="T3" fmla="*/ 1848 h 2957"/>
                  <a:gd name="T4" fmla="*/ 2840 w 2956"/>
                  <a:gd name="T5" fmla="*/ 2054 h 2957"/>
                  <a:gd name="T6" fmla="*/ 2742 w 2956"/>
                  <a:gd name="T7" fmla="*/ 2245 h 2957"/>
                  <a:gd name="T8" fmla="*/ 2619 w 2956"/>
                  <a:gd name="T9" fmla="*/ 2420 h 2957"/>
                  <a:gd name="T10" fmla="*/ 2472 w 2956"/>
                  <a:gd name="T11" fmla="*/ 2573 h 2957"/>
                  <a:gd name="T12" fmla="*/ 2305 w 2956"/>
                  <a:gd name="T13" fmla="*/ 2705 h 2957"/>
                  <a:gd name="T14" fmla="*/ 2118 w 2956"/>
                  <a:gd name="T15" fmla="*/ 2812 h 2957"/>
                  <a:gd name="T16" fmla="*/ 1917 w 2956"/>
                  <a:gd name="T17" fmla="*/ 2890 h 2957"/>
                  <a:gd name="T18" fmla="*/ 1703 w 2956"/>
                  <a:gd name="T19" fmla="*/ 2940 h 2957"/>
                  <a:gd name="T20" fmla="*/ 1479 w 2956"/>
                  <a:gd name="T21" fmla="*/ 2957 h 2957"/>
                  <a:gd name="T22" fmla="*/ 1253 w 2956"/>
                  <a:gd name="T23" fmla="*/ 2940 h 2957"/>
                  <a:gd name="T24" fmla="*/ 1039 w 2956"/>
                  <a:gd name="T25" fmla="*/ 2890 h 2957"/>
                  <a:gd name="T26" fmla="*/ 838 w 2956"/>
                  <a:gd name="T27" fmla="*/ 2812 h 2957"/>
                  <a:gd name="T28" fmla="*/ 652 w 2956"/>
                  <a:gd name="T29" fmla="*/ 2705 h 2957"/>
                  <a:gd name="T30" fmla="*/ 485 w 2956"/>
                  <a:gd name="T31" fmla="*/ 2573 h 2957"/>
                  <a:gd name="T32" fmla="*/ 338 w 2956"/>
                  <a:gd name="T33" fmla="*/ 2420 h 2957"/>
                  <a:gd name="T34" fmla="*/ 214 w 2956"/>
                  <a:gd name="T35" fmla="*/ 2245 h 2957"/>
                  <a:gd name="T36" fmla="*/ 116 w 2956"/>
                  <a:gd name="T37" fmla="*/ 2054 h 2957"/>
                  <a:gd name="T38" fmla="*/ 47 w 2956"/>
                  <a:gd name="T39" fmla="*/ 1848 h 2957"/>
                  <a:gd name="T40" fmla="*/ 9 w 2956"/>
                  <a:gd name="T41" fmla="*/ 1629 h 2957"/>
                  <a:gd name="T42" fmla="*/ 3 w 2956"/>
                  <a:gd name="T43" fmla="*/ 1403 h 2957"/>
                  <a:gd name="T44" fmla="*/ 31 w 2956"/>
                  <a:gd name="T45" fmla="*/ 1181 h 2957"/>
                  <a:gd name="T46" fmla="*/ 91 w 2956"/>
                  <a:gd name="T47" fmla="*/ 970 h 2957"/>
                  <a:gd name="T48" fmla="*/ 179 w 2956"/>
                  <a:gd name="T49" fmla="*/ 774 h 2957"/>
                  <a:gd name="T50" fmla="*/ 294 w 2956"/>
                  <a:gd name="T51" fmla="*/ 594 h 2957"/>
                  <a:gd name="T52" fmla="*/ 434 w 2956"/>
                  <a:gd name="T53" fmla="*/ 433 h 2957"/>
                  <a:gd name="T54" fmla="*/ 594 w 2956"/>
                  <a:gd name="T55" fmla="*/ 294 h 2957"/>
                  <a:gd name="T56" fmla="*/ 774 w 2956"/>
                  <a:gd name="T57" fmla="*/ 179 h 2957"/>
                  <a:gd name="T58" fmla="*/ 970 w 2956"/>
                  <a:gd name="T59" fmla="*/ 90 h 2957"/>
                  <a:gd name="T60" fmla="*/ 1181 w 2956"/>
                  <a:gd name="T61" fmla="*/ 30 h 2957"/>
                  <a:gd name="T62" fmla="*/ 1402 w 2956"/>
                  <a:gd name="T63" fmla="*/ 2 h 2957"/>
                  <a:gd name="T64" fmla="*/ 1630 w 2956"/>
                  <a:gd name="T65" fmla="*/ 7 h 2957"/>
                  <a:gd name="T66" fmla="*/ 1848 w 2956"/>
                  <a:gd name="T67" fmla="*/ 47 h 2957"/>
                  <a:gd name="T68" fmla="*/ 2053 w 2956"/>
                  <a:gd name="T69" fmla="*/ 116 h 2957"/>
                  <a:gd name="T70" fmla="*/ 2244 w 2956"/>
                  <a:gd name="T71" fmla="*/ 214 h 2957"/>
                  <a:gd name="T72" fmla="*/ 2419 w 2956"/>
                  <a:gd name="T73" fmla="*/ 338 h 2957"/>
                  <a:gd name="T74" fmla="*/ 2572 w 2956"/>
                  <a:gd name="T75" fmla="*/ 485 h 2957"/>
                  <a:gd name="T76" fmla="*/ 2704 w 2956"/>
                  <a:gd name="T77" fmla="*/ 652 h 2957"/>
                  <a:gd name="T78" fmla="*/ 2810 w 2956"/>
                  <a:gd name="T79" fmla="*/ 838 h 2957"/>
                  <a:gd name="T80" fmla="*/ 2889 w 2956"/>
                  <a:gd name="T81" fmla="*/ 1039 h 2957"/>
                  <a:gd name="T82" fmla="*/ 2939 w 2956"/>
                  <a:gd name="T83" fmla="*/ 1253 h 2957"/>
                  <a:gd name="T84" fmla="*/ 2956 w 2956"/>
                  <a:gd name="T85" fmla="*/ 1479 h 2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56" h="2957">
                    <a:moveTo>
                      <a:pt x="2956" y="1479"/>
                    </a:moveTo>
                    <a:lnTo>
                      <a:pt x="2954" y="1555"/>
                    </a:lnTo>
                    <a:lnTo>
                      <a:pt x="2949" y="1629"/>
                    </a:lnTo>
                    <a:lnTo>
                      <a:pt x="2939" y="1704"/>
                    </a:lnTo>
                    <a:lnTo>
                      <a:pt x="2926" y="1776"/>
                    </a:lnTo>
                    <a:lnTo>
                      <a:pt x="2909" y="1848"/>
                    </a:lnTo>
                    <a:lnTo>
                      <a:pt x="2889" y="1918"/>
                    </a:lnTo>
                    <a:lnTo>
                      <a:pt x="2867" y="1987"/>
                    </a:lnTo>
                    <a:lnTo>
                      <a:pt x="2840" y="2054"/>
                    </a:lnTo>
                    <a:lnTo>
                      <a:pt x="2810" y="2119"/>
                    </a:lnTo>
                    <a:lnTo>
                      <a:pt x="2777" y="2183"/>
                    </a:lnTo>
                    <a:lnTo>
                      <a:pt x="2742" y="2245"/>
                    </a:lnTo>
                    <a:lnTo>
                      <a:pt x="2704" y="2306"/>
                    </a:lnTo>
                    <a:lnTo>
                      <a:pt x="2662" y="2363"/>
                    </a:lnTo>
                    <a:lnTo>
                      <a:pt x="2619" y="2420"/>
                    </a:lnTo>
                    <a:lnTo>
                      <a:pt x="2572" y="2473"/>
                    </a:lnTo>
                    <a:lnTo>
                      <a:pt x="2523" y="2524"/>
                    </a:lnTo>
                    <a:lnTo>
                      <a:pt x="2472" y="2573"/>
                    </a:lnTo>
                    <a:lnTo>
                      <a:pt x="2419" y="2620"/>
                    </a:lnTo>
                    <a:lnTo>
                      <a:pt x="2362" y="2664"/>
                    </a:lnTo>
                    <a:lnTo>
                      <a:pt x="2305" y="2705"/>
                    </a:lnTo>
                    <a:lnTo>
                      <a:pt x="2244" y="2743"/>
                    </a:lnTo>
                    <a:lnTo>
                      <a:pt x="2182" y="2779"/>
                    </a:lnTo>
                    <a:lnTo>
                      <a:pt x="2118" y="2812"/>
                    </a:lnTo>
                    <a:lnTo>
                      <a:pt x="2053" y="2841"/>
                    </a:lnTo>
                    <a:lnTo>
                      <a:pt x="1986" y="2868"/>
                    </a:lnTo>
                    <a:lnTo>
                      <a:pt x="1917" y="2890"/>
                    </a:lnTo>
                    <a:lnTo>
                      <a:pt x="1848" y="2911"/>
                    </a:lnTo>
                    <a:lnTo>
                      <a:pt x="1776" y="2928"/>
                    </a:lnTo>
                    <a:lnTo>
                      <a:pt x="1703" y="2940"/>
                    </a:lnTo>
                    <a:lnTo>
                      <a:pt x="1630" y="2950"/>
                    </a:lnTo>
                    <a:lnTo>
                      <a:pt x="1554" y="2955"/>
                    </a:lnTo>
                    <a:lnTo>
                      <a:pt x="1479" y="2957"/>
                    </a:lnTo>
                    <a:lnTo>
                      <a:pt x="1402" y="2955"/>
                    </a:lnTo>
                    <a:lnTo>
                      <a:pt x="1328" y="2950"/>
                    </a:lnTo>
                    <a:lnTo>
                      <a:pt x="1253" y="2940"/>
                    </a:lnTo>
                    <a:lnTo>
                      <a:pt x="1181" y="2928"/>
                    </a:lnTo>
                    <a:lnTo>
                      <a:pt x="1109" y="2911"/>
                    </a:lnTo>
                    <a:lnTo>
                      <a:pt x="1039" y="2890"/>
                    </a:lnTo>
                    <a:lnTo>
                      <a:pt x="970" y="2868"/>
                    </a:lnTo>
                    <a:lnTo>
                      <a:pt x="903" y="2841"/>
                    </a:lnTo>
                    <a:lnTo>
                      <a:pt x="838" y="2812"/>
                    </a:lnTo>
                    <a:lnTo>
                      <a:pt x="774" y="2779"/>
                    </a:lnTo>
                    <a:lnTo>
                      <a:pt x="712" y="2743"/>
                    </a:lnTo>
                    <a:lnTo>
                      <a:pt x="652" y="2705"/>
                    </a:lnTo>
                    <a:lnTo>
                      <a:pt x="594" y="2664"/>
                    </a:lnTo>
                    <a:lnTo>
                      <a:pt x="539" y="2620"/>
                    </a:lnTo>
                    <a:lnTo>
                      <a:pt x="485" y="2573"/>
                    </a:lnTo>
                    <a:lnTo>
                      <a:pt x="434" y="2524"/>
                    </a:lnTo>
                    <a:lnTo>
                      <a:pt x="385" y="2473"/>
                    </a:lnTo>
                    <a:lnTo>
                      <a:pt x="338" y="2420"/>
                    </a:lnTo>
                    <a:lnTo>
                      <a:pt x="294" y="2363"/>
                    </a:lnTo>
                    <a:lnTo>
                      <a:pt x="253" y="2306"/>
                    </a:lnTo>
                    <a:lnTo>
                      <a:pt x="214" y="2245"/>
                    </a:lnTo>
                    <a:lnTo>
                      <a:pt x="179" y="2183"/>
                    </a:lnTo>
                    <a:lnTo>
                      <a:pt x="146" y="2119"/>
                    </a:lnTo>
                    <a:lnTo>
                      <a:pt x="116" y="2054"/>
                    </a:lnTo>
                    <a:lnTo>
                      <a:pt x="91" y="1987"/>
                    </a:lnTo>
                    <a:lnTo>
                      <a:pt x="67" y="1918"/>
                    </a:lnTo>
                    <a:lnTo>
                      <a:pt x="47" y="1848"/>
                    </a:lnTo>
                    <a:lnTo>
                      <a:pt x="31" y="1776"/>
                    </a:lnTo>
                    <a:lnTo>
                      <a:pt x="17" y="1704"/>
                    </a:lnTo>
                    <a:lnTo>
                      <a:pt x="9" y="1629"/>
                    </a:lnTo>
                    <a:lnTo>
                      <a:pt x="3" y="1555"/>
                    </a:lnTo>
                    <a:lnTo>
                      <a:pt x="0" y="1479"/>
                    </a:lnTo>
                    <a:lnTo>
                      <a:pt x="3" y="1403"/>
                    </a:lnTo>
                    <a:lnTo>
                      <a:pt x="9" y="1328"/>
                    </a:lnTo>
                    <a:lnTo>
                      <a:pt x="17" y="1253"/>
                    </a:lnTo>
                    <a:lnTo>
                      <a:pt x="31" y="1181"/>
                    </a:lnTo>
                    <a:lnTo>
                      <a:pt x="47" y="1110"/>
                    </a:lnTo>
                    <a:lnTo>
                      <a:pt x="67" y="1039"/>
                    </a:lnTo>
                    <a:lnTo>
                      <a:pt x="91" y="970"/>
                    </a:lnTo>
                    <a:lnTo>
                      <a:pt x="116" y="903"/>
                    </a:lnTo>
                    <a:lnTo>
                      <a:pt x="146" y="838"/>
                    </a:lnTo>
                    <a:lnTo>
                      <a:pt x="179" y="774"/>
                    </a:lnTo>
                    <a:lnTo>
                      <a:pt x="214" y="712"/>
                    </a:lnTo>
                    <a:lnTo>
                      <a:pt x="253" y="652"/>
                    </a:lnTo>
                    <a:lnTo>
                      <a:pt x="294" y="594"/>
                    </a:lnTo>
                    <a:lnTo>
                      <a:pt x="338" y="538"/>
                    </a:lnTo>
                    <a:lnTo>
                      <a:pt x="385" y="485"/>
                    </a:lnTo>
                    <a:lnTo>
                      <a:pt x="434" y="433"/>
                    </a:lnTo>
                    <a:lnTo>
                      <a:pt x="485" y="384"/>
                    </a:lnTo>
                    <a:lnTo>
                      <a:pt x="539" y="338"/>
                    </a:lnTo>
                    <a:lnTo>
                      <a:pt x="594" y="294"/>
                    </a:lnTo>
                    <a:lnTo>
                      <a:pt x="652" y="252"/>
                    </a:lnTo>
                    <a:lnTo>
                      <a:pt x="712" y="214"/>
                    </a:lnTo>
                    <a:lnTo>
                      <a:pt x="774" y="179"/>
                    </a:lnTo>
                    <a:lnTo>
                      <a:pt x="838" y="146"/>
                    </a:lnTo>
                    <a:lnTo>
                      <a:pt x="903" y="116"/>
                    </a:lnTo>
                    <a:lnTo>
                      <a:pt x="970" y="90"/>
                    </a:lnTo>
                    <a:lnTo>
                      <a:pt x="1039" y="67"/>
                    </a:lnTo>
                    <a:lnTo>
                      <a:pt x="1109" y="47"/>
                    </a:lnTo>
                    <a:lnTo>
                      <a:pt x="1181" y="30"/>
                    </a:lnTo>
                    <a:lnTo>
                      <a:pt x="1253" y="17"/>
                    </a:lnTo>
                    <a:lnTo>
                      <a:pt x="1328" y="7"/>
                    </a:lnTo>
                    <a:lnTo>
                      <a:pt x="1402" y="2"/>
                    </a:lnTo>
                    <a:lnTo>
                      <a:pt x="1479" y="0"/>
                    </a:lnTo>
                    <a:lnTo>
                      <a:pt x="1554" y="2"/>
                    </a:lnTo>
                    <a:lnTo>
                      <a:pt x="1630" y="7"/>
                    </a:lnTo>
                    <a:lnTo>
                      <a:pt x="1703" y="17"/>
                    </a:lnTo>
                    <a:lnTo>
                      <a:pt x="1776" y="30"/>
                    </a:lnTo>
                    <a:lnTo>
                      <a:pt x="1848" y="47"/>
                    </a:lnTo>
                    <a:lnTo>
                      <a:pt x="1917" y="67"/>
                    </a:lnTo>
                    <a:lnTo>
                      <a:pt x="1986" y="90"/>
                    </a:lnTo>
                    <a:lnTo>
                      <a:pt x="2053" y="116"/>
                    </a:lnTo>
                    <a:lnTo>
                      <a:pt x="2118" y="146"/>
                    </a:lnTo>
                    <a:lnTo>
                      <a:pt x="2182" y="179"/>
                    </a:lnTo>
                    <a:lnTo>
                      <a:pt x="2244" y="214"/>
                    </a:lnTo>
                    <a:lnTo>
                      <a:pt x="2305" y="252"/>
                    </a:lnTo>
                    <a:lnTo>
                      <a:pt x="2362" y="294"/>
                    </a:lnTo>
                    <a:lnTo>
                      <a:pt x="2419" y="338"/>
                    </a:lnTo>
                    <a:lnTo>
                      <a:pt x="2472" y="384"/>
                    </a:lnTo>
                    <a:lnTo>
                      <a:pt x="2523" y="433"/>
                    </a:lnTo>
                    <a:lnTo>
                      <a:pt x="2572" y="485"/>
                    </a:lnTo>
                    <a:lnTo>
                      <a:pt x="2619" y="538"/>
                    </a:lnTo>
                    <a:lnTo>
                      <a:pt x="2662" y="594"/>
                    </a:lnTo>
                    <a:lnTo>
                      <a:pt x="2704" y="652"/>
                    </a:lnTo>
                    <a:lnTo>
                      <a:pt x="2742" y="712"/>
                    </a:lnTo>
                    <a:lnTo>
                      <a:pt x="2777" y="774"/>
                    </a:lnTo>
                    <a:lnTo>
                      <a:pt x="2810" y="838"/>
                    </a:lnTo>
                    <a:lnTo>
                      <a:pt x="2840" y="903"/>
                    </a:lnTo>
                    <a:lnTo>
                      <a:pt x="2867" y="970"/>
                    </a:lnTo>
                    <a:lnTo>
                      <a:pt x="2889" y="1039"/>
                    </a:lnTo>
                    <a:lnTo>
                      <a:pt x="2909" y="1110"/>
                    </a:lnTo>
                    <a:lnTo>
                      <a:pt x="2926" y="1181"/>
                    </a:lnTo>
                    <a:lnTo>
                      <a:pt x="2939" y="1253"/>
                    </a:lnTo>
                    <a:lnTo>
                      <a:pt x="2949" y="1328"/>
                    </a:lnTo>
                    <a:lnTo>
                      <a:pt x="2954" y="1403"/>
                    </a:lnTo>
                    <a:lnTo>
                      <a:pt x="2956" y="1479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3"/>
                  </a:gs>
                  <a:gs pos="86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8217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9" name="Freeform 59">
                <a:extLst>
                  <a:ext uri="{FF2B5EF4-FFF2-40B4-BE49-F238E27FC236}">
                    <a16:creationId xmlns:a16="http://schemas.microsoft.com/office/drawing/2014/main" id="{FB810C32-FBDC-428D-9408-CAE73686B2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7513" y="4084638"/>
                <a:ext cx="188913" cy="188913"/>
              </a:xfrm>
              <a:custGeom>
                <a:avLst/>
                <a:gdLst>
                  <a:gd name="T0" fmla="*/ 143 w 595"/>
                  <a:gd name="T1" fmla="*/ 23 h 595"/>
                  <a:gd name="T2" fmla="*/ 147 w 595"/>
                  <a:gd name="T3" fmla="*/ 69 h 595"/>
                  <a:gd name="T4" fmla="*/ 157 w 595"/>
                  <a:gd name="T5" fmla="*/ 113 h 595"/>
                  <a:gd name="T6" fmla="*/ 170 w 595"/>
                  <a:gd name="T7" fmla="*/ 155 h 595"/>
                  <a:gd name="T8" fmla="*/ 187 w 595"/>
                  <a:gd name="T9" fmla="*/ 197 h 595"/>
                  <a:gd name="T10" fmla="*/ 208 w 595"/>
                  <a:gd name="T11" fmla="*/ 235 h 595"/>
                  <a:gd name="T12" fmla="*/ 232 w 595"/>
                  <a:gd name="T13" fmla="*/ 271 h 595"/>
                  <a:gd name="T14" fmla="*/ 260 w 595"/>
                  <a:gd name="T15" fmla="*/ 304 h 595"/>
                  <a:gd name="T16" fmla="*/ 175 w 595"/>
                  <a:gd name="T17" fmla="*/ 422 h 595"/>
                  <a:gd name="T18" fmla="*/ 137 w 595"/>
                  <a:gd name="T19" fmla="*/ 379 h 595"/>
                  <a:gd name="T20" fmla="*/ 102 w 595"/>
                  <a:gd name="T21" fmla="*/ 333 h 595"/>
                  <a:gd name="T22" fmla="*/ 72 w 595"/>
                  <a:gd name="T23" fmla="*/ 284 h 595"/>
                  <a:gd name="T24" fmla="*/ 47 w 595"/>
                  <a:gd name="T25" fmla="*/ 232 h 595"/>
                  <a:gd name="T26" fmla="*/ 27 w 595"/>
                  <a:gd name="T27" fmla="*/ 177 h 595"/>
                  <a:gd name="T28" fmla="*/ 12 w 595"/>
                  <a:gd name="T29" fmla="*/ 120 h 595"/>
                  <a:gd name="T30" fmla="*/ 4 w 595"/>
                  <a:gd name="T31" fmla="*/ 60 h 595"/>
                  <a:gd name="T32" fmla="*/ 0 w 595"/>
                  <a:gd name="T33" fmla="*/ 0 h 595"/>
                  <a:gd name="T34" fmla="*/ 275 w 595"/>
                  <a:gd name="T35" fmla="*/ 320 h 595"/>
                  <a:gd name="T36" fmla="*/ 307 w 595"/>
                  <a:gd name="T37" fmla="*/ 350 h 595"/>
                  <a:gd name="T38" fmla="*/ 342 w 595"/>
                  <a:gd name="T39" fmla="*/ 376 h 595"/>
                  <a:gd name="T40" fmla="*/ 379 w 595"/>
                  <a:gd name="T41" fmla="*/ 399 h 595"/>
                  <a:gd name="T42" fmla="*/ 420 w 595"/>
                  <a:gd name="T43" fmla="*/ 417 h 595"/>
                  <a:gd name="T44" fmla="*/ 461 w 595"/>
                  <a:gd name="T45" fmla="*/ 433 h 595"/>
                  <a:gd name="T46" fmla="*/ 505 w 595"/>
                  <a:gd name="T47" fmla="*/ 444 h 595"/>
                  <a:gd name="T48" fmla="*/ 550 w 595"/>
                  <a:gd name="T49" fmla="*/ 451 h 595"/>
                  <a:gd name="T50" fmla="*/ 595 w 595"/>
                  <a:gd name="T51" fmla="*/ 453 h 595"/>
                  <a:gd name="T52" fmla="*/ 566 w 595"/>
                  <a:gd name="T53" fmla="*/ 595 h 595"/>
                  <a:gd name="T54" fmla="*/ 505 w 595"/>
                  <a:gd name="T55" fmla="*/ 589 h 595"/>
                  <a:gd name="T56" fmla="*/ 447 w 595"/>
                  <a:gd name="T57" fmla="*/ 577 h 595"/>
                  <a:gd name="T58" fmla="*/ 391 w 595"/>
                  <a:gd name="T59" fmla="*/ 560 h 595"/>
                  <a:gd name="T60" fmla="*/ 338 w 595"/>
                  <a:gd name="T61" fmla="*/ 537 h 595"/>
                  <a:gd name="T62" fmla="*/ 287 w 595"/>
                  <a:gd name="T63" fmla="*/ 509 h 595"/>
                  <a:gd name="T64" fmla="*/ 240 w 595"/>
                  <a:gd name="T65" fmla="*/ 477 h 595"/>
                  <a:gd name="T66" fmla="*/ 195 w 595"/>
                  <a:gd name="T67" fmla="*/ 441 h 595"/>
                  <a:gd name="T68" fmla="*/ 275 w 595"/>
                  <a:gd name="T69" fmla="*/ 320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5" h="595">
                    <a:moveTo>
                      <a:pt x="142" y="0"/>
                    </a:moveTo>
                    <a:lnTo>
                      <a:pt x="143" y="23"/>
                    </a:lnTo>
                    <a:lnTo>
                      <a:pt x="145" y="47"/>
                    </a:lnTo>
                    <a:lnTo>
                      <a:pt x="147" y="69"/>
                    </a:lnTo>
                    <a:lnTo>
                      <a:pt x="152" y="91"/>
                    </a:lnTo>
                    <a:lnTo>
                      <a:pt x="157" y="113"/>
                    </a:lnTo>
                    <a:lnTo>
                      <a:pt x="163" y="135"/>
                    </a:lnTo>
                    <a:lnTo>
                      <a:pt x="170" y="155"/>
                    </a:lnTo>
                    <a:lnTo>
                      <a:pt x="178" y="177"/>
                    </a:lnTo>
                    <a:lnTo>
                      <a:pt x="187" y="197"/>
                    </a:lnTo>
                    <a:lnTo>
                      <a:pt x="197" y="216"/>
                    </a:lnTo>
                    <a:lnTo>
                      <a:pt x="208" y="235"/>
                    </a:lnTo>
                    <a:lnTo>
                      <a:pt x="220" y="253"/>
                    </a:lnTo>
                    <a:lnTo>
                      <a:pt x="232" y="271"/>
                    </a:lnTo>
                    <a:lnTo>
                      <a:pt x="246" y="288"/>
                    </a:lnTo>
                    <a:lnTo>
                      <a:pt x="260" y="304"/>
                    </a:lnTo>
                    <a:lnTo>
                      <a:pt x="275" y="320"/>
                    </a:lnTo>
                    <a:lnTo>
                      <a:pt x="175" y="422"/>
                    </a:lnTo>
                    <a:lnTo>
                      <a:pt x="155" y="400"/>
                    </a:lnTo>
                    <a:lnTo>
                      <a:pt x="137" y="379"/>
                    </a:lnTo>
                    <a:lnTo>
                      <a:pt x="119" y="357"/>
                    </a:lnTo>
                    <a:lnTo>
                      <a:pt x="102" y="333"/>
                    </a:lnTo>
                    <a:lnTo>
                      <a:pt x="87" y="309"/>
                    </a:lnTo>
                    <a:lnTo>
                      <a:pt x="72" y="284"/>
                    </a:lnTo>
                    <a:lnTo>
                      <a:pt x="59" y="259"/>
                    </a:lnTo>
                    <a:lnTo>
                      <a:pt x="47" y="232"/>
                    </a:lnTo>
                    <a:lnTo>
                      <a:pt x="37" y="204"/>
                    </a:lnTo>
                    <a:lnTo>
                      <a:pt x="27" y="177"/>
                    </a:lnTo>
                    <a:lnTo>
                      <a:pt x="19" y="149"/>
                    </a:lnTo>
                    <a:lnTo>
                      <a:pt x="12" y="120"/>
                    </a:lnTo>
                    <a:lnTo>
                      <a:pt x="7" y="90"/>
                    </a:lnTo>
                    <a:lnTo>
                      <a:pt x="4" y="60"/>
                    </a:lnTo>
                    <a:lnTo>
                      <a:pt x="1" y="31"/>
                    </a:lnTo>
                    <a:lnTo>
                      <a:pt x="0" y="0"/>
                    </a:lnTo>
                    <a:lnTo>
                      <a:pt x="142" y="0"/>
                    </a:lnTo>
                    <a:close/>
                    <a:moveTo>
                      <a:pt x="275" y="320"/>
                    </a:moveTo>
                    <a:lnTo>
                      <a:pt x="291" y="335"/>
                    </a:lnTo>
                    <a:lnTo>
                      <a:pt x="307" y="350"/>
                    </a:lnTo>
                    <a:lnTo>
                      <a:pt x="324" y="363"/>
                    </a:lnTo>
                    <a:lnTo>
                      <a:pt x="342" y="376"/>
                    </a:lnTo>
                    <a:lnTo>
                      <a:pt x="360" y="387"/>
                    </a:lnTo>
                    <a:lnTo>
                      <a:pt x="379" y="399"/>
                    </a:lnTo>
                    <a:lnTo>
                      <a:pt x="400" y="409"/>
                    </a:lnTo>
                    <a:lnTo>
                      <a:pt x="420" y="417"/>
                    </a:lnTo>
                    <a:lnTo>
                      <a:pt x="440" y="426"/>
                    </a:lnTo>
                    <a:lnTo>
                      <a:pt x="461" y="433"/>
                    </a:lnTo>
                    <a:lnTo>
                      <a:pt x="483" y="440"/>
                    </a:lnTo>
                    <a:lnTo>
                      <a:pt x="505" y="444"/>
                    </a:lnTo>
                    <a:lnTo>
                      <a:pt x="526" y="448"/>
                    </a:lnTo>
                    <a:lnTo>
                      <a:pt x="550" y="451"/>
                    </a:lnTo>
                    <a:lnTo>
                      <a:pt x="572" y="452"/>
                    </a:lnTo>
                    <a:lnTo>
                      <a:pt x="595" y="453"/>
                    </a:lnTo>
                    <a:lnTo>
                      <a:pt x="595" y="595"/>
                    </a:lnTo>
                    <a:lnTo>
                      <a:pt x="566" y="595"/>
                    </a:lnTo>
                    <a:lnTo>
                      <a:pt x="535" y="593"/>
                    </a:lnTo>
                    <a:lnTo>
                      <a:pt x="505" y="589"/>
                    </a:lnTo>
                    <a:lnTo>
                      <a:pt x="476" y="583"/>
                    </a:lnTo>
                    <a:lnTo>
                      <a:pt x="447" y="577"/>
                    </a:lnTo>
                    <a:lnTo>
                      <a:pt x="419" y="568"/>
                    </a:lnTo>
                    <a:lnTo>
                      <a:pt x="391" y="560"/>
                    </a:lnTo>
                    <a:lnTo>
                      <a:pt x="364" y="549"/>
                    </a:lnTo>
                    <a:lnTo>
                      <a:pt x="338" y="537"/>
                    </a:lnTo>
                    <a:lnTo>
                      <a:pt x="312" y="524"/>
                    </a:lnTo>
                    <a:lnTo>
                      <a:pt x="287" y="509"/>
                    </a:lnTo>
                    <a:lnTo>
                      <a:pt x="263" y="494"/>
                    </a:lnTo>
                    <a:lnTo>
                      <a:pt x="240" y="477"/>
                    </a:lnTo>
                    <a:lnTo>
                      <a:pt x="216" y="460"/>
                    </a:lnTo>
                    <a:lnTo>
                      <a:pt x="195" y="441"/>
                    </a:lnTo>
                    <a:lnTo>
                      <a:pt x="175" y="422"/>
                    </a:lnTo>
                    <a:lnTo>
                      <a:pt x="275" y="3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60">
                <a:extLst>
                  <a:ext uri="{FF2B5EF4-FFF2-40B4-BE49-F238E27FC236}">
                    <a16:creationId xmlns:a16="http://schemas.microsoft.com/office/drawing/2014/main" id="{B6CF3070-B336-4498-8928-93DCABF8C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425" y="4229100"/>
                <a:ext cx="1666875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 61">
                <a:extLst>
                  <a:ext uri="{FF2B5EF4-FFF2-40B4-BE49-F238E27FC236}">
                    <a16:creationId xmlns:a16="http://schemas.microsoft.com/office/drawing/2014/main" id="{ADDEB0C6-3308-4DB6-9C16-64667AE2CD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3300" y="4229100"/>
                <a:ext cx="190500" cy="188913"/>
              </a:xfrm>
              <a:custGeom>
                <a:avLst/>
                <a:gdLst>
                  <a:gd name="T0" fmla="*/ 31 w 596"/>
                  <a:gd name="T1" fmla="*/ 2 h 596"/>
                  <a:gd name="T2" fmla="*/ 90 w 596"/>
                  <a:gd name="T3" fmla="*/ 7 h 596"/>
                  <a:gd name="T4" fmla="*/ 149 w 596"/>
                  <a:gd name="T5" fmla="*/ 20 h 596"/>
                  <a:gd name="T6" fmla="*/ 205 w 596"/>
                  <a:gd name="T7" fmla="*/ 37 h 596"/>
                  <a:gd name="T8" fmla="*/ 259 w 596"/>
                  <a:gd name="T9" fmla="*/ 59 h 596"/>
                  <a:gd name="T10" fmla="*/ 309 w 596"/>
                  <a:gd name="T11" fmla="*/ 87 h 596"/>
                  <a:gd name="T12" fmla="*/ 356 w 596"/>
                  <a:gd name="T13" fmla="*/ 119 h 596"/>
                  <a:gd name="T14" fmla="*/ 400 w 596"/>
                  <a:gd name="T15" fmla="*/ 155 h 596"/>
                  <a:gd name="T16" fmla="*/ 320 w 596"/>
                  <a:gd name="T17" fmla="*/ 275 h 596"/>
                  <a:gd name="T18" fmla="*/ 288 w 596"/>
                  <a:gd name="T19" fmla="*/ 246 h 596"/>
                  <a:gd name="T20" fmla="*/ 253 w 596"/>
                  <a:gd name="T21" fmla="*/ 220 h 596"/>
                  <a:gd name="T22" fmla="*/ 216 w 596"/>
                  <a:gd name="T23" fmla="*/ 198 h 596"/>
                  <a:gd name="T24" fmla="*/ 177 w 596"/>
                  <a:gd name="T25" fmla="*/ 178 h 596"/>
                  <a:gd name="T26" fmla="*/ 135 w 596"/>
                  <a:gd name="T27" fmla="*/ 163 h 596"/>
                  <a:gd name="T28" fmla="*/ 91 w 596"/>
                  <a:gd name="T29" fmla="*/ 152 h 596"/>
                  <a:gd name="T30" fmla="*/ 47 w 596"/>
                  <a:gd name="T31" fmla="*/ 145 h 596"/>
                  <a:gd name="T32" fmla="*/ 0 w 596"/>
                  <a:gd name="T33" fmla="*/ 142 h 596"/>
                  <a:gd name="T34" fmla="*/ 421 w 596"/>
                  <a:gd name="T35" fmla="*/ 175 h 596"/>
                  <a:gd name="T36" fmla="*/ 460 w 596"/>
                  <a:gd name="T37" fmla="*/ 218 h 596"/>
                  <a:gd name="T38" fmla="*/ 494 w 596"/>
                  <a:gd name="T39" fmla="*/ 264 h 596"/>
                  <a:gd name="T40" fmla="*/ 524 w 596"/>
                  <a:gd name="T41" fmla="*/ 313 h 596"/>
                  <a:gd name="T42" fmla="*/ 549 w 596"/>
                  <a:gd name="T43" fmla="*/ 365 h 596"/>
                  <a:gd name="T44" fmla="*/ 569 w 596"/>
                  <a:gd name="T45" fmla="*/ 419 h 596"/>
                  <a:gd name="T46" fmla="*/ 583 w 596"/>
                  <a:gd name="T47" fmla="*/ 477 h 596"/>
                  <a:gd name="T48" fmla="*/ 593 w 596"/>
                  <a:gd name="T49" fmla="*/ 535 h 596"/>
                  <a:gd name="T50" fmla="*/ 596 w 596"/>
                  <a:gd name="T51" fmla="*/ 596 h 596"/>
                  <a:gd name="T52" fmla="*/ 453 w 596"/>
                  <a:gd name="T53" fmla="*/ 573 h 596"/>
                  <a:gd name="T54" fmla="*/ 448 w 596"/>
                  <a:gd name="T55" fmla="*/ 528 h 596"/>
                  <a:gd name="T56" fmla="*/ 439 w 596"/>
                  <a:gd name="T57" fmla="*/ 483 h 596"/>
                  <a:gd name="T58" fmla="*/ 426 w 596"/>
                  <a:gd name="T59" fmla="*/ 440 h 596"/>
                  <a:gd name="T60" fmla="*/ 409 w 596"/>
                  <a:gd name="T61" fmla="*/ 400 h 596"/>
                  <a:gd name="T62" fmla="*/ 388 w 596"/>
                  <a:gd name="T63" fmla="*/ 362 h 596"/>
                  <a:gd name="T64" fmla="*/ 364 w 596"/>
                  <a:gd name="T65" fmla="*/ 325 h 596"/>
                  <a:gd name="T66" fmla="*/ 336 w 596"/>
                  <a:gd name="T67" fmla="*/ 291 h 596"/>
                  <a:gd name="T68" fmla="*/ 421 w 596"/>
                  <a:gd name="T69" fmla="*/ 1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6" h="596">
                    <a:moveTo>
                      <a:pt x="0" y="0"/>
                    </a:moveTo>
                    <a:lnTo>
                      <a:pt x="31" y="2"/>
                    </a:lnTo>
                    <a:lnTo>
                      <a:pt x="61" y="4"/>
                    </a:lnTo>
                    <a:lnTo>
                      <a:pt x="90" y="7"/>
                    </a:lnTo>
                    <a:lnTo>
                      <a:pt x="120" y="12"/>
                    </a:lnTo>
                    <a:lnTo>
                      <a:pt x="149" y="20"/>
                    </a:lnTo>
                    <a:lnTo>
                      <a:pt x="178" y="27"/>
                    </a:lnTo>
                    <a:lnTo>
                      <a:pt x="205" y="37"/>
                    </a:lnTo>
                    <a:lnTo>
                      <a:pt x="232" y="47"/>
                    </a:lnTo>
                    <a:lnTo>
                      <a:pt x="259" y="59"/>
                    </a:lnTo>
                    <a:lnTo>
                      <a:pt x="284" y="72"/>
                    </a:lnTo>
                    <a:lnTo>
                      <a:pt x="309" y="87"/>
                    </a:lnTo>
                    <a:lnTo>
                      <a:pt x="333" y="102"/>
                    </a:lnTo>
                    <a:lnTo>
                      <a:pt x="356" y="119"/>
                    </a:lnTo>
                    <a:lnTo>
                      <a:pt x="379" y="137"/>
                    </a:lnTo>
                    <a:lnTo>
                      <a:pt x="400" y="155"/>
                    </a:lnTo>
                    <a:lnTo>
                      <a:pt x="421" y="175"/>
                    </a:lnTo>
                    <a:lnTo>
                      <a:pt x="320" y="275"/>
                    </a:lnTo>
                    <a:lnTo>
                      <a:pt x="305" y="260"/>
                    </a:lnTo>
                    <a:lnTo>
                      <a:pt x="288" y="246"/>
                    </a:lnTo>
                    <a:lnTo>
                      <a:pt x="271" y="233"/>
                    </a:lnTo>
                    <a:lnTo>
                      <a:pt x="253" y="220"/>
                    </a:lnTo>
                    <a:lnTo>
                      <a:pt x="235" y="208"/>
                    </a:lnTo>
                    <a:lnTo>
                      <a:pt x="216" y="198"/>
                    </a:lnTo>
                    <a:lnTo>
                      <a:pt x="197" y="187"/>
                    </a:lnTo>
                    <a:lnTo>
                      <a:pt x="177" y="178"/>
                    </a:lnTo>
                    <a:lnTo>
                      <a:pt x="156" y="170"/>
                    </a:lnTo>
                    <a:lnTo>
                      <a:pt x="135" y="163"/>
                    </a:lnTo>
                    <a:lnTo>
                      <a:pt x="114" y="157"/>
                    </a:lnTo>
                    <a:lnTo>
                      <a:pt x="91" y="152"/>
                    </a:lnTo>
                    <a:lnTo>
                      <a:pt x="69" y="147"/>
                    </a:lnTo>
                    <a:lnTo>
                      <a:pt x="47" y="145"/>
                    </a:lnTo>
                    <a:lnTo>
                      <a:pt x="23" y="14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  <a:moveTo>
                      <a:pt x="421" y="175"/>
                    </a:moveTo>
                    <a:lnTo>
                      <a:pt x="441" y="195"/>
                    </a:lnTo>
                    <a:lnTo>
                      <a:pt x="460" y="218"/>
                    </a:lnTo>
                    <a:lnTo>
                      <a:pt x="478" y="240"/>
                    </a:lnTo>
                    <a:lnTo>
                      <a:pt x="494" y="264"/>
                    </a:lnTo>
                    <a:lnTo>
                      <a:pt x="510" y="287"/>
                    </a:lnTo>
                    <a:lnTo>
                      <a:pt x="524" y="313"/>
                    </a:lnTo>
                    <a:lnTo>
                      <a:pt x="537" y="338"/>
                    </a:lnTo>
                    <a:lnTo>
                      <a:pt x="549" y="365"/>
                    </a:lnTo>
                    <a:lnTo>
                      <a:pt x="560" y="391"/>
                    </a:lnTo>
                    <a:lnTo>
                      <a:pt x="569" y="419"/>
                    </a:lnTo>
                    <a:lnTo>
                      <a:pt x="577" y="448"/>
                    </a:lnTo>
                    <a:lnTo>
                      <a:pt x="583" y="477"/>
                    </a:lnTo>
                    <a:lnTo>
                      <a:pt x="589" y="505"/>
                    </a:lnTo>
                    <a:lnTo>
                      <a:pt x="593" y="535"/>
                    </a:lnTo>
                    <a:lnTo>
                      <a:pt x="595" y="566"/>
                    </a:lnTo>
                    <a:lnTo>
                      <a:pt x="596" y="596"/>
                    </a:lnTo>
                    <a:lnTo>
                      <a:pt x="453" y="596"/>
                    </a:lnTo>
                    <a:lnTo>
                      <a:pt x="453" y="573"/>
                    </a:lnTo>
                    <a:lnTo>
                      <a:pt x="451" y="550"/>
                    </a:lnTo>
                    <a:lnTo>
                      <a:pt x="448" y="528"/>
                    </a:lnTo>
                    <a:lnTo>
                      <a:pt x="445" y="505"/>
                    </a:lnTo>
                    <a:lnTo>
                      <a:pt x="439" y="483"/>
                    </a:lnTo>
                    <a:lnTo>
                      <a:pt x="433" y="462"/>
                    </a:lnTo>
                    <a:lnTo>
                      <a:pt x="426" y="440"/>
                    </a:lnTo>
                    <a:lnTo>
                      <a:pt x="418" y="420"/>
                    </a:lnTo>
                    <a:lnTo>
                      <a:pt x="409" y="400"/>
                    </a:lnTo>
                    <a:lnTo>
                      <a:pt x="399" y="380"/>
                    </a:lnTo>
                    <a:lnTo>
                      <a:pt x="388" y="362"/>
                    </a:lnTo>
                    <a:lnTo>
                      <a:pt x="376" y="342"/>
                    </a:lnTo>
                    <a:lnTo>
                      <a:pt x="364" y="325"/>
                    </a:lnTo>
                    <a:lnTo>
                      <a:pt x="350" y="307"/>
                    </a:lnTo>
                    <a:lnTo>
                      <a:pt x="336" y="291"/>
                    </a:lnTo>
                    <a:lnTo>
                      <a:pt x="320" y="275"/>
                    </a:lnTo>
                    <a:lnTo>
                      <a:pt x="421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62">
                <a:extLst>
                  <a:ext uri="{FF2B5EF4-FFF2-40B4-BE49-F238E27FC236}">
                    <a16:creationId xmlns:a16="http://schemas.microsoft.com/office/drawing/2014/main" id="{A804C6F1-25D2-43D7-AE80-085987784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7763" y="4418013"/>
                <a:ext cx="46038" cy="2071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 89">
                <a:extLst>
                  <a:ext uri="{FF2B5EF4-FFF2-40B4-BE49-F238E27FC236}">
                    <a16:creationId xmlns:a16="http://schemas.microsoft.com/office/drawing/2014/main" id="{1DBEFABC-B69B-4924-A98A-ADD86CC92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400" y="3165475"/>
                <a:ext cx="276225" cy="303213"/>
              </a:xfrm>
              <a:custGeom>
                <a:avLst/>
                <a:gdLst>
                  <a:gd name="T0" fmla="*/ 694 w 872"/>
                  <a:gd name="T1" fmla="*/ 878 h 954"/>
                  <a:gd name="T2" fmla="*/ 751 w 872"/>
                  <a:gd name="T3" fmla="*/ 816 h 954"/>
                  <a:gd name="T4" fmla="*/ 787 w 872"/>
                  <a:gd name="T5" fmla="*/ 768 h 954"/>
                  <a:gd name="T6" fmla="*/ 811 w 872"/>
                  <a:gd name="T7" fmla="*/ 732 h 954"/>
                  <a:gd name="T8" fmla="*/ 832 w 872"/>
                  <a:gd name="T9" fmla="*/ 692 h 954"/>
                  <a:gd name="T10" fmla="*/ 850 w 872"/>
                  <a:gd name="T11" fmla="*/ 650 h 954"/>
                  <a:gd name="T12" fmla="*/ 863 w 872"/>
                  <a:gd name="T13" fmla="*/ 605 h 954"/>
                  <a:gd name="T14" fmla="*/ 870 w 872"/>
                  <a:gd name="T15" fmla="*/ 558 h 954"/>
                  <a:gd name="T16" fmla="*/ 870 w 872"/>
                  <a:gd name="T17" fmla="*/ 510 h 954"/>
                  <a:gd name="T18" fmla="*/ 862 w 872"/>
                  <a:gd name="T19" fmla="*/ 460 h 954"/>
                  <a:gd name="T20" fmla="*/ 843 w 872"/>
                  <a:gd name="T21" fmla="*/ 410 h 954"/>
                  <a:gd name="T22" fmla="*/ 813 w 872"/>
                  <a:gd name="T23" fmla="*/ 361 h 954"/>
                  <a:gd name="T24" fmla="*/ 772 w 872"/>
                  <a:gd name="T25" fmla="*/ 312 h 954"/>
                  <a:gd name="T26" fmla="*/ 721 w 872"/>
                  <a:gd name="T27" fmla="*/ 266 h 954"/>
                  <a:gd name="T28" fmla="*/ 666 w 872"/>
                  <a:gd name="T29" fmla="*/ 226 h 954"/>
                  <a:gd name="T30" fmla="*/ 605 w 872"/>
                  <a:gd name="T31" fmla="*/ 189 h 954"/>
                  <a:gd name="T32" fmla="*/ 542 w 872"/>
                  <a:gd name="T33" fmla="*/ 157 h 954"/>
                  <a:gd name="T34" fmla="*/ 476 w 872"/>
                  <a:gd name="T35" fmla="*/ 127 h 954"/>
                  <a:gd name="T36" fmla="*/ 410 w 872"/>
                  <a:gd name="T37" fmla="*/ 101 h 954"/>
                  <a:gd name="T38" fmla="*/ 344 w 872"/>
                  <a:gd name="T39" fmla="*/ 79 h 954"/>
                  <a:gd name="T40" fmla="*/ 250 w 872"/>
                  <a:gd name="T41" fmla="*/ 51 h 954"/>
                  <a:gd name="T42" fmla="*/ 138 w 872"/>
                  <a:gd name="T43" fmla="*/ 26 h 954"/>
                  <a:gd name="T44" fmla="*/ 54 w 872"/>
                  <a:gd name="T45" fmla="*/ 9 h 954"/>
                  <a:gd name="T46" fmla="*/ 6 w 872"/>
                  <a:gd name="T47" fmla="*/ 1 h 954"/>
                  <a:gd name="T48" fmla="*/ 1 w 872"/>
                  <a:gd name="T49" fmla="*/ 8 h 954"/>
                  <a:gd name="T50" fmla="*/ 3 w 872"/>
                  <a:gd name="T51" fmla="*/ 54 h 954"/>
                  <a:gd name="T52" fmla="*/ 9 w 872"/>
                  <a:gd name="T53" fmla="*/ 140 h 954"/>
                  <a:gd name="T54" fmla="*/ 19 w 872"/>
                  <a:gd name="T55" fmla="*/ 249 h 954"/>
                  <a:gd name="T56" fmla="*/ 34 w 872"/>
                  <a:gd name="T57" fmla="*/ 373 h 954"/>
                  <a:gd name="T58" fmla="*/ 54 w 872"/>
                  <a:gd name="T59" fmla="*/ 498 h 954"/>
                  <a:gd name="T60" fmla="*/ 72 w 872"/>
                  <a:gd name="T61" fmla="*/ 588 h 954"/>
                  <a:gd name="T62" fmla="*/ 86 w 872"/>
                  <a:gd name="T63" fmla="*/ 642 h 954"/>
                  <a:gd name="T64" fmla="*/ 102 w 872"/>
                  <a:gd name="T65" fmla="*/ 691 h 954"/>
                  <a:gd name="T66" fmla="*/ 120 w 872"/>
                  <a:gd name="T67" fmla="*/ 732 h 954"/>
                  <a:gd name="T68" fmla="*/ 149 w 872"/>
                  <a:gd name="T69" fmla="*/ 782 h 954"/>
                  <a:gd name="T70" fmla="*/ 190 w 872"/>
                  <a:gd name="T71" fmla="*/ 835 h 954"/>
                  <a:gd name="T72" fmla="*/ 235 w 872"/>
                  <a:gd name="T73" fmla="*/ 878 h 954"/>
                  <a:gd name="T74" fmla="*/ 280 w 872"/>
                  <a:gd name="T75" fmla="*/ 910 h 954"/>
                  <a:gd name="T76" fmla="*/ 326 w 872"/>
                  <a:gd name="T77" fmla="*/ 932 h 954"/>
                  <a:gd name="T78" fmla="*/ 372 w 872"/>
                  <a:gd name="T79" fmla="*/ 946 h 954"/>
                  <a:gd name="T80" fmla="*/ 417 w 872"/>
                  <a:gd name="T81" fmla="*/ 953 h 954"/>
                  <a:gd name="T82" fmla="*/ 461 w 872"/>
                  <a:gd name="T83" fmla="*/ 954 h 954"/>
                  <a:gd name="T84" fmla="*/ 503 w 872"/>
                  <a:gd name="T85" fmla="*/ 951 h 954"/>
                  <a:gd name="T86" fmla="*/ 542 w 872"/>
                  <a:gd name="T87" fmla="*/ 945 h 954"/>
                  <a:gd name="T88" fmla="*/ 578 w 872"/>
                  <a:gd name="T89" fmla="*/ 935 h 954"/>
                  <a:gd name="T90" fmla="*/ 609 w 872"/>
                  <a:gd name="T91" fmla="*/ 924 h 954"/>
                  <a:gd name="T92" fmla="*/ 664 w 872"/>
                  <a:gd name="T93" fmla="*/ 899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72" h="954">
                    <a:moveTo>
                      <a:pt x="680" y="890"/>
                    </a:moveTo>
                    <a:lnTo>
                      <a:pt x="694" y="878"/>
                    </a:lnTo>
                    <a:lnTo>
                      <a:pt x="729" y="841"/>
                    </a:lnTo>
                    <a:lnTo>
                      <a:pt x="751" y="816"/>
                    </a:lnTo>
                    <a:lnTo>
                      <a:pt x="776" y="785"/>
                    </a:lnTo>
                    <a:lnTo>
                      <a:pt x="787" y="768"/>
                    </a:lnTo>
                    <a:lnTo>
                      <a:pt x="799" y="751"/>
                    </a:lnTo>
                    <a:lnTo>
                      <a:pt x="811" y="732"/>
                    </a:lnTo>
                    <a:lnTo>
                      <a:pt x="822" y="713"/>
                    </a:lnTo>
                    <a:lnTo>
                      <a:pt x="832" y="692"/>
                    </a:lnTo>
                    <a:lnTo>
                      <a:pt x="842" y="671"/>
                    </a:lnTo>
                    <a:lnTo>
                      <a:pt x="850" y="650"/>
                    </a:lnTo>
                    <a:lnTo>
                      <a:pt x="858" y="627"/>
                    </a:lnTo>
                    <a:lnTo>
                      <a:pt x="863" y="605"/>
                    </a:lnTo>
                    <a:lnTo>
                      <a:pt x="868" y="582"/>
                    </a:lnTo>
                    <a:lnTo>
                      <a:pt x="870" y="558"/>
                    </a:lnTo>
                    <a:lnTo>
                      <a:pt x="872" y="534"/>
                    </a:lnTo>
                    <a:lnTo>
                      <a:pt x="870" y="510"/>
                    </a:lnTo>
                    <a:lnTo>
                      <a:pt x="867" y="485"/>
                    </a:lnTo>
                    <a:lnTo>
                      <a:pt x="862" y="460"/>
                    </a:lnTo>
                    <a:lnTo>
                      <a:pt x="855" y="436"/>
                    </a:lnTo>
                    <a:lnTo>
                      <a:pt x="843" y="410"/>
                    </a:lnTo>
                    <a:lnTo>
                      <a:pt x="830" y="386"/>
                    </a:lnTo>
                    <a:lnTo>
                      <a:pt x="813" y="361"/>
                    </a:lnTo>
                    <a:lnTo>
                      <a:pt x="794" y="336"/>
                    </a:lnTo>
                    <a:lnTo>
                      <a:pt x="772" y="312"/>
                    </a:lnTo>
                    <a:lnTo>
                      <a:pt x="747" y="289"/>
                    </a:lnTo>
                    <a:lnTo>
                      <a:pt x="721" y="266"/>
                    </a:lnTo>
                    <a:lnTo>
                      <a:pt x="694" y="246"/>
                    </a:lnTo>
                    <a:lnTo>
                      <a:pt x="666" y="226"/>
                    </a:lnTo>
                    <a:lnTo>
                      <a:pt x="636" y="207"/>
                    </a:lnTo>
                    <a:lnTo>
                      <a:pt x="605" y="189"/>
                    </a:lnTo>
                    <a:lnTo>
                      <a:pt x="574" y="173"/>
                    </a:lnTo>
                    <a:lnTo>
                      <a:pt x="542" y="157"/>
                    </a:lnTo>
                    <a:lnTo>
                      <a:pt x="509" y="141"/>
                    </a:lnTo>
                    <a:lnTo>
                      <a:pt x="476" y="127"/>
                    </a:lnTo>
                    <a:lnTo>
                      <a:pt x="443" y="114"/>
                    </a:lnTo>
                    <a:lnTo>
                      <a:pt x="410" y="101"/>
                    </a:lnTo>
                    <a:lnTo>
                      <a:pt x="377" y="90"/>
                    </a:lnTo>
                    <a:lnTo>
                      <a:pt x="344" y="79"/>
                    </a:lnTo>
                    <a:lnTo>
                      <a:pt x="312" y="69"/>
                    </a:lnTo>
                    <a:lnTo>
                      <a:pt x="250" y="51"/>
                    </a:lnTo>
                    <a:lnTo>
                      <a:pt x="191" y="37"/>
                    </a:lnTo>
                    <a:lnTo>
                      <a:pt x="138" y="26"/>
                    </a:lnTo>
                    <a:lnTo>
                      <a:pt x="92" y="16"/>
                    </a:lnTo>
                    <a:lnTo>
                      <a:pt x="54" y="9"/>
                    </a:lnTo>
                    <a:lnTo>
                      <a:pt x="25" y="4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2" y="26"/>
                    </a:lnTo>
                    <a:lnTo>
                      <a:pt x="3" y="54"/>
                    </a:lnTo>
                    <a:lnTo>
                      <a:pt x="6" y="93"/>
                    </a:lnTo>
                    <a:lnTo>
                      <a:pt x="9" y="140"/>
                    </a:lnTo>
                    <a:lnTo>
                      <a:pt x="14" y="192"/>
                    </a:lnTo>
                    <a:lnTo>
                      <a:pt x="19" y="249"/>
                    </a:lnTo>
                    <a:lnTo>
                      <a:pt x="26" y="310"/>
                    </a:lnTo>
                    <a:lnTo>
                      <a:pt x="34" y="373"/>
                    </a:lnTo>
                    <a:lnTo>
                      <a:pt x="44" y="436"/>
                    </a:lnTo>
                    <a:lnTo>
                      <a:pt x="54" y="498"/>
                    </a:lnTo>
                    <a:lnTo>
                      <a:pt x="66" y="559"/>
                    </a:lnTo>
                    <a:lnTo>
                      <a:pt x="72" y="588"/>
                    </a:lnTo>
                    <a:lnTo>
                      <a:pt x="79" y="616"/>
                    </a:lnTo>
                    <a:lnTo>
                      <a:pt x="86" y="642"/>
                    </a:lnTo>
                    <a:lnTo>
                      <a:pt x="94" y="668"/>
                    </a:lnTo>
                    <a:lnTo>
                      <a:pt x="102" y="691"/>
                    </a:lnTo>
                    <a:lnTo>
                      <a:pt x="111" y="713"/>
                    </a:lnTo>
                    <a:lnTo>
                      <a:pt x="120" y="732"/>
                    </a:lnTo>
                    <a:lnTo>
                      <a:pt x="129" y="750"/>
                    </a:lnTo>
                    <a:lnTo>
                      <a:pt x="149" y="782"/>
                    </a:lnTo>
                    <a:lnTo>
                      <a:pt x="169" y="809"/>
                    </a:lnTo>
                    <a:lnTo>
                      <a:pt x="190" y="835"/>
                    </a:lnTo>
                    <a:lnTo>
                      <a:pt x="213" y="857"/>
                    </a:lnTo>
                    <a:lnTo>
                      <a:pt x="235" y="878"/>
                    </a:lnTo>
                    <a:lnTo>
                      <a:pt x="257" y="895"/>
                    </a:lnTo>
                    <a:lnTo>
                      <a:pt x="280" y="910"/>
                    </a:lnTo>
                    <a:lnTo>
                      <a:pt x="303" y="921"/>
                    </a:lnTo>
                    <a:lnTo>
                      <a:pt x="326" y="932"/>
                    </a:lnTo>
                    <a:lnTo>
                      <a:pt x="349" y="940"/>
                    </a:lnTo>
                    <a:lnTo>
                      <a:pt x="372" y="946"/>
                    </a:lnTo>
                    <a:lnTo>
                      <a:pt x="395" y="950"/>
                    </a:lnTo>
                    <a:lnTo>
                      <a:pt x="417" y="953"/>
                    </a:lnTo>
                    <a:lnTo>
                      <a:pt x="439" y="954"/>
                    </a:lnTo>
                    <a:lnTo>
                      <a:pt x="461" y="954"/>
                    </a:lnTo>
                    <a:lnTo>
                      <a:pt x="482" y="953"/>
                    </a:lnTo>
                    <a:lnTo>
                      <a:pt x="503" y="951"/>
                    </a:lnTo>
                    <a:lnTo>
                      <a:pt x="522" y="948"/>
                    </a:lnTo>
                    <a:lnTo>
                      <a:pt x="542" y="945"/>
                    </a:lnTo>
                    <a:lnTo>
                      <a:pt x="561" y="939"/>
                    </a:lnTo>
                    <a:lnTo>
                      <a:pt x="578" y="935"/>
                    </a:lnTo>
                    <a:lnTo>
                      <a:pt x="594" y="930"/>
                    </a:lnTo>
                    <a:lnTo>
                      <a:pt x="609" y="924"/>
                    </a:lnTo>
                    <a:lnTo>
                      <a:pt x="623" y="919"/>
                    </a:lnTo>
                    <a:lnTo>
                      <a:pt x="664" y="899"/>
                    </a:lnTo>
                    <a:lnTo>
                      <a:pt x="680" y="890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3"/>
                  </a:gs>
                  <a:gs pos="86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8217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84" name="Freeform 99">
                <a:extLst>
                  <a:ext uri="{FF2B5EF4-FFF2-40B4-BE49-F238E27FC236}">
                    <a16:creationId xmlns:a16="http://schemas.microsoft.com/office/drawing/2014/main" id="{6B25B17A-B48A-44E6-850F-A7EBD97A0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375" y="3384550"/>
                <a:ext cx="244475" cy="231775"/>
              </a:xfrm>
              <a:custGeom>
                <a:avLst/>
                <a:gdLst>
                  <a:gd name="T0" fmla="*/ 74 w 773"/>
                  <a:gd name="T1" fmla="*/ 0 h 728"/>
                  <a:gd name="T2" fmla="*/ 773 w 773"/>
                  <a:gd name="T3" fmla="*/ 647 h 728"/>
                  <a:gd name="T4" fmla="*/ 699 w 773"/>
                  <a:gd name="T5" fmla="*/ 728 h 728"/>
                  <a:gd name="T6" fmla="*/ 0 w 773"/>
                  <a:gd name="T7" fmla="*/ 80 h 728"/>
                  <a:gd name="T8" fmla="*/ 74 w 773"/>
                  <a:gd name="T9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3" h="728">
                    <a:moveTo>
                      <a:pt x="74" y="0"/>
                    </a:moveTo>
                    <a:lnTo>
                      <a:pt x="773" y="647"/>
                    </a:lnTo>
                    <a:lnTo>
                      <a:pt x="699" y="728"/>
                    </a:lnTo>
                    <a:lnTo>
                      <a:pt x="0" y="8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28">
              <a:extLst>
                <a:ext uri="{FF2B5EF4-FFF2-40B4-BE49-F238E27FC236}">
                  <a16:creationId xmlns:a16="http://schemas.microsoft.com/office/drawing/2014/main" id="{C4245EA0-0490-4B0E-AE01-A820ED210B4B}"/>
                </a:ext>
              </a:extLst>
            </p:cNvPr>
            <p:cNvGrpSpPr/>
            <p:nvPr/>
          </p:nvGrpSpPr>
          <p:grpSpPr>
            <a:xfrm>
              <a:off x="6385241" y="2186521"/>
              <a:ext cx="1583473" cy="4673598"/>
              <a:chOff x="3390900" y="1757363"/>
              <a:chExt cx="1603375" cy="4732338"/>
            </a:xfrm>
            <a:solidFill>
              <a:schemeClr val="accent2"/>
            </a:solidFill>
          </p:grpSpPr>
          <p:sp>
            <p:nvSpPr>
              <p:cNvPr id="170" name="Rectangle 44">
                <a:extLst>
                  <a:ext uri="{FF2B5EF4-FFF2-40B4-BE49-F238E27FC236}">
                    <a16:creationId xmlns:a16="http://schemas.microsoft.com/office/drawing/2014/main" id="{8382847D-7C9B-4A95-99BD-746951F91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363" y="2441575"/>
                <a:ext cx="60325" cy="5969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8">
                <a:extLst>
                  <a:ext uri="{FF2B5EF4-FFF2-40B4-BE49-F238E27FC236}">
                    <a16:creationId xmlns:a16="http://schemas.microsoft.com/office/drawing/2014/main" id="{E4965D8F-EA86-4B49-9614-AEEE75427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413" y="2867025"/>
                <a:ext cx="219075" cy="184150"/>
              </a:xfrm>
              <a:custGeom>
                <a:avLst/>
                <a:gdLst>
                  <a:gd name="T0" fmla="*/ 688 w 688"/>
                  <a:gd name="T1" fmla="*/ 85 h 580"/>
                  <a:gd name="T2" fmla="*/ 67 w 688"/>
                  <a:gd name="T3" fmla="*/ 580 h 580"/>
                  <a:gd name="T4" fmla="*/ 0 w 688"/>
                  <a:gd name="T5" fmla="*/ 495 h 580"/>
                  <a:gd name="T6" fmla="*/ 621 w 688"/>
                  <a:gd name="T7" fmla="*/ 0 h 580"/>
                  <a:gd name="T8" fmla="*/ 688 w 688"/>
                  <a:gd name="T9" fmla="*/ 85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8" h="580">
                    <a:moveTo>
                      <a:pt x="688" y="85"/>
                    </a:moveTo>
                    <a:lnTo>
                      <a:pt x="67" y="580"/>
                    </a:lnTo>
                    <a:lnTo>
                      <a:pt x="0" y="495"/>
                    </a:lnTo>
                    <a:lnTo>
                      <a:pt x="621" y="0"/>
                    </a:lnTo>
                    <a:lnTo>
                      <a:pt x="688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 12">
                <a:extLst>
                  <a:ext uri="{FF2B5EF4-FFF2-40B4-BE49-F238E27FC236}">
                    <a16:creationId xmlns:a16="http://schemas.microsoft.com/office/drawing/2014/main" id="{02FB3B8B-8610-406B-A2D9-FD67AE113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775" y="1757363"/>
                <a:ext cx="825500" cy="827088"/>
              </a:xfrm>
              <a:custGeom>
                <a:avLst/>
                <a:gdLst>
                  <a:gd name="T0" fmla="*/ 2593 w 2600"/>
                  <a:gd name="T1" fmla="*/ 1434 h 2602"/>
                  <a:gd name="T2" fmla="*/ 2559 w 2600"/>
                  <a:gd name="T3" fmla="*/ 1627 h 2602"/>
                  <a:gd name="T4" fmla="*/ 2498 w 2600"/>
                  <a:gd name="T5" fmla="*/ 1808 h 2602"/>
                  <a:gd name="T6" fmla="*/ 2412 w 2600"/>
                  <a:gd name="T7" fmla="*/ 1976 h 2602"/>
                  <a:gd name="T8" fmla="*/ 2303 w 2600"/>
                  <a:gd name="T9" fmla="*/ 2128 h 2602"/>
                  <a:gd name="T10" fmla="*/ 2174 w 2600"/>
                  <a:gd name="T11" fmla="*/ 2264 h 2602"/>
                  <a:gd name="T12" fmla="*/ 2026 w 2600"/>
                  <a:gd name="T13" fmla="*/ 2380 h 2602"/>
                  <a:gd name="T14" fmla="*/ 1864 w 2600"/>
                  <a:gd name="T15" fmla="*/ 2473 h 2602"/>
                  <a:gd name="T16" fmla="*/ 1687 w 2600"/>
                  <a:gd name="T17" fmla="*/ 2544 h 2602"/>
                  <a:gd name="T18" fmla="*/ 1497 w 2600"/>
                  <a:gd name="T19" fmla="*/ 2587 h 2602"/>
                  <a:gd name="T20" fmla="*/ 1300 w 2600"/>
                  <a:gd name="T21" fmla="*/ 2602 h 2602"/>
                  <a:gd name="T22" fmla="*/ 1103 w 2600"/>
                  <a:gd name="T23" fmla="*/ 2587 h 2602"/>
                  <a:gd name="T24" fmla="*/ 913 w 2600"/>
                  <a:gd name="T25" fmla="*/ 2544 h 2602"/>
                  <a:gd name="T26" fmla="*/ 736 w 2600"/>
                  <a:gd name="T27" fmla="*/ 2473 h 2602"/>
                  <a:gd name="T28" fmla="*/ 574 w 2600"/>
                  <a:gd name="T29" fmla="*/ 2380 h 2602"/>
                  <a:gd name="T30" fmla="*/ 426 w 2600"/>
                  <a:gd name="T31" fmla="*/ 2264 h 2602"/>
                  <a:gd name="T32" fmla="*/ 297 w 2600"/>
                  <a:gd name="T33" fmla="*/ 2128 h 2602"/>
                  <a:gd name="T34" fmla="*/ 188 w 2600"/>
                  <a:gd name="T35" fmla="*/ 1976 h 2602"/>
                  <a:gd name="T36" fmla="*/ 102 w 2600"/>
                  <a:gd name="T37" fmla="*/ 1808 h 2602"/>
                  <a:gd name="T38" fmla="*/ 41 w 2600"/>
                  <a:gd name="T39" fmla="*/ 1627 h 2602"/>
                  <a:gd name="T40" fmla="*/ 7 w 2600"/>
                  <a:gd name="T41" fmla="*/ 1434 h 2602"/>
                  <a:gd name="T42" fmla="*/ 2 w 2600"/>
                  <a:gd name="T43" fmla="*/ 1235 h 2602"/>
                  <a:gd name="T44" fmla="*/ 26 w 2600"/>
                  <a:gd name="T45" fmla="*/ 1039 h 2602"/>
                  <a:gd name="T46" fmla="*/ 79 w 2600"/>
                  <a:gd name="T47" fmla="*/ 855 h 2602"/>
                  <a:gd name="T48" fmla="*/ 157 w 2600"/>
                  <a:gd name="T49" fmla="*/ 681 h 2602"/>
                  <a:gd name="T50" fmla="*/ 259 w 2600"/>
                  <a:gd name="T51" fmla="*/ 523 h 2602"/>
                  <a:gd name="T52" fmla="*/ 381 w 2600"/>
                  <a:gd name="T53" fmla="*/ 382 h 2602"/>
                  <a:gd name="T54" fmla="*/ 522 w 2600"/>
                  <a:gd name="T55" fmla="*/ 259 h 2602"/>
                  <a:gd name="T56" fmla="*/ 680 w 2600"/>
                  <a:gd name="T57" fmla="*/ 158 h 2602"/>
                  <a:gd name="T58" fmla="*/ 853 w 2600"/>
                  <a:gd name="T59" fmla="*/ 79 h 2602"/>
                  <a:gd name="T60" fmla="*/ 1038 w 2600"/>
                  <a:gd name="T61" fmla="*/ 27 h 2602"/>
                  <a:gd name="T62" fmla="*/ 1233 w 2600"/>
                  <a:gd name="T63" fmla="*/ 3 h 2602"/>
                  <a:gd name="T64" fmla="*/ 1432 w 2600"/>
                  <a:gd name="T65" fmla="*/ 8 h 2602"/>
                  <a:gd name="T66" fmla="*/ 1625 w 2600"/>
                  <a:gd name="T67" fmla="*/ 42 h 2602"/>
                  <a:gd name="T68" fmla="*/ 1806 w 2600"/>
                  <a:gd name="T69" fmla="*/ 103 h 2602"/>
                  <a:gd name="T70" fmla="*/ 1974 w 2600"/>
                  <a:gd name="T71" fmla="*/ 189 h 2602"/>
                  <a:gd name="T72" fmla="*/ 2126 w 2600"/>
                  <a:gd name="T73" fmla="*/ 298 h 2602"/>
                  <a:gd name="T74" fmla="*/ 2262 w 2600"/>
                  <a:gd name="T75" fmla="*/ 426 h 2602"/>
                  <a:gd name="T76" fmla="*/ 2378 w 2600"/>
                  <a:gd name="T77" fmla="*/ 574 h 2602"/>
                  <a:gd name="T78" fmla="*/ 2471 w 2600"/>
                  <a:gd name="T79" fmla="*/ 737 h 2602"/>
                  <a:gd name="T80" fmla="*/ 2541 w 2600"/>
                  <a:gd name="T81" fmla="*/ 914 h 2602"/>
                  <a:gd name="T82" fmla="*/ 2585 w 2600"/>
                  <a:gd name="T83" fmla="*/ 1104 h 2602"/>
                  <a:gd name="T84" fmla="*/ 2600 w 2600"/>
                  <a:gd name="T85" fmla="*/ 1301 h 2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00" h="2602">
                    <a:moveTo>
                      <a:pt x="2600" y="1301"/>
                    </a:moveTo>
                    <a:lnTo>
                      <a:pt x="2598" y="1368"/>
                    </a:lnTo>
                    <a:lnTo>
                      <a:pt x="2593" y="1434"/>
                    </a:lnTo>
                    <a:lnTo>
                      <a:pt x="2585" y="1499"/>
                    </a:lnTo>
                    <a:lnTo>
                      <a:pt x="2573" y="1564"/>
                    </a:lnTo>
                    <a:lnTo>
                      <a:pt x="2559" y="1627"/>
                    </a:lnTo>
                    <a:lnTo>
                      <a:pt x="2541" y="1688"/>
                    </a:lnTo>
                    <a:lnTo>
                      <a:pt x="2521" y="1748"/>
                    </a:lnTo>
                    <a:lnTo>
                      <a:pt x="2498" y="1808"/>
                    </a:lnTo>
                    <a:lnTo>
                      <a:pt x="2471" y="1865"/>
                    </a:lnTo>
                    <a:lnTo>
                      <a:pt x="2443" y="1922"/>
                    </a:lnTo>
                    <a:lnTo>
                      <a:pt x="2412" y="1976"/>
                    </a:lnTo>
                    <a:lnTo>
                      <a:pt x="2378" y="2028"/>
                    </a:lnTo>
                    <a:lnTo>
                      <a:pt x="2341" y="2079"/>
                    </a:lnTo>
                    <a:lnTo>
                      <a:pt x="2303" y="2128"/>
                    </a:lnTo>
                    <a:lnTo>
                      <a:pt x="2262" y="2176"/>
                    </a:lnTo>
                    <a:lnTo>
                      <a:pt x="2219" y="2221"/>
                    </a:lnTo>
                    <a:lnTo>
                      <a:pt x="2174" y="2264"/>
                    </a:lnTo>
                    <a:lnTo>
                      <a:pt x="2126" y="2305"/>
                    </a:lnTo>
                    <a:lnTo>
                      <a:pt x="2077" y="2343"/>
                    </a:lnTo>
                    <a:lnTo>
                      <a:pt x="2026" y="2380"/>
                    </a:lnTo>
                    <a:lnTo>
                      <a:pt x="1974" y="2414"/>
                    </a:lnTo>
                    <a:lnTo>
                      <a:pt x="1920" y="2445"/>
                    </a:lnTo>
                    <a:lnTo>
                      <a:pt x="1864" y="2473"/>
                    </a:lnTo>
                    <a:lnTo>
                      <a:pt x="1806" y="2500"/>
                    </a:lnTo>
                    <a:lnTo>
                      <a:pt x="1746" y="2523"/>
                    </a:lnTo>
                    <a:lnTo>
                      <a:pt x="1687" y="2544"/>
                    </a:lnTo>
                    <a:lnTo>
                      <a:pt x="1625" y="2561"/>
                    </a:lnTo>
                    <a:lnTo>
                      <a:pt x="1562" y="2576"/>
                    </a:lnTo>
                    <a:lnTo>
                      <a:pt x="1497" y="2587"/>
                    </a:lnTo>
                    <a:lnTo>
                      <a:pt x="1432" y="2595"/>
                    </a:lnTo>
                    <a:lnTo>
                      <a:pt x="1366" y="2600"/>
                    </a:lnTo>
                    <a:lnTo>
                      <a:pt x="1300" y="2602"/>
                    </a:lnTo>
                    <a:lnTo>
                      <a:pt x="1233" y="2600"/>
                    </a:lnTo>
                    <a:lnTo>
                      <a:pt x="1167" y="2595"/>
                    </a:lnTo>
                    <a:lnTo>
                      <a:pt x="1103" y="2587"/>
                    </a:lnTo>
                    <a:lnTo>
                      <a:pt x="1038" y="2576"/>
                    </a:lnTo>
                    <a:lnTo>
                      <a:pt x="975" y="2561"/>
                    </a:lnTo>
                    <a:lnTo>
                      <a:pt x="913" y="2544"/>
                    </a:lnTo>
                    <a:lnTo>
                      <a:pt x="853" y="2523"/>
                    </a:lnTo>
                    <a:lnTo>
                      <a:pt x="794" y="2500"/>
                    </a:lnTo>
                    <a:lnTo>
                      <a:pt x="736" y="2473"/>
                    </a:lnTo>
                    <a:lnTo>
                      <a:pt x="680" y="2445"/>
                    </a:lnTo>
                    <a:lnTo>
                      <a:pt x="626" y="2414"/>
                    </a:lnTo>
                    <a:lnTo>
                      <a:pt x="574" y="2380"/>
                    </a:lnTo>
                    <a:lnTo>
                      <a:pt x="522" y="2343"/>
                    </a:lnTo>
                    <a:lnTo>
                      <a:pt x="474" y="2305"/>
                    </a:lnTo>
                    <a:lnTo>
                      <a:pt x="426" y="2264"/>
                    </a:lnTo>
                    <a:lnTo>
                      <a:pt x="381" y="2221"/>
                    </a:lnTo>
                    <a:lnTo>
                      <a:pt x="338" y="2176"/>
                    </a:lnTo>
                    <a:lnTo>
                      <a:pt x="297" y="2128"/>
                    </a:lnTo>
                    <a:lnTo>
                      <a:pt x="259" y="2079"/>
                    </a:lnTo>
                    <a:lnTo>
                      <a:pt x="222" y="2028"/>
                    </a:lnTo>
                    <a:lnTo>
                      <a:pt x="188" y="1976"/>
                    </a:lnTo>
                    <a:lnTo>
                      <a:pt x="157" y="1922"/>
                    </a:lnTo>
                    <a:lnTo>
                      <a:pt x="129" y="1865"/>
                    </a:lnTo>
                    <a:lnTo>
                      <a:pt x="102" y="1808"/>
                    </a:lnTo>
                    <a:lnTo>
                      <a:pt x="79" y="1748"/>
                    </a:lnTo>
                    <a:lnTo>
                      <a:pt x="58" y="1688"/>
                    </a:lnTo>
                    <a:lnTo>
                      <a:pt x="41" y="1627"/>
                    </a:lnTo>
                    <a:lnTo>
                      <a:pt x="26" y="1564"/>
                    </a:lnTo>
                    <a:lnTo>
                      <a:pt x="15" y="1499"/>
                    </a:lnTo>
                    <a:lnTo>
                      <a:pt x="7" y="1434"/>
                    </a:lnTo>
                    <a:lnTo>
                      <a:pt x="2" y="1368"/>
                    </a:lnTo>
                    <a:lnTo>
                      <a:pt x="0" y="1301"/>
                    </a:lnTo>
                    <a:lnTo>
                      <a:pt x="2" y="1235"/>
                    </a:lnTo>
                    <a:lnTo>
                      <a:pt x="7" y="1169"/>
                    </a:lnTo>
                    <a:lnTo>
                      <a:pt x="15" y="1104"/>
                    </a:lnTo>
                    <a:lnTo>
                      <a:pt x="26" y="1039"/>
                    </a:lnTo>
                    <a:lnTo>
                      <a:pt x="41" y="976"/>
                    </a:lnTo>
                    <a:lnTo>
                      <a:pt x="58" y="914"/>
                    </a:lnTo>
                    <a:lnTo>
                      <a:pt x="79" y="855"/>
                    </a:lnTo>
                    <a:lnTo>
                      <a:pt x="102" y="795"/>
                    </a:lnTo>
                    <a:lnTo>
                      <a:pt x="129" y="737"/>
                    </a:lnTo>
                    <a:lnTo>
                      <a:pt x="157" y="681"/>
                    </a:lnTo>
                    <a:lnTo>
                      <a:pt x="188" y="627"/>
                    </a:lnTo>
                    <a:lnTo>
                      <a:pt x="222" y="574"/>
                    </a:lnTo>
                    <a:lnTo>
                      <a:pt x="259" y="523"/>
                    </a:lnTo>
                    <a:lnTo>
                      <a:pt x="297" y="474"/>
                    </a:lnTo>
                    <a:lnTo>
                      <a:pt x="338" y="426"/>
                    </a:lnTo>
                    <a:lnTo>
                      <a:pt x="381" y="382"/>
                    </a:lnTo>
                    <a:lnTo>
                      <a:pt x="426" y="339"/>
                    </a:lnTo>
                    <a:lnTo>
                      <a:pt x="474" y="298"/>
                    </a:lnTo>
                    <a:lnTo>
                      <a:pt x="522" y="259"/>
                    </a:lnTo>
                    <a:lnTo>
                      <a:pt x="574" y="223"/>
                    </a:lnTo>
                    <a:lnTo>
                      <a:pt x="626" y="189"/>
                    </a:lnTo>
                    <a:lnTo>
                      <a:pt x="680" y="158"/>
                    </a:lnTo>
                    <a:lnTo>
                      <a:pt x="736" y="129"/>
                    </a:lnTo>
                    <a:lnTo>
                      <a:pt x="794" y="103"/>
                    </a:lnTo>
                    <a:lnTo>
                      <a:pt x="853" y="79"/>
                    </a:lnTo>
                    <a:lnTo>
                      <a:pt x="913" y="59"/>
                    </a:lnTo>
                    <a:lnTo>
                      <a:pt x="975" y="42"/>
                    </a:lnTo>
                    <a:lnTo>
                      <a:pt x="1038" y="27"/>
                    </a:lnTo>
                    <a:lnTo>
                      <a:pt x="1103" y="15"/>
                    </a:lnTo>
                    <a:lnTo>
                      <a:pt x="1167" y="8"/>
                    </a:lnTo>
                    <a:lnTo>
                      <a:pt x="1233" y="3"/>
                    </a:lnTo>
                    <a:lnTo>
                      <a:pt x="1300" y="0"/>
                    </a:lnTo>
                    <a:lnTo>
                      <a:pt x="1366" y="3"/>
                    </a:lnTo>
                    <a:lnTo>
                      <a:pt x="1432" y="8"/>
                    </a:lnTo>
                    <a:lnTo>
                      <a:pt x="1497" y="15"/>
                    </a:lnTo>
                    <a:lnTo>
                      <a:pt x="1562" y="27"/>
                    </a:lnTo>
                    <a:lnTo>
                      <a:pt x="1625" y="42"/>
                    </a:lnTo>
                    <a:lnTo>
                      <a:pt x="1687" y="59"/>
                    </a:lnTo>
                    <a:lnTo>
                      <a:pt x="1746" y="79"/>
                    </a:lnTo>
                    <a:lnTo>
                      <a:pt x="1806" y="103"/>
                    </a:lnTo>
                    <a:lnTo>
                      <a:pt x="1864" y="129"/>
                    </a:lnTo>
                    <a:lnTo>
                      <a:pt x="1920" y="158"/>
                    </a:lnTo>
                    <a:lnTo>
                      <a:pt x="1974" y="189"/>
                    </a:lnTo>
                    <a:lnTo>
                      <a:pt x="2026" y="223"/>
                    </a:lnTo>
                    <a:lnTo>
                      <a:pt x="2077" y="259"/>
                    </a:lnTo>
                    <a:lnTo>
                      <a:pt x="2126" y="298"/>
                    </a:lnTo>
                    <a:lnTo>
                      <a:pt x="2174" y="339"/>
                    </a:lnTo>
                    <a:lnTo>
                      <a:pt x="2219" y="382"/>
                    </a:lnTo>
                    <a:lnTo>
                      <a:pt x="2262" y="426"/>
                    </a:lnTo>
                    <a:lnTo>
                      <a:pt x="2303" y="474"/>
                    </a:lnTo>
                    <a:lnTo>
                      <a:pt x="2341" y="523"/>
                    </a:lnTo>
                    <a:lnTo>
                      <a:pt x="2378" y="574"/>
                    </a:lnTo>
                    <a:lnTo>
                      <a:pt x="2412" y="627"/>
                    </a:lnTo>
                    <a:lnTo>
                      <a:pt x="2443" y="681"/>
                    </a:lnTo>
                    <a:lnTo>
                      <a:pt x="2471" y="737"/>
                    </a:lnTo>
                    <a:lnTo>
                      <a:pt x="2498" y="795"/>
                    </a:lnTo>
                    <a:lnTo>
                      <a:pt x="2521" y="855"/>
                    </a:lnTo>
                    <a:lnTo>
                      <a:pt x="2541" y="914"/>
                    </a:lnTo>
                    <a:lnTo>
                      <a:pt x="2559" y="976"/>
                    </a:lnTo>
                    <a:lnTo>
                      <a:pt x="2573" y="1039"/>
                    </a:lnTo>
                    <a:lnTo>
                      <a:pt x="2585" y="1104"/>
                    </a:lnTo>
                    <a:lnTo>
                      <a:pt x="2593" y="1169"/>
                    </a:lnTo>
                    <a:lnTo>
                      <a:pt x="2598" y="1235"/>
                    </a:lnTo>
                    <a:lnTo>
                      <a:pt x="2600" y="130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2">
                      <a:lumMod val="73000"/>
                      <a:lumOff val="27000"/>
                    </a:schemeClr>
                  </a:gs>
                  <a:gs pos="86000">
                    <a:srgbClr val="F66400"/>
                  </a:gs>
                </a:gsLst>
                <a:lin ang="5400000" scaled="1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1" name="Freeform 45">
                <a:extLst>
                  <a:ext uri="{FF2B5EF4-FFF2-40B4-BE49-F238E27FC236}">
                    <a16:creationId xmlns:a16="http://schemas.microsoft.com/office/drawing/2014/main" id="{163B78D0-3BB9-4422-BDF3-CF222FE748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9588" y="3038475"/>
                <a:ext cx="292100" cy="292100"/>
              </a:xfrm>
              <a:custGeom>
                <a:avLst/>
                <a:gdLst>
                  <a:gd name="T0" fmla="*/ 918 w 918"/>
                  <a:gd name="T1" fmla="*/ 24 h 920"/>
                  <a:gd name="T2" fmla="*/ 916 w 918"/>
                  <a:gd name="T3" fmla="*/ 71 h 920"/>
                  <a:gd name="T4" fmla="*/ 912 w 918"/>
                  <a:gd name="T5" fmla="*/ 118 h 920"/>
                  <a:gd name="T6" fmla="*/ 904 w 918"/>
                  <a:gd name="T7" fmla="*/ 163 h 920"/>
                  <a:gd name="T8" fmla="*/ 895 w 918"/>
                  <a:gd name="T9" fmla="*/ 208 h 920"/>
                  <a:gd name="T10" fmla="*/ 884 w 918"/>
                  <a:gd name="T11" fmla="*/ 252 h 920"/>
                  <a:gd name="T12" fmla="*/ 870 w 918"/>
                  <a:gd name="T13" fmla="*/ 295 h 920"/>
                  <a:gd name="T14" fmla="*/ 855 w 918"/>
                  <a:gd name="T15" fmla="*/ 338 h 920"/>
                  <a:gd name="T16" fmla="*/ 837 w 918"/>
                  <a:gd name="T17" fmla="*/ 379 h 920"/>
                  <a:gd name="T18" fmla="*/ 818 w 918"/>
                  <a:gd name="T19" fmla="*/ 419 h 920"/>
                  <a:gd name="T20" fmla="*/ 797 w 918"/>
                  <a:gd name="T21" fmla="*/ 458 h 920"/>
                  <a:gd name="T22" fmla="*/ 773 w 918"/>
                  <a:gd name="T23" fmla="*/ 496 h 920"/>
                  <a:gd name="T24" fmla="*/ 736 w 918"/>
                  <a:gd name="T25" fmla="*/ 551 h 920"/>
                  <a:gd name="T26" fmla="*/ 680 w 918"/>
                  <a:gd name="T27" fmla="*/ 619 h 920"/>
                  <a:gd name="T28" fmla="*/ 514 w 918"/>
                  <a:gd name="T29" fmla="*/ 515 h 920"/>
                  <a:gd name="T30" fmla="*/ 561 w 918"/>
                  <a:gd name="T31" fmla="*/ 464 h 920"/>
                  <a:gd name="T32" fmla="*/ 603 w 918"/>
                  <a:gd name="T33" fmla="*/ 407 h 920"/>
                  <a:gd name="T34" fmla="*/ 639 w 918"/>
                  <a:gd name="T35" fmla="*/ 348 h 920"/>
                  <a:gd name="T36" fmla="*/ 670 w 918"/>
                  <a:gd name="T37" fmla="*/ 284 h 920"/>
                  <a:gd name="T38" fmla="*/ 695 w 918"/>
                  <a:gd name="T39" fmla="*/ 217 h 920"/>
                  <a:gd name="T40" fmla="*/ 713 w 918"/>
                  <a:gd name="T41" fmla="*/ 147 h 920"/>
                  <a:gd name="T42" fmla="*/ 723 w 918"/>
                  <a:gd name="T43" fmla="*/ 75 h 920"/>
                  <a:gd name="T44" fmla="*/ 728 w 918"/>
                  <a:gd name="T45" fmla="*/ 0 h 920"/>
                  <a:gd name="T46" fmla="*/ 650 w 918"/>
                  <a:gd name="T47" fmla="*/ 651 h 920"/>
                  <a:gd name="T48" fmla="*/ 584 w 918"/>
                  <a:gd name="T49" fmla="*/ 710 h 920"/>
                  <a:gd name="T50" fmla="*/ 514 w 918"/>
                  <a:gd name="T51" fmla="*/ 763 h 920"/>
                  <a:gd name="T52" fmla="*/ 477 w 918"/>
                  <a:gd name="T53" fmla="*/ 786 h 920"/>
                  <a:gd name="T54" fmla="*/ 438 w 918"/>
                  <a:gd name="T55" fmla="*/ 809 h 920"/>
                  <a:gd name="T56" fmla="*/ 398 w 918"/>
                  <a:gd name="T57" fmla="*/ 829 h 920"/>
                  <a:gd name="T58" fmla="*/ 357 w 918"/>
                  <a:gd name="T59" fmla="*/ 848 h 920"/>
                  <a:gd name="T60" fmla="*/ 316 w 918"/>
                  <a:gd name="T61" fmla="*/ 864 h 920"/>
                  <a:gd name="T62" fmla="*/ 273 w 918"/>
                  <a:gd name="T63" fmla="*/ 879 h 920"/>
                  <a:gd name="T64" fmla="*/ 230 w 918"/>
                  <a:gd name="T65" fmla="*/ 891 h 920"/>
                  <a:gd name="T66" fmla="*/ 185 w 918"/>
                  <a:gd name="T67" fmla="*/ 901 h 920"/>
                  <a:gd name="T68" fmla="*/ 140 w 918"/>
                  <a:gd name="T69" fmla="*/ 909 h 920"/>
                  <a:gd name="T70" fmla="*/ 93 w 918"/>
                  <a:gd name="T71" fmla="*/ 915 h 920"/>
                  <a:gd name="T72" fmla="*/ 47 w 918"/>
                  <a:gd name="T73" fmla="*/ 919 h 920"/>
                  <a:gd name="T74" fmla="*/ 0 w 918"/>
                  <a:gd name="T75" fmla="*/ 920 h 920"/>
                  <a:gd name="T76" fmla="*/ 37 w 918"/>
                  <a:gd name="T77" fmla="*/ 728 h 920"/>
                  <a:gd name="T78" fmla="*/ 110 w 918"/>
                  <a:gd name="T79" fmla="*/ 720 h 920"/>
                  <a:gd name="T80" fmla="*/ 182 w 918"/>
                  <a:gd name="T81" fmla="*/ 706 h 920"/>
                  <a:gd name="T82" fmla="*/ 250 w 918"/>
                  <a:gd name="T83" fmla="*/ 684 h 920"/>
                  <a:gd name="T84" fmla="*/ 315 w 918"/>
                  <a:gd name="T85" fmla="*/ 657 h 920"/>
                  <a:gd name="T86" fmla="*/ 376 w 918"/>
                  <a:gd name="T87" fmla="*/ 624 h 920"/>
                  <a:gd name="T88" fmla="*/ 435 w 918"/>
                  <a:gd name="T89" fmla="*/ 584 h 920"/>
                  <a:gd name="T90" fmla="*/ 489 w 918"/>
                  <a:gd name="T91" fmla="*/ 539 h 920"/>
                  <a:gd name="T92" fmla="*/ 650 w 918"/>
                  <a:gd name="T93" fmla="*/ 651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18" h="920">
                    <a:moveTo>
                      <a:pt x="918" y="0"/>
                    </a:moveTo>
                    <a:lnTo>
                      <a:pt x="918" y="24"/>
                    </a:lnTo>
                    <a:lnTo>
                      <a:pt x="917" y="47"/>
                    </a:lnTo>
                    <a:lnTo>
                      <a:pt x="916" y="71"/>
                    </a:lnTo>
                    <a:lnTo>
                      <a:pt x="914" y="94"/>
                    </a:lnTo>
                    <a:lnTo>
                      <a:pt x="912" y="118"/>
                    </a:lnTo>
                    <a:lnTo>
                      <a:pt x="909" y="140"/>
                    </a:lnTo>
                    <a:lnTo>
                      <a:pt x="904" y="163"/>
                    </a:lnTo>
                    <a:lnTo>
                      <a:pt x="900" y="186"/>
                    </a:lnTo>
                    <a:lnTo>
                      <a:pt x="895" y="208"/>
                    </a:lnTo>
                    <a:lnTo>
                      <a:pt x="889" y="231"/>
                    </a:lnTo>
                    <a:lnTo>
                      <a:pt x="884" y="252"/>
                    </a:lnTo>
                    <a:lnTo>
                      <a:pt x="878" y="274"/>
                    </a:lnTo>
                    <a:lnTo>
                      <a:pt x="870" y="295"/>
                    </a:lnTo>
                    <a:lnTo>
                      <a:pt x="863" y="317"/>
                    </a:lnTo>
                    <a:lnTo>
                      <a:pt x="855" y="338"/>
                    </a:lnTo>
                    <a:lnTo>
                      <a:pt x="847" y="358"/>
                    </a:lnTo>
                    <a:lnTo>
                      <a:pt x="837" y="379"/>
                    </a:lnTo>
                    <a:lnTo>
                      <a:pt x="828" y="399"/>
                    </a:lnTo>
                    <a:lnTo>
                      <a:pt x="818" y="419"/>
                    </a:lnTo>
                    <a:lnTo>
                      <a:pt x="808" y="439"/>
                    </a:lnTo>
                    <a:lnTo>
                      <a:pt x="797" y="458"/>
                    </a:lnTo>
                    <a:lnTo>
                      <a:pt x="785" y="478"/>
                    </a:lnTo>
                    <a:lnTo>
                      <a:pt x="773" y="496"/>
                    </a:lnTo>
                    <a:lnTo>
                      <a:pt x="762" y="515"/>
                    </a:lnTo>
                    <a:lnTo>
                      <a:pt x="736" y="551"/>
                    </a:lnTo>
                    <a:lnTo>
                      <a:pt x="709" y="585"/>
                    </a:lnTo>
                    <a:lnTo>
                      <a:pt x="680" y="619"/>
                    </a:lnTo>
                    <a:lnTo>
                      <a:pt x="650" y="651"/>
                    </a:lnTo>
                    <a:lnTo>
                      <a:pt x="514" y="515"/>
                    </a:lnTo>
                    <a:lnTo>
                      <a:pt x="538" y="490"/>
                    </a:lnTo>
                    <a:lnTo>
                      <a:pt x="561" y="464"/>
                    </a:lnTo>
                    <a:lnTo>
                      <a:pt x="583" y="436"/>
                    </a:lnTo>
                    <a:lnTo>
                      <a:pt x="603" y="407"/>
                    </a:lnTo>
                    <a:lnTo>
                      <a:pt x="622" y="377"/>
                    </a:lnTo>
                    <a:lnTo>
                      <a:pt x="639" y="348"/>
                    </a:lnTo>
                    <a:lnTo>
                      <a:pt x="655" y="316"/>
                    </a:lnTo>
                    <a:lnTo>
                      <a:pt x="670" y="284"/>
                    </a:lnTo>
                    <a:lnTo>
                      <a:pt x="683" y="251"/>
                    </a:lnTo>
                    <a:lnTo>
                      <a:pt x="695" y="217"/>
                    </a:lnTo>
                    <a:lnTo>
                      <a:pt x="704" y="183"/>
                    </a:lnTo>
                    <a:lnTo>
                      <a:pt x="713" y="147"/>
                    </a:lnTo>
                    <a:lnTo>
                      <a:pt x="719" y="111"/>
                    </a:lnTo>
                    <a:lnTo>
                      <a:pt x="723" y="75"/>
                    </a:lnTo>
                    <a:lnTo>
                      <a:pt x="727" y="38"/>
                    </a:lnTo>
                    <a:lnTo>
                      <a:pt x="728" y="0"/>
                    </a:lnTo>
                    <a:lnTo>
                      <a:pt x="918" y="0"/>
                    </a:lnTo>
                    <a:close/>
                    <a:moveTo>
                      <a:pt x="650" y="651"/>
                    </a:moveTo>
                    <a:lnTo>
                      <a:pt x="618" y="681"/>
                    </a:lnTo>
                    <a:lnTo>
                      <a:pt x="584" y="710"/>
                    </a:lnTo>
                    <a:lnTo>
                      <a:pt x="550" y="737"/>
                    </a:lnTo>
                    <a:lnTo>
                      <a:pt x="514" y="763"/>
                    </a:lnTo>
                    <a:lnTo>
                      <a:pt x="495" y="775"/>
                    </a:lnTo>
                    <a:lnTo>
                      <a:pt x="477" y="786"/>
                    </a:lnTo>
                    <a:lnTo>
                      <a:pt x="457" y="798"/>
                    </a:lnTo>
                    <a:lnTo>
                      <a:pt x="438" y="809"/>
                    </a:lnTo>
                    <a:lnTo>
                      <a:pt x="418" y="819"/>
                    </a:lnTo>
                    <a:lnTo>
                      <a:pt x="398" y="829"/>
                    </a:lnTo>
                    <a:lnTo>
                      <a:pt x="378" y="839"/>
                    </a:lnTo>
                    <a:lnTo>
                      <a:pt x="357" y="848"/>
                    </a:lnTo>
                    <a:lnTo>
                      <a:pt x="337" y="857"/>
                    </a:lnTo>
                    <a:lnTo>
                      <a:pt x="316" y="864"/>
                    </a:lnTo>
                    <a:lnTo>
                      <a:pt x="295" y="872"/>
                    </a:lnTo>
                    <a:lnTo>
                      <a:pt x="273" y="879"/>
                    </a:lnTo>
                    <a:lnTo>
                      <a:pt x="251" y="885"/>
                    </a:lnTo>
                    <a:lnTo>
                      <a:pt x="230" y="891"/>
                    </a:lnTo>
                    <a:lnTo>
                      <a:pt x="207" y="896"/>
                    </a:lnTo>
                    <a:lnTo>
                      <a:pt x="185" y="901"/>
                    </a:lnTo>
                    <a:lnTo>
                      <a:pt x="163" y="906"/>
                    </a:lnTo>
                    <a:lnTo>
                      <a:pt x="140" y="909"/>
                    </a:lnTo>
                    <a:lnTo>
                      <a:pt x="117" y="913"/>
                    </a:lnTo>
                    <a:lnTo>
                      <a:pt x="93" y="915"/>
                    </a:lnTo>
                    <a:lnTo>
                      <a:pt x="70" y="917"/>
                    </a:lnTo>
                    <a:lnTo>
                      <a:pt x="47" y="919"/>
                    </a:lnTo>
                    <a:lnTo>
                      <a:pt x="23" y="920"/>
                    </a:lnTo>
                    <a:lnTo>
                      <a:pt x="0" y="920"/>
                    </a:lnTo>
                    <a:lnTo>
                      <a:pt x="0" y="728"/>
                    </a:lnTo>
                    <a:lnTo>
                      <a:pt x="37" y="728"/>
                    </a:lnTo>
                    <a:lnTo>
                      <a:pt x="74" y="725"/>
                    </a:lnTo>
                    <a:lnTo>
                      <a:pt x="110" y="720"/>
                    </a:lnTo>
                    <a:lnTo>
                      <a:pt x="147" y="714"/>
                    </a:lnTo>
                    <a:lnTo>
                      <a:pt x="182" y="706"/>
                    </a:lnTo>
                    <a:lnTo>
                      <a:pt x="216" y="696"/>
                    </a:lnTo>
                    <a:lnTo>
                      <a:pt x="250" y="684"/>
                    </a:lnTo>
                    <a:lnTo>
                      <a:pt x="283" y="671"/>
                    </a:lnTo>
                    <a:lnTo>
                      <a:pt x="315" y="657"/>
                    </a:lnTo>
                    <a:lnTo>
                      <a:pt x="347" y="641"/>
                    </a:lnTo>
                    <a:lnTo>
                      <a:pt x="376" y="624"/>
                    </a:lnTo>
                    <a:lnTo>
                      <a:pt x="406" y="604"/>
                    </a:lnTo>
                    <a:lnTo>
                      <a:pt x="435" y="584"/>
                    </a:lnTo>
                    <a:lnTo>
                      <a:pt x="463" y="562"/>
                    </a:lnTo>
                    <a:lnTo>
                      <a:pt x="489" y="539"/>
                    </a:lnTo>
                    <a:lnTo>
                      <a:pt x="514" y="515"/>
                    </a:lnTo>
                    <a:lnTo>
                      <a:pt x="650" y="6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46">
                <a:extLst>
                  <a:ext uri="{FF2B5EF4-FFF2-40B4-BE49-F238E27FC236}">
                    <a16:creationId xmlns:a16="http://schemas.microsoft.com/office/drawing/2014/main" id="{02F75960-B198-43A6-B1C9-18745A6C1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4750" y="3268663"/>
                <a:ext cx="604838" cy="61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 47">
                <a:extLst>
                  <a:ext uri="{FF2B5EF4-FFF2-40B4-BE49-F238E27FC236}">
                    <a16:creationId xmlns:a16="http://schemas.microsoft.com/office/drawing/2014/main" id="{6993C3F8-653E-4DD1-91BC-F6FC2E3D74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0900" y="3268663"/>
                <a:ext cx="323850" cy="323850"/>
              </a:xfrm>
              <a:custGeom>
                <a:avLst/>
                <a:gdLst>
                  <a:gd name="T0" fmla="*/ 996 w 1017"/>
                  <a:gd name="T1" fmla="*/ 193 h 1018"/>
                  <a:gd name="T2" fmla="*/ 953 w 1017"/>
                  <a:gd name="T3" fmla="*/ 195 h 1018"/>
                  <a:gd name="T4" fmla="*/ 892 w 1017"/>
                  <a:gd name="T5" fmla="*/ 201 h 1018"/>
                  <a:gd name="T6" fmla="*/ 811 w 1017"/>
                  <a:gd name="T7" fmla="*/ 218 h 1018"/>
                  <a:gd name="T8" fmla="*/ 733 w 1017"/>
                  <a:gd name="T9" fmla="*/ 243 h 1018"/>
                  <a:gd name="T10" fmla="*/ 660 w 1017"/>
                  <a:gd name="T11" fmla="*/ 274 h 1018"/>
                  <a:gd name="T12" fmla="*/ 589 w 1017"/>
                  <a:gd name="T13" fmla="*/ 312 h 1018"/>
                  <a:gd name="T14" fmla="*/ 524 w 1017"/>
                  <a:gd name="T15" fmla="*/ 357 h 1018"/>
                  <a:gd name="T16" fmla="*/ 462 w 1017"/>
                  <a:gd name="T17" fmla="*/ 407 h 1018"/>
                  <a:gd name="T18" fmla="*/ 298 w 1017"/>
                  <a:gd name="T19" fmla="*/ 298 h 1018"/>
                  <a:gd name="T20" fmla="*/ 333 w 1017"/>
                  <a:gd name="T21" fmla="*/ 265 h 1018"/>
                  <a:gd name="T22" fmla="*/ 370 w 1017"/>
                  <a:gd name="T23" fmla="*/ 233 h 1018"/>
                  <a:gd name="T24" fmla="*/ 409 w 1017"/>
                  <a:gd name="T25" fmla="*/ 202 h 1018"/>
                  <a:gd name="T26" fmla="*/ 449 w 1017"/>
                  <a:gd name="T27" fmla="*/ 175 h 1018"/>
                  <a:gd name="T28" fmla="*/ 489 w 1017"/>
                  <a:gd name="T29" fmla="*/ 148 h 1018"/>
                  <a:gd name="T30" fmla="*/ 532 w 1017"/>
                  <a:gd name="T31" fmla="*/ 123 h 1018"/>
                  <a:gd name="T32" fmla="*/ 577 w 1017"/>
                  <a:gd name="T33" fmla="*/ 101 h 1018"/>
                  <a:gd name="T34" fmla="*/ 621 w 1017"/>
                  <a:gd name="T35" fmla="*/ 81 h 1018"/>
                  <a:gd name="T36" fmla="*/ 667 w 1017"/>
                  <a:gd name="T37" fmla="*/ 62 h 1018"/>
                  <a:gd name="T38" fmla="*/ 715 w 1017"/>
                  <a:gd name="T39" fmla="*/ 46 h 1018"/>
                  <a:gd name="T40" fmla="*/ 763 w 1017"/>
                  <a:gd name="T41" fmla="*/ 33 h 1018"/>
                  <a:gd name="T42" fmla="*/ 812 w 1017"/>
                  <a:gd name="T43" fmla="*/ 21 h 1018"/>
                  <a:gd name="T44" fmla="*/ 862 w 1017"/>
                  <a:gd name="T45" fmla="*/ 12 h 1018"/>
                  <a:gd name="T46" fmla="*/ 913 w 1017"/>
                  <a:gd name="T47" fmla="*/ 5 h 1018"/>
                  <a:gd name="T48" fmla="*/ 965 w 1017"/>
                  <a:gd name="T49" fmla="*/ 2 h 1018"/>
                  <a:gd name="T50" fmla="*/ 1017 w 1017"/>
                  <a:gd name="T51" fmla="*/ 0 h 1018"/>
                  <a:gd name="T52" fmla="*/ 433 w 1017"/>
                  <a:gd name="T53" fmla="*/ 434 h 1018"/>
                  <a:gd name="T54" fmla="*/ 380 w 1017"/>
                  <a:gd name="T55" fmla="*/ 493 h 1018"/>
                  <a:gd name="T56" fmla="*/ 333 w 1017"/>
                  <a:gd name="T57" fmla="*/ 556 h 1018"/>
                  <a:gd name="T58" fmla="*/ 291 w 1017"/>
                  <a:gd name="T59" fmla="*/ 624 h 1018"/>
                  <a:gd name="T60" fmla="*/ 256 w 1017"/>
                  <a:gd name="T61" fmla="*/ 696 h 1018"/>
                  <a:gd name="T62" fmla="*/ 229 w 1017"/>
                  <a:gd name="T63" fmla="*/ 772 h 1018"/>
                  <a:gd name="T64" fmla="*/ 208 w 1017"/>
                  <a:gd name="T65" fmla="*/ 852 h 1018"/>
                  <a:gd name="T66" fmla="*/ 196 w 1017"/>
                  <a:gd name="T67" fmla="*/ 934 h 1018"/>
                  <a:gd name="T68" fmla="*/ 192 w 1017"/>
                  <a:gd name="T69" fmla="*/ 975 h 1018"/>
                  <a:gd name="T70" fmla="*/ 191 w 1017"/>
                  <a:gd name="T71" fmla="*/ 1018 h 1018"/>
                  <a:gd name="T72" fmla="*/ 1 w 1017"/>
                  <a:gd name="T73" fmla="*/ 991 h 1018"/>
                  <a:gd name="T74" fmla="*/ 3 w 1017"/>
                  <a:gd name="T75" fmla="*/ 939 h 1018"/>
                  <a:gd name="T76" fmla="*/ 8 w 1017"/>
                  <a:gd name="T77" fmla="*/ 888 h 1018"/>
                  <a:gd name="T78" fmla="*/ 16 w 1017"/>
                  <a:gd name="T79" fmla="*/ 838 h 1018"/>
                  <a:gd name="T80" fmla="*/ 26 w 1017"/>
                  <a:gd name="T81" fmla="*/ 788 h 1018"/>
                  <a:gd name="T82" fmla="*/ 39 w 1017"/>
                  <a:gd name="T83" fmla="*/ 739 h 1018"/>
                  <a:gd name="T84" fmla="*/ 53 w 1017"/>
                  <a:gd name="T85" fmla="*/ 692 h 1018"/>
                  <a:gd name="T86" fmla="*/ 71 w 1017"/>
                  <a:gd name="T87" fmla="*/ 645 h 1018"/>
                  <a:gd name="T88" fmla="*/ 90 w 1017"/>
                  <a:gd name="T89" fmla="*/ 599 h 1018"/>
                  <a:gd name="T90" fmla="*/ 112 w 1017"/>
                  <a:gd name="T91" fmla="*/ 555 h 1018"/>
                  <a:gd name="T92" fmla="*/ 135 w 1017"/>
                  <a:gd name="T93" fmla="*/ 511 h 1018"/>
                  <a:gd name="T94" fmla="*/ 161 w 1017"/>
                  <a:gd name="T95" fmla="*/ 470 h 1018"/>
                  <a:gd name="T96" fmla="*/ 188 w 1017"/>
                  <a:gd name="T97" fmla="*/ 429 h 1018"/>
                  <a:gd name="T98" fmla="*/ 217 w 1017"/>
                  <a:gd name="T99" fmla="*/ 390 h 1018"/>
                  <a:gd name="T100" fmla="*/ 248 w 1017"/>
                  <a:gd name="T101" fmla="*/ 352 h 1018"/>
                  <a:gd name="T102" fmla="*/ 281 w 1017"/>
                  <a:gd name="T103" fmla="*/ 316 h 1018"/>
                  <a:gd name="T104" fmla="*/ 433 w 1017"/>
                  <a:gd name="T105" fmla="*/ 434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17" h="1018">
                    <a:moveTo>
                      <a:pt x="1017" y="192"/>
                    </a:moveTo>
                    <a:lnTo>
                      <a:pt x="996" y="193"/>
                    </a:lnTo>
                    <a:lnTo>
                      <a:pt x="975" y="193"/>
                    </a:lnTo>
                    <a:lnTo>
                      <a:pt x="953" y="195"/>
                    </a:lnTo>
                    <a:lnTo>
                      <a:pt x="932" y="196"/>
                    </a:lnTo>
                    <a:lnTo>
                      <a:pt x="892" y="201"/>
                    </a:lnTo>
                    <a:lnTo>
                      <a:pt x="850" y="209"/>
                    </a:lnTo>
                    <a:lnTo>
                      <a:pt x="811" y="218"/>
                    </a:lnTo>
                    <a:lnTo>
                      <a:pt x="771" y="229"/>
                    </a:lnTo>
                    <a:lnTo>
                      <a:pt x="733" y="243"/>
                    </a:lnTo>
                    <a:lnTo>
                      <a:pt x="696" y="257"/>
                    </a:lnTo>
                    <a:lnTo>
                      <a:pt x="660" y="274"/>
                    </a:lnTo>
                    <a:lnTo>
                      <a:pt x="624" y="292"/>
                    </a:lnTo>
                    <a:lnTo>
                      <a:pt x="589" y="312"/>
                    </a:lnTo>
                    <a:lnTo>
                      <a:pt x="555" y="333"/>
                    </a:lnTo>
                    <a:lnTo>
                      <a:pt x="524" y="357"/>
                    </a:lnTo>
                    <a:lnTo>
                      <a:pt x="492" y="381"/>
                    </a:lnTo>
                    <a:lnTo>
                      <a:pt x="462" y="407"/>
                    </a:lnTo>
                    <a:lnTo>
                      <a:pt x="433" y="434"/>
                    </a:lnTo>
                    <a:lnTo>
                      <a:pt x="298" y="298"/>
                    </a:lnTo>
                    <a:lnTo>
                      <a:pt x="316" y="281"/>
                    </a:lnTo>
                    <a:lnTo>
                      <a:pt x="333" y="265"/>
                    </a:lnTo>
                    <a:lnTo>
                      <a:pt x="351" y="248"/>
                    </a:lnTo>
                    <a:lnTo>
                      <a:pt x="370" y="233"/>
                    </a:lnTo>
                    <a:lnTo>
                      <a:pt x="389" y="217"/>
                    </a:lnTo>
                    <a:lnTo>
                      <a:pt x="409" y="202"/>
                    </a:lnTo>
                    <a:lnTo>
                      <a:pt x="429" y="188"/>
                    </a:lnTo>
                    <a:lnTo>
                      <a:pt x="449" y="175"/>
                    </a:lnTo>
                    <a:lnTo>
                      <a:pt x="469" y="161"/>
                    </a:lnTo>
                    <a:lnTo>
                      <a:pt x="489" y="148"/>
                    </a:lnTo>
                    <a:lnTo>
                      <a:pt x="511" y="135"/>
                    </a:lnTo>
                    <a:lnTo>
                      <a:pt x="532" y="123"/>
                    </a:lnTo>
                    <a:lnTo>
                      <a:pt x="554" y="112"/>
                    </a:lnTo>
                    <a:lnTo>
                      <a:pt x="577" y="101"/>
                    </a:lnTo>
                    <a:lnTo>
                      <a:pt x="599" y="90"/>
                    </a:lnTo>
                    <a:lnTo>
                      <a:pt x="621" y="81"/>
                    </a:lnTo>
                    <a:lnTo>
                      <a:pt x="644" y="71"/>
                    </a:lnTo>
                    <a:lnTo>
                      <a:pt x="667" y="62"/>
                    </a:lnTo>
                    <a:lnTo>
                      <a:pt x="691" y="54"/>
                    </a:lnTo>
                    <a:lnTo>
                      <a:pt x="715" y="46"/>
                    </a:lnTo>
                    <a:lnTo>
                      <a:pt x="738" y="39"/>
                    </a:lnTo>
                    <a:lnTo>
                      <a:pt x="763" y="33"/>
                    </a:lnTo>
                    <a:lnTo>
                      <a:pt x="787" y="27"/>
                    </a:lnTo>
                    <a:lnTo>
                      <a:pt x="812" y="21"/>
                    </a:lnTo>
                    <a:lnTo>
                      <a:pt x="837" y="16"/>
                    </a:lnTo>
                    <a:lnTo>
                      <a:pt x="862" y="12"/>
                    </a:lnTo>
                    <a:lnTo>
                      <a:pt x="888" y="8"/>
                    </a:lnTo>
                    <a:lnTo>
                      <a:pt x="913" y="5"/>
                    </a:lnTo>
                    <a:lnTo>
                      <a:pt x="939" y="3"/>
                    </a:lnTo>
                    <a:lnTo>
                      <a:pt x="965" y="2"/>
                    </a:lnTo>
                    <a:lnTo>
                      <a:pt x="991" y="1"/>
                    </a:lnTo>
                    <a:lnTo>
                      <a:pt x="1017" y="0"/>
                    </a:lnTo>
                    <a:lnTo>
                      <a:pt x="1017" y="192"/>
                    </a:lnTo>
                    <a:close/>
                    <a:moveTo>
                      <a:pt x="433" y="434"/>
                    </a:moveTo>
                    <a:lnTo>
                      <a:pt x="406" y="463"/>
                    </a:lnTo>
                    <a:lnTo>
                      <a:pt x="380" y="493"/>
                    </a:lnTo>
                    <a:lnTo>
                      <a:pt x="355" y="524"/>
                    </a:lnTo>
                    <a:lnTo>
                      <a:pt x="333" y="556"/>
                    </a:lnTo>
                    <a:lnTo>
                      <a:pt x="311" y="590"/>
                    </a:lnTo>
                    <a:lnTo>
                      <a:pt x="291" y="624"/>
                    </a:lnTo>
                    <a:lnTo>
                      <a:pt x="273" y="660"/>
                    </a:lnTo>
                    <a:lnTo>
                      <a:pt x="256" y="696"/>
                    </a:lnTo>
                    <a:lnTo>
                      <a:pt x="241" y="734"/>
                    </a:lnTo>
                    <a:lnTo>
                      <a:pt x="229" y="772"/>
                    </a:lnTo>
                    <a:lnTo>
                      <a:pt x="218" y="811"/>
                    </a:lnTo>
                    <a:lnTo>
                      <a:pt x="208" y="852"/>
                    </a:lnTo>
                    <a:lnTo>
                      <a:pt x="201" y="892"/>
                    </a:lnTo>
                    <a:lnTo>
                      <a:pt x="196" y="934"/>
                    </a:lnTo>
                    <a:lnTo>
                      <a:pt x="194" y="954"/>
                    </a:lnTo>
                    <a:lnTo>
                      <a:pt x="192" y="975"/>
                    </a:lnTo>
                    <a:lnTo>
                      <a:pt x="191" y="997"/>
                    </a:lnTo>
                    <a:lnTo>
                      <a:pt x="191" y="1018"/>
                    </a:lnTo>
                    <a:lnTo>
                      <a:pt x="0" y="1018"/>
                    </a:lnTo>
                    <a:lnTo>
                      <a:pt x="1" y="991"/>
                    </a:lnTo>
                    <a:lnTo>
                      <a:pt x="2" y="966"/>
                    </a:lnTo>
                    <a:lnTo>
                      <a:pt x="3" y="939"/>
                    </a:lnTo>
                    <a:lnTo>
                      <a:pt x="5" y="914"/>
                    </a:lnTo>
                    <a:lnTo>
                      <a:pt x="8" y="888"/>
                    </a:lnTo>
                    <a:lnTo>
                      <a:pt x="12" y="863"/>
                    </a:lnTo>
                    <a:lnTo>
                      <a:pt x="16" y="838"/>
                    </a:lnTo>
                    <a:lnTo>
                      <a:pt x="21" y="812"/>
                    </a:lnTo>
                    <a:lnTo>
                      <a:pt x="26" y="788"/>
                    </a:lnTo>
                    <a:lnTo>
                      <a:pt x="32" y="763"/>
                    </a:lnTo>
                    <a:lnTo>
                      <a:pt x="39" y="739"/>
                    </a:lnTo>
                    <a:lnTo>
                      <a:pt x="46" y="716"/>
                    </a:lnTo>
                    <a:lnTo>
                      <a:pt x="53" y="692"/>
                    </a:lnTo>
                    <a:lnTo>
                      <a:pt x="62" y="668"/>
                    </a:lnTo>
                    <a:lnTo>
                      <a:pt x="71" y="645"/>
                    </a:lnTo>
                    <a:lnTo>
                      <a:pt x="80" y="622"/>
                    </a:lnTo>
                    <a:lnTo>
                      <a:pt x="90" y="599"/>
                    </a:lnTo>
                    <a:lnTo>
                      <a:pt x="100" y="577"/>
                    </a:lnTo>
                    <a:lnTo>
                      <a:pt x="112" y="555"/>
                    </a:lnTo>
                    <a:lnTo>
                      <a:pt x="123" y="533"/>
                    </a:lnTo>
                    <a:lnTo>
                      <a:pt x="135" y="511"/>
                    </a:lnTo>
                    <a:lnTo>
                      <a:pt x="148" y="491"/>
                    </a:lnTo>
                    <a:lnTo>
                      <a:pt x="161" y="470"/>
                    </a:lnTo>
                    <a:lnTo>
                      <a:pt x="173" y="449"/>
                    </a:lnTo>
                    <a:lnTo>
                      <a:pt x="188" y="429"/>
                    </a:lnTo>
                    <a:lnTo>
                      <a:pt x="202" y="409"/>
                    </a:lnTo>
                    <a:lnTo>
                      <a:pt x="217" y="390"/>
                    </a:lnTo>
                    <a:lnTo>
                      <a:pt x="232" y="370"/>
                    </a:lnTo>
                    <a:lnTo>
                      <a:pt x="248" y="352"/>
                    </a:lnTo>
                    <a:lnTo>
                      <a:pt x="264" y="334"/>
                    </a:lnTo>
                    <a:lnTo>
                      <a:pt x="281" y="316"/>
                    </a:lnTo>
                    <a:lnTo>
                      <a:pt x="298" y="298"/>
                    </a:lnTo>
                    <a:lnTo>
                      <a:pt x="433" y="4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48">
                <a:extLst>
                  <a:ext uri="{FF2B5EF4-FFF2-40B4-BE49-F238E27FC236}">
                    <a16:creationId xmlns:a16="http://schemas.microsoft.com/office/drawing/2014/main" id="{09F10263-5FD0-4230-875A-3EC70EF8A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900" y="3592513"/>
                <a:ext cx="60325" cy="2897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98">
                <a:extLst>
                  <a:ext uri="{FF2B5EF4-FFF2-40B4-BE49-F238E27FC236}">
                    <a16:creationId xmlns:a16="http://schemas.microsoft.com/office/drawing/2014/main" id="{BC419595-8A5B-49FA-8725-3E852A3E3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600" y="2682875"/>
                <a:ext cx="258763" cy="293688"/>
              </a:xfrm>
              <a:custGeom>
                <a:avLst/>
                <a:gdLst>
                  <a:gd name="T0" fmla="*/ 180 w 814"/>
                  <a:gd name="T1" fmla="*/ 860 h 926"/>
                  <a:gd name="T2" fmla="*/ 122 w 814"/>
                  <a:gd name="T3" fmla="*/ 802 h 926"/>
                  <a:gd name="T4" fmla="*/ 87 w 814"/>
                  <a:gd name="T5" fmla="*/ 757 h 926"/>
                  <a:gd name="T6" fmla="*/ 64 w 814"/>
                  <a:gd name="T7" fmla="*/ 723 h 926"/>
                  <a:gd name="T8" fmla="*/ 43 w 814"/>
                  <a:gd name="T9" fmla="*/ 687 h 926"/>
                  <a:gd name="T10" fmla="*/ 23 w 814"/>
                  <a:gd name="T11" fmla="*/ 647 h 926"/>
                  <a:gd name="T12" fmla="*/ 10 w 814"/>
                  <a:gd name="T13" fmla="*/ 604 h 926"/>
                  <a:gd name="T14" fmla="*/ 1 w 814"/>
                  <a:gd name="T15" fmla="*/ 560 h 926"/>
                  <a:gd name="T16" fmla="*/ 0 w 814"/>
                  <a:gd name="T17" fmla="*/ 514 h 926"/>
                  <a:gd name="T18" fmla="*/ 6 w 814"/>
                  <a:gd name="T19" fmla="*/ 467 h 926"/>
                  <a:gd name="T20" fmla="*/ 22 w 814"/>
                  <a:gd name="T21" fmla="*/ 419 h 926"/>
                  <a:gd name="T22" fmla="*/ 50 w 814"/>
                  <a:gd name="T23" fmla="*/ 370 h 926"/>
                  <a:gd name="T24" fmla="*/ 88 w 814"/>
                  <a:gd name="T25" fmla="*/ 322 h 926"/>
                  <a:gd name="T26" fmla="*/ 134 w 814"/>
                  <a:gd name="T27" fmla="*/ 277 h 926"/>
                  <a:gd name="T28" fmla="*/ 186 w 814"/>
                  <a:gd name="T29" fmla="*/ 237 h 926"/>
                  <a:gd name="T30" fmla="*/ 243 w 814"/>
                  <a:gd name="T31" fmla="*/ 199 h 926"/>
                  <a:gd name="T32" fmla="*/ 302 w 814"/>
                  <a:gd name="T33" fmla="*/ 166 h 926"/>
                  <a:gd name="T34" fmla="*/ 364 w 814"/>
                  <a:gd name="T35" fmla="*/ 137 h 926"/>
                  <a:gd name="T36" fmla="*/ 427 w 814"/>
                  <a:gd name="T37" fmla="*/ 110 h 926"/>
                  <a:gd name="T38" fmla="*/ 489 w 814"/>
                  <a:gd name="T39" fmla="*/ 86 h 926"/>
                  <a:gd name="T40" fmla="*/ 578 w 814"/>
                  <a:gd name="T41" fmla="*/ 58 h 926"/>
                  <a:gd name="T42" fmla="*/ 683 w 814"/>
                  <a:gd name="T43" fmla="*/ 29 h 926"/>
                  <a:gd name="T44" fmla="*/ 763 w 814"/>
                  <a:gd name="T45" fmla="*/ 10 h 926"/>
                  <a:gd name="T46" fmla="*/ 808 w 814"/>
                  <a:gd name="T47" fmla="*/ 1 h 926"/>
                  <a:gd name="T48" fmla="*/ 814 w 814"/>
                  <a:gd name="T49" fmla="*/ 25 h 926"/>
                  <a:gd name="T50" fmla="*/ 810 w 814"/>
                  <a:gd name="T51" fmla="*/ 133 h 926"/>
                  <a:gd name="T52" fmla="*/ 804 w 814"/>
                  <a:gd name="T53" fmla="*/ 238 h 926"/>
                  <a:gd name="T54" fmla="*/ 794 w 814"/>
                  <a:gd name="T55" fmla="*/ 357 h 926"/>
                  <a:gd name="T56" fmla="*/ 779 w 814"/>
                  <a:gd name="T57" fmla="*/ 477 h 926"/>
                  <a:gd name="T58" fmla="*/ 764 w 814"/>
                  <a:gd name="T59" fmla="*/ 564 h 926"/>
                  <a:gd name="T60" fmla="*/ 752 w 814"/>
                  <a:gd name="T61" fmla="*/ 616 h 926"/>
                  <a:gd name="T62" fmla="*/ 739 w 814"/>
                  <a:gd name="T63" fmla="*/ 663 h 926"/>
                  <a:gd name="T64" fmla="*/ 724 w 814"/>
                  <a:gd name="T65" fmla="*/ 702 h 926"/>
                  <a:gd name="T66" fmla="*/ 697 w 814"/>
                  <a:gd name="T67" fmla="*/ 750 h 926"/>
                  <a:gd name="T68" fmla="*/ 659 w 814"/>
                  <a:gd name="T69" fmla="*/ 803 h 926"/>
                  <a:gd name="T70" fmla="*/ 618 w 814"/>
                  <a:gd name="T71" fmla="*/ 845 h 926"/>
                  <a:gd name="T72" fmla="*/ 576 w 814"/>
                  <a:gd name="T73" fmla="*/ 877 h 926"/>
                  <a:gd name="T74" fmla="*/ 533 w 814"/>
                  <a:gd name="T75" fmla="*/ 899 h 926"/>
                  <a:gd name="T76" fmla="*/ 490 w 814"/>
                  <a:gd name="T77" fmla="*/ 914 h 926"/>
                  <a:gd name="T78" fmla="*/ 446 w 814"/>
                  <a:gd name="T79" fmla="*/ 923 h 926"/>
                  <a:gd name="T80" fmla="*/ 404 w 814"/>
                  <a:gd name="T81" fmla="*/ 926 h 926"/>
                  <a:gd name="T82" fmla="*/ 364 w 814"/>
                  <a:gd name="T83" fmla="*/ 924 h 926"/>
                  <a:gd name="T84" fmla="*/ 327 w 814"/>
                  <a:gd name="T85" fmla="*/ 918 h 926"/>
                  <a:gd name="T86" fmla="*/ 277 w 814"/>
                  <a:gd name="T87" fmla="*/ 905 h 926"/>
                  <a:gd name="T88" fmla="*/ 209 w 814"/>
                  <a:gd name="T89" fmla="*/ 879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14" h="926">
                    <a:moveTo>
                      <a:pt x="194" y="871"/>
                    </a:moveTo>
                    <a:lnTo>
                      <a:pt x="180" y="860"/>
                    </a:lnTo>
                    <a:lnTo>
                      <a:pt x="145" y="826"/>
                    </a:lnTo>
                    <a:lnTo>
                      <a:pt x="122" y="802"/>
                    </a:lnTo>
                    <a:lnTo>
                      <a:pt x="99" y="773"/>
                    </a:lnTo>
                    <a:lnTo>
                      <a:pt x="87" y="757"/>
                    </a:lnTo>
                    <a:lnTo>
                      <a:pt x="76" y="741"/>
                    </a:lnTo>
                    <a:lnTo>
                      <a:pt x="64" y="723"/>
                    </a:lnTo>
                    <a:lnTo>
                      <a:pt x="53" y="705"/>
                    </a:lnTo>
                    <a:lnTo>
                      <a:pt x="43" y="687"/>
                    </a:lnTo>
                    <a:lnTo>
                      <a:pt x="33" y="667"/>
                    </a:lnTo>
                    <a:lnTo>
                      <a:pt x="23" y="647"/>
                    </a:lnTo>
                    <a:lnTo>
                      <a:pt x="16" y="625"/>
                    </a:lnTo>
                    <a:lnTo>
                      <a:pt x="10" y="604"/>
                    </a:lnTo>
                    <a:lnTo>
                      <a:pt x="4" y="583"/>
                    </a:lnTo>
                    <a:lnTo>
                      <a:pt x="1" y="560"/>
                    </a:lnTo>
                    <a:lnTo>
                      <a:pt x="0" y="537"/>
                    </a:lnTo>
                    <a:lnTo>
                      <a:pt x="0" y="514"/>
                    </a:lnTo>
                    <a:lnTo>
                      <a:pt x="2" y="490"/>
                    </a:lnTo>
                    <a:lnTo>
                      <a:pt x="6" y="467"/>
                    </a:lnTo>
                    <a:lnTo>
                      <a:pt x="14" y="442"/>
                    </a:lnTo>
                    <a:lnTo>
                      <a:pt x="22" y="419"/>
                    </a:lnTo>
                    <a:lnTo>
                      <a:pt x="35" y="394"/>
                    </a:lnTo>
                    <a:lnTo>
                      <a:pt x="50" y="370"/>
                    </a:lnTo>
                    <a:lnTo>
                      <a:pt x="68" y="345"/>
                    </a:lnTo>
                    <a:lnTo>
                      <a:pt x="88" y="322"/>
                    </a:lnTo>
                    <a:lnTo>
                      <a:pt x="111" y="299"/>
                    </a:lnTo>
                    <a:lnTo>
                      <a:pt x="134" y="277"/>
                    </a:lnTo>
                    <a:lnTo>
                      <a:pt x="160" y="257"/>
                    </a:lnTo>
                    <a:lnTo>
                      <a:pt x="186" y="237"/>
                    </a:lnTo>
                    <a:lnTo>
                      <a:pt x="214" y="217"/>
                    </a:lnTo>
                    <a:lnTo>
                      <a:pt x="243" y="199"/>
                    </a:lnTo>
                    <a:lnTo>
                      <a:pt x="272" y="182"/>
                    </a:lnTo>
                    <a:lnTo>
                      <a:pt x="302" y="166"/>
                    </a:lnTo>
                    <a:lnTo>
                      <a:pt x="333" y="150"/>
                    </a:lnTo>
                    <a:lnTo>
                      <a:pt x="364" y="137"/>
                    </a:lnTo>
                    <a:lnTo>
                      <a:pt x="396" y="123"/>
                    </a:lnTo>
                    <a:lnTo>
                      <a:pt x="427" y="110"/>
                    </a:lnTo>
                    <a:lnTo>
                      <a:pt x="458" y="98"/>
                    </a:lnTo>
                    <a:lnTo>
                      <a:pt x="489" y="86"/>
                    </a:lnTo>
                    <a:lnTo>
                      <a:pt x="519" y="76"/>
                    </a:lnTo>
                    <a:lnTo>
                      <a:pt x="578" y="58"/>
                    </a:lnTo>
                    <a:lnTo>
                      <a:pt x="633" y="42"/>
                    </a:lnTo>
                    <a:lnTo>
                      <a:pt x="683" y="29"/>
                    </a:lnTo>
                    <a:lnTo>
                      <a:pt x="727" y="18"/>
                    </a:lnTo>
                    <a:lnTo>
                      <a:pt x="763" y="10"/>
                    </a:lnTo>
                    <a:lnTo>
                      <a:pt x="791" y="4"/>
                    </a:lnTo>
                    <a:lnTo>
                      <a:pt x="808" y="1"/>
                    </a:lnTo>
                    <a:lnTo>
                      <a:pt x="814" y="0"/>
                    </a:lnTo>
                    <a:lnTo>
                      <a:pt x="814" y="25"/>
                    </a:lnTo>
                    <a:lnTo>
                      <a:pt x="812" y="89"/>
                    </a:lnTo>
                    <a:lnTo>
                      <a:pt x="810" y="133"/>
                    </a:lnTo>
                    <a:lnTo>
                      <a:pt x="807" y="183"/>
                    </a:lnTo>
                    <a:lnTo>
                      <a:pt x="804" y="238"/>
                    </a:lnTo>
                    <a:lnTo>
                      <a:pt x="799" y="296"/>
                    </a:lnTo>
                    <a:lnTo>
                      <a:pt x="794" y="357"/>
                    </a:lnTo>
                    <a:lnTo>
                      <a:pt x="787" y="418"/>
                    </a:lnTo>
                    <a:lnTo>
                      <a:pt x="779" y="477"/>
                    </a:lnTo>
                    <a:lnTo>
                      <a:pt x="769" y="536"/>
                    </a:lnTo>
                    <a:lnTo>
                      <a:pt x="764" y="564"/>
                    </a:lnTo>
                    <a:lnTo>
                      <a:pt x="759" y="590"/>
                    </a:lnTo>
                    <a:lnTo>
                      <a:pt x="752" y="616"/>
                    </a:lnTo>
                    <a:lnTo>
                      <a:pt x="746" y="640"/>
                    </a:lnTo>
                    <a:lnTo>
                      <a:pt x="739" y="663"/>
                    </a:lnTo>
                    <a:lnTo>
                      <a:pt x="731" y="683"/>
                    </a:lnTo>
                    <a:lnTo>
                      <a:pt x="724" y="702"/>
                    </a:lnTo>
                    <a:lnTo>
                      <a:pt x="715" y="719"/>
                    </a:lnTo>
                    <a:lnTo>
                      <a:pt x="697" y="750"/>
                    </a:lnTo>
                    <a:lnTo>
                      <a:pt x="678" y="778"/>
                    </a:lnTo>
                    <a:lnTo>
                      <a:pt x="659" y="803"/>
                    </a:lnTo>
                    <a:lnTo>
                      <a:pt x="639" y="826"/>
                    </a:lnTo>
                    <a:lnTo>
                      <a:pt x="618" y="845"/>
                    </a:lnTo>
                    <a:lnTo>
                      <a:pt x="597" y="862"/>
                    </a:lnTo>
                    <a:lnTo>
                      <a:pt x="576" y="877"/>
                    </a:lnTo>
                    <a:lnTo>
                      <a:pt x="555" y="890"/>
                    </a:lnTo>
                    <a:lnTo>
                      <a:pt x="533" y="899"/>
                    </a:lnTo>
                    <a:lnTo>
                      <a:pt x="511" y="908"/>
                    </a:lnTo>
                    <a:lnTo>
                      <a:pt x="490" y="914"/>
                    </a:lnTo>
                    <a:lnTo>
                      <a:pt x="467" y="919"/>
                    </a:lnTo>
                    <a:lnTo>
                      <a:pt x="446" y="923"/>
                    </a:lnTo>
                    <a:lnTo>
                      <a:pt x="425" y="925"/>
                    </a:lnTo>
                    <a:lnTo>
                      <a:pt x="404" y="926"/>
                    </a:lnTo>
                    <a:lnTo>
                      <a:pt x="384" y="925"/>
                    </a:lnTo>
                    <a:lnTo>
                      <a:pt x="364" y="924"/>
                    </a:lnTo>
                    <a:lnTo>
                      <a:pt x="345" y="921"/>
                    </a:lnTo>
                    <a:lnTo>
                      <a:pt x="327" y="918"/>
                    </a:lnTo>
                    <a:lnTo>
                      <a:pt x="310" y="914"/>
                    </a:lnTo>
                    <a:lnTo>
                      <a:pt x="277" y="905"/>
                    </a:lnTo>
                    <a:lnTo>
                      <a:pt x="249" y="896"/>
                    </a:lnTo>
                    <a:lnTo>
                      <a:pt x="209" y="879"/>
                    </a:lnTo>
                    <a:lnTo>
                      <a:pt x="194" y="87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2">
                      <a:lumMod val="73000"/>
                      <a:lumOff val="27000"/>
                    </a:schemeClr>
                  </a:gs>
                  <a:gs pos="86000">
                    <a:srgbClr val="F66400"/>
                  </a:gs>
                </a:gsLst>
                <a:lin ang="5400000" scaled="1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lt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3" name="Freeform 11">
              <a:extLst>
                <a:ext uri="{FF2B5EF4-FFF2-40B4-BE49-F238E27FC236}">
                  <a16:creationId xmlns:a16="http://schemas.microsoft.com/office/drawing/2014/main" id="{96D6073B-FDB0-4125-9E5E-DCAF828FF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429" y="1517072"/>
              <a:ext cx="1320084" cy="1321652"/>
            </a:xfrm>
            <a:custGeom>
              <a:avLst/>
              <a:gdLst>
                <a:gd name="T0" fmla="*/ 4203 w 4213"/>
                <a:gd name="T1" fmla="*/ 2324 h 4216"/>
                <a:gd name="T2" fmla="*/ 4147 w 4213"/>
                <a:gd name="T3" fmla="*/ 2635 h 4216"/>
                <a:gd name="T4" fmla="*/ 4049 w 4213"/>
                <a:gd name="T5" fmla="*/ 2929 h 4216"/>
                <a:gd name="T6" fmla="*/ 3909 w 4213"/>
                <a:gd name="T7" fmla="*/ 3201 h 4216"/>
                <a:gd name="T8" fmla="*/ 3732 w 4213"/>
                <a:gd name="T9" fmla="*/ 3450 h 4216"/>
                <a:gd name="T10" fmla="*/ 3524 w 4213"/>
                <a:gd name="T11" fmla="*/ 3669 h 4216"/>
                <a:gd name="T12" fmla="*/ 3284 w 4213"/>
                <a:gd name="T13" fmla="*/ 3856 h 4216"/>
                <a:gd name="T14" fmla="*/ 3020 w 4213"/>
                <a:gd name="T15" fmla="*/ 4009 h 4216"/>
                <a:gd name="T16" fmla="*/ 2733 w 4213"/>
                <a:gd name="T17" fmla="*/ 4122 h 4216"/>
                <a:gd name="T18" fmla="*/ 2428 w 4213"/>
                <a:gd name="T19" fmla="*/ 4192 h 4216"/>
                <a:gd name="T20" fmla="*/ 2107 w 4213"/>
                <a:gd name="T21" fmla="*/ 4216 h 4216"/>
                <a:gd name="T22" fmla="*/ 1786 w 4213"/>
                <a:gd name="T23" fmla="*/ 4192 h 4216"/>
                <a:gd name="T24" fmla="*/ 1480 w 4213"/>
                <a:gd name="T25" fmla="*/ 4122 h 4216"/>
                <a:gd name="T26" fmla="*/ 1193 w 4213"/>
                <a:gd name="T27" fmla="*/ 4009 h 4216"/>
                <a:gd name="T28" fmla="*/ 929 w 4213"/>
                <a:gd name="T29" fmla="*/ 3856 h 4216"/>
                <a:gd name="T30" fmla="*/ 691 w 4213"/>
                <a:gd name="T31" fmla="*/ 3669 h 4216"/>
                <a:gd name="T32" fmla="*/ 481 w 4213"/>
                <a:gd name="T33" fmla="*/ 3450 h 4216"/>
                <a:gd name="T34" fmla="*/ 305 w 4213"/>
                <a:gd name="T35" fmla="*/ 3201 h 4216"/>
                <a:gd name="T36" fmla="*/ 166 w 4213"/>
                <a:gd name="T37" fmla="*/ 2929 h 4216"/>
                <a:gd name="T38" fmla="*/ 66 w 4213"/>
                <a:gd name="T39" fmla="*/ 2635 h 4216"/>
                <a:gd name="T40" fmla="*/ 10 w 4213"/>
                <a:gd name="T41" fmla="*/ 2324 h 4216"/>
                <a:gd name="T42" fmla="*/ 3 w 4213"/>
                <a:gd name="T43" fmla="*/ 2000 h 4216"/>
                <a:gd name="T44" fmla="*/ 42 w 4213"/>
                <a:gd name="T45" fmla="*/ 1684 h 4216"/>
                <a:gd name="T46" fmla="*/ 128 w 4213"/>
                <a:gd name="T47" fmla="*/ 1383 h 4216"/>
                <a:gd name="T48" fmla="*/ 254 w 4213"/>
                <a:gd name="T49" fmla="*/ 1103 h 4216"/>
                <a:gd name="T50" fmla="*/ 418 w 4213"/>
                <a:gd name="T51" fmla="*/ 847 h 4216"/>
                <a:gd name="T52" fmla="*/ 617 w 4213"/>
                <a:gd name="T53" fmla="*/ 618 h 4216"/>
                <a:gd name="T54" fmla="*/ 846 w 4213"/>
                <a:gd name="T55" fmla="*/ 419 h 4216"/>
                <a:gd name="T56" fmla="*/ 1102 w 4213"/>
                <a:gd name="T57" fmla="*/ 255 h 4216"/>
                <a:gd name="T58" fmla="*/ 1382 w 4213"/>
                <a:gd name="T59" fmla="*/ 128 h 4216"/>
                <a:gd name="T60" fmla="*/ 1683 w 4213"/>
                <a:gd name="T61" fmla="*/ 43 h 4216"/>
                <a:gd name="T62" fmla="*/ 1999 w 4213"/>
                <a:gd name="T63" fmla="*/ 3 h 4216"/>
                <a:gd name="T64" fmla="*/ 2322 w 4213"/>
                <a:gd name="T65" fmla="*/ 11 h 4216"/>
                <a:gd name="T66" fmla="*/ 2633 w 4213"/>
                <a:gd name="T67" fmla="*/ 66 h 4216"/>
                <a:gd name="T68" fmla="*/ 2927 w 4213"/>
                <a:gd name="T69" fmla="*/ 166 h 4216"/>
                <a:gd name="T70" fmla="*/ 3199 w 4213"/>
                <a:gd name="T71" fmla="*/ 306 h 4216"/>
                <a:gd name="T72" fmla="*/ 3447 w 4213"/>
                <a:gd name="T73" fmla="*/ 481 h 4216"/>
                <a:gd name="T74" fmla="*/ 3666 w 4213"/>
                <a:gd name="T75" fmla="*/ 691 h 4216"/>
                <a:gd name="T76" fmla="*/ 3854 w 4213"/>
                <a:gd name="T77" fmla="*/ 930 h 4216"/>
                <a:gd name="T78" fmla="*/ 4006 w 4213"/>
                <a:gd name="T79" fmla="*/ 1194 h 4216"/>
                <a:gd name="T80" fmla="*/ 4119 w 4213"/>
                <a:gd name="T81" fmla="*/ 1481 h 4216"/>
                <a:gd name="T82" fmla="*/ 4189 w 4213"/>
                <a:gd name="T83" fmla="*/ 1787 h 4216"/>
                <a:gd name="T84" fmla="*/ 4213 w 4213"/>
                <a:gd name="T85" fmla="*/ 2109 h 4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13" h="4216">
                  <a:moveTo>
                    <a:pt x="4213" y="2109"/>
                  </a:moveTo>
                  <a:lnTo>
                    <a:pt x="4211" y="2216"/>
                  </a:lnTo>
                  <a:lnTo>
                    <a:pt x="4203" y="2324"/>
                  </a:lnTo>
                  <a:lnTo>
                    <a:pt x="4189" y="2429"/>
                  </a:lnTo>
                  <a:lnTo>
                    <a:pt x="4171" y="2533"/>
                  </a:lnTo>
                  <a:lnTo>
                    <a:pt x="4147" y="2635"/>
                  </a:lnTo>
                  <a:lnTo>
                    <a:pt x="4119" y="2735"/>
                  </a:lnTo>
                  <a:lnTo>
                    <a:pt x="4086" y="2833"/>
                  </a:lnTo>
                  <a:lnTo>
                    <a:pt x="4049" y="2929"/>
                  </a:lnTo>
                  <a:lnTo>
                    <a:pt x="4006" y="3022"/>
                  </a:lnTo>
                  <a:lnTo>
                    <a:pt x="3959" y="3113"/>
                  </a:lnTo>
                  <a:lnTo>
                    <a:pt x="3909" y="3201"/>
                  </a:lnTo>
                  <a:lnTo>
                    <a:pt x="3854" y="3287"/>
                  </a:lnTo>
                  <a:lnTo>
                    <a:pt x="3795" y="3370"/>
                  </a:lnTo>
                  <a:lnTo>
                    <a:pt x="3732" y="3450"/>
                  </a:lnTo>
                  <a:lnTo>
                    <a:pt x="3666" y="3526"/>
                  </a:lnTo>
                  <a:lnTo>
                    <a:pt x="3596" y="3599"/>
                  </a:lnTo>
                  <a:lnTo>
                    <a:pt x="3524" y="3669"/>
                  </a:lnTo>
                  <a:lnTo>
                    <a:pt x="3447" y="3735"/>
                  </a:lnTo>
                  <a:lnTo>
                    <a:pt x="3367" y="3798"/>
                  </a:lnTo>
                  <a:lnTo>
                    <a:pt x="3284" y="3856"/>
                  </a:lnTo>
                  <a:lnTo>
                    <a:pt x="3199" y="3911"/>
                  </a:lnTo>
                  <a:lnTo>
                    <a:pt x="3111" y="3962"/>
                  </a:lnTo>
                  <a:lnTo>
                    <a:pt x="3020" y="4009"/>
                  </a:lnTo>
                  <a:lnTo>
                    <a:pt x="2927" y="4051"/>
                  </a:lnTo>
                  <a:lnTo>
                    <a:pt x="2831" y="4089"/>
                  </a:lnTo>
                  <a:lnTo>
                    <a:pt x="2733" y="4122"/>
                  </a:lnTo>
                  <a:lnTo>
                    <a:pt x="2633" y="4150"/>
                  </a:lnTo>
                  <a:lnTo>
                    <a:pt x="2532" y="4174"/>
                  </a:lnTo>
                  <a:lnTo>
                    <a:pt x="2428" y="4192"/>
                  </a:lnTo>
                  <a:lnTo>
                    <a:pt x="2322" y="4206"/>
                  </a:lnTo>
                  <a:lnTo>
                    <a:pt x="2215" y="4214"/>
                  </a:lnTo>
                  <a:lnTo>
                    <a:pt x="2107" y="4216"/>
                  </a:lnTo>
                  <a:lnTo>
                    <a:pt x="1999" y="4214"/>
                  </a:lnTo>
                  <a:lnTo>
                    <a:pt x="1891" y="4206"/>
                  </a:lnTo>
                  <a:lnTo>
                    <a:pt x="1786" y="4192"/>
                  </a:lnTo>
                  <a:lnTo>
                    <a:pt x="1683" y="4174"/>
                  </a:lnTo>
                  <a:lnTo>
                    <a:pt x="1580" y="4150"/>
                  </a:lnTo>
                  <a:lnTo>
                    <a:pt x="1480" y="4122"/>
                  </a:lnTo>
                  <a:lnTo>
                    <a:pt x="1382" y="4089"/>
                  </a:lnTo>
                  <a:lnTo>
                    <a:pt x="1287" y="4051"/>
                  </a:lnTo>
                  <a:lnTo>
                    <a:pt x="1193" y="4009"/>
                  </a:lnTo>
                  <a:lnTo>
                    <a:pt x="1102" y="3962"/>
                  </a:lnTo>
                  <a:lnTo>
                    <a:pt x="1014" y="3911"/>
                  </a:lnTo>
                  <a:lnTo>
                    <a:pt x="929" y="3856"/>
                  </a:lnTo>
                  <a:lnTo>
                    <a:pt x="846" y="3798"/>
                  </a:lnTo>
                  <a:lnTo>
                    <a:pt x="766" y="3735"/>
                  </a:lnTo>
                  <a:lnTo>
                    <a:pt x="691" y="3669"/>
                  </a:lnTo>
                  <a:lnTo>
                    <a:pt x="617" y="3599"/>
                  </a:lnTo>
                  <a:lnTo>
                    <a:pt x="547" y="3526"/>
                  </a:lnTo>
                  <a:lnTo>
                    <a:pt x="481" y="3450"/>
                  </a:lnTo>
                  <a:lnTo>
                    <a:pt x="418" y="3370"/>
                  </a:lnTo>
                  <a:lnTo>
                    <a:pt x="360" y="3287"/>
                  </a:lnTo>
                  <a:lnTo>
                    <a:pt x="305" y="3201"/>
                  </a:lnTo>
                  <a:lnTo>
                    <a:pt x="254" y="3113"/>
                  </a:lnTo>
                  <a:lnTo>
                    <a:pt x="207" y="3022"/>
                  </a:lnTo>
                  <a:lnTo>
                    <a:pt x="166" y="2929"/>
                  </a:lnTo>
                  <a:lnTo>
                    <a:pt x="128" y="2833"/>
                  </a:lnTo>
                  <a:lnTo>
                    <a:pt x="95" y="2735"/>
                  </a:lnTo>
                  <a:lnTo>
                    <a:pt x="66" y="2635"/>
                  </a:lnTo>
                  <a:lnTo>
                    <a:pt x="42" y="2533"/>
                  </a:lnTo>
                  <a:lnTo>
                    <a:pt x="24" y="2429"/>
                  </a:lnTo>
                  <a:lnTo>
                    <a:pt x="10" y="2324"/>
                  </a:lnTo>
                  <a:lnTo>
                    <a:pt x="3" y="2216"/>
                  </a:lnTo>
                  <a:lnTo>
                    <a:pt x="0" y="2109"/>
                  </a:lnTo>
                  <a:lnTo>
                    <a:pt x="3" y="2000"/>
                  </a:lnTo>
                  <a:lnTo>
                    <a:pt x="10" y="1893"/>
                  </a:lnTo>
                  <a:lnTo>
                    <a:pt x="24" y="1787"/>
                  </a:lnTo>
                  <a:lnTo>
                    <a:pt x="42" y="1684"/>
                  </a:lnTo>
                  <a:lnTo>
                    <a:pt x="66" y="1582"/>
                  </a:lnTo>
                  <a:lnTo>
                    <a:pt x="95" y="1481"/>
                  </a:lnTo>
                  <a:lnTo>
                    <a:pt x="128" y="1383"/>
                  </a:lnTo>
                  <a:lnTo>
                    <a:pt x="166" y="1288"/>
                  </a:lnTo>
                  <a:lnTo>
                    <a:pt x="207" y="1194"/>
                  </a:lnTo>
                  <a:lnTo>
                    <a:pt x="254" y="1103"/>
                  </a:lnTo>
                  <a:lnTo>
                    <a:pt x="305" y="1015"/>
                  </a:lnTo>
                  <a:lnTo>
                    <a:pt x="360" y="930"/>
                  </a:lnTo>
                  <a:lnTo>
                    <a:pt x="418" y="847"/>
                  </a:lnTo>
                  <a:lnTo>
                    <a:pt x="481" y="767"/>
                  </a:lnTo>
                  <a:lnTo>
                    <a:pt x="547" y="691"/>
                  </a:lnTo>
                  <a:lnTo>
                    <a:pt x="617" y="618"/>
                  </a:lnTo>
                  <a:lnTo>
                    <a:pt x="691" y="547"/>
                  </a:lnTo>
                  <a:lnTo>
                    <a:pt x="766" y="481"/>
                  </a:lnTo>
                  <a:lnTo>
                    <a:pt x="846" y="419"/>
                  </a:lnTo>
                  <a:lnTo>
                    <a:pt x="929" y="360"/>
                  </a:lnTo>
                  <a:lnTo>
                    <a:pt x="1014" y="306"/>
                  </a:lnTo>
                  <a:lnTo>
                    <a:pt x="1102" y="255"/>
                  </a:lnTo>
                  <a:lnTo>
                    <a:pt x="1193" y="208"/>
                  </a:lnTo>
                  <a:lnTo>
                    <a:pt x="1287" y="166"/>
                  </a:lnTo>
                  <a:lnTo>
                    <a:pt x="1382" y="128"/>
                  </a:lnTo>
                  <a:lnTo>
                    <a:pt x="1480" y="95"/>
                  </a:lnTo>
                  <a:lnTo>
                    <a:pt x="1580" y="66"/>
                  </a:lnTo>
                  <a:lnTo>
                    <a:pt x="1683" y="43"/>
                  </a:lnTo>
                  <a:lnTo>
                    <a:pt x="1786" y="24"/>
                  </a:lnTo>
                  <a:lnTo>
                    <a:pt x="1891" y="11"/>
                  </a:lnTo>
                  <a:lnTo>
                    <a:pt x="1999" y="3"/>
                  </a:lnTo>
                  <a:lnTo>
                    <a:pt x="2107" y="0"/>
                  </a:lnTo>
                  <a:lnTo>
                    <a:pt x="2215" y="3"/>
                  </a:lnTo>
                  <a:lnTo>
                    <a:pt x="2322" y="11"/>
                  </a:lnTo>
                  <a:lnTo>
                    <a:pt x="2428" y="24"/>
                  </a:lnTo>
                  <a:lnTo>
                    <a:pt x="2532" y="43"/>
                  </a:lnTo>
                  <a:lnTo>
                    <a:pt x="2633" y="66"/>
                  </a:lnTo>
                  <a:lnTo>
                    <a:pt x="2733" y="95"/>
                  </a:lnTo>
                  <a:lnTo>
                    <a:pt x="2831" y="128"/>
                  </a:lnTo>
                  <a:lnTo>
                    <a:pt x="2927" y="166"/>
                  </a:lnTo>
                  <a:lnTo>
                    <a:pt x="3020" y="208"/>
                  </a:lnTo>
                  <a:lnTo>
                    <a:pt x="3111" y="255"/>
                  </a:lnTo>
                  <a:lnTo>
                    <a:pt x="3199" y="306"/>
                  </a:lnTo>
                  <a:lnTo>
                    <a:pt x="3284" y="360"/>
                  </a:lnTo>
                  <a:lnTo>
                    <a:pt x="3367" y="419"/>
                  </a:lnTo>
                  <a:lnTo>
                    <a:pt x="3447" y="481"/>
                  </a:lnTo>
                  <a:lnTo>
                    <a:pt x="3524" y="547"/>
                  </a:lnTo>
                  <a:lnTo>
                    <a:pt x="3596" y="618"/>
                  </a:lnTo>
                  <a:lnTo>
                    <a:pt x="3666" y="691"/>
                  </a:lnTo>
                  <a:lnTo>
                    <a:pt x="3732" y="767"/>
                  </a:lnTo>
                  <a:lnTo>
                    <a:pt x="3795" y="847"/>
                  </a:lnTo>
                  <a:lnTo>
                    <a:pt x="3854" y="930"/>
                  </a:lnTo>
                  <a:lnTo>
                    <a:pt x="3909" y="1015"/>
                  </a:lnTo>
                  <a:lnTo>
                    <a:pt x="3959" y="1103"/>
                  </a:lnTo>
                  <a:lnTo>
                    <a:pt x="4006" y="1194"/>
                  </a:lnTo>
                  <a:lnTo>
                    <a:pt x="4049" y="1288"/>
                  </a:lnTo>
                  <a:lnTo>
                    <a:pt x="4086" y="1383"/>
                  </a:lnTo>
                  <a:lnTo>
                    <a:pt x="4119" y="1481"/>
                  </a:lnTo>
                  <a:lnTo>
                    <a:pt x="4147" y="1582"/>
                  </a:lnTo>
                  <a:lnTo>
                    <a:pt x="4171" y="1684"/>
                  </a:lnTo>
                  <a:lnTo>
                    <a:pt x="4189" y="1787"/>
                  </a:lnTo>
                  <a:lnTo>
                    <a:pt x="4203" y="1893"/>
                  </a:lnTo>
                  <a:lnTo>
                    <a:pt x="4211" y="2000"/>
                  </a:lnTo>
                  <a:lnTo>
                    <a:pt x="4213" y="21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15276" cap="flat">
              <a:solidFill>
                <a:schemeClr val="bg1"/>
              </a:solidFill>
              <a:prstDash val="solid"/>
              <a:miter/>
            </a:ln>
            <a:effectLst>
              <a:outerShdw blurRad="635000" dist="254000" dir="5400000" sx="92000" sy="92000" algn="t" rotWithShape="0">
                <a:srgbClr val="0055FB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14" name="Group 135">
              <a:extLst>
                <a:ext uri="{FF2B5EF4-FFF2-40B4-BE49-F238E27FC236}">
                  <a16:creationId xmlns:a16="http://schemas.microsoft.com/office/drawing/2014/main" id="{0559A03E-4A39-41F4-9432-F61B1F71CFF8}"/>
                </a:ext>
              </a:extLst>
            </p:cNvPr>
            <p:cNvGrpSpPr/>
            <p:nvPr/>
          </p:nvGrpSpPr>
          <p:grpSpPr>
            <a:xfrm>
              <a:off x="6228462" y="4636984"/>
              <a:ext cx="1806101" cy="2223135"/>
              <a:chOff x="3232150" y="4238625"/>
              <a:chExt cx="1828801" cy="2251076"/>
            </a:xfrm>
            <a:solidFill>
              <a:schemeClr val="accent3"/>
            </a:solidFill>
          </p:grpSpPr>
          <p:sp>
            <p:nvSpPr>
              <p:cNvPr id="154" name="Freeform 13">
                <a:extLst>
                  <a:ext uri="{FF2B5EF4-FFF2-40B4-BE49-F238E27FC236}">
                    <a16:creationId xmlns:a16="http://schemas.microsoft.com/office/drawing/2014/main" id="{FFDB1712-9463-4D2A-A892-867247851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2763" y="4238625"/>
                <a:ext cx="738188" cy="738188"/>
              </a:xfrm>
              <a:custGeom>
                <a:avLst/>
                <a:gdLst>
                  <a:gd name="T0" fmla="*/ 2320 w 2326"/>
                  <a:gd name="T1" fmla="*/ 1284 h 2328"/>
                  <a:gd name="T2" fmla="*/ 2290 w 2326"/>
                  <a:gd name="T3" fmla="*/ 1455 h 2328"/>
                  <a:gd name="T4" fmla="*/ 2234 w 2326"/>
                  <a:gd name="T5" fmla="*/ 1617 h 2328"/>
                  <a:gd name="T6" fmla="*/ 2158 w 2326"/>
                  <a:gd name="T7" fmla="*/ 1768 h 2328"/>
                  <a:gd name="T8" fmla="*/ 2061 w 2326"/>
                  <a:gd name="T9" fmla="*/ 1904 h 2328"/>
                  <a:gd name="T10" fmla="*/ 1945 w 2326"/>
                  <a:gd name="T11" fmla="*/ 2026 h 2328"/>
                  <a:gd name="T12" fmla="*/ 1813 w 2326"/>
                  <a:gd name="T13" fmla="*/ 2129 h 2328"/>
                  <a:gd name="T14" fmla="*/ 1667 w 2326"/>
                  <a:gd name="T15" fmla="*/ 2213 h 2328"/>
                  <a:gd name="T16" fmla="*/ 1508 w 2326"/>
                  <a:gd name="T17" fmla="*/ 2276 h 2328"/>
                  <a:gd name="T18" fmla="*/ 1340 w 2326"/>
                  <a:gd name="T19" fmla="*/ 2314 h 2328"/>
                  <a:gd name="T20" fmla="*/ 1164 w 2326"/>
                  <a:gd name="T21" fmla="*/ 2328 h 2328"/>
                  <a:gd name="T22" fmla="*/ 986 w 2326"/>
                  <a:gd name="T23" fmla="*/ 2314 h 2328"/>
                  <a:gd name="T24" fmla="*/ 818 w 2326"/>
                  <a:gd name="T25" fmla="*/ 2276 h 2328"/>
                  <a:gd name="T26" fmla="*/ 659 w 2326"/>
                  <a:gd name="T27" fmla="*/ 2213 h 2328"/>
                  <a:gd name="T28" fmla="*/ 513 w 2326"/>
                  <a:gd name="T29" fmla="*/ 2129 h 2328"/>
                  <a:gd name="T30" fmla="*/ 381 w 2326"/>
                  <a:gd name="T31" fmla="*/ 2026 h 2328"/>
                  <a:gd name="T32" fmla="*/ 265 w 2326"/>
                  <a:gd name="T33" fmla="*/ 1904 h 2328"/>
                  <a:gd name="T34" fmla="*/ 168 w 2326"/>
                  <a:gd name="T35" fmla="*/ 1768 h 2328"/>
                  <a:gd name="T36" fmla="*/ 92 w 2326"/>
                  <a:gd name="T37" fmla="*/ 1617 h 2328"/>
                  <a:gd name="T38" fmla="*/ 36 w 2326"/>
                  <a:gd name="T39" fmla="*/ 1455 h 2328"/>
                  <a:gd name="T40" fmla="*/ 7 w 2326"/>
                  <a:gd name="T41" fmla="*/ 1284 h 2328"/>
                  <a:gd name="T42" fmla="*/ 1 w 2326"/>
                  <a:gd name="T43" fmla="*/ 1105 h 2328"/>
                  <a:gd name="T44" fmla="*/ 24 w 2326"/>
                  <a:gd name="T45" fmla="*/ 930 h 2328"/>
                  <a:gd name="T46" fmla="*/ 70 w 2326"/>
                  <a:gd name="T47" fmla="*/ 764 h 2328"/>
                  <a:gd name="T48" fmla="*/ 141 w 2326"/>
                  <a:gd name="T49" fmla="*/ 609 h 2328"/>
                  <a:gd name="T50" fmla="*/ 231 w 2326"/>
                  <a:gd name="T51" fmla="*/ 468 h 2328"/>
                  <a:gd name="T52" fmla="*/ 341 w 2326"/>
                  <a:gd name="T53" fmla="*/ 342 h 2328"/>
                  <a:gd name="T54" fmla="*/ 467 w 2326"/>
                  <a:gd name="T55" fmla="*/ 232 h 2328"/>
                  <a:gd name="T56" fmla="*/ 609 w 2326"/>
                  <a:gd name="T57" fmla="*/ 141 h 2328"/>
                  <a:gd name="T58" fmla="*/ 763 w 2326"/>
                  <a:gd name="T59" fmla="*/ 72 h 2328"/>
                  <a:gd name="T60" fmla="*/ 928 w 2326"/>
                  <a:gd name="T61" fmla="*/ 25 h 2328"/>
                  <a:gd name="T62" fmla="*/ 1103 w 2326"/>
                  <a:gd name="T63" fmla="*/ 2 h 2328"/>
                  <a:gd name="T64" fmla="*/ 1282 w 2326"/>
                  <a:gd name="T65" fmla="*/ 7 h 2328"/>
                  <a:gd name="T66" fmla="*/ 1454 w 2326"/>
                  <a:gd name="T67" fmla="*/ 38 h 2328"/>
                  <a:gd name="T68" fmla="*/ 1616 w 2326"/>
                  <a:gd name="T69" fmla="*/ 92 h 2328"/>
                  <a:gd name="T70" fmla="*/ 1766 w 2326"/>
                  <a:gd name="T71" fmla="*/ 170 h 2328"/>
                  <a:gd name="T72" fmla="*/ 1903 w 2326"/>
                  <a:gd name="T73" fmla="*/ 266 h 2328"/>
                  <a:gd name="T74" fmla="*/ 2024 w 2326"/>
                  <a:gd name="T75" fmla="*/ 382 h 2328"/>
                  <a:gd name="T76" fmla="*/ 2128 w 2326"/>
                  <a:gd name="T77" fmla="*/ 514 h 2328"/>
                  <a:gd name="T78" fmla="*/ 2211 w 2326"/>
                  <a:gd name="T79" fmla="*/ 659 h 2328"/>
                  <a:gd name="T80" fmla="*/ 2274 w 2326"/>
                  <a:gd name="T81" fmla="*/ 818 h 2328"/>
                  <a:gd name="T82" fmla="*/ 2313 w 2326"/>
                  <a:gd name="T83" fmla="*/ 987 h 2328"/>
                  <a:gd name="T84" fmla="*/ 2326 w 2326"/>
                  <a:gd name="T85" fmla="*/ 1164 h 2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26" h="2328">
                    <a:moveTo>
                      <a:pt x="2326" y="1164"/>
                    </a:moveTo>
                    <a:lnTo>
                      <a:pt x="2325" y="1224"/>
                    </a:lnTo>
                    <a:lnTo>
                      <a:pt x="2320" y="1284"/>
                    </a:lnTo>
                    <a:lnTo>
                      <a:pt x="2313" y="1341"/>
                    </a:lnTo>
                    <a:lnTo>
                      <a:pt x="2302" y="1399"/>
                    </a:lnTo>
                    <a:lnTo>
                      <a:pt x="2290" y="1455"/>
                    </a:lnTo>
                    <a:lnTo>
                      <a:pt x="2274" y="1510"/>
                    </a:lnTo>
                    <a:lnTo>
                      <a:pt x="2256" y="1565"/>
                    </a:lnTo>
                    <a:lnTo>
                      <a:pt x="2234" y="1617"/>
                    </a:lnTo>
                    <a:lnTo>
                      <a:pt x="2211" y="1669"/>
                    </a:lnTo>
                    <a:lnTo>
                      <a:pt x="2185" y="1719"/>
                    </a:lnTo>
                    <a:lnTo>
                      <a:pt x="2158" y="1768"/>
                    </a:lnTo>
                    <a:lnTo>
                      <a:pt x="2128" y="1815"/>
                    </a:lnTo>
                    <a:lnTo>
                      <a:pt x="2095" y="1861"/>
                    </a:lnTo>
                    <a:lnTo>
                      <a:pt x="2061" y="1904"/>
                    </a:lnTo>
                    <a:lnTo>
                      <a:pt x="2024" y="1947"/>
                    </a:lnTo>
                    <a:lnTo>
                      <a:pt x="1985" y="1988"/>
                    </a:lnTo>
                    <a:lnTo>
                      <a:pt x="1945" y="2026"/>
                    </a:lnTo>
                    <a:lnTo>
                      <a:pt x="1903" y="2062"/>
                    </a:lnTo>
                    <a:lnTo>
                      <a:pt x="1859" y="2097"/>
                    </a:lnTo>
                    <a:lnTo>
                      <a:pt x="1813" y="2129"/>
                    </a:lnTo>
                    <a:lnTo>
                      <a:pt x="1766" y="2160"/>
                    </a:lnTo>
                    <a:lnTo>
                      <a:pt x="1717" y="2188"/>
                    </a:lnTo>
                    <a:lnTo>
                      <a:pt x="1667" y="2213"/>
                    </a:lnTo>
                    <a:lnTo>
                      <a:pt x="1616" y="2237"/>
                    </a:lnTo>
                    <a:lnTo>
                      <a:pt x="1563" y="2257"/>
                    </a:lnTo>
                    <a:lnTo>
                      <a:pt x="1508" y="2276"/>
                    </a:lnTo>
                    <a:lnTo>
                      <a:pt x="1454" y="2291"/>
                    </a:lnTo>
                    <a:lnTo>
                      <a:pt x="1398" y="2305"/>
                    </a:lnTo>
                    <a:lnTo>
                      <a:pt x="1340" y="2314"/>
                    </a:lnTo>
                    <a:lnTo>
                      <a:pt x="1282" y="2322"/>
                    </a:lnTo>
                    <a:lnTo>
                      <a:pt x="1223" y="2326"/>
                    </a:lnTo>
                    <a:lnTo>
                      <a:pt x="1164" y="2328"/>
                    </a:lnTo>
                    <a:lnTo>
                      <a:pt x="1103" y="2326"/>
                    </a:lnTo>
                    <a:lnTo>
                      <a:pt x="1044" y="2322"/>
                    </a:lnTo>
                    <a:lnTo>
                      <a:pt x="986" y="2314"/>
                    </a:lnTo>
                    <a:lnTo>
                      <a:pt x="928" y="2305"/>
                    </a:lnTo>
                    <a:lnTo>
                      <a:pt x="873" y="2291"/>
                    </a:lnTo>
                    <a:lnTo>
                      <a:pt x="818" y="2276"/>
                    </a:lnTo>
                    <a:lnTo>
                      <a:pt x="763" y="2257"/>
                    </a:lnTo>
                    <a:lnTo>
                      <a:pt x="710" y="2237"/>
                    </a:lnTo>
                    <a:lnTo>
                      <a:pt x="659" y="2213"/>
                    </a:lnTo>
                    <a:lnTo>
                      <a:pt x="609" y="2188"/>
                    </a:lnTo>
                    <a:lnTo>
                      <a:pt x="560" y="2160"/>
                    </a:lnTo>
                    <a:lnTo>
                      <a:pt x="513" y="2129"/>
                    </a:lnTo>
                    <a:lnTo>
                      <a:pt x="467" y="2097"/>
                    </a:lnTo>
                    <a:lnTo>
                      <a:pt x="424" y="2062"/>
                    </a:lnTo>
                    <a:lnTo>
                      <a:pt x="381" y="2026"/>
                    </a:lnTo>
                    <a:lnTo>
                      <a:pt x="341" y="1988"/>
                    </a:lnTo>
                    <a:lnTo>
                      <a:pt x="302" y="1947"/>
                    </a:lnTo>
                    <a:lnTo>
                      <a:pt x="265" y="1904"/>
                    </a:lnTo>
                    <a:lnTo>
                      <a:pt x="231" y="1861"/>
                    </a:lnTo>
                    <a:lnTo>
                      <a:pt x="199" y="1815"/>
                    </a:lnTo>
                    <a:lnTo>
                      <a:pt x="168" y="1768"/>
                    </a:lnTo>
                    <a:lnTo>
                      <a:pt x="141" y="1719"/>
                    </a:lnTo>
                    <a:lnTo>
                      <a:pt x="115" y="1669"/>
                    </a:lnTo>
                    <a:lnTo>
                      <a:pt x="92" y="1617"/>
                    </a:lnTo>
                    <a:lnTo>
                      <a:pt x="70" y="1565"/>
                    </a:lnTo>
                    <a:lnTo>
                      <a:pt x="52" y="1510"/>
                    </a:lnTo>
                    <a:lnTo>
                      <a:pt x="36" y="1455"/>
                    </a:lnTo>
                    <a:lnTo>
                      <a:pt x="24" y="1399"/>
                    </a:lnTo>
                    <a:lnTo>
                      <a:pt x="14" y="1341"/>
                    </a:lnTo>
                    <a:lnTo>
                      <a:pt x="7" y="1284"/>
                    </a:lnTo>
                    <a:lnTo>
                      <a:pt x="1" y="1224"/>
                    </a:lnTo>
                    <a:lnTo>
                      <a:pt x="0" y="1164"/>
                    </a:lnTo>
                    <a:lnTo>
                      <a:pt x="1" y="1105"/>
                    </a:lnTo>
                    <a:lnTo>
                      <a:pt x="7" y="1045"/>
                    </a:lnTo>
                    <a:lnTo>
                      <a:pt x="14" y="987"/>
                    </a:lnTo>
                    <a:lnTo>
                      <a:pt x="24" y="930"/>
                    </a:lnTo>
                    <a:lnTo>
                      <a:pt x="36" y="874"/>
                    </a:lnTo>
                    <a:lnTo>
                      <a:pt x="52" y="818"/>
                    </a:lnTo>
                    <a:lnTo>
                      <a:pt x="70" y="764"/>
                    </a:lnTo>
                    <a:lnTo>
                      <a:pt x="92" y="712"/>
                    </a:lnTo>
                    <a:lnTo>
                      <a:pt x="115" y="659"/>
                    </a:lnTo>
                    <a:lnTo>
                      <a:pt x="141" y="609"/>
                    </a:lnTo>
                    <a:lnTo>
                      <a:pt x="168" y="561"/>
                    </a:lnTo>
                    <a:lnTo>
                      <a:pt x="199" y="514"/>
                    </a:lnTo>
                    <a:lnTo>
                      <a:pt x="231" y="468"/>
                    </a:lnTo>
                    <a:lnTo>
                      <a:pt x="265" y="424"/>
                    </a:lnTo>
                    <a:lnTo>
                      <a:pt x="302" y="382"/>
                    </a:lnTo>
                    <a:lnTo>
                      <a:pt x="341" y="342"/>
                    </a:lnTo>
                    <a:lnTo>
                      <a:pt x="381" y="303"/>
                    </a:lnTo>
                    <a:lnTo>
                      <a:pt x="424" y="266"/>
                    </a:lnTo>
                    <a:lnTo>
                      <a:pt x="467" y="232"/>
                    </a:lnTo>
                    <a:lnTo>
                      <a:pt x="513" y="199"/>
                    </a:lnTo>
                    <a:lnTo>
                      <a:pt x="560" y="170"/>
                    </a:lnTo>
                    <a:lnTo>
                      <a:pt x="609" y="141"/>
                    </a:lnTo>
                    <a:lnTo>
                      <a:pt x="659" y="115"/>
                    </a:lnTo>
                    <a:lnTo>
                      <a:pt x="710" y="92"/>
                    </a:lnTo>
                    <a:lnTo>
                      <a:pt x="763" y="72"/>
                    </a:lnTo>
                    <a:lnTo>
                      <a:pt x="818" y="53"/>
                    </a:lnTo>
                    <a:lnTo>
                      <a:pt x="873" y="38"/>
                    </a:lnTo>
                    <a:lnTo>
                      <a:pt x="928" y="25"/>
                    </a:lnTo>
                    <a:lnTo>
                      <a:pt x="986" y="14"/>
                    </a:lnTo>
                    <a:lnTo>
                      <a:pt x="1044" y="7"/>
                    </a:lnTo>
                    <a:lnTo>
                      <a:pt x="1103" y="2"/>
                    </a:lnTo>
                    <a:lnTo>
                      <a:pt x="1164" y="0"/>
                    </a:lnTo>
                    <a:lnTo>
                      <a:pt x="1223" y="2"/>
                    </a:lnTo>
                    <a:lnTo>
                      <a:pt x="1282" y="7"/>
                    </a:lnTo>
                    <a:lnTo>
                      <a:pt x="1340" y="14"/>
                    </a:lnTo>
                    <a:lnTo>
                      <a:pt x="1398" y="25"/>
                    </a:lnTo>
                    <a:lnTo>
                      <a:pt x="1454" y="38"/>
                    </a:lnTo>
                    <a:lnTo>
                      <a:pt x="1508" y="53"/>
                    </a:lnTo>
                    <a:lnTo>
                      <a:pt x="1563" y="72"/>
                    </a:lnTo>
                    <a:lnTo>
                      <a:pt x="1616" y="92"/>
                    </a:lnTo>
                    <a:lnTo>
                      <a:pt x="1667" y="115"/>
                    </a:lnTo>
                    <a:lnTo>
                      <a:pt x="1717" y="141"/>
                    </a:lnTo>
                    <a:lnTo>
                      <a:pt x="1766" y="170"/>
                    </a:lnTo>
                    <a:lnTo>
                      <a:pt x="1813" y="199"/>
                    </a:lnTo>
                    <a:lnTo>
                      <a:pt x="1859" y="232"/>
                    </a:lnTo>
                    <a:lnTo>
                      <a:pt x="1903" y="266"/>
                    </a:lnTo>
                    <a:lnTo>
                      <a:pt x="1945" y="303"/>
                    </a:lnTo>
                    <a:lnTo>
                      <a:pt x="1985" y="342"/>
                    </a:lnTo>
                    <a:lnTo>
                      <a:pt x="2024" y="382"/>
                    </a:lnTo>
                    <a:lnTo>
                      <a:pt x="2061" y="424"/>
                    </a:lnTo>
                    <a:lnTo>
                      <a:pt x="2095" y="468"/>
                    </a:lnTo>
                    <a:lnTo>
                      <a:pt x="2128" y="514"/>
                    </a:lnTo>
                    <a:lnTo>
                      <a:pt x="2158" y="561"/>
                    </a:lnTo>
                    <a:lnTo>
                      <a:pt x="2185" y="609"/>
                    </a:lnTo>
                    <a:lnTo>
                      <a:pt x="2211" y="659"/>
                    </a:lnTo>
                    <a:lnTo>
                      <a:pt x="2234" y="712"/>
                    </a:lnTo>
                    <a:lnTo>
                      <a:pt x="2256" y="764"/>
                    </a:lnTo>
                    <a:lnTo>
                      <a:pt x="2274" y="818"/>
                    </a:lnTo>
                    <a:lnTo>
                      <a:pt x="2290" y="874"/>
                    </a:lnTo>
                    <a:lnTo>
                      <a:pt x="2302" y="930"/>
                    </a:lnTo>
                    <a:lnTo>
                      <a:pt x="2313" y="987"/>
                    </a:lnTo>
                    <a:lnTo>
                      <a:pt x="2320" y="1045"/>
                    </a:lnTo>
                    <a:lnTo>
                      <a:pt x="2325" y="1105"/>
                    </a:lnTo>
                    <a:lnTo>
                      <a:pt x="2326" y="1164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3"/>
                  </a:gs>
                  <a:gs pos="86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8217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5" name="Rectangle 63">
                <a:extLst>
                  <a:ext uri="{FF2B5EF4-FFF2-40B4-BE49-F238E27FC236}">
                    <a16:creationId xmlns:a16="http://schemas.microsoft.com/office/drawing/2014/main" id="{D93A3F5F-9F9F-46EA-BFEA-57238F23A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00" y="4935538"/>
                <a:ext cx="87313" cy="390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64">
                <a:extLst>
                  <a:ext uri="{FF2B5EF4-FFF2-40B4-BE49-F238E27FC236}">
                    <a16:creationId xmlns:a16="http://schemas.microsoft.com/office/drawing/2014/main" id="{D965848A-2AAA-4A87-AF6E-90A7751D5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7850" y="5326063"/>
                <a:ext cx="347663" cy="347663"/>
              </a:xfrm>
              <a:custGeom>
                <a:avLst/>
                <a:gdLst>
                  <a:gd name="T0" fmla="*/ 1097 w 1097"/>
                  <a:gd name="T1" fmla="*/ 29 h 1097"/>
                  <a:gd name="T2" fmla="*/ 1094 w 1097"/>
                  <a:gd name="T3" fmla="*/ 86 h 1097"/>
                  <a:gd name="T4" fmla="*/ 1088 w 1097"/>
                  <a:gd name="T5" fmla="*/ 141 h 1097"/>
                  <a:gd name="T6" fmla="*/ 1080 w 1097"/>
                  <a:gd name="T7" fmla="*/ 195 h 1097"/>
                  <a:gd name="T8" fmla="*/ 1069 w 1097"/>
                  <a:gd name="T9" fmla="*/ 248 h 1097"/>
                  <a:gd name="T10" fmla="*/ 1055 w 1097"/>
                  <a:gd name="T11" fmla="*/ 301 h 1097"/>
                  <a:gd name="T12" fmla="*/ 1039 w 1097"/>
                  <a:gd name="T13" fmla="*/ 353 h 1097"/>
                  <a:gd name="T14" fmla="*/ 1021 w 1097"/>
                  <a:gd name="T15" fmla="*/ 403 h 1097"/>
                  <a:gd name="T16" fmla="*/ 1000 w 1097"/>
                  <a:gd name="T17" fmla="*/ 452 h 1097"/>
                  <a:gd name="T18" fmla="*/ 976 w 1097"/>
                  <a:gd name="T19" fmla="*/ 500 h 1097"/>
                  <a:gd name="T20" fmla="*/ 952 w 1097"/>
                  <a:gd name="T21" fmla="*/ 547 h 1097"/>
                  <a:gd name="T22" fmla="*/ 924 w 1097"/>
                  <a:gd name="T23" fmla="*/ 591 h 1097"/>
                  <a:gd name="T24" fmla="*/ 895 w 1097"/>
                  <a:gd name="T25" fmla="*/ 635 h 1097"/>
                  <a:gd name="T26" fmla="*/ 864 w 1097"/>
                  <a:gd name="T27" fmla="*/ 678 h 1097"/>
                  <a:gd name="T28" fmla="*/ 830 w 1097"/>
                  <a:gd name="T29" fmla="*/ 718 h 1097"/>
                  <a:gd name="T30" fmla="*/ 794 w 1097"/>
                  <a:gd name="T31" fmla="*/ 758 h 1097"/>
                  <a:gd name="T32" fmla="*/ 583 w 1097"/>
                  <a:gd name="T33" fmla="*/ 583 h 1097"/>
                  <a:gd name="T34" fmla="*/ 636 w 1097"/>
                  <a:gd name="T35" fmla="*/ 524 h 1097"/>
                  <a:gd name="T36" fmla="*/ 683 w 1097"/>
                  <a:gd name="T37" fmla="*/ 460 h 1097"/>
                  <a:gd name="T38" fmla="*/ 724 w 1097"/>
                  <a:gd name="T39" fmla="*/ 393 h 1097"/>
                  <a:gd name="T40" fmla="*/ 758 w 1097"/>
                  <a:gd name="T41" fmla="*/ 321 h 1097"/>
                  <a:gd name="T42" fmla="*/ 786 w 1097"/>
                  <a:gd name="T43" fmla="*/ 245 h 1097"/>
                  <a:gd name="T44" fmla="*/ 806 w 1097"/>
                  <a:gd name="T45" fmla="*/ 166 h 1097"/>
                  <a:gd name="T46" fmla="*/ 819 w 1097"/>
                  <a:gd name="T47" fmla="*/ 84 h 1097"/>
                  <a:gd name="T48" fmla="*/ 822 w 1097"/>
                  <a:gd name="T49" fmla="*/ 43 h 1097"/>
                  <a:gd name="T50" fmla="*/ 823 w 1097"/>
                  <a:gd name="T51" fmla="*/ 0 h 1097"/>
                  <a:gd name="T52" fmla="*/ 776 w 1097"/>
                  <a:gd name="T53" fmla="*/ 777 h 1097"/>
                  <a:gd name="T54" fmla="*/ 738 w 1097"/>
                  <a:gd name="T55" fmla="*/ 813 h 1097"/>
                  <a:gd name="T56" fmla="*/ 698 w 1097"/>
                  <a:gd name="T57" fmla="*/ 847 h 1097"/>
                  <a:gd name="T58" fmla="*/ 657 w 1097"/>
                  <a:gd name="T59" fmla="*/ 880 h 1097"/>
                  <a:gd name="T60" fmla="*/ 614 w 1097"/>
                  <a:gd name="T61" fmla="*/ 910 h 1097"/>
                  <a:gd name="T62" fmla="*/ 569 w 1097"/>
                  <a:gd name="T63" fmla="*/ 939 h 1097"/>
                  <a:gd name="T64" fmla="*/ 523 w 1097"/>
                  <a:gd name="T65" fmla="*/ 965 h 1097"/>
                  <a:gd name="T66" fmla="*/ 476 w 1097"/>
                  <a:gd name="T67" fmla="*/ 990 h 1097"/>
                  <a:gd name="T68" fmla="*/ 427 w 1097"/>
                  <a:gd name="T69" fmla="*/ 1011 h 1097"/>
                  <a:gd name="T70" fmla="*/ 378 w 1097"/>
                  <a:gd name="T71" fmla="*/ 1031 h 1097"/>
                  <a:gd name="T72" fmla="*/ 327 w 1097"/>
                  <a:gd name="T73" fmla="*/ 1048 h 1097"/>
                  <a:gd name="T74" fmla="*/ 275 w 1097"/>
                  <a:gd name="T75" fmla="*/ 1063 h 1097"/>
                  <a:gd name="T76" fmla="*/ 222 w 1097"/>
                  <a:gd name="T77" fmla="*/ 1075 h 1097"/>
                  <a:gd name="T78" fmla="*/ 168 w 1097"/>
                  <a:gd name="T79" fmla="*/ 1085 h 1097"/>
                  <a:gd name="T80" fmla="*/ 113 w 1097"/>
                  <a:gd name="T81" fmla="*/ 1092 h 1097"/>
                  <a:gd name="T82" fmla="*/ 57 w 1097"/>
                  <a:gd name="T83" fmla="*/ 1096 h 1097"/>
                  <a:gd name="T84" fmla="*/ 0 w 1097"/>
                  <a:gd name="T85" fmla="*/ 1097 h 1097"/>
                  <a:gd name="T86" fmla="*/ 22 w 1097"/>
                  <a:gd name="T87" fmla="*/ 824 h 1097"/>
                  <a:gd name="T88" fmla="*/ 64 w 1097"/>
                  <a:gd name="T89" fmla="*/ 821 h 1097"/>
                  <a:gd name="T90" fmla="*/ 126 w 1097"/>
                  <a:gd name="T91" fmla="*/ 814 h 1097"/>
                  <a:gd name="T92" fmla="*/ 207 w 1097"/>
                  <a:gd name="T93" fmla="*/ 798 h 1097"/>
                  <a:gd name="T94" fmla="*/ 284 w 1097"/>
                  <a:gd name="T95" fmla="*/ 774 h 1097"/>
                  <a:gd name="T96" fmla="*/ 357 w 1097"/>
                  <a:gd name="T97" fmla="*/ 743 h 1097"/>
                  <a:gd name="T98" fmla="*/ 427 w 1097"/>
                  <a:gd name="T99" fmla="*/ 704 h 1097"/>
                  <a:gd name="T100" fmla="*/ 493 w 1097"/>
                  <a:gd name="T101" fmla="*/ 661 h 1097"/>
                  <a:gd name="T102" fmla="*/ 554 w 1097"/>
                  <a:gd name="T103" fmla="*/ 610 h 1097"/>
                  <a:gd name="T104" fmla="*/ 776 w 1097"/>
                  <a:gd name="T105" fmla="*/ 77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97" h="1097">
                    <a:moveTo>
                      <a:pt x="1097" y="0"/>
                    </a:moveTo>
                    <a:lnTo>
                      <a:pt x="1097" y="29"/>
                    </a:lnTo>
                    <a:lnTo>
                      <a:pt x="1096" y="57"/>
                    </a:lnTo>
                    <a:lnTo>
                      <a:pt x="1094" y="86"/>
                    </a:lnTo>
                    <a:lnTo>
                      <a:pt x="1091" y="113"/>
                    </a:lnTo>
                    <a:lnTo>
                      <a:pt x="1088" y="141"/>
                    </a:lnTo>
                    <a:lnTo>
                      <a:pt x="1084" y="168"/>
                    </a:lnTo>
                    <a:lnTo>
                      <a:pt x="1080" y="195"/>
                    </a:lnTo>
                    <a:lnTo>
                      <a:pt x="1074" y="222"/>
                    </a:lnTo>
                    <a:lnTo>
                      <a:pt x="1069" y="248"/>
                    </a:lnTo>
                    <a:lnTo>
                      <a:pt x="1063" y="275"/>
                    </a:lnTo>
                    <a:lnTo>
                      <a:pt x="1055" y="301"/>
                    </a:lnTo>
                    <a:lnTo>
                      <a:pt x="1048" y="327"/>
                    </a:lnTo>
                    <a:lnTo>
                      <a:pt x="1039" y="353"/>
                    </a:lnTo>
                    <a:lnTo>
                      <a:pt x="1031" y="377"/>
                    </a:lnTo>
                    <a:lnTo>
                      <a:pt x="1021" y="403"/>
                    </a:lnTo>
                    <a:lnTo>
                      <a:pt x="1011" y="427"/>
                    </a:lnTo>
                    <a:lnTo>
                      <a:pt x="1000" y="452"/>
                    </a:lnTo>
                    <a:lnTo>
                      <a:pt x="989" y="476"/>
                    </a:lnTo>
                    <a:lnTo>
                      <a:pt x="976" y="500"/>
                    </a:lnTo>
                    <a:lnTo>
                      <a:pt x="965" y="523"/>
                    </a:lnTo>
                    <a:lnTo>
                      <a:pt x="952" y="547"/>
                    </a:lnTo>
                    <a:lnTo>
                      <a:pt x="938" y="569"/>
                    </a:lnTo>
                    <a:lnTo>
                      <a:pt x="924" y="591"/>
                    </a:lnTo>
                    <a:lnTo>
                      <a:pt x="909" y="614"/>
                    </a:lnTo>
                    <a:lnTo>
                      <a:pt x="895" y="635"/>
                    </a:lnTo>
                    <a:lnTo>
                      <a:pt x="880" y="657"/>
                    </a:lnTo>
                    <a:lnTo>
                      <a:pt x="864" y="678"/>
                    </a:lnTo>
                    <a:lnTo>
                      <a:pt x="847" y="698"/>
                    </a:lnTo>
                    <a:lnTo>
                      <a:pt x="830" y="718"/>
                    </a:lnTo>
                    <a:lnTo>
                      <a:pt x="813" y="738"/>
                    </a:lnTo>
                    <a:lnTo>
                      <a:pt x="794" y="758"/>
                    </a:lnTo>
                    <a:lnTo>
                      <a:pt x="776" y="777"/>
                    </a:lnTo>
                    <a:lnTo>
                      <a:pt x="583" y="583"/>
                    </a:lnTo>
                    <a:lnTo>
                      <a:pt x="609" y="554"/>
                    </a:lnTo>
                    <a:lnTo>
                      <a:pt x="636" y="524"/>
                    </a:lnTo>
                    <a:lnTo>
                      <a:pt x="660" y="493"/>
                    </a:lnTo>
                    <a:lnTo>
                      <a:pt x="683" y="460"/>
                    </a:lnTo>
                    <a:lnTo>
                      <a:pt x="704" y="427"/>
                    </a:lnTo>
                    <a:lnTo>
                      <a:pt x="724" y="393"/>
                    </a:lnTo>
                    <a:lnTo>
                      <a:pt x="742" y="357"/>
                    </a:lnTo>
                    <a:lnTo>
                      <a:pt x="758" y="321"/>
                    </a:lnTo>
                    <a:lnTo>
                      <a:pt x="773" y="284"/>
                    </a:lnTo>
                    <a:lnTo>
                      <a:pt x="786" y="245"/>
                    </a:lnTo>
                    <a:lnTo>
                      <a:pt x="798" y="207"/>
                    </a:lnTo>
                    <a:lnTo>
                      <a:pt x="806" y="166"/>
                    </a:lnTo>
                    <a:lnTo>
                      <a:pt x="814" y="126"/>
                    </a:lnTo>
                    <a:lnTo>
                      <a:pt x="819" y="84"/>
                    </a:lnTo>
                    <a:lnTo>
                      <a:pt x="821" y="64"/>
                    </a:lnTo>
                    <a:lnTo>
                      <a:pt x="822" y="43"/>
                    </a:lnTo>
                    <a:lnTo>
                      <a:pt x="823" y="22"/>
                    </a:lnTo>
                    <a:lnTo>
                      <a:pt x="823" y="0"/>
                    </a:lnTo>
                    <a:lnTo>
                      <a:pt x="1097" y="0"/>
                    </a:lnTo>
                    <a:close/>
                    <a:moveTo>
                      <a:pt x="776" y="777"/>
                    </a:moveTo>
                    <a:lnTo>
                      <a:pt x="757" y="795"/>
                    </a:lnTo>
                    <a:lnTo>
                      <a:pt x="738" y="813"/>
                    </a:lnTo>
                    <a:lnTo>
                      <a:pt x="718" y="830"/>
                    </a:lnTo>
                    <a:lnTo>
                      <a:pt x="698" y="847"/>
                    </a:lnTo>
                    <a:lnTo>
                      <a:pt x="677" y="863"/>
                    </a:lnTo>
                    <a:lnTo>
                      <a:pt x="657" y="880"/>
                    </a:lnTo>
                    <a:lnTo>
                      <a:pt x="636" y="895"/>
                    </a:lnTo>
                    <a:lnTo>
                      <a:pt x="614" y="910"/>
                    </a:lnTo>
                    <a:lnTo>
                      <a:pt x="591" y="925"/>
                    </a:lnTo>
                    <a:lnTo>
                      <a:pt x="569" y="939"/>
                    </a:lnTo>
                    <a:lnTo>
                      <a:pt x="547" y="952"/>
                    </a:lnTo>
                    <a:lnTo>
                      <a:pt x="523" y="965"/>
                    </a:lnTo>
                    <a:lnTo>
                      <a:pt x="500" y="977"/>
                    </a:lnTo>
                    <a:lnTo>
                      <a:pt x="476" y="990"/>
                    </a:lnTo>
                    <a:lnTo>
                      <a:pt x="452" y="1000"/>
                    </a:lnTo>
                    <a:lnTo>
                      <a:pt x="427" y="1011"/>
                    </a:lnTo>
                    <a:lnTo>
                      <a:pt x="403" y="1022"/>
                    </a:lnTo>
                    <a:lnTo>
                      <a:pt x="378" y="1031"/>
                    </a:lnTo>
                    <a:lnTo>
                      <a:pt x="353" y="1040"/>
                    </a:lnTo>
                    <a:lnTo>
                      <a:pt x="327" y="1048"/>
                    </a:lnTo>
                    <a:lnTo>
                      <a:pt x="301" y="1056"/>
                    </a:lnTo>
                    <a:lnTo>
                      <a:pt x="275" y="1063"/>
                    </a:lnTo>
                    <a:lnTo>
                      <a:pt x="248" y="1070"/>
                    </a:lnTo>
                    <a:lnTo>
                      <a:pt x="222" y="1075"/>
                    </a:lnTo>
                    <a:lnTo>
                      <a:pt x="195" y="1080"/>
                    </a:lnTo>
                    <a:lnTo>
                      <a:pt x="168" y="1085"/>
                    </a:lnTo>
                    <a:lnTo>
                      <a:pt x="141" y="1089"/>
                    </a:lnTo>
                    <a:lnTo>
                      <a:pt x="113" y="1092"/>
                    </a:lnTo>
                    <a:lnTo>
                      <a:pt x="86" y="1094"/>
                    </a:lnTo>
                    <a:lnTo>
                      <a:pt x="57" y="1096"/>
                    </a:lnTo>
                    <a:lnTo>
                      <a:pt x="29" y="1097"/>
                    </a:lnTo>
                    <a:lnTo>
                      <a:pt x="0" y="1097"/>
                    </a:lnTo>
                    <a:lnTo>
                      <a:pt x="0" y="824"/>
                    </a:lnTo>
                    <a:lnTo>
                      <a:pt x="22" y="824"/>
                    </a:lnTo>
                    <a:lnTo>
                      <a:pt x="43" y="823"/>
                    </a:lnTo>
                    <a:lnTo>
                      <a:pt x="64" y="821"/>
                    </a:lnTo>
                    <a:lnTo>
                      <a:pt x="85" y="819"/>
                    </a:lnTo>
                    <a:lnTo>
                      <a:pt x="126" y="814"/>
                    </a:lnTo>
                    <a:lnTo>
                      <a:pt x="167" y="807"/>
                    </a:lnTo>
                    <a:lnTo>
                      <a:pt x="207" y="798"/>
                    </a:lnTo>
                    <a:lnTo>
                      <a:pt x="245" y="786"/>
                    </a:lnTo>
                    <a:lnTo>
                      <a:pt x="284" y="774"/>
                    </a:lnTo>
                    <a:lnTo>
                      <a:pt x="321" y="759"/>
                    </a:lnTo>
                    <a:lnTo>
                      <a:pt x="357" y="743"/>
                    </a:lnTo>
                    <a:lnTo>
                      <a:pt x="393" y="725"/>
                    </a:lnTo>
                    <a:lnTo>
                      <a:pt x="427" y="704"/>
                    </a:lnTo>
                    <a:lnTo>
                      <a:pt x="460" y="683"/>
                    </a:lnTo>
                    <a:lnTo>
                      <a:pt x="493" y="661"/>
                    </a:lnTo>
                    <a:lnTo>
                      <a:pt x="524" y="636"/>
                    </a:lnTo>
                    <a:lnTo>
                      <a:pt x="554" y="610"/>
                    </a:lnTo>
                    <a:lnTo>
                      <a:pt x="583" y="583"/>
                    </a:lnTo>
                    <a:lnTo>
                      <a:pt x="776" y="7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65">
                <a:extLst>
                  <a:ext uri="{FF2B5EF4-FFF2-40B4-BE49-F238E27FC236}">
                    <a16:creationId xmlns:a16="http://schemas.microsoft.com/office/drawing/2014/main" id="{8EC30795-11D5-4121-81EF-A97CD8304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9813" y="5588000"/>
                <a:ext cx="808038" cy="857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66">
                <a:extLst>
                  <a:ext uri="{FF2B5EF4-FFF2-40B4-BE49-F238E27FC236}">
                    <a16:creationId xmlns:a16="http://schemas.microsoft.com/office/drawing/2014/main" id="{3AC8572A-4595-4044-AA7A-B8F33C4443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2150" y="5588000"/>
                <a:ext cx="347663" cy="347663"/>
              </a:xfrm>
              <a:custGeom>
                <a:avLst/>
                <a:gdLst>
                  <a:gd name="T0" fmla="*/ 1075 w 1096"/>
                  <a:gd name="T1" fmla="*/ 273 h 1097"/>
                  <a:gd name="T2" fmla="*/ 1033 w 1096"/>
                  <a:gd name="T3" fmla="*/ 275 h 1097"/>
                  <a:gd name="T4" fmla="*/ 970 w 1096"/>
                  <a:gd name="T5" fmla="*/ 283 h 1097"/>
                  <a:gd name="T6" fmla="*/ 890 w 1096"/>
                  <a:gd name="T7" fmla="*/ 299 h 1097"/>
                  <a:gd name="T8" fmla="*/ 813 w 1096"/>
                  <a:gd name="T9" fmla="*/ 323 h 1097"/>
                  <a:gd name="T10" fmla="*/ 739 w 1096"/>
                  <a:gd name="T11" fmla="*/ 354 h 1097"/>
                  <a:gd name="T12" fmla="*/ 669 w 1096"/>
                  <a:gd name="T13" fmla="*/ 393 h 1097"/>
                  <a:gd name="T14" fmla="*/ 604 w 1096"/>
                  <a:gd name="T15" fmla="*/ 437 h 1097"/>
                  <a:gd name="T16" fmla="*/ 543 w 1096"/>
                  <a:gd name="T17" fmla="*/ 487 h 1097"/>
                  <a:gd name="T18" fmla="*/ 321 w 1096"/>
                  <a:gd name="T19" fmla="*/ 321 h 1097"/>
                  <a:gd name="T20" fmla="*/ 359 w 1096"/>
                  <a:gd name="T21" fmla="*/ 285 h 1097"/>
                  <a:gd name="T22" fmla="*/ 399 w 1096"/>
                  <a:gd name="T23" fmla="*/ 250 h 1097"/>
                  <a:gd name="T24" fmla="*/ 440 w 1096"/>
                  <a:gd name="T25" fmla="*/ 218 h 1097"/>
                  <a:gd name="T26" fmla="*/ 483 w 1096"/>
                  <a:gd name="T27" fmla="*/ 187 h 1097"/>
                  <a:gd name="T28" fmla="*/ 528 w 1096"/>
                  <a:gd name="T29" fmla="*/ 158 h 1097"/>
                  <a:gd name="T30" fmla="*/ 573 w 1096"/>
                  <a:gd name="T31" fmla="*/ 132 h 1097"/>
                  <a:gd name="T32" fmla="*/ 621 w 1096"/>
                  <a:gd name="T33" fmla="*/ 108 h 1097"/>
                  <a:gd name="T34" fmla="*/ 669 w 1096"/>
                  <a:gd name="T35" fmla="*/ 86 h 1097"/>
                  <a:gd name="T36" fmla="*/ 719 w 1096"/>
                  <a:gd name="T37" fmla="*/ 67 h 1097"/>
                  <a:gd name="T38" fmla="*/ 770 w 1096"/>
                  <a:gd name="T39" fmla="*/ 49 h 1097"/>
                  <a:gd name="T40" fmla="*/ 822 w 1096"/>
                  <a:gd name="T41" fmla="*/ 34 h 1097"/>
                  <a:gd name="T42" fmla="*/ 876 w 1096"/>
                  <a:gd name="T43" fmla="*/ 22 h 1097"/>
                  <a:gd name="T44" fmla="*/ 929 w 1096"/>
                  <a:gd name="T45" fmla="*/ 12 h 1097"/>
                  <a:gd name="T46" fmla="*/ 984 w 1096"/>
                  <a:gd name="T47" fmla="*/ 5 h 1097"/>
                  <a:gd name="T48" fmla="*/ 1039 w 1096"/>
                  <a:gd name="T49" fmla="*/ 1 h 1097"/>
                  <a:gd name="T50" fmla="*/ 1096 w 1096"/>
                  <a:gd name="T51" fmla="*/ 0 h 1097"/>
                  <a:gd name="T52" fmla="*/ 515 w 1096"/>
                  <a:gd name="T53" fmla="*/ 514 h 1097"/>
                  <a:gd name="T54" fmla="*/ 462 w 1096"/>
                  <a:gd name="T55" fmla="*/ 573 h 1097"/>
                  <a:gd name="T56" fmla="*/ 414 w 1096"/>
                  <a:gd name="T57" fmla="*/ 636 h 1097"/>
                  <a:gd name="T58" fmla="*/ 373 w 1096"/>
                  <a:gd name="T59" fmla="*/ 704 h 1097"/>
                  <a:gd name="T60" fmla="*/ 338 w 1096"/>
                  <a:gd name="T61" fmla="*/ 776 h 1097"/>
                  <a:gd name="T62" fmla="*/ 310 w 1096"/>
                  <a:gd name="T63" fmla="*/ 852 h 1097"/>
                  <a:gd name="T64" fmla="*/ 290 w 1096"/>
                  <a:gd name="T65" fmla="*/ 930 h 1097"/>
                  <a:gd name="T66" fmla="*/ 277 w 1096"/>
                  <a:gd name="T67" fmla="*/ 1012 h 1097"/>
                  <a:gd name="T68" fmla="*/ 274 w 1096"/>
                  <a:gd name="T69" fmla="*/ 1054 h 1097"/>
                  <a:gd name="T70" fmla="*/ 273 w 1096"/>
                  <a:gd name="T71" fmla="*/ 1097 h 1097"/>
                  <a:gd name="T72" fmla="*/ 1 w 1096"/>
                  <a:gd name="T73" fmla="*/ 1068 h 1097"/>
                  <a:gd name="T74" fmla="*/ 3 w 1096"/>
                  <a:gd name="T75" fmla="*/ 1011 h 1097"/>
                  <a:gd name="T76" fmla="*/ 9 w 1096"/>
                  <a:gd name="T77" fmla="*/ 957 h 1097"/>
                  <a:gd name="T78" fmla="*/ 17 w 1096"/>
                  <a:gd name="T79" fmla="*/ 902 h 1097"/>
                  <a:gd name="T80" fmla="*/ 28 w 1096"/>
                  <a:gd name="T81" fmla="*/ 848 h 1097"/>
                  <a:gd name="T82" fmla="*/ 41 w 1096"/>
                  <a:gd name="T83" fmla="*/ 796 h 1097"/>
                  <a:gd name="T84" fmla="*/ 57 w 1096"/>
                  <a:gd name="T85" fmla="*/ 744 h 1097"/>
                  <a:gd name="T86" fmla="*/ 76 w 1096"/>
                  <a:gd name="T87" fmla="*/ 694 h 1097"/>
                  <a:gd name="T88" fmla="*/ 96 w 1096"/>
                  <a:gd name="T89" fmla="*/ 645 h 1097"/>
                  <a:gd name="T90" fmla="*/ 120 w 1096"/>
                  <a:gd name="T91" fmla="*/ 597 h 1097"/>
                  <a:gd name="T92" fmla="*/ 145 w 1096"/>
                  <a:gd name="T93" fmla="*/ 550 h 1097"/>
                  <a:gd name="T94" fmla="*/ 173 w 1096"/>
                  <a:gd name="T95" fmla="*/ 505 h 1097"/>
                  <a:gd name="T96" fmla="*/ 202 w 1096"/>
                  <a:gd name="T97" fmla="*/ 462 h 1097"/>
                  <a:gd name="T98" fmla="*/ 234 w 1096"/>
                  <a:gd name="T99" fmla="*/ 419 h 1097"/>
                  <a:gd name="T100" fmla="*/ 267 w 1096"/>
                  <a:gd name="T101" fmla="*/ 379 h 1097"/>
                  <a:gd name="T102" fmla="*/ 303 w 1096"/>
                  <a:gd name="T103" fmla="*/ 339 h 1097"/>
                  <a:gd name="T104" fmla="*/ 515 w 1096"/>
                  <a:gd name="T105" fmla="*/ 514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96" h="1097">
                    <a:moveTo>
                      <a:pt x="1096" y="273"/>
                    </a:moveTo>
                    <a:lnTo>
                      <a:pt x="1075" y="273"/>
                    </a:lnTo>
                    <a:lnTo>
                      <a:pt x="1053" y="274"/>
                    </a:lnTo>
                    <a:lnTo>
                      <a:pt x="1033" y="275"/>
                    </a:lnTo>
                    <a:lnTo>
                      <a:pt x="1012" y="278"/>
                    </a:lnTo>
                    <a:lnTo>
                      <a:pt x="970" y="283"/>
                    </a:lnTo>
                    <a:lnTo>
                      <a:pt x="930" y="290"/>
                    </a:lnTo>
                    <a:lnTo>
                      <a:pt x="890" y="299"/>
                    </a:lnTo>
                    <a:lnTo>
                      <a:pt x="851" y="311"/>
                    </a:lnTo>
                    <a:lnTo>
                      <a:pt x="813" y="323"/>
                    </a:lnTo>
                    <a:lnTo>
                      <a:pt x="776" y="338"/>
                    </a:lnTo>
                    <a:lnTo>
                      <a:pt x="739" y="354"/>
                    </a:lnTo>
                    <a:lnTo>
                      <a:pt x="704" y="372"/>
                    </a:lnTo>
                    <a:lnTo>
                      <a:pt x="669" y="393"/>
                    </a:lnTo>
                    <a:lnTo>
                      <a:pt x="636" y="414"/>
                    </a:lnTo>
                    <a:lnTo>
                      <a:pt x="604" y="437"/>
                    </a:lnTo>
                    <a:lnTo>
                      <a:pt x="573" y="462"/>
                    </a:lnTo>
                    <a:lnTo>
                      <a:pt x="543" y="487"/>
                    </a:lnTo>
                    <a:lnTo>
                      <a:pt x="515" y="514"/>
                    </a:lnTo>
                    <a:lnTo>
                      <a:pt x="321" y="321"/>
                    </a:lnTo>
                    <a:lnTo>
                      <a:pt x="340" y="302"/>
                    </a:lnTo>
                    <a:lnTo>
                      <a:pt x="359" y="285"/>
                    </a:lnTo>
                    <a:lnTo>
                      <a:pt x="379" y="267"/>
                    </a:lnTo>
                    <a:lnTo>
                      <a:pt x="399" y="250"/>
                    </a:lnTo>
                    <a:lnTo>
                      <a:pt x="419" y="234"/>
                    </a:lnTo>
                    <a:lnTo>
                      <a:pt x="440" y="218"/>
                    </a:lnTo>
                    <a:lnTo>
                      <a:pt x="462" y="202"/>
                    </a:lnTo>
                    <a:lnTo>
                      <a:pt x="483" y="187"/>
                    </a:lnTo>
                    <a:lnTo>
                      <a:pt x="505" y="172"/>
                    </a:lnTo>
                    <a:lnTo>
                      <a:pt x="528" y="158"/>
                    </a:lnTo>
                    <a:lnTo>
                      <a:pt x="551" y="144"/>
                    </a:lnTo>
                    <a:lnTo>
                      <a:pt x="573" y="132"/>
                    </a:lnTo>
                    <a:lnTo>
                      <a:pt x="597" y="120"/>
                    </a:lnTo>
                    <a:lnTo>
                      <a:pt x="621" y="108"/>
                    </a:lnTo>
                    <a:lnTo>
                      <a:pt x="645" y="96"/>
                    </a:lnTo>
                    <a:lnTo>
                      <a:pt x="669" y="86"/>
                    </a:lnTo>
                    <a:lnTo>
                      <a:pt x="694" y="75"/>
                    </a:lnTo>
                    <a:lnTo>
                      <a:pt x="719" y="67"/>
                    </a:lnTo>
                    <a:lnTo>
                      <a:pt x="745" y="57"/>
                    </a:lnTo>
                    <a:lnTo>
                      <a:pt x="770" y="49"/>
                    </a:lnTo>
                    <a:lnTo>
                      <a:pt x="796" y="41"/>
                    </a:lnTo>
                    <a:lnTo>
                      <a:pt x="822" y="34"/>
                    </a:lnTo>
                    <a:lnTo>
                      <a:pt x="848" y="27"/>
                    </a:lnTo>
                    <a:lnTo>
                      <a:pt x="876" y="22"/>
                    </a:lnTo>
                    <a:lnTo>
                      <a:pt x="902" y="17"/>
                    </a:lnTo>
                    <a:lnTo>
                      <a:pt x="929" y="12"/>
                    </a:lnTo>
                    <a:lnTo>
                      <a:pt x="956" y="8"/>
                    </a:lnTo>
                    <a:lnTo>
                      <a:pt x="984" y="5"/>
                    </a:lnTo>
                    <a:lnTo>
                      <a:pt x="1012" y="3"/>
                    </a:lnTo>
                    <a:lnTo>
                      <a:pt x="1039" y="1"/>
                    </a:lnTo>
                    <a:lnTo>
                      <a:pt x="1067" y="0"/>
                    </a:lnTo>
                    <a:lnTo>
                      <a:pt x="1096" y="0"/>
                    </a:lnTo>
                    <a:lnTo>
                      <a:pt x="1096" y="273"/>
                    </a:lnTo>
                    <a:close/>
                    <a:moveTo>
                      <a:pt x="515" y="514"/>
                    </a:moveTo>
                    <a:lnTo>
                      <a:pt x="487" y="543"/>
                    </a:lnTo>
                    <a:lnTo>
                      <a:pt x="462" y="573"/>
                    </a:lnTo>
                    <a:lnTo>
                      <a:pt x="437" y="603"/>
                    </a:lnTo>
                    <a:lnTo>
                      <a:pt x="414" y="636"/>
                    </a:lnTo>
                    <a:lnTo>
                      <a:pt x="392" y="669"/>
                    </a:lnTo>
                    <a:lnTo>
                      <a:pt x="373" y="704"/>
                    </a:lnTo>
                    <a:lnTo>
                      <a:pt x="355" y="740"/>
                    </a:lnTo>
                    <a:lnTo>
                      <a:pt x="338" y="776"/>
                    </a:lnTo>
                    <a:lnTo>
                      <a:pt x="323" y="813"/>
                    </a:lnTo>
                    <a:lnTo>
                      <a:pt x="310" y="852"/>
                    </a:lnTo>
                    <a:lnTo>
                      <a:pt x="300" y="891"/>
                    </a:lnTo>
                    <a:lnTo>
                      <a:pt x="290" y="930"/>
                    </a:lnTo>
                    <a:lnTo>
                      <a:pt x="283" y="971"/>
                    </a:lnTo>
                    <a:lnTo>
                      <a:pt x="277" y="1012"/>
                    </a:lnTo>
                    <a:lnTo>
                      <a:pt x="276" y="1033"/>
                    </a:lnTo>
                    <a:lnTo>
                      <a:pt x="274" y="1054"/>
                    </a:lnTo>
                    <a:lnTo>
                      <a:pt x="274" y="1075"/>
                    </a:lnTo>
                    <a:lnTo>
                      <a:pt x="273" y="1097"/>
                    </a:lnTo>
                    <a:lnTo>
                      <a:pt x="0" y="1097"/>
                    </a:lnTo>
                    <a:lnTo>
                      <a:pt x="1" y="1068"/>
                    </a:lnTo>
                    <a:lnTo>
                      <a:pt x="2" y="1040"/>
                    </a:lnTo>
                    <a:lnTo>
                      <a:pt x="3" y="1011"/>
                    </a:lnTo>
                    <a:lnTo>
                      <a:pt x="6" y="984"/>
                    </a:lnTo>
                    <a:lnTo>
                      <a:pt x="9" y="957"/>
                    </a:lnTo>
                    <a:lnTo>
                      <a:pt x="12" y="929"/>
                    </a:lnTo>
                    <a:lnTo>
                      <a:pt x="17" y="902"/>
                    </a:lnTo>
                    <a:lnTo>
                      <a:pt x="22" y="875"/>
                    </a:lnTo>
                    <a:lnTo>
                      <a:pt x="28" y="848"/>
                    </a:lnTo>
                    <a:lnTo>
                      <a:pt x="35" y="822"/>
                    </a:lnTo>
                    <a:lnTo>
                      <a:pt x="41" y="796"/>
                    </a:lnTo>
                    <a:lnTo>
                      <a:pt x="50" y="770"/>
                    </a:lnTo>
                    <a:lnTo>
                      <a:pt x="57" y="744"/>
                    </a:lnTo>
                    <a:lnTo>
                      <a:pt x="67" y="720"/>
                    </a:lnTo>
                    <a:lnTo>
                      <a:pt x="76" y="694"/>
                    </a:lnTo>
                    <a:lnTo>
                      <a:pt x="86" y="669"/>
                    </a:lnTo>
                    <a:lnTo>
                      <a:pt x="96" y="645"/>
                    </a:lnTo>
                    <a:lnTo>
                      <a:pt x="108" y="620"/>
                    </a:lnTo>
                    <a:lnTo>
                      <a:pt x="120" y="597"/>
                    </a:lnTo>
                    <a:lnTo>
                      <a:pt x="133" y="574"/>
                    </a:lnTo>
                    <a:lnTo>
                      <a:pt x="145" y="550"/>
                    </a:lnTo>
                    <a:lnTo>
                      <a:pt x="158" y="528"/>
                    </a:lnTo>
                    <a:lnTo>
                      <a:pt x="173" y="505"/>
                    </a:lnTo>
                    <a:lnTo>
                      <a:pt x="187" y="483"/>
                    </a:lnTo>
                    <a:lnTo>
                      <a:pt x="202" y="462"/>
                    </a:lnTo>
                    <a:lnTo>
                      <a:pt x="218" y="440"/>
                    </a:lnTo>
                    <a:lnTo>
                      <a:pt x="234" y="419"/>
                    </a:lnTo>
                    <a:lnTo>
                      <a:pt x="251" y="399"/>
                    </a:lnTo>
                    <a:lnTo>
                      <a:pt x="267" y="379"/>
                    </a:lnTo>
                    <a:lnTo>
                      <a:pt x="285" y="358"/>
                    </a:lnTo>
                    <a:lnTo>
                      <a:pt x="303" y="339"/>
                    </a:lnTo>
                    <a:lnTo>
                      <a:pt x="321" y="321"/>
                    </a:lnTo>
                    <a:lnTo>
                      <a:pt x="515" y="5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67">
                <a:extLst>
                  <a:ext uri="{FF2B5EF4-FFF2-40B4-BE49-F238E27FC236}">
                    <a16:creationId xmlns:a16="http://schemas.microsoft.com/office/drawing/2014/main" id="{12584F4A-ABFB-4AFF-8C53-05A38F03F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50" y="5935663"/>
                <a:ext cx="87313" cy="554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33">
              <a:extLst>
                <a:ext uri="{FF2B5EF4-FFF2-40B4-BE49-F238E27FC236}">
                  <a16:creationId xmlns:a16="http://schemas.microsoft.com/office/drawing/2014/main" id="{DD212120-C7E9-4DF2-8348-16567E7B26E6}"/>
                </a:ext>
              </a:extLst>
            </p:cNvPr>
            <p:cNvGrpSpPr/>
            <p:nvPr/>
          </p:nvGrpSpPr>
          <p:grpSpPr>
            <a:xfrm>
              <a:off x="6540454" y="3967536"/>
              <a:ext cx="736864" cy="2892582"/>
              <a:chOff x="3548063" y="3560763"/>
              <a:chExt cx="746125" cy="2928937"/>
            </a:xfrm>
            <a:solidFill>
              <a:schemeClr val="accent1"/>
            </a:solidFill>
          </p:grpSpPr>
          <p:sp>
            <p:nvSpPr>
              <p:cNvPr id="148" name="Freeform 17">
                <a:extLst>
                  <a:ext uri="{FF2B5EF4-FFF2-40B4-BE49-F238E27FC236}">
                    <a16:creationId xmlns:a16="http://schemas.microsoft.com/office/drawing/2014/main" id="{ED5E1970-0C0A-483C-8ED3-641878E93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175" y="3560763"/>
                <a:ext cx="608013" cy="608013"/>
              </a:xfrm>
              <a:custGeom>
                <a:avLst/>
                <a:gdLst>
                  <a:gd name="T0" fmla="*/ 1911 w 1915"/>
                  <a:gd name="T1" fmla="*/ 1056 h 1916"/>
                  <a:gd name="T2" fmla="*/ 1885 w 1915"/>
                  <a:gd name="T3" fmla="*/ 1197 h 1916"/>
                  <a:gd name="T4" fmla="*/ 1840 w 1915"/>
                  <a:gd name="T5" fmla="*/ 1331 h 1916"/>
                  <a:gd name="T6" fmla="*/ 1776 w 1915"/>
                  <a:gd name="T7" fmla="*/ 1455 h 1916"/>
                  <a:gd name="T8" fmla="*/ 1697 w 1915"/>
                  <a:gd name="T9" fmla="*/ 1568 h 1916"/>
                  <a:gd name="T10" fmla="*/ 1602 w 1915"/>
                  <a:gd name="T11" fmla="*/ 1668 h 1916"/>
                  <a:gd name="T12" fmla="*/ 1493 w 1915"/>
                  <a:gd name="T13" fmla="*/ 1753 h 1916"/>
                  <a:gd name="T14" fmla="*/ 1373 w 1915"/>
                  <a:gd name="T15" fmla="*/ 1822 h 1916"/>
                  <a:gd name="T16" fmla="*/ 1242 w 1915"/>
                  <a:gd name="T17" fmla="*/ 1873 h 1916"/>
                  <a:gd name="T18" fmla="*/ 1104 w 1915"/>
                  <a:gd name="T19" fmla="*/ 1905 h 1916"/>
                  <a:gd name="T20" fmla="*/ 958 w 1915"/>
                  <a:gd name="T21" fmla="*/ 1916 h 1916"/>
                  <a:gd name="T22" fmla="*/ 812 w 1915"/>
                  <a:gd name="T23" fmla="*/ 1905 h 1916"/>
                  <a:gd name="T24" fmla="*/ 673 w 1915"/>
                  <a:gd name="T25" fmla="*/ 1873 h 1916"/>
                  <a:gd name="T26" fmla="*/ 543 w 1915"/>
                  <a:gd name="T27" fmla="*/ 1822 h 1916"/>
                  <a:gd name="T28" fmla="*/ 423 w 1915"/>
                  <a:gd name="T29" fmla="*/ 1753 h 1916"/>
                  <a:gd name="T30" fmla="*/ 314 w 1915"/>
                  <a:gd name="T31" fmla="*/ 1668 h 1916"/>
                  <a:gd name="T32" fmla="*/ 218 w 1915"/>
                  <a:gd name="T33" fmla="*/ 1568 h 1916"/>
                  <a:gd name="T34" fmla="*/ 138 w 1915"/>
                  <a:gd name="T35" fmla="*/ 1455 h 1916"/>
                  <a:gd name="T36" fmla="*/ 76 w 1915"/>
                  <a:gd name="T37" fmla="*/ 1331 h 1916"/>
                  <a:gd name="T38" fmla="*/ 30 w 1915"/>
                  <a:gd name="T39" fmla="*/ 1197 h 1916"/>
                  <a:gd name="T40" fmla="*/ 4 w 1915"/>
                  <a:gd name="T41" fmla="*/ 1056 h 1916"/>
                  <a:gd name="T42" fmla="*/ 1 w 1915"/>
                  <a:gd name="T43" fmla="*/ 908 h 1916"/>
                  <a:gd name="T44" fmla="*/ 19 w 1915"/>
                  <a:gd name="T45" fmla="*/ 765 h 1916"/>
                  <a:gd name="T46" fmla="*/ 58 w 1915"/>
                  <a:gd name="T47" fmla="*/ 628 h 1916"/>
                  <a:gd name="T48" fmla="*/ 115 w 1915"/>
                  <a:gd name="T49" fmla="*/ 501 h 1916"/>
                  <a:gd name="T50" fmla="*/ 191 w 1915"/>
                  <a:gd name="T51" fmla="*/ 384 h 1916"/>
                  <a:gd name="T52" fmla="*/ 280 w 1915"/>
                  <a:gd name="T53" fmla="*/ 280 h 1916"/>
                  <a:gd name="T54" fmla="*/ 384 w 1915"/>
                  <a:gd name="T55" fmla="*/ 189 h 1916"/>
                  <a:gd name="T56" fmla="*/ 501 w 1915"/>
                  <a:gd name="T57" fmla="*/ 115 h 1916"/>
                  <a:gd name="T58" fmla="*/ 628 w 1915"/>
                  <a:gd name="T59" fmla="*/ 57 h 1916"/>
                  <a:gd name="T60" fmla="*/ 764 w 1915"/>
                  <a:gd name="T61" fmla="*/ 19 h 1916"/>
                  <a:gd name="T62" fmla="*/ 908 w 1915"/>
                  <a:gd name="T63" fmla="*/ 1 h 1916"/>
                  <a:gd name="T64" fmla="*/ 1056 w 1915"/>
                  <a:gd name="T65" fmla="*/ 4 h 1916"/>
                  <a:gd name="T66" fmla="*/ 1196 w 1915"/>
                  <a:gd name="T67" fmla="*/ 30 h 1916"/>
                  <a:gd name="T68" fmla="*/ 1330 w 1915"/>
                  <a:gd name="T69" fmla="*/ 74 h 1916"/>
                  <a:gd name="T70" fmla="*/ 1454 w 1915"/>
                  <a:gd name="T71" fmla="*/ 138 h 1916"/>
                  <a:gd name="T72" fmla="*/ 1567 w 1915"/>
                  <a:gd name="T73" fmla="*/ 218 h 1916"/>
                  <a:gd name="T74" fmla="*/ 1667 w 1915"/>
                  <a:gd name="T75" fmla="*/ 314 h 1916"/>
                  <a:gd name="T76" fmla="*/ 1752 w 1915"/>
                  <a:gd name="T77" fmla="*/ 422 h 1916"/>
                  <a:gd name="T78" fmla="*/ 1821 w 1915"/>
                  <a:gd name="T79" fmla="*/ 542 h 1916"/>
                  <a:gd name="T80" fmla="*/ 1872 w 1915"/>
                  <a:gd name="T81" fmla="*/ 673 h 1916"/>
                  <a:gd name="T82" fmla="*/ 1904 w 1915"/>
                  <a:gd name="T83" fmla="*/ 811 h 1916"/>
                  <a:gd name="T84" fmla="*/ 1915 w 1915"/>
                  <a:gd name="T85" fmla="*/ 958 h 1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15" h="1916">
                    <a:moveTo>
                      <a:pt x="1915" y="958"/>
                    </a:moveTo>
                    <a:lnTo>
                      <a:pt x="1914" y="1007"/>
                    </a:lnTo>
                    <a:lnTo>
                      <a:pt x="1911" y="1056"/>
                    </a:lnTo>
                    <a:lnTo>
                      <a:pt x="1904" y="1104"/>
                    </a:lnTo>
                    <a:lnTo>
                      <a:pt x="1896" y="1151"/>
                    </a:lnTo>
                    <a:lnTo>
                      <a:pt x="1885" y="1197"/>
                    </a:lnTo>
                    <a:lnTo>
                      <a:pt x="1872" y="1243"/>
                    </a:lnTo>
                    <a:lnTo>
                      <a:pt x="1857" y="1287"/>
                    </a:lnTo>
                    <a:lnTo>
                      <a:pt x="1840" y="1331"/>
                    </a:lnTo>
                    <a:lnTo>
                      <a:pt x="1821" y="1374"/>
                    </a:lnTo>
                    <a:lnTo>
                      <a:pt x="1800" y="1414"/>
                    </a:lnTo>
                    <a:lnTo>
                      <a:pt x="1776" y="1455"/>
                    </a:lnTo>
                    <a:lnTo>
                      <a:pt x="1752" y="1494"/>
                    </a:lnTo>
                    <a:lnTo>
                      <a:pt x="1725" y="1531"/>
                    </a:lnTo>
                    <a:lnTo>
                      <a:pt x="1697" y="1568"/>
                    </a:lnTo>
                    <a:lnTo>
                      <a:pt x="1667" y="1603"/>
                    </a:lnTo>
                    <a:lnTo>
                      <a:pt x="1635" y="1636"/>
                    </a:lnTo>
                    <a:lnTo>
                      <a:pt x="1602" y="1668"/>
                    </a:lnTo>
                    <a:lnTo>
                      <a:pt x="1567" y="1697"/>
                    </a:lnTo>
                    <a:lnTo>
                      <a:pt x="1531" y="1726"/>
                    </a:lnTo>
                    <a:lnTo>
                      <a:pt x="1493" y="1753"/>
                    </a:lnTo>
                    <a:lnTo>
                      <a:pt x="1454" y="1777"/>
                    </a:lnTo>
                    <a:lnTo>
                      <a:pt x="1414" y="1801"/>
                    </a:lnTo>
                    <a:lnTo>
                      <a:pt x="1373" y="1822"/>
                    </a:lnTo>
                    <a:lnTo>
                      <a:pt x="1330" y="1841"/>
                    </a:lnTo>
                    <a:lnTo>
                      <a:pt x="1287" y="1858"/>
                    </a:lnTo>
                    <a:lnTo>
                      <a:pt x="1242" y="1873"/>
                    </a:lnTo>
                    <a:lnTo>
                      <a:pt x="1196" y="1886"/>
                    </a:lnTo>
                    <a:lnTo>
                      <a:pt x="1151" y="1897"/>
                    </a:lnTo>
                    <a:lnTo>
                      <a:pt x="1104" y="1905"/>
                    </a:lnTo>
                    <a:lnTo>
                      <a:pt x="1056" y="1912"/>
                    </a:lnTo>
                    <a:lnTo>
                      <a:pt x="1007" y="1915"/>
                    </a:lnTo>
                    <a:lnTo>
                      <a:pt x="958" y="1916"/>
                    </a:lnTo>
                    <a:lnTo>
                      <a:pt x="908" y="1915"/>
                    </a:lnTo>
                    <a:lnTo>
                      <a:pt x="860" y="1912"/>
                    </a:lnTo>
                    <a:lnTo>
                      <a:pt x="812" y="1905"/>
                    </a:lnTo>
                    <a:lnTo>
                      <a:pt x="764" y="1897"/>
                    </a:lnTo>
                    <a:lnTo>
                      <a:pt x="718" y="1886"/>
                    </a:lnTo>
                    <a:lnTo>
                      <a:pt x="673" y="1873"/>
                    </a:lnTo>
                    <a:lnTo>
                      <a:pt x="628" y="1858"/>
                    </a:lnTo>
                    <a:lnTo>
                      <a:pt x="584" y="1841"/>
                    </a:lnTo>
                    <a:lnTo>
                      <a:pt x="543" y="1822"/>
                    </a:lnTo>
                    <a:lnTo>
                      <a:pt x="501" y="1801"/>
                    </a:lnTo>
                    <a:lnTo>
                      <a:pt x="461" y="1777"/>
                    </a:lnTo>
                    <a:lnTo>
                      <a:pt x="423" y="1753"/>
                    </a:lnTo>
                    <a:lnTo>
                      <a:pt x="384" y="1726"/>
                    </a:lnTo>
                    <a:lnTo>
                      <a:pt x="348" y="1697"/>
                    </a:lnTo>
                    <a:lnTo>
                      <a:pt x="314" y="1668"/>
                    </a:lnTo>
                    <a:lnTo>
                      <a:pt x="280" y="1636"/>
                    </a:lnTo>
                    <a:lnTo>
                      <a:pt x="249" y="1603"/>
                    </a:lnTo>
                    <a:lnTo>
                      <a:pt x="218" y="1568"/>
                    </a:lnTo>
                    <a:lnTo>
                      <a:pt x="191" y="1531"/>
                    </a:lnTo>
                    <a:lnTo>
                      <a:pt x="163" y="1494"/>
                    </a:lnTo>
                    <a:lnTo>
                      <a:pt x="138" y="1455"/>
                    </a:lnTo>
                    <a:lnTo>
                      <a:pt x="115" y="1414"/>
                    </a:lnTo>
                    <a:lnTo>
                      <a:pt x="95" y="1374"/>
                    </a:lnTo>
                    <a:lnTo>
                      <a:pt x="76" y="1331"/>
                    </a:lnTo>
                    <a:lnTo>
                      <a:pt x="58" y="1287"/>
                    </a:lnTo>
                    <a:lnTo>
                      <a:pt x="43" y="1243"/>
                    </a:lnTo>
                    <a:lnTo>
                      <a:pt x="30" y="1197"/>
                    </a:lnTo>
                    <a:lnTo>
                      <a:pt x="19" y="1151"/>
                    </a:lnTo>
                    <a:lnTo>
                      <a:pt x="11" y="1104"/>
                    </a:lnTo>
                    <a:lnTo>
                      <a:pt x="4" y="1056"/>
                    </a:lnTo>
                    <a:lnTo>
                      <a:pt x="1" y="1007"/>
                    </a:lnTo>
                    <a:lnTo>
                      <a:pt x="0" y="958"/>
                    </a:lnTo>
                    <a:lnTo>
                      <a:pt x="1" y="908"/>
                    </a:lnTo>
                    <a:lnTo>
                      <a:pt x="4" y="860"/>
                    </a:lnTo>
                    <a:lnTo>
                      <a:pt x="11" y="811"/>
                    </a:lnTo>
                    <a:lnTo>
                      <a:pt x="19" y="765"/>
                    </a:lnTo>
                    <a:lnTo>
                      <a:pt x="30" y="719"/>
                    </a:lnTo>
                    <a:lnTo>
                      <a:pt x="43" y="673"/>
                    </a:lnTo>
                    <a:lnTo>
                      <a:pt x="58" y="628"/>
                    </a:lnTo>
                    <a:lnTo>
                      <a:pt x="76" y="585"/>
                    </a:lnTo>
                    <a:lnTo>
                      <a:pt x="95" y="542"/>
                    </a:lnTo>
                    <a:lnTo>
                      <a:pt x="115" y="501"/>
                    </a:lnTo>
                    <a:lnTo>
                      <a:pt x="138" y="461"/>
                    </a:lnTo>
                    <a:lnTo>
                      <a:pt x="163" y="422"/>
                    </a:lnTo>
                    <a:lnTo>
                      <a:pt x="191" y="384"/>
                    </a:lnTo>
                    <a:lnTo>
                      <a:pt x="218" y="348"/>
                    </a:lnTo>
                    <a:lnTo>
                      <a:pt x="249" y="314"/>
                    </a:lnTo>
                    <a:lnTo>
                      <a:pt x="280" y="280"/>
                    </a:lnTo>
                    <a:lnTo>
                      <a:pt x="314" y="248"/>
                    </a:lnTo>
                    <a:lnTo>
                      <a:pt x="348" y="218"/>
                    </a:lnTo>
                    <a:lnTo>
                      <a:pt x="384" y="189"/>
                    </a:lnTo>
                    <a:lnTo>
                      <a:pt x="423" y="163"/>
                    </a:lnTo>
                    <a:lnTo>
                      <a:pt x="461" y="138"/>
                    </a:lnTo>
                    <a:lnTo>
                      <a:pt x="501" y="115"/>
                    </a:lnTo>
                    <a:lnTo>
                      <a:pt x="543" y="94"/>
                    </a:lnTo>
                    <a:lnTo>
                      <a:pt x="584" y="74"/>
                    </a:lnTo>
                    <a:lnTo>
                      <a:pt x="628" y="57"/>
                    </a:lnTo>
                    <a:lnTo>
                      <a:pt x="673" y="42"/>
                    </a:lnTo>
                    <a:lnTo>
                      <a:pt x="718" y="30"/>
                    </a:lnTo>
                    <a:lnTo>
                      <a:pt x="764" y="19"/>
                    </a:lnTo>
                    <a:lnTo>
                      <a:pt x="812" y="10"/>
                    </a:lnTo>
                    <a:lnTo>
                      <a:pt x="860" y="4"/>
                    </a:lnTo>
                    <a:lnTo>
                      <a:pt x="908" y="1"/>
                    </a:lnTo>
                    <a:lnTo>
                      <a:pt x="958" y="0"/>
                    </a:lnTo>
                    <a:lnTo>
                      <a:pt x="1007" y="1"/>
                    </a:lnTo>
                    <a:lnTo>
                      <a:pt x="1056" y="4"/>
                    </a:lnTo>
                    <a:lnTo>
                      <a:pt x="1104" y="10"/>
                    </a:lnTo>
                    <a:lnTo>
                      <a:pt x="1151" y="19"/>
                    </a:lnTo>
                    <a:lnTo>
                      <a:pt x="1196" y="30"/>
                    </a:lnTo>
                    <a:lnTo>
                      <a:pt x="1242" y="42"/>
                    </a:lnTo>
                    <a:lnTo>
                      <a:pt x="1287" y="57"/>
                    </a:lnTo>
                    <a:lnTo>
                      <a:pt x="1330" y="74"/>
                    </a:lnTo>
                    <a:lnTo>
                      <a:pt x="1373" y="94"/>
                    </a:lnTo>
                    <a:lnTo>
                      <a:pt x="1414" y="115"/>
                    </a:lnTo>
                    <a:lnTo>
                      <a:pt x="1454" y="138"/>
                    </a:lnTo>
                    <a:lnTo>
                      <a:pt x="1493" y="163"/>
                    </a:lnTo>
                    <a:lnTo>
                      <a:pt x="1531" y="189"/>
                    </a:lnTo>
                    <a:lnTo>
                      <a:pt x="1567" y="218"/>
                    </a:lnTo>
                    <a:lnTo>
                      <a:pt x="1602" y="248"/>
                    </a:lnTo>
                    <a:lnTo>
                      <a:pt x="1635" y="280"/>
                    </a:lnTo>
                    <a:lnTo>
                      <a:pt x="1667" y="314"/>
                    </a:lnTo>
                    <a:lnTo>
                      <a:pt x="1697" y="348"/>
                    </a:lnTo>
                    <a:lnTo>
                      <a:pt x="1725" y="384"/>
                    </a:lnTo>
                    <a:lnTo>
                      <a:pt x="1752" y="422"/>
                    </a:lnTo>
                    <a:lnTo>
                      <a:pt x="1776" y="461"/>
                    </a:lnTo>
                    <a:lnTo>
                      <a:pt x="1800" y="501"/>
                    </a:lnTo>
                    <a:lnTo>
                      <a:pt x="1821" y="542"/>
                    </a:lnTo>
                    <a:lnTo>
                      <a:pt x="1840" y="585"/>
                    </a:lnTo>
                    <a:lnTo>
                      <a:pt x="1857" y="628"/>
                    </a:lnTo>
                    <a:lnTo>
                      <a:pt x="1872" y="673"/>
                    </a:lnTo>
                    <a:lnTo>
                      <a:pt x="1885" y="719"/>
                    </a:lnTo>
                    <a:lnTo>
                      <a:pt x="1896" y="765"/>
                    </a:lnTo>
                    <a:lnTo>
                      <a:pt x="1904" y="811"/>
                    </a:lnTo>
                    <a:lnTo>
                      <a:pt x="1911" y="860"/>
                    </a:lnTo>
                    <a:lnTo>
                      <a:pt x="1914" y="908"/>
                    </a:lnTo>
                    <a:lnTo>
                      <a:pt x="1915" y="95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FF"/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n w="15276" cap="flat">
                <a:solidFill>
                  <a:schemeClr val="bg1"/>
                </a:solidFill>
                <a:prstDash val="solid"/>
                <a:miter/>
              </a:ln>
              <a:effectLst>
                <a:outerShdw blurRad="635000" dist="254000" dir="5400000" sx="92000" sy="92000" algn="t" rotWithShape="0">
                  <a:srgbClr val="0055FB">
                    <a:alpha val="5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9" name="Rectangle 68">
                <a:extLst>
                  <a:ext uri="{FF2B5EF4-FFF2-40B4-BE49-F238E27FC236}">
                    <a16:creationId xmlns:a16="http://schemas.microsoft.com/office/drawing/2014/main" id="{D8147D05-D626-4BAA-9EE8-046FAA155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5" y="4156075"/>
                <a:ext cx="36513" cy="4587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69">
                <a:extLst>
                  <a:ext uri="{FF2B5EF4-FFF2-40B4-BE49-F238E27FC236}">
                    <a16:creationId xmlns:a16="http://schemas.microsoft.com/office/drawing/2014/main" id="{AD2A0BB6-44D8-45EF-8F4C-7A0BCE53E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7150" y="4614863"/>
                <a:ext cx="141288" cy="141288"/>
              </a:xfrm>
              <a:custGeom>
                <a:avLst/>
                <a:gdLst>
                  <a:gd name="T0" fmla="*/ 442 w 443"/>
                  <a:gd name="T1" fmla="*/ 22 h 444"/>
                  <a:gd name="T2" fmla="*/ 438 w 443"/>
                  <a:gd name="T3" fmla="*/ 67 h 444"/>
                  <a:gd name="T4" fmla="*/ 430 w 443"/>
                  <a:gd name="T5" fmla="*/ 110 h 444"/>
                  <a:gd name="T6" fmla="*/ 417 w 443"/>
                  <a:gd name="T7" fmla="*/ 152 h 444"/>
                  <a:gd name="T8" fmla="*/ 400 w 443"/>
                  <a:gd name="T9" fmla="*/ 192 h 444"/>
                  <a:gd name="T10" fmla="*/ 380 w 443"/>
                  <a:gd name="T11" fmla="*/ 230 h 444"/>
                  <a:gd name="T12" fmla="*/ 355 w 443"/>
                  <a:gd name="T13" fmla="*/ 265 h 444"/>
                  <a:gd name="T14" fmla="*/ 328 w 443"/>
                  <a:gd name="T15" fmla="*/ 298 h 444"/>
                  <a:gd name="T16" fmla="*/ 233 w 443"/>
                  <a:gd name="T17" fmla="*/ 233 h 444"/>
                  <a:gd name="T18" fmla="*/ 254 w 443"/>
                  <a:gd name="T19" fmla="*/ 209 h 444"/>
                  <a:gd name="T20" fmla="*/ 273 w 443"/>
                  <a:gd name="T21" fmla="*/ 184 h 444"/>
                  <a:gd name="T22" fmla="*/ 290 w 443"/>
                  <a:gd name="T23" fmla="*/ 157 h 444"/>
                  <a:gd name="T24" fmla="*/ 304 w 443"/>
                  <a:gd name="T25" fmla="*/ 129 h 444"/>
                  <a:gd name="T26" fmla="*/ 315 w 443"/>
                  <a:gd name="T27" fmla="*/ 98 h 444"/>
                  <a:gd name="T28" fmla="*/ 323 w 443"/>
                  <a:gd name="T29" fmla="*/ 66 h 444"/>
                  <a:gd name="T30" fmla="*/ 328 w 443"/>
                  <a:gd name="T31" fmla="*/ 34 h 444"/>
                  <a:gd name="T32" fmla="*/ 330 w 443"/>
                  <a:gd name="T33" fmla="*/ 0 h 444"/>
                  <a:gd name="T34" fmla="*/ 314 w 443"/>
                  <a:gd name="T35" fmla="*/ 314 h 444"/>
                  <a:gd name="T36" fmla="*/ 282 w 443"/>
                  <a:gd name="T37" fmla="*/ 343 h 444"/>
                  <a:gd name="T38" fmla="*/ 248 w 443"/>
                  <a:gd name="T39" fmla="*/ 368 h 444"/>
                  <a:gd name="T40" fmla="*/ 211 w 443"/>
                  <a:gd name="T41" fmla="*/ 389 h 444"/>
                  <a:gd name="T42" fmla="*/ 172 w 443"/>
                  <a:gd name="T43" fmla="*/ 409 h 444"/>
                  <a:gd name="T44" fmla="*/ 132 w 443"/>
                  <a:gd name="T45" fmla="*/ 424 h 444"/>
                  <a:gd name="T46" fmla="*/ 89 w 443"/>
                  <a:gd name="T47" fmla="*/ 434 h 444"/>
                  <a:gd name="T48" fmla="*/ 45 w 443"/>
                  <a:gd name="T49" fmla="*/ 442 h 444"/>
                  <a:gd name="T50" fmla="*/ 0 w 443"/>
                  <a:gd name="T51" fmla="*/ 444 h 444"/>
                  <a:gd name="T52" fmla="*/ 17 w 443"/>
                  <a:gd name="T53" fmla="*/ 330 h 444"/>
                  <a:gd name="T54" fmla="*/ 50 w 443"/>
                  <a:gd name="T55" fmla="*/ 326 h 444"/>
                  <a:gd name="T56" fmla="*/ 83 w 443"/>
                  <a:gd name="T57" fmla="*/ 319 h 444"/>
                  <a:gd name="T58" fmla="*/ 113 w 443"/>
                  <a:gd name="T59" fmla="*/ 310 h 444"/>
                  <a:gd name="T60" fmla="*/ 143 w 443"/>
                  <a:gd name="T61" fmla="*/ 297 h 444"/>
                  <a:gd name="T62" fmla="*/ 171 w 443"/>
                  <a:gd name="T63" fmla="*/ 282 h 444"/>
                  <a:gd name="T64" fmla="*/ 198 w 443"/>
                  <a:gd name="T65" fmla="*/ 264 h 444"/>
                  <a:gd name="T66" fmla="*/ 222 w 443"/>
                  <a:gd name="T67" fmla="*/ 244 h 444"/>
                  <a:gd name="T68" fmla="*/ 314 w 443"/>
                  <a:gd name="T69" fmla="*/ 31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3" h="444">
                    <a:moveTo>
                      <a:pt x="443" y="0"/>
                    </a:moveTo>
                    <a:lnTo>
                      <a:pt x="442" y="22"/>
                    </a:lnTo>
                    <a:lnTo>
                      <a:pt x="441" y="44"/>
                    </a:lnTo>
                    <a:lnTo>
                      <a:pt x="438" y="67"/>
                    </a:lnTo>
                    <a:lnTo>
                      <a:pt x="435" y="89"/>
                    </a:lnTo>
                    <a:lnTo>
                      <a:pt x="430" y="110"/>
                    </a:lnTo>
                    <a:lnTo>
                      <a:pt x="423" y="132"/>
                    </a:lnTo>
                    <a:lnTo>
                      <a:pt x="417" y="152"/>
                    </a:lnTo>
                    <a:lnTo>
                      <a:pt x="408" y="172"/>
                    </a:lnTo>
                    <a:lnTo>
                      <a:pt x="400" y="192"/>
                    </a:lnTo>
                    <a:lnTo>
                      <a:pt x="390" y="212"/>
                    </a:lnTo>
                    <a:lnTo>
                      <a:pt x="380" y="230"/>
                    </a:lnTo>
                    <a:lnTo>
                      <a:pt x="368" y="248"/>
                    </a:lnTo>
                    <a:lnTo>
                      <a:pt x="355" y="265"/>
                    </a:lnTo>
                    <a:lnTo>
                      <a:pt x="342" y="282"/>
                    </a:lnTo>
                    <a:lnTo>
                      <a:pt x="328" y="298"/>
                    </a:lnTo>
                    <a:lnTo>
                      <a:pt x="314" y="314"/>
                    </a:lnTo>
                    <a:lnTo>
                      <a:pt x="233" y="233"/>
                    </a:lnTo>
                    <a:lnTo>
                      <a:pt x="244" y="221"/>
                    </a:lnTo>
                    <a:lnTo>
                      <a:pt x="254" y="209"/>
                    </a:lnTo>
                    <a:lnTo>
                      <a:pt x="265" y="197"/>
                    </a:lnTo>
                    <a:lnTo>
                      <a:pt x="273" y="184"/>
                    </a:lnTo>
                    <a:lnTo>
                      <a:pt x="282" y="171"/>
                    </a:lnTo>
                    <a:lnTo>
                      <a:pt x="290" y="157"/>
                    </a:lnTo>
                    <a:lnTo>
                      <a:pt x="298" y="142"/>
                    </a:lnTo>
                    <a:lnTo>
                      <a:pt x="304" y="129"/>
                    </a:lnTo>
                    <a:lnTo>
                      <a:pt x="309" y="113"/>
                    </a:lnTo>
                    <a:lnTo>
                      <a:pt x="315" y="98"/>
                    </a:lnTo>
                    <a:lnTo>
                      <a:pt x="319" y="82"/>
                    </a:lnTo>
                    <a:lnTo>
                      <a:pt x="323" y="66"/>
                    </a:lnTo>
                    <a:lnTo>
                      <a:pt x="326" y="50"/>
                    </a:lnTo>
                    <a:lnTo>
                      <a:pt x="328" y="34"/>
                    </a:lnTo>
                    <a:lnTo>
                      <a:pt x="330" y="17"/>
                    </a:lnTo>
                    <a:lnTo>
                      <a:pt x="330" y="0"/>
                    </a:lnTo>
                    <a:lnTo>
                      <a:pt x="443" y="0"/>
                    </a:lnTo>
                    <a:close/>
                    <a:moveTo>
                      <a:pt x="314" y="314"/>
                    </a:moveTo>
                    <a:lnTo>
                      <a:pt x="298" y="328"/>
                    </a:lnTo>
                    <a:lnTo>
                      <a:pt x="282" y="343"/>
                    </a:lnTo>
                    <a:lnTo>
                      <a:pt x="266" y="355"/>
                    </a:lnTo>
                    <a:lnTo>
                      <a:pt x="248" y="368"/>
                    </a:lnTo>
                    <a:lnTo>
                      <a:pt x="229" y="379"/>
                    </a:lnTo>
                    <a:lnTo>
                      <a:pt x="211" y="389"/>
                    </a:lnTo>
                    <a:lnTo>
                      <a:pt x="192" y="400"/>
                    </a:lnTo>
                    <a:lnTo>
                      <a:pt x="172" y="409"/>
                    </a:lnTo>
                    <a:lnTo>
                      <a:pt x="152" y="416"/>
                    </a:lnTo>
                    <a:lnTo>
                      <a:pt x="132" y="424"/>
                    </a:lnTo>
                    <a:lnTo>
                      <a:pt x="110" y="430"/>
                    </a:lnTo>
                    <a:lnTo>
                      <a:pt x="89" y="434"/>
                    </a:lnTo>
                    <a:lnTo>
                      <a:pt x="68" y="438"/>
                    </a:lnTo>
                    <a:lnTo>
                      <a:pt x="45" y="442"/>
                    </a:lnTo>
                    <a:lnTo>
                      <a:pt x="23" y="443"/>
                    </a:lnTo>
                    <a:lnTo>
                      <a:pt x="0" y="444"/>
                    </a:lnTo>
                    <a:lnTo>
                      <a:pt x="0" y="330"/>
                    </a:lnTo>
                    <a:lnTo>
                      <a:pt x="17" y="330"/>
                    </a:lnTo>
                    <a:lnTo>
                      <a:pt x="34" y="328"/>
                    </a:lnTo>
                    <a:lnTo>
                      <a:pt x="50" y="326"/>
                    </a:lnTo>
                    <a:lnTo>
                      <a:pt x="67" y="323"/>
                    </a:lnTo>
                    <a:lnTo>
                      <a:pt x="83" y="319"/>
                    </a:lnTo>
                    <a:lnTo>
                      <a:pt x="97" y="315"/>
                    </a:lnTo>
                    <a:lnTo>
                      <a:pt x="113" y="310"/>
                    </a:lnTo>
                    <a:lnTo>
                      <a:pt x="128" y="304"/>
                    </a:lnTo>
                    <a:lnTo>
                      <a:pt x="143" y="297"/>
                    </a:lnTo>
                    <a:lnTo>
                      <a:pt x="157" y="290"/>
                    </a:lnTo>
                    <a:lnTo>
                      <a:pt x="171" y="282"/>
                    </a:lnTo>
                    <a:lnTo>
                      <a:pt x="184" y="273"/>
                    </a:lnTo>
                    <a:lnTo>
                      <a:pt x="198" y="264"/>
                    </a:lnTo>
                    <a:lnTo>
                      <a:pt x="209" y="254"/>
                    </a:lnTo>
                    <a:lnTo>
                      <a:pt x="222" y="244"/>
                    </a:lnTo>
                    <a:lnTo>
                      <a:pt x="233" y="233"/>
                    </a:lnTo>
                    <a:lnTo>
                      <a:pt x="314" y="3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70">
                <a:extLst>
                  <a:ext uri="{FF2B5EF4-FFF2-40B4-BE49-F238E27FC236}">
                    <a16:creationId xmlns:a16="http://schemas.microsoft.com/office/drawing/2014/main" id="{41196218-E367-42A0-BBC3-92341B9DA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9350" y="4719638"/>
                <a:ext cx="177800" cy="365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71">
                <a:extLst>
                  <a:ext uri="{FF2B5EF4-FFF2-40B4-BE49-F238E27FC236}">
                    <a16:creationId xmlns:a16="http://schemas.microsoft.com/office/drawing/2014/main" id="{4A56D4E0-144C-4D19-8A0B-3B8F8DF403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8063" y="4719638"/>
                <a:ext cx="141288" cy="141288"/>
              </a:xfrm>
              <a:custGeom>
                <a:avLst/>
                <a:gdLst>
                  <a:gd name="T0" fmla="*/ 426 w 444"/>
                  <a:gd name="T1" fmla="*/ 114 h 444"/>
                  <a:gd name="T2" fmla="*/ 394 w 444"/>
                  <a:gd name="T3" fmla="*/ 117 h 444"/>
                  <a:gd name="T4" fmla="*/ 362 w 444"/>
                  <a:gd name="T5" fmla="*/ 124 h 444"/>
                  <a:gd name="T6" fmla="*/ 330 w 444"/>
                  <a:gd name="T7" fmla="*/ 134 h 444"/>
                  <a:gd name="T8" fmla="*/ 301 w 444"/>
                  <a:gd name="T9" fmla="*/ 146 h 444"/>
                  <a:gd name="T10" fmla="*/ 272 w 444"/>
                  <a:gd name="T11" fmla="*/ 162 h 444"/>
                  <a:gd name="T12" fmla="*/ 247 w 444"/>
                  <a:gd name="T13" fmla="*/ 179 h 444"/>
                  <a:gd name="T14" fmla="*/ 222 w 444"/>
                  <a:gd name="T15" fmla="*/ 199 h 444"/>
                  <a:gd name="T16" fmla="*/ 130 w 444"/>
                  <a:gd name="T17" fmla="*/ 130 h 444"/>
                  <a:gd name="T18" fmla="*/ 161 w 444"/>
                  <a:gd name="T19" fmla="*/ 101 h 444"/>
                  <a:gd name="T20" fmla="*/ 196 w 444"/>
                  <a:gd name="T21" fmla="*/ 75 h 444"/>
                  <a:gd name="T22" fmla="*/ 232 w 444"/>
                  <a:gd name="T23" fmla="*/ 53 h 444"/>
                  <a:gd name="T24" fmla="*/ 271 w 444"/>
                  <a:gd name="T25" fmla="*/ 35 h 444"/>
                  <a:gd name="T26" fmla="*/ 312 w 444"/>
                  <a:gd name="T27" fmla="*/ 20 h 444"/>
                  <a:gd name="T28" fmla="*/ 354 w 444"/>
                  <a:gd name="T29" fmla="*/ 8 h 444"/>
                  <a:gd name="T30" fmla="*/ 398 w 444"/>
                  <a:gd name="T31" fmla="*/ 2 h 444"/>
                  <a:gd name="T32" fmla="*/ 444 w 444"/>
                  <a:gd name="T33" fmla="*/ 0 h 444"/>
                  <a:gd name="T34" fmla="*/ 210 w 444"/>
                  <a:gd name="T35" fmla="*/ 211 h 444"/>
                  <a:gd name="T36" fmla="*/ 189 w 444"/>
                  <a:gd name="T37" fmla="*/ 234 h 444"/>
                  <a:gd name="T38" fmla="*/ 170 w 444"/>
                  <a:gd name="T39" fmla="*/ 260 h 444"/>
                  <a:gd name="T40" fmla="*/ 153 w 444"/>
                  <a:gd name="T41" fmla="*/ 286 h 444"/>
                  <a:gd name="T42" fmla="*/ 139 w 444"/>
                  <a:gd name="T43" fmla="*/ 315 h 444"/>
                  <a:gd name="T44" fmla="*/ 128 w 444"/>
                  <a:gd name="T45" fmla="*/ 346 h 444"/>
                  <a:gd name="T46" fmla="*/ 120 w 444"/>
                  <a:gd name="T47" fmla="*/ 377 h 444"/>
                  <a:gd name="T48" fmla="*/ 116 w 444"/>
                  <a:gd name="T49" fmla="*/ 410 h 444"/>
                  <a:gd name="T50" fmla="*/ 114 w 444"/>
                  <a:gd name="T51" fmla="*/ 444 h 444"/>
                  <a:gd name="T52" fmla="*/ 1 w 444"/>
                  <a:gd name="T53" fmla="*/ 420 h 444"/>
                  <a:gd name="T54" fmla="*/ 5 w 444"/>
                  <a:gd name="T55" fmla="*/ 376 h 444"/>
                  <a:gd name="T56" fmla="*/ 14 w 444"/>
                  <a:gd name="T57" fmla="*/ 333 h 444"/>
                  <a:gd name="T58" fmla="*/ 26 w 444"/>
                  <a:gd name="T59" fmla="*/ 292 h 444"/>
                  <a:gd name="T60" fmla="*/ 43 w 444"/>
                  <a:gd name="T61" fmla="*/ 251 h 444"/>
                  <a:gd name="T62" fmla="*/ 65 w 444"/>
                  <a:gd name="T63" fmla="*/ 214 h 444"/>
                  <a:gd name="T64" fmla="*/ 88 w 444"/>
                  <a:gd name="T65" fmla="*/ 178 h 444"/>
                  <a:gd name="T66" fmla="*/ 116 w 444"/>
                  <a:gd name="T67" fmla="*/ 146 h 444"/>
                  <a:gd name="T68" fmla="*/ 210 w 444"/>
                  <a:gd name="T69" fmla="*/ 211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4" h="444">
                    <a:moveTo>
                      <a:pt x="444" y="114"/>
                    </a:moveTo>
                    <a:lnTo>
                      <a:pt x="426" y="114"/>
                    </a:lnTo>
                    <a:lnTo>
                      <a:pt x="409" y="115"/>
                    </a:lnTo>
                    <a:lnTo>
                      <a:pt x="394" y="117"/>
                    </a:lnTo>
                    <a:lnTo>
                      <a:pt x="378" y="120"/>
                    </a:lnTo>
                    <a:lnTo>
                      <a:pt x="362" y="124"/>
                    </a:lnTo>
                    <a:lnTo>
                      <a:pt x="346" y="129"/>
                    </a:lnTo>
                    <a:lnTo>
                      <a:pt x="330" y="134"/>
                    </a:lnTo>
                    <a:lnTo>
                      <a:pt x="315" y="139"/>
                    </a:lnTo>
                    <a:lnTo>
                      <a:pt x="301" y="146"/>
                    </a:lnTo>
                    <a:lnTo>
                      <a:pt x="286" y="153"/>
                    </a:lnTo>
                    <a:lnTo>
                      <a:pt x="272" y="162"/>
                    </a:lnTo>
                    <a:lnTo>
                      <a:pt x="259" y="170"/>
                    </a:lnTo>
                    <a:lnTo>
                      <a:pt x="247" y="179"/>
                    </a:lnTo>
                    <a:lnTo>
                      <a:pt x="234" y="189"/>
                    </a:lnTo>
                    <a:lnTo>
                      <a:pt x="222" y="199"/>
                    </a:lnTo>
                    <a:lnTo>
                      <a:pt x="210" y="211"/>
                    </a:lnTo>
                    <a:lnTo>
                      <a:pt x="130" y="130"/>
                    </a:lnTo>
                    <a:lnTo>
                      <a:pt x="146" y="115"/>
                    </a:lnTo>
                    <a:lnTo>
                      <a:pt x="161" y="101"/>
                    </a:lnTo>
                    <a:lnTo>
                      <a:pt x="179" y="88"/>
                    </a:lnTo>
                    <a:lnTo>
                      <a:pt x="196" y="75"/>
                    </a:lnTo>
                    <a:lnTo>
                      <a:pt x="214" y="64"/>
                    </a:lnTo>
                    <a:lnTo>
                      <a:pt x="232" y="53"/>
                    </a:lnTo>
                    <a:lnTo>
                      <a:pt x="251" y="43"/>
                    </a:lnTo>
                    <a:lnTo>
                      <a:pt x="271" y="35"/>
                    </a:lnTo>
                    <a:lnTo>
                      <a:pt x="291" y="26"/>
                    </a:lnTo>
                    <a:lnTo>
                      <a:pt x="312" y="20"/>
                    </a:lnTo>
                    <a:lnTo>
                      <a:pt x="333" y="14"/>
                    </a:lnTo>
                    <a:lnTo>
                      <a:pt x="354" y="8"/>
                    </a:lnTo>
                    <a:lnTo>
                      <a:pt x="376" y="5"/>
                    </a:lnTo>
                    <a:lnTo>
                      <a:pt x="398" y="2"/>
                    </a:lnTo>
                    <a:lnTo>
                      <a:pt x="421" y="0"/>
                    </a:lnTo>
                    <a:lnTo>
                      <a:pt x="444" y="0"/>
                    </a:lnTo>
                    <a:lnTo>
                      <a:pt x="444" y="114"/>
                    </a:lnTo>
                    <a:close/>
                    <a:moveTo>
                      <a:pt x="210" y="211"/>
                    </a:moveTo>
                    <a:lnTo>
                      <a:pt x="200" y="221"/>
                    </a:lnTo>
                    <a:lnTo>
                      <a:pt x="189" y="234"/>
                    </a:lnTo>
                    <a:lnTo>
                      <a:pt x="180" y="246"/>
                    </a:lnTo>
                    <a:lnTo>
                      <a:pt x="170" y="260"/>
                    </a:lnTo>
                    <a:lnTo>
                      <a:pt x="161" y="272"/>
                    </a:lnTo>
                    <a:lnTo>
                      <a:pt x="153" y="286"/>
                    </a:lnTo>
                    <a:lnTo>
                      <a:pt x="147" y="300"/>
                    </a:lnTo>
                    <a:lnTo>
                      <a:pt x="139" y="315"/>
                    </a:lnTo>
                    <a:lnTo>
                      <a:pt x="134" y="330"/>
                    </a:lnTo>
                    <a:lnTo>
                      <a:pt x="128" y="346"/>
                    </a:lnTo>
                    <a:lnTo>
                      <a:pt x="124" y="361"/>
                    </a:lnTo>
                    <a:lnTo>
                      <a:pt x="120" y="377"/>
                    </a:lnTo>
                    <a:lnTo>
                      <a:pt x="118" y="394"/>
                    </a:lnTo>
                    <a:lnTo>
                      <a:pt x="116" y="410"/>
                    </a:lnTo>
                    <a:lnTo>
                      <a:pt x="114" y="427"/>
                    </a:lnTo>
                    <a:lnTo>
                      <a:pt x="114" y="444"/>
                    </a:lnTo>
                    <a:lnTo>
                      <a:pt x="0" y="444"/>
                    </a:lnTo>
                    <a:lnTo>
                      <a:pt x="1" y="420"/>
                    </a:lnTo>
                    <a:lnTo>
                      <a:pt x="2" y="398"/>
                    </a:lnTo>
                    <a:lnTo>
                      <a:pt x="5" y="376"/>
                    </a:lnTo>
                    <a:lnTo>
                      <a:pt x="9" y="354"/>
                    </a:lnTo>
                    <a:lnTo>
                      <a:pt x="14" y="333"/>
                    </a:lnTo>
                    <a:lnTo>
                      <a:pt x="20" y="312"/>
                    </a:lnTo>
                    <a:lnTo>
                      <a:pt x="26" y="292"/>
                    </a:lnTo>
                    <a:lnTo>
                      <a:pt x="35" y="271"/>
                    </a:lnTo>
                    <a:lnTo>
                      <a:pt x="43" y="251"/>
                    </a:lnTo>
                    <a:lnTo>
                      <a:pt x="54" y="232"/>
                    </a:lnTo>
                    <a:lnTo>
                      <a:pt x="65" y="214"/>
                    </a:lnTo>
                    <a:lnTo>
                      <a:pt x="75" y="196"/>
                    </a:lnTo>
                    <a:lnTo>
                      <a:pt x="88" y="178"/>
                    </a:lnTo>
                    <a:lnTo>
                      <a:pt x="101" y="162"/>
                    </a:lnTo>
                    <a:lnTo>
                      <a:pt x="116" y="146"/>
                    </a:lnTo>
                    <a:lnTo>
                      <a:pt x="130" y="130"/>
                    </a:lnTo>
                    <a:lnTo>
                      <a:pt x="210" y="2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72">
                <a:extLst>
                  <a:ext uri="{FF2B5EF4-FFF2-40B4-BE49-F238E27FC236}">
                    <a16:creationId xmlns:a16="http://schemas.microsoft.com/office/drawing/2014/main" id="{EB9B412F-4F74-466F-92A3-EEE565B15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8063" y="4860925"/>
                <a:ext cx="36513" cy="1628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30">
              <a:extLst>
                <a:ext uri="{FF2B5EF4-FFF2-40B4-BE49-F238E27FC236}">
                  <a16:creationId xmlns:a16="http://schemas.microsoft.com/office/drawing/2014/main" id="{CE74F5BE-D2D8-4454-B11B-6A5454CFF7CA}"/>
                </a:ext>
              </a:extLst>
            </p:cNvPr>
            <p:cNvGrpSpPr/>
            <p:nvPr/>
          </p:nvGrpSpPr>
          <p:grpSpPr>
            <a:xfrm>
              <a:off x="5046344" y="3475249"/>
              <a:ext cx="600466" cy="3384869"/>
              <a:chOff x="2035175" y="3062288"/>
              <a:chExt cx="608013" cy="3427412"/>
            </a:xfrm>
            <a:solidFill>
              <a:schemeClr val="accent5"/>
            </a:solidFill>
          </p:grpSpPr>
          <p:sp>
            <p:nvSpPr>
              <p:cNvPr id="139" name="Rectangle 54">
                <a:extLst>
                  <a:ext uri="{FF2B5EF4-FFF2-40B4-BE49-F238E27FC236}">
                    <a16:creationId xmlns:a16="http://schemas.microsoft.com/office/drawing/2014/main" id="{932B41E9-1911-4649-AEEC-79D55F797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350" y="3635375"/>
                <a:ext cx="103188" cy="9747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6">
                <a:extLst>
                  <a:ext uri="{FF2B5EF4-FFF2-40B4-BE49-F238E27FC236}">
                    <a16:creationId xmlns:a16="http://schemas.microsoft.com/office/drawing/2014/main" id="{EC54E86E-FD1F-46B1-A141-F83B456E2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3062288"/>
                <a:ext cx="608013" cy="608013"/>
              </a:xfrm>
              <a:custGeom>
                <a:avLst/>
                <a:gdLst>
                  <a:gd name="T0" fmla="*/ 1910 w 1916"/>
                  <a:gd name="T1" fmla="*/ 1056 h 1916"/>
                  <a:gd name="T2" fmla="*/ 1885 w 1916"/>
                  <a:gd name="T3" fmla="*/ 1197 h 1916"/>
                  <a:gd name="T4" fmla="*/ 1840 w 1916"/>
                  <a:gd name="T5" fmla="*/ 1331 h 1916"/>
                  <a:gd name="T6" fmla="*/ 1776 w 1916"/>
                  <a:gd name="T7" fmla="*/ 1455 h 1916"/>
                  <a:gd name="T8" fmla="*/ 1696 w 1916"/>
                  <a:gd name="T9" fmla="*/ 1568 h 1916"/>
                  <a:gd name="T10" fmla="*/ 1602 w 1916"/>
                  <a:gd name="T11" fmla="*/ 1668 h 1916"/>
                  <a:gd name="T12" fmla="*/ 1493 w 1916"/>
                  <a:gd name="T13" fmla="*/ 1753 h 1916"/>
                  <a:gd name="T14" fmla="*/ 1373 w 1916"/>
                  <a:gd name="T15" fmla="*/ 1822 h 1916"/>
                  <a:gd name="T16" fmla="*/ 1242 w 1916"/>
                  <a:gd name="T17" fmla="*/ 1873 h 1916"/>
                  <a:gd name="T18" fmla="*/ 1103 w 1916"/>
                  <a:gd name="T19" fmla="*/ 1905 h 1916"/>
                  <a:gd name="T20" fmla="*/ 958 w 1916"/>
                  <a:gd name="T21" fmla="*/ 1916 h 1916"/>
                  <a:gd name="T22" fmla="*/ 812 w 1916"/>
                  <a:gd name="T23" fmla="*/ 1905 h 1916"/>
                  <a:gd name="T24" fmla="*/ 672 w 1916"/>
                  <a:gd name="T25" fmla="*/ 1873 h 1916"/>
                  <a:gd name="T26" fmla="*/ 543 w 1916"/>
                  <a:gd name="T27" fmla="*/ 1822 h 1916"/>
                  <a:gd name="T28" fmla="*/ 422 w 1916"/>
                  <a:gd name="T29" fmla="*/ 1753 h 1916"/>
                  <a:gd name="T30" fmla="*/ 314 w 1916"/>
                  <a:gd name="T31" fmla="*/ 1668 h 1916"/>
                  <a:gd name="T32" fmla="*/ 218 w 1916"/>
                  <a:gd name="T33" fmla="*/ 1568 h 1916"/>
                  <a:gd name="T34" fmla="*/ 138 w 1916"/>
                  <a:gd name="T35" fmla="*/ 1455 h 1916"/>
                  <a:gd name="T36" fmla="*/ 75 w 1916"/>
                  <a:gd name="T37" fmla="*/ 1331 h 1916"/>
                  <a:gd name="T38" fmla="*/ 30 w 1916"/>
                  <a:gd name="T39" fmla="*/ 1197 h 1916"/>
                  <a:gd name="T40" fmla="*/ 5 w 1916"/>
                  <a:gd name="T41" fmla="*/ 1056 h 1916"/>
                  <a:gd name="T42" fmla="*/ 1 w 1916"/>
                  <a:gd name="T43" fmla="*/ 909 h 1916"/>
                  <a:gd name="T44" fmla="*/ 19 w 1916"/>
                  <a:gd name="T45" fmla="*/ 765 h 1916"/>
                  <a:gd name="T46" fmla="*/ 58 w 1916"/>
                  <a:gd name="T47" fmla="*/ 628 h 1916"/>
                  <a:gd name="T48" fmla="*/ 116 w 1916"/>
                  <a:gd name="T49" fmla="*/ 502 h 1916"/>
                  <a:gd name="T50" fmla="*/ 190 w 1916"/>
                  <a:gd name="T51" fmla="*/ 385 h 1916"/>
                  <a:gd name="T52" fmla="*/ 281 w 1916"/>
                  <a:gd name="T53" fmla="*/ 280 h 1916"/>
                  <a:gd name="T54" fmla="*/ 384 w 1916"/>
                  <a:gd name="T55" fmla="*/ 190 h 1916"/>
                  <a:gd name="T56" fmla="*/ 501 w 1916"/>
                  <a:gd name="T57" fmla="*/ 115 h 1916"/>
                  <a:gd name="T58" fmla="*/ 628 w 1916"/>
                  <a:gd name="T59" fmla="*/ 58 h 1916"/>
                  <a:gd name="T60" fmla="*/ 764 w 1916"/>
                  <a:gd name="T61" fmla="*/ 19 h 1916"/>
                  <a:gd name="T62" fmla="*/ 908 w 1916"/>
                  <a:gd name="T63" fmla="*/ 1 h 1916"/>
                  <a:gd name="T64" fmla="*/ 1056 w 1916"/>
                  <a:gd name="T65" fmla="*/ 4 h 1916"/>
                  <a:gd name="T66" fmla="*/ 1197 w 1916"/>
                  <a:gd name="T67" fmla="*/ 30 h 1916"/>
                  <a:gd name="T68" fmla="*/ 1330 w 1916"/>
                  <a:gd name="T69" fmla="*/ 75 h 1916"/>
                  <a:gd name="T70" fmla="*/ 1454 w 1916"/>
                  <a:gd name="T71" fmla="*/ 139 h 1916"/>
                  <a:gd name="T72" fmla="*/ 1566 w 1916"/>
                  <a:gd name="T73" fmla="*/ 218 h 1916"/>
                  <a:gd name="T74" fmla="*/ 1666 w 1916"/>
                  <a:gd name="T75" fmla="*/ 313 h 1916"/>
                  <a:gd name="T76" fmla="*/ 1752 w 1916"/>
                  <a:gd name="T77" fmla="*/ 422 h 1916"/>
                  <a:gd name="T78" fmla="*/ 1821 w 1916"/>
                  <a:gd name="T79" fmla="*/ 542 h 1916"/>
                  <a:gd name="T80" fmla="*/ 1872 w 1916"/>
                  <a:gd name="T81" fmla="*/ 673 h 1916"/>
                  <a:gd name="T82" fmla="*/ 1904 w 1916"/>
                  <a:gd name="T83" fmla="*/ 812 h 1916"/>
                  <a:gd name="T84" fmla="*/ 1916 w 1916"/>
                  <a:gd name="T85" fmla="*/ 958 h 1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16" h="1916">
                    <a:moveTo>
                      <a:pt x="1916" y="958"/>
                    </a:moveTo>
                    <a:lnTo>
                      <a:pt x="1913" y="1008"/>
                    </a:lnTo>
                    <a:lnTo>
                      <a:pt x="1910" y="1056"/>
                    </a:lnTo>
                    <a:lnTo>
                      <a:pt x="1904" y="1105"/>
                    </a:lnTo>
                    <a:lnTo>
                      <a:pt x="1895" y="1151"/>
                    </a:lnTo>
                    <a:lnTo>
                      <a:pt x="1885" y="1197"/>
                    </a:lnTo>
                    <a:lnTo>
                      <a:pt x="1872" y="1243"/>
                    </a:lnTo>
                    <a:lnTo>
                      <a:pt x="1857" y="1288"/>
                    </a:lnTo>
                    <a:lnTo>
                      <a:pt x="1840" y="1331"/>
                    </a:lnTo>
                    <a:lnTo>
                      <a:pt x="1821" y="1374"/>
                    </a:lnTo>
                    <a:lnTo>
                      <a:pt x="1800" y="1414"/>
                    </a:lnTo>
                    <a:lnTo>
                      <a:pt x="1776" y="1455"/>
                    </a:lnTo>
                    <a:lnTo>
                      <a:pt x="1752" y="1494"/>
                    </a:lnTo>
                    <a:lnTo>
                      <a:pt x="1725" y="1532"/>
                    </a:lnTo>
                    <a:lnTo>
                      <a:pt x="1696" y="1568"/>
                    </a:lnTo>
                    <a:lnTo>
                      <a:pt x="1666" y="1602"/>
                    </a:lnTo>
                    <a:lnTo>
                      <a:pt x="1635" y="1636"/>
                    </a:lnTo>
                    <a:lnTo>
                      <a:pt x="1602" y="1668"/>
                    </a:lnTo>
                    <a:lnTo>
                      <a:pt x="1566" y="1698"/>
                    </a:lnTo>
                    <a:lnTo>
                      <a:pt x="1530" y="1726"/>
                    </a:lnTo>
                    <a:lnTo>
                      <a:pt x="1493" y="1753"/>
                    </a:lnTo>
                    <a:lnTo>
                      <a:pt x="1454" y="1778"/>
                    </a:lnTo>
                    <a:lnTo>
                      <a:pt x="1414" y="1801"/>
                    </a:lnTo>
                    <a:lnTo>
                      <a:pt x="1373" y="1822"/>
                    </a:lnTo>
                    <a:lnTo>
                      <a:pt x="1330" y="1841"/>
                    </a:lnTo>
                    <a:lnTo>
                      <a:pt x="1287" y="1859"/>
                    </a:lnTo>
                    <a:lnTo>
                      <a:pt x="1242" y="1873"/>
                    </a:lnTo>
                    <a:lnTo>
                      <a:pt x="1197" y="1886"/>
                    </a:lnTo>
                    <a:lnTo>
                      <a:pt x="1150" y="1897"/>
                    </a:lnTo>
                    <a:lnTo>
                      <a:pt x="1103" y="1905"/>
                    </a:lnTo>
                    <a:lnTo>
                      <a:pt x="1056" y="1912"/>
                    </a:lnTo>
                    <a:lnTo>
                      <a:pt x="1007" y="1915"/>
                    </a:lnTo>
                    <a:lnTo>
                      <a:pt x="958" y="1916"/>
                    </a:lnTo>
                    <a:lnTo>
                      <a:pt x="908" y="1915"/>
                    </a:lnTo>
                    <a:lnTo>
                      <a:pt x="860" y="1912"/>
                    </a:lnTo>
                    <a:lnTo>
                      <a:pt x="812" y="1905"/>
                    </a:lnTo>
                    <a:lnTo>
                      <a:pt x="764" y="1897"/>
                    </a:lnTo>
                    <a:lnTo>
                      <a:pt x="718" y="1886"/>
                    </a:lnTo>
                    <a:lnTo>
                      <a:pt x="672" y="1873"/>
                    </a:lnTo>
                    <a:lnTo>
                      <a:pt x="628" y="1859"/>
                    </a:lnTo>
                    <a:lnTo>
                      <a:pt x="585" y="1841"/>
                    </a:lnTo>
                    <a:lnTo>
                      <a:pt x="543" y="1822"/>
                    </a:lnTo>
                    <a:lnTo>
                      <a:pt x="501" y="1801"/>
                    </a:lnTo>
                    <a:lnTo>
                      <a:pt x="461" y="1778"/>
                    </a:lnTo>
                    <a:lnTo>
                      <a:pt x="422" y="1753"/>
                    </a:lnTo>
                    <a:lnTo>
                      <a:pt x="384" y="1726"/>
                    </a:lnTo>
                    <a:lnTo>
                      <a:pt x="348" y="1698"/>
                    </a:lnTo>
                    <a:lnTo>
                      <a:pt x="314" y="1668"/>
                    </a:lnTo>
                    <a:lnTo>
                      <a:pt x="281" y="1636"/>
                    </a:lnTo>
                    <a:lnTo>
                      <a:pt x="249" y="1602"/>
                    </a:lnTo>
                    <a:lnTo>
                      <a:pt x="218" y="1568"/>
                    </a:lnTo>
                    <a:lnTo>
                      <a:pt x="190" y="1532"/>
                    </a:lnTo>
                    <a:lnTo>
                      <a:pt x="164" y="1494"/>
                    </a:lnTo>
                    <a:lnTo>
                      <a:pt x="138" y="1455"/>
                    </a:lnTo>
                    <a:lnTo>
                      <a:pt x="116" y="1414"/>
                    </a:lnTo>
                    <a:lnTo>
                      <a:pt x="94" y="1374"/>
                    </a:lnTo>
                    <a:lnTo>
                      <a:pt x="75" y="1331"/>
                    </a:lnTo>
                    <a:lnTo>
                      <a:pt x="58" y="1288"/>
                    </a:lnTo>
                    <a:lnTo>
                      <a:pt x="42" y="1243"/>
                    </a:lnTo>
                    <a:lnTo>
                      <a:pt x="30" y="1197"/>
                    </a:lnTo>
                    <a:lnTo>
                      <a:pt x="19" y="1151"/>
                    </a:lnTo>
                    <a:lnTo>
                      <a:pt x="10" y="1105"/>
                    </a:lnTo>
                    <a:lnTo>
                      <a:pt x="5" y="1056"/>
                    </a:lnTo>
                    <a:lnTo>
                      <a:pt x="1" y="1008"/>
                    </a:lnTo>
                    <a:lnTo>
                      <a:pt x="0" y="958"/>
                    </a:lnTo>
                    <a:lnTo>
                      <a:pt x="1" y="909"/>
                    </a:lnTo>
                    <a:lnTo>
                      <a:pt x="5" y="860"/>
                    </a:lnTo>
                    <a:lnTo>
                      <a:pt x="10" y="812"/>
                    </a:lnTo>
                    <a:lnTo>
                      <a:pt x="19" y="765"/>
                    </a:lnTo>
                    <a:lnTo>
                      <a:pt x="30" y="719"/>
                    </a:lnTo>
                    <a:lnTo>
                      <a:pt x="42" y="673"/>
                    </a:lnTo>
                    <a:lnTo>
                      <a:pt x="58" y="628"/>
                    </a:lnTo>
                    <a:lnTo>
                      <a:pt x="75" y="585"/>
                    </a:lnTo>
                    <a:lnTo>
                      <a:pt x="94" y="542"/>
                    </a:lnTo>
                    <a:lnTo>
                      <a:pt x="116" y="502"/>
                    </a:lnTo>
                    <a:lnTo>
                      <a:pt x="138" y="461"/>
                    </a:lnTo>
                    <a:lnTo>
                      <a:pt x="164" y="422"/>
                    </a:lnTo>
                    <a:lnTo>
                      <a:pt x="190" y="385"/>
                    </a:lnTo>
                    <a:lnTo>
                      <a:pt x="218" y="348"/>
                    </a:lnTo>
                    <a:lnTo>
                      <a:pt x="249" y="313"/>
                    </a:lnTo>
                    <a:lnTo>
                      <a:pt x="281" y="280"/>
                    </a:lnTo>
                    <a:lnTo>
                      <a:pt x="314" y="248"/>
                    </a:lnTo>
                    <a:lnTo>
                      <a:pt x="348" y="218"/>
                    </a:lnTo>
                    <a:lnTo>
                      <a:pt x="384" y="190"/>
                    </a:lnTo>
                    <a:lnTo>
                      <a:pt x="422" y="163"/>
                    </a:lnTo>
                    <a:lnTo>
                      <a:pt x="461" y="139"/>
                    </a:lnTo>
                    <a:lnTo>
                      <a:pt x="501" y="115"/>
                    </a:lnTo>
                    <a:lnTo>
                      <a:pt x="543" y="94"/>
                    </a:lnTo>
                    <a:lnTo>
                      <a:pt x="585" y="75"/>
                    </a:lnTo>
                    <a:lnTo>
                      <a:pt x="628" y="58"/>
                    </a:lnTo>
                    <a:lnTo>
                      <a:pt x="672" y="43"/>
                    </a:lnTo>
                    <a:lnTo>
                      <a:pt x="718" y="30"/>
                    </a:lnTo>
                    <a:lnTo>
                      <a:pt x="764" y="19"/>
                    </a:lnTo>
                    <a:lnTo>
                      <a:pt x="812" y="11"/>
                    </a:lnTo>
                    <a:lnTo>
                      <a:pt x="860" y="4"/>
                    </a:lnTo>
                    <a:lnTo>
                      <a:pt x="908" y="1"/>
                    </a:lnTo>
                    <a:lnTo>
                      <a:pt x="958" y="0"/>
                    </a:lnTo>
                    <a:lnTo>
                      <a:pt x="1007" y="1"/>
                    </a:lnTo>
                    <a:lnTo>
                      <a:pt x="1056" y="4"/>
                    </a:lnTo>
                    <a:lnTo>
                      <a:pt x="1103" y="11"/>
                    </a:lnTo>
                    <a:lnTo>
                      <a:pt x="1150" y="19"/>
                    </a:lnTo>
                    <a:lnTo>
                      <a:pt x="1197" y="30"/>
                    </a:lnTo>
                    <a:lnTo>
                      <a:pt x="1242" y="43"/>
                    </a:lnTo>
                    <a:lnTo>
                      <a:pt x="1287" y="58"/>
                    </a:lnTo>
                    <a:lnTo>
                      <a:pt x="1330" y="75"/>
                    </a:lnTo>
                    <a:lnTo>
                      <a:pt x="1373" y="94"/>
                    </a:lnTo>
                    <a:lnTo>
                      <a:pt x="1414" y="115"/>
                    </a:lnTo>
                    <a:lnTo>
                      <a:pt x="1454" y="139"/>
                    </a:lnTo>
                    <a:lnTo>
                      <a:pt x="1493" y="163"/>
                    </a:lnTo>
                    <a:lnTo>
                      <a:pt x="1530" y="190"/>
                    </a:lnTo>
                    <a:lnTo>
                      <a:pt x="1566" y="218"/>
                    </a:lnTo>
                    <a:lnTo>
                      <a:pt x="1602" y="248"/>
                    </a:lnTo>
                    <a:lnTo>
                      <a:pt x="1635" y="280"/>
                    </a:lnTo>
                    <a:lnTo>
                      <a:pt x="1666" y="313"/>
                    </a:lnTo>
                    <a:lnTo>
                      <a:pt x="1696" y="348"/>
                    </a:lnTo>
                    <a:lnTo>
                      <a:pt x="1725" y="385"/>
                    </a:lnTo>
                    <a:lnTo>
                      <a:pt x="1752" y="422"/>
                    </a:lnTo>
                    <a:lnTo>
                      <a:pt x="1776" y="461"/>
                    </a:lnTo>
                    <a:lnTo>
                      <a:pt x="1800" y="502"/>
                    </a:lnTo>
                    <a:lnTo>
                      <a:pt x="1821" y="542"/>
                    </a:lnTo>
                    <a:lnTo>
                      <a:pt x="1840" y="585"/>
                    </a:lnTo>
                    <a:lnTo>
                      <a:pt x="1857" y="628"/>
                    </a:lnTo>
                    <a:lnTo>
                      <a:pt x="1872" y="673"/>
                    </a:lnTo>
                    <a:lnTo>
                      <a:pt x="1885" y="719"/>
                    </a:lnTo>
                    <a:lnTo>
                      <a:pt x="1895" y="765"/>
                    </a:lnTo>
                    <a:lnTo>
                      <a:pt x="1904" y="812"/>
                    </a:lnTo>
                    <a:lnTo>
                      <a:pt x="1910" y="860"/>
                    </a:lnTo>
                    <a:lnTo>
                      <a:pt x="1913" y="909"/>
                    </a:lnTo>
                    <a:lnTo>
                      <a:pt x="1916" y="958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accent2">
                      <a:lumMod val="73000"/>
                      <a:lumOff val="27000"/>
                    </a:schemeClr>
                  </a:gs>
                  <a:gs pos="86000">
                    <a:srgbClr val="F66400"/>
                  </a:gs>
                </a:gsLst>
                <a:lin ang="5400000" scaled="1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0" name="Freeform 55">
                <a:extLst>
                  <a:ext uri="{FF2B5EF4-FFF2-40B4-BE49-F238E27FC236}">
                    <a16:creationId xmlns:a16="http://schemas.microsoft.com/office/drawing/2014/main" id="{7575C0A9-95B7-4E71-8778-BA2D5F4AE8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92350" y="4610100"/>
                <a:ext cx="163513" cy="165100"/>
              </a:xfrm>
              <a:custGeom>
                <a:avLst/>
                <a:gdLst>
                  <a:gd name="T0" fmla="*/ 327 w 519"/>
                  <a:gd name="T1" fmla="*/ 0 h 519"/>
                  <a:gd name="T2" fmla="*/ 328 w 519"/>
                  <a:gd name="T3" fmla="*/ 20 h 519"/>
                  <a:gd name="T4" fmla="*/ 332 w 519"/>
                  <a:gd name="T5" fmla="*/ 38 h 519"/>
                  <a:gd name="T6" fmla="*/ 336 w 519"/>
                  <a:gd name="T7" fmla="*/ 57 h 519"/>
                  <a:gd name="T8" fmla="*/ 342 w 519"/>
                  <a:gd name="T9" fmla="*/ 74 h 519"/>
                  <a:gd name="T10" fmla="*/ 351 w 519"/>
                  <a:gd name="T11" fmla="*/ 91 h 519"/>
                  <a:gd name="T12" fmla="*/ 360 w 519"/>
                  <a:gd name="T13" fmla="*/ 107 h 519"/>
                  <a:gd name="T14" fmla="*/ 371 w 519"/>
                  <a:gd name="T15" fmla="*/ 122 h 519"/>
                  <a:gd name="T16" fmla="*/ 384 w 519"/>
                  <a:gd name="T17" fmla="*/ 135 h 519"/>
                  <a:gd name="T18" fmla="*/ 152 w 519"/>
                  <a:gd name="T19" fmla="*/ 367 h 519"/>
                  <a:gd name="T20" fmla="*/ 135 w 519"/>
                  <a:gd name="T21" fmla="*/ 349 h 519"/>
                  <a:gd name="T22" fmla="*/ 118 w 519"/>
                  <a:gd name="T23" fmla="*/ 331 h 519"/>
                  <a:gd name="T24" fmla="*/ 103 w 519"/>
                  <a:gd name="T25" fmla="*/ 311 h 519"/>
                  <a:gd name="T26" fmla="*/ 88 w 519"/>
                  <a:gd name="T27" fmla="*/ 290 h 519"/>
                  <a:gd name="T28" fmla="*/ 74 w 519"/>
                  <a:gd name="T29" fmla="*/ 269 h 519"/>
                  <a:gd name="T30" fmla="*/ 62 w 519"/>
                  <a:gd name="T31" fmla="*/ 248 h 519"/>
                  <a:gd name="T32" fmla="*/ 51 w 519"/>
                  <a:gd name="T33" fmla="*/ 226 h 519"/>
                  <a:gd name="T34" fmla="*/ 40 w 519"/>
                  <a:gd name="T35" fmla="*/ 202 h 519"/>
                  <a:gd name="T36" fmla="*/ 30 w 519"/>
                  <a:gd name="T37" fmla="*/ 179 h 519"/>
                  <a:gd name="T38" fmla="*/ 23 w 519"/>
                  <a:gd name="T39" fmla="*/ 154 h 519"/>
                  <a:gd name="T40" fmla="*/ 15 w 519"/>
                  <a:gd name="T41" fmla="*/ 130 h 519"/>
                  <a:gd name="T42" fmla="*/ 10 w 519"/>
                  <a:gd name="T43" fmla="*/ 105 h 519"/>
                  <a:gd name="T44" fmla="*/ 5 w 519"/>
                  <a:gd name="T45" fmla="*/ 80 h 519"/>
                  <a:gd name="T46" fmla="*/ 2 w 519"/>
                  <a:gd name="T47" fmla="*/ 53 h 519"/>
                  <a:gd name="T48" fmla="*/ 0 w 519"/>
                  <a:gd name="T49" fmla="*/ 26 h 519"/>
                  <a:gd name="T50" fmla="*/ 0 w 519"/>
                  <a:gd name="T51" fmla="*/ 0 h 519"/>
                  <a:gd name="T52" fmla="*/ 327 w 519"/>
                  <a:gd name="T53" fmla="*/ 0 h 519"/>
                  <a:gd name="T54" fmla="*/ 384 w 519"/>
                  <a:gd name="T55" fmla="*/ 135 h 519"/>
                  <a:gd name="T56" fmla="*/ 398 w 519"/>
                  <a:gd name="T57" fmla="*/ 148 h 519"/>
                  <a:gd name="T58" fmla="*/ 411 w 519"/>
                  <a:gd name="T59" fmla="*/ 158 h 519"/>
                  <a:gd name="T60" fmla="*/ 427 w 519"/>
                  <a:gd name="T61" fmla="*/ 168 h 519"/>
                  <a:gd name="T62" fmla="*/ 444 w 519"/>
                  <a:gd name="T63" fmla="*/ 177 h 519"/>
                  <a:gd name="T64" fmla="*/ 461 w 519"/>
                  <a:gd name="T65" fmla="*/ 183 h 519"/>
                  <a:gd name="T66" fmla="*/ 481 w 519"/>
                  <a:gd name="T67" fmla="*/ 187 h 519"/>
                  <a:gd name="T68" fmla="*/ 500 w 519"/>
                  <a:gd name="T69" fmla="*/ 190 h 519"/>
                  <a:gd name="T70" fmla="*/ 519 w 519"/>
                  <a:gd name="T71" fmla="*/ 191 h 519"/>
                  <a:gd name="T72" fmla="*/ 519 w 519"/>
                  <a:gd name="T73" fmla="*/ 519 h 519"/>
                  <a:gd name="T74" fmla="*/ 492 w 519"/>
                  <a:gd name="T75" fmla="*/ 519 h 519"/>
                  <a:gd name="T76" fmla="*/ 466 w 519"/>
                  <a:gd name="T77" fmla="*/ 517 h 519"/>
                  <a:gd name="T78" fmla="*/ 440 w 519"/>
                  <a:gd name="T79" fmla="*/ 514 h 519"/>
                  <a:gd name="T80" fmla="*/ 415 w 519"/>
                  <a:gd name="T81" fmla="*/ 509 h 519"/>
                  <a:gd name="T82" fmla="*/ 389 w 519"/>
                  <a:gd name="T83" fmla="*/ 503 h 519"/>
                  <a:gd name="T84" fmla="*/ 365 w 519"/>
                  <a:gd name="T85" fmla="*/ 496 h 519"/>
                  <a:gd name="T86" fmla="*/ 340 w 519"/>
                  <a:gd name="T87" fmla="*/ 489 h 519"/>
                  <a:gd name="T88" fmla="*/ 317 w 519"/>
                  <a:gd name="T89" fmla="*/ 479 h 519"/>
                  <a:gd name="T90" fmla="*/ 293 w 519"/>
                  <a:gd name="T91" fmla="*/ 468 h 519"/>
                  <a:gd name="T92" fmla="*/ 271 w 519"/>
                  <a:gd name="T93" fmla="*/ 457 h 519"/>
                  <a:gd name="T94" fmla="*/ 250 w 519"/>
                  <a:gd name="T95" fmla="*/ 445 h 519"/>
                  <a:gd name="T96" fmla="*/ 228 w 519"/>
                  <a:gd name="T97" fmla="*/ 431 h 519"/>
                  <a:gd name="T98" fmla="*/ 208 w 519"/>
                  <a:gd name="T99" fmla="*/ 416 h 519"/>
                  <a:gd name="T100" fmla="*/ 188 w 519"/>
                  <a:gd name="T101" fmla="*/ 401 h 519"/>
                  <a:gd name="T102" fmla="*/ 170 w 519"/>
                  <a:gd name="T103" fmla="*/ 385 h 519"/>
                  <a:gd name="T104" fmla="*/ 152 w 519"/>
                  <a:gd name="T105" fmla="*/ 367 h 519"/>
                  <a:gd name="T106" fmla="*/ 384 w 519"/>
                  <a:gd name="T107" fmla="*/ 135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19" h="519">
                    <a:moveTo>
                      <a:pt x="327" y="0"/>
                    </a:moveTo>
                    <a:lnTo>
                      <a:pt x="328" y="20"/>
                    </a:lnTo>
                    <a:lnTo>
                      <a:pt x="332" y="38"/>
                    </a:lnTo>
                    <a:lnTo>
                      <a:pt x="336" y="57"/>
                    </a:lnTo>
                    <a:lnTo>
                      <a:pt x="342" y="74"/>
                    </a:lnTo>
                    <a:lnTo>
                      <a:pt x="351" y="91"/>
                    </a:lnTo>
                    <a:lnTo>
                      <a:pt x="360" y="107"/>
                    </a:lnTo>
                    <a:lnTo>
                      <a:pt x="371" y="122"/>
                    </a:lnTo>
                    <a:lnTo>
                      <a:pt x="384" y="135"/>
                    </a:lnTo>
                    <a:lnTo>
                      <a:pt x="152" y="367"/>
                    </a:lnTo>
                    <a:lnTo>
                      <a:pt x="135" y="349"/>
                    </a:lnTo>
                    <a:lnTo>
                      <a:pt x="118" y="331"/>
                    </a:lnTo>
                    <a:lnTo>
                      <a:pt x="103" y="311"/>
                    </a:lnTo>
                    <a:lnTo>
                      <a:pt x="88" y="290"/>
                    </a:lnTo>
                    <a:lnTo>
                      <a:pt x="74" y="269"/>
                    </a:lnTo>
                    <a:lnTo>
                      <a:pt x="62" y="248"/>
                    </a:lnTo>
                    <a:lnTo>
                      <a:pt x="51" y="226"/>
                    </a:lnTo>
                    <a:lnTo>
                      <a:pt x="40" y="202"/>
                    </a:lnTo>
                    <a:lnTo>
                      <a:pt x="30" y="179"/>
                    </a:lnTo>
                    <a:lnTo>
                      <a:pt x="23" y="154"/>
                    </a:lnTo>
                    <a:lnTo>
                      <a:pt x="15" y="130"/>
                    </a:lnTo>
                    <a:lnTo>
                      <a:pt x="10" y="105"/>
                    </a:lnTo>
                    <a:lnTo>
                      <a:pt x="5" y="80"/>
                    </a:lnTo>
                    <a:lnTo>
                      <a:pt x="2" y="53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327" y="0"/>
                    </a:lnTo>
                    <a:close/>
                    <a:moveTo>
                      <a:pt x="384" y="135"/>
                    </a:moveTo>
                    <a:lnTo>
                      <a:pt x="398" y="148"/>
                    </a:lnTo>
                    <a:lnTo>
                      <a:pt x="411" y="158"/>
                    </a:lnTo>
                    <a:lnTo>
                      <a:pt x="427" y="168"/>
                    </a:lnTo>
                    <a:lnTo>
                      <a:pt x="444" y="177"/>
                    </a:lnTo>
                    <a:lnTo>
                      <a:pt x="461" y="183"/>
                    </a:lnTo>
                    <a:lnTo>
                      <a:pt x="481" y="187"/>
                    </a:lnTo>
                    <a:lnTo>
                      <a:pt x="500" y="190"/>
                    </a:lnTo>
                    <a:lnTo>
                      <a:pt x="519" y="191"/>
                    </a:lnTo>
                    <a:lnTo>
                      <a:pt x="519" y="519"/>
                    </a:lnTo>
                    <a:lnTo>
                      <a:pt x="492" y="519"/>
                    </a:lnTo>
                    <a:lnTo>
                      <a:pt x="466" y="517"/>
                    </a:lnTo>
                    <a:lnTo>
                      <a:pt x="440" y="514"/>
                    </a:lnTo>
                    <a:lnTo>
                      <a:pt x="415" y="509"/>
                    </a:lnTo>
                    <a:lnTo>
                      <a:pt x="389" y="503"/>
                    </a:lnTo>
                    <a:lnTo>
                      <a:pt x="365" y="496"/>
                    </a:lnTo>
                    <a:lnTo>
                      <a:pt x="340" y="489"/>
                    </a:lnTo>
                    <a:lnTo>
                      <a:pt x="317" y="479"/>
                    </a:lnTo>
                    <a:lnTo>
                      <a:pt x="293" y="468"/>
                    </a:lnTo>
                    <a:lnTo>
                      <a:pt x="271" y="457"/>
                    </a:lnTo>
                    <a:lnTo>
                      <a:pt x="250" y="445"/>
                    </a:lnTo>
                    <a:lnTo>
                      <a:pt x="228" y="431"/>
                    </a:lnTo>
                    <a:lnTo>
                      <a:pt x="208" y="416"/>
                    </a:lnTo>
                    <a:lnTo>
                      <a:pt x="188" y="401"/>
                    </a:lnTo>
                    <a:lnTo>
                      <a:pt x="170" y="385"/>
                    </a:lnTo>
                    <a:lnTo>
                      <a:pt x="152" y="367"/>
                    </a:lnTo>
                    <a:lnTo>
                      <a:pt x="384" y="13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56">
                <a:extLst>
                  <a:ext uri="{FF2B5EF4-FFF2-40B4-BE49-F238E27FC236}">
                    <a16:creationId xmlns:a16="http://schemas.microsoft.com/office/drawing/2014/main" id="{AB37922B-D621-4F0B-B14F-6EB4E2E257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5863" y="4670425"/>
                <a:ext cx="165100" cy="165100"/>
              </a:xfrm>
              <a:custGeom>
                <a:avLst/>
                <a:gdLst>
                  <a:gd name="T0" fmla="*/ 0 w 519"/>
                  <a:gd name="T1" fmla="*/ 0 h 520"/>
                  <a:gd name="T2" fmla="*/ 27 w 519"/>
                  <a:gd name="T3" fmla="*/ 1 h 520"/>
                  <a:gd name="T4" fmla="*/ 53 w 519"/>
                  <a:gd name="T5" fmla="*/ 3 h 520"/>
                  <a:gd name="T6" fmla="*/ 79 w 519"/>
                  <a:gd name="T7" fmla="*/ 7 h 520"/>
                  <a:gd name="T8" fmla="*/ 104 w 519"/>
                  <a:gd name="T9" fmla="*/ 11 h 520"/>
                  <a:gd name="T10" fmla="*/ 130 w 519"/>
                  <a:gd name="T11" fmla="*/ 16 h 520"/>
                  <a:gd name="T12" fmla="*/ 154 w 519"/>
                  <a:gd name="T13" fmla="*/ 24 h 520"/>
                  <a:gd name="T14" fmla="*/ 179 w 519"/>
                  <a:gd name="T15" fmla="*/ 32 h 520"/>
                  <a:gd name="T16" fmla="*/ 202 w 519"/>
                  <a:gd name="T17" fmla="*/ 41 h 520"/>
                  <a:gd name="T18" fmla="*/ 224 w 519"/>
                  <a:gd name="T19" fmla="*/ 52 h 520"/>
                  <a:gd name="T20" fmla="*/ 248 w 519"/>
                  <a:gd name="T21" fmla="*/ 63 h 520"/>
                  <a:gd name="T22" fmla="*/ 269 w 519"/>
                  <a:gd name="T23" fmla="*/ 76 h 520"/>
                  <a:gd name="T24" fmla="*/ 290 w 519"/>
                  <a:gd name="T25" fmla="*/ 89 h 520"/>
                  <a:gd name="T26" fmla="*/ 311 w 519"/>
                  <a:gd name="T27" fmla="*/ 104 h 520"/>
                  <a:gd name="T28" fmla="*/ 330 w 519"/>
                  <a:gd name="T29" fmla="*/ 119 h 520"/>
                  <a:gd name="T30" fmla="*/ 349 w 519"/>
                  <a:gd name="T31" fmla="*/ 136 h 520"/>
                  <a:gd name="T32" fmla="*/ 367 w 519"/>
                  <a:gd name="T33" fmla="*/ 153 h 520"/>
                  <a:gd name="T34" fmla="*/ 135 w 519"/>
                  <a:gd name="T35" fmla="*/ 385 h 520"/>
                  <a:gd name="T36" fmla="*/ 121 w 519"/>
                  <a:gd name="T37" fmla="*/ 372 h 520"/>
                  <a:gd name="T38" fmla="*/ 106 w 519"/>
                  <a:gd name="T39" fmla="*/ 361 h 520"/>
                  <a:gd name="T40" fmla="*/ 91 w 519"/>
                  <a:gd name="T41" fmla="*/ 352 h 520"/>
                  <a:gd name="T42" fmla="*/ 74 w 519"/>
                  <a:gd name="T43" fmla="*/ 344 h 520"/>
                  <a:gd name="T44" fmla="*/ 56 w 519"/>
                  <a:gd name="T45" fmla="*/ 337 h 520"/>
                  <a:gd name="T46" fmla="*/ 38 w 519"/>
                  <a:gd name="T47" fmla="*/ 333 h 520"/>
                  <a:gd name="T48" fmla="*/ 19 w 519"/>
                  <a:gd name="T49" fmla="*/ 330 h 520"/>
                  <a:gd name="T50" fmla="*/ 0 w 519"/>
                  <a:gd name="T51" fmla="*/ 328 h 520"/>
                  <a:gd name="T52" fmla="*/ 0 w 519"/>
                  <a:gd name="T53" fmla="*/ 0 h 520"/>
                  <a:gd name="T54" fmla="*/ 367 w 519"/>
                  <a:gd name="T55" fmla="*/ 153 h 520"/>
                  <a:gd name="T56" fmla="*/ 384 w 519"/>
                  <a:gd name="T57" fmla="*/ 171 h 520"/>
                  <a:gd name="T58" fmla="*/ 401 w 519"/>
                  <a:gd name="T59" fmla="*/ 190 h 520"/>
                  <a:gd name="T60" fmla="*/ 416 w 519"/>
                  <a:gd name="T61" fmla="*/ 209 h 520"/>
                  <a:gd name="T62" fmla="*/ 431 w 519"/>
                  <a:gd name="T63" fmla="*/ 229 h 520"/>
                  <a:gd name="T64" fmla="*/ 444 w 519"/>
                  <a:gd name="T65" fmla="*/ 251 h 520"/>
                  <a:gd name="T66" fmla="*/ 457 w 519"/>
                  <a:gd name="T67" fmla="*/ 272 h 520"/>
                  <a:gd name="T68" fmla="*/ 468 w 519"/>
                  <a:gd name="T69" fmla="*/ 294 h 520"/>
                  <a:gd name="T70" fmla="*/ 479 w 519"/>
                  <a:gd name="T71" fmla="*/ 318 h 520"/>
                  <a:gd name="T72" fmla="*/ 487 w 519"/>
                  <a:gd name="T73" fmla="*/ 341 h 520"/>
                  <a:gd name="T74" fmla="*/ 496 w 519"/>
                  <a:gd name="T75" fmla="*/ 366 h 520"/>
                  <a:gd name="T76" fmla="*/ 503 w 519"/>
                  <a:gd name="T77" fmla="*/ 390 h 520"/>
                  <a:gd name="T78" fmla="*/ 509 w 519"/>
                  <a:gd name="T79" fmla="*/ 416 h 520"/>
                  <a:gd name="T80" fmla="*/ 513 w 519"/>
                  <a:gd name="T81" fmla="*/ 441 h 520"/>
                  <a:gd name="T82" fmla="*/ 517 w 519"/>
                  <a:gd name="T83" fmla="*/ 467 h 520"/>
                  <a:gd name="T84" fmla="*/ 518 w 519"/>
                  <a:gd name="T85" fmla="*/ 494 h 520"/>
                  <a:gd name="T86" fmla="*/ 519 w 519"/>
                  <a:gd name="T87" fmla="*/ 520 h 520"/>
                  <a:gd name="T88" fmla="*/ 191 w 519"/>
                  <a:gd name="T89" fmla="*/ 520 h 520"/>
                  <a:gd name="T90" fmla="*/ 190 w 519"/>
                  <a:gd name="T91" fmla="*/ 501 h 520"/>
                  <a:gd name="T92" fmla="*/ 187 w 519"/>
                  <a:gd name="T93" fmla="*/ 482 h 520"/>
                  <a:gd name="T94" fmla="*/ 182 w 519"/>
                  <a:gd name="T95" fmla="*/ 464 h 520"/>
                  <a:gd name="T96" fmla="*/ 176 w 519"/>
                  <a:gd name="T97" fmla="*/ 446 h 520"/>
                  <a:gd name="T98" fmla="*/ 168 w 519"/>
                  <a:gd name="T99" fmla="*/ 429 h 520"/>
                  <a:gd name="T100" fmla="*/ 158 w 519"/>
                  <a:gd name="T101" fmla="*/ 414 h 520"/>
                  <a:gd name="T102" fmla="*/ 148 w 519"/>
                  <a:gd name="T103" fmla="*/ 399 h 520"/>
                  <a:gd name="T104" fmla="*/ 135 w 519"/>
                  <a:gd name="T105" fmla="*/ 385 h 520"/>
                  <a:gd name="T106" fmla="*/ 367 w 519"/>
                  <a:gd name="T107" fmla="*/ 15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19" h="520">
                    <a:moveTo>
                      <a:pt x="0" y="0"/>
                    </a:moveTo>
                    <a:lnTo>
                      <a:pt x="27" y="1"/>
                    </a:lnTo>
                    <a:lnTo>
                      <a:pt x="53" y="3"/>
                    </a:lnTo>
                    <a:lnTo>
                      <a:pt x="79" y="7"/>
                    </a:lnTo>
                    <a:lnTo>
                      <a:pt x="104" y="11"/>
                    </a:lnTo>
                    <a:lnTo>
                      <a:pt x="130" y="16"/>
                    </a:lnTo>
                    <a:lnTo>
                      <a:pt x="154" y="24"/>
                    </a:lnTo>
                    <a:lnTo>
                      <a:pt x="179" y="32"/>
                    </a:lnTo>
                    <a:lnTo>
                      <a:pt x="202" y="41"/>
                    </a:lnTo>
                    <a:lnTo>
                      <a:pt x="224" y="52"/>
                    </a:lnTo>
                    <a:lnTo>
                      <a:pt x="248" y="63"/>
                    </a:lnTo>
                    <a:lnTo>
                      <a:pt x="269" y="76"/>
                    </a:lnTo>
                    <a:lnTo>
                      <a:pt x="290" y="89"/>
                    </a:lnTo>
                    <a:lnTo>
                      <a:pt x="311" y="104"/>
                    </a:lnTo>
                    <a:lnTo>
                      <a:pt x="330" y="119"/>
                    </a:lnTo>
                    <a:lnTo>
                      <a:pt x="349" y="136"/>
                    </a:lnTo>
                    <a:lnTo>
                      <a:pt x="367" y="153"/>
                    </a:lnTo>
                    <a:lnTo>
                      <a:pt x="135" y="385"/>
                    </a:lnTo>
                    <a:lnTo>
                      <a:pt x="121" y="372"/>
                    </a:lnTo>
                    <a:lnTo>
                      <a:pt x="106" y="361"/>
                    </a:lnTo>
                    <a:lnTo>
                      <a:pt x="91" y="352"/>
                    </a:lnTo>
                    <a:lnTo>
                      <a:pt x="74" y="344"/>
                    </a:lnTo>
                    <a:lnTo>
                      <a:pt x="56" y="337"/>
                    </a:lnTo>
                    <a:lnTo>
                      <a:pt x="38" y="333"/>
                    </a:lnTo>
                    <a:lnTo>
                      <a:pt x="19" y="330"/>
                    </a:lnTo>
                    <a:lnTo>
                      <a:pt x="0" y="328"/>
                    </a:lnTo>
                    <a:lnTo>
                      <a:pt x="0" y="0"/>
                    </a:lnTo>
                    <a:close/>
                    <a:moveTo>
                      <a:pt x="367" y="153"/>
                    </a:moveTo>
                    <a:lnTo>
                      <a:pt x="384" y="171"/>
                    </a:lnTo>
                    <a:lnTo>
                      <a:pt x="401" y="190"/>
                    </a:lnTo>
                    <a:lnTo>
                      <a:pt x="416" y="209"/>
                    </a:lnTo>
                    <a:lnTo>
                      <a:pt x="431" y="229"/>
                    </a:lnTo>
                    <a:lnTo>
                      <a:pt x="444" y="251"/>
                    </a:lnTo>
                    <a:lnTo>
                      <a:pt x="457" y="272"/>
                    </a:lnTo>
                    <a:lnTo>
                      <a:pt x="468" y="294"/>
                    </a:lnTo>
                    <a:lnTo>
                      <a:pt x="479" y="318"/>
                    </a:lnTo>
                    <a:lnTo>
                      <a:pt x="487" y="341"/>
                    </a:lnTo>
                    <a:lnTo>
                      <a:pt x="496" y="366"/>
                    </a:lnTo>
                    <a:lnTo>
                      <a:pt x="503" y="390"/>
                    </a:lnTo>
                    <a:lnTo>
                      <a:pt x="509" y="416"/>
                    </a:lnTo>
                    <a:lnTo>
                      <a:pt x="513" y="441"/>
                    </a:lnTo>
                    <a:lnTo>
                      <a:pt x="517" y="467"/>
                    </a:lnTo>
                    <a:lnTo>
                      <a:pt x="518" y="494"/>
                    </a:lnTo>
                    <a:lnTo>
                      <a:pt x="519" y="520"/>
                    </a:lnTo>
                    <a:lnTo>
                      <a:pt x="191" y="520"/>
                    </a:lnTo>
                    <a:lnTo>
                      <a:pt x="190" y="501"/>
                    </a:lnTo>
                    <a:lnTo>
                      <a:pt x="187" y="482"/>
                    </a:lnTo>
                    <a:lnTo>
                      <a:pt x="182" y="464"/>
                    </a:lnTo>
                    <a:lnTo>
                      <a:pt x="176" y="446"/>
                    </a:lnTo>
                    <a:lnTo>
                      <a:pt x="168" y="429"/>
                    </a:lnTo>
                    <a:lnTo>
                      <a:pt x="158" y="414"/>
                    </a:lnTo>
                    <a:lnTo>
                      <a:pt x="148" y="399"/>
                    </a:lnTo>
                    <a:lnTo>
                      <a:pt x="135" y="385"/>
                    </a:lnTo>
                    <a:lnTo>
                      <a:pt x="367" y="1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57">
                <a:extLst>
                  <a:ext uri="{FF2B5EF4-FFF2-40B4-BE49-F238E27FC236}">
                    <a16:creationId xmlns:a16="http://schemas.microsoft.com/office/drawing/2014/main" id="{79D9286D-4548-48B7-9BA7-F5DE5EBFC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7775" y="4835525"/>
                <a:ext cx="103188" cy="165417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F5F9B293-C256-419F-AD81-22AFDE218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946" y="3045673"/>
              <a:ext cx="282203" cy="282203"/>
            </a:xfrm>
            <a:custGeom>
              <a:avLst/>
              <a:gdLst>
                <a:gd name="T0" fmla="*/ 897 w 900"/>
                <a:gd name="T1" fmla="*/ 496 h 899"/>
                <a:gd name="T2" fmla="*/ 885 w 900"/>
                <a:gd name="T3" fmla="*/ 562 h 899"/>
                <a:gd name="T4" fmla="*/ 864 w 900"/>
                <a:gd name="T5" fmla="*/ 625 h 899"/>
                <a:gd name="T6" fmla="*/ 834 w 900"/>
                <a:gd name="T7" fmla="*/ 683 h 899"/>
                <a:gd name="T8" fmla="*/ 797 w 900"/>
                <a:gd name="T9" fmla="*/ 735 h 899"/>
                <a:gd name="T10" fmla="*/ 752 w 900"/>
                <a:gd name="T11" fmla="*/ 783 h 899"/>
                <a:gd name="T12" fmla="*/ 701 w 900"/>
                <a:gd name="T13" fmla="*/ 823 h 899"/>
                <a:gd name="T14" fmla="*/ 645 w 900"/>
                <a:gd name="T15" fmla="*/ 856 h 899"/>
                <a:gd name="T16" fmla="*/ 583 w 900"/>
                <a:gd name="T17" fmla="*/ 879 h 899"/>
                <a:gd name="T18" fmla="*/ 518 w 900"/>
                <a:gd name="T19" fmla="*/ 894 h 899"/>
                <a:gd name="T20" fmla="*/ 450 w 900"/>
                <a:gd name="T21" fmla="*/ 899 h 899"/>
                <a:gd name="T22" fmla="*/ 381 w 900"/>
                <a:gd name="T23" fmla="*/ 894 h 899"/>
                <a:gd name="T24" fmla="*/ 316 w 900"/>
                <a:gd name="T25" fmla="*/ 879 h 899"/>
                <a:gd name="T26" fmla="*/ 254 w 900"/>
                <a:gd name="T27" fmla="*/ 856 h 899"/>
                <a:gd name="T28" fmla="*/ 198 w 900"/>
                <a:gd name="T29" fmla="*/ 823 h 899"/>
                <a:gd name="T30" fmla="*/ 147 w 900"/>
                <a:gd name="T31" fmla="*/ 783 h 899"/>
                <a:gd name="T32" fmla="*/ 102 w 900"/>
                <a:gd name="T33" fmla="*/ 735 h 899"/>
                <a:gd name="T34" fmla="*/ 65 w 900"/>
                <a:gd name="T35" fmla="*/ 683 h 899"/>
                <a:gd name="T36" fmla="*/ 35 w 900"/>
                <a:gd name="T37" fmla="*/ 625 h 899"/>
                <a:gd name="T38" fmla="*/ 14 w 900"/>
                <a:gd name="T39" fmla="*/ 562 h 899"/>
                <a:gd name="T40" fmla="*/ 2 w 900"/>
                <a:gd name="T41" fmla="*/ 496 h 899"/>
                <a:gd name="T42" fmla="*/ 0 w 900"/>
                <a:gd name="T43" fmla="*/ 427 h 899"/>
                <a:gd name="T44" fmla="*/ 8 w 900"/>
                <a:gd name="T45" fmla="*/ 358 h 899"/>
                <a:gd name="T46" fmla="*/ 26 w 900"/>
                <a:gd name="T47" fmla="*/ 295 h 899"/>
                <a:gd name="T48" fmla="*/ 54 w 900"/>
                <a:gd name="T49" fmla="*/ 235 h 899"/>
                <a:gd name="T50" fmla="*/ 89 w 900"/>
                <a:gd name="T51" fmla="*/ 181 h 899"/>
                <a:gd name="T52" fmla="*/ 132 w 900"/>
                <a:gd name="T53" fmla="*/ 132 h 899"/>
                <a:gd name="T54" fmla="*/ 181 w 900"/>
                <a:gd name="T55" fmla="*/ 89 h 899"/>
                <a:gd name="T56" fmla="*/ 235 w 900"/>
                <a:gd name="T57" fmla="*/ 54 h 899"/>
                <a:gd name="T58" fmla="*/ 295 w 900"/>
                <a:gd name="T59" fmla="*/ 26 h 899"/>
                <a:gd name="T60" fmla="*/ 359 w 900"/>
                <a:gd name="T61" fmla="*/ 8 h 899"/>
                <a:gd name="T62" fmla="*/ 427 w 900"/>
                <a:gd name="T63" fmla="*/ 0 h 899"/>
                <a:gd name="T64" fmla="*/ 496 w 900"/>
                <a:gd name="T65" fmla="*/ 2 h 899"/>
                <a:gd name="T66" fmla="*/ 562 w 900"/>
                <a:gd name="T67" fmla="*/ 13 h 899"/>
                <a:gd name="T68" fmla="*/ 625 w 900"/>
                <a:gd name="T69" fmla="*/ 35 h 899"/>
                <a:gd name="T70" fmla="*/ 683 w 900"/>
                <a:gd name="T71" fmla="*/ 65 h 899"/>
                <a:gd name="T72" fmla="*/ 736 w 900"/>
                <a:gd name="T73" fmla="*/ 102 h 899"/>
                <a:gd name="T74" fmla="*/ 783 w 900"/>
                <a:gd name="T75" fmla="*/ 147 h 899"/>
                <a:gd name="T76" fmla="*/ 823 w 900"/>
                <a:gd name="T77" fmla="*/ 198 h 899"/>
                <a:gd name="T78" fmla="*/ 856 w 900"/>
                <a:gd name="T79" fmla="*/ 254 h 899"/>
                <a:gd name="T80" fmla="*/ 880 w 900"/>
                <a:gd name="T81" fmla="*/ 316 h 899"/>
                <a:gd name="T82" fmla="*/ 895 w 900"/>
                <a:gd name="T83" fmla="*/ 381 h 899"/>
                <a:gd name="T84" fmla="*/ 900 w 900"/>
                <a:gd name="T85" fmla="*/ 45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0" h="899">
                  <a:moveTo>
                    <a:pt x="900" y="450"/>
                  </a:moveTo>
                  <a:lnTo>
                    <a:pt x="899" y="472"/>
                  </a:lnTo>
                  <a:lnTo>
                    <a:pt x="897" y="496"/>
                  </a:lnTo>
                  <a:lnTo>
                    <a:pt x="895" y="518"/>
                  </a:lnTo>
                  <a:lnTo>
                    <a:pt x="891" y="541"/>
                  </a:lnTo>
                  <a:lnTo>
                    <a:pt x="885" y="562"/>
                  </a:lnTo>
                  <a:lnTo>
                    <a:pt x="880" y="583"/>
                  </a:lnTo>
                  <a:lnTo>
                    <a:pt x="873" y="604"/>
                  </a:lnTo>
                  <a:lnTo>
                    <a:pt x="864" y="625"/>
                  </a:lnTo>
                  <a:lnTo>
                    <a:pt x="856" y="645"/>
                  </a:lnTo>
                  <a:lnTo>
                    <a:pt x="846" y="664"/>
                  </a:lnTo>
                  <a:lnTo>
                    <a:pt x="834" y="683"/>
                  </a:lnTo>
                  <a:lnTo>
                    <a:pt x="823" y="701"/>
                  </a:lnTo>
                  <a:lnTo>
                    <a:pt x="811" y="720"/>
                  </a:lnTo>
                  <a:lnTo>
                    <a:pt x="797" y="735"/>
                  </a:lnTo>
                  <a:lnTo>
                    <a:pt x="783" y="753"/>
                  </a:lnTo>
                  <a:lnTo>
                    <a:pt x="768" y="769"/>
                  </a:lnTo>
                  <a:lnTo>
                    <a:pt x="752" y="783"/>
                  </a:lnTo>
                  <a:lnTo>
                    <a:pt x="736" y="797"/>
                  </a:lnTo>
                  <a:lnTo>
                    <a:pt x="719" y="810"/>
                  </a:lnTo>
                  <a:lnTo>
                    <a:pt x="701" y="823"/>
                  </a:lnTo>
                  <a:lnTo>
                    <a:pt x="683" y="835"/>
                  </a:lnTo>
                  <a:lnTo>
                    <a:pt x="664" y="845"/>
                  </a:lnTo>
                  <a:lnTo>
                    <a:pt x="645" y="856"/>
                  </a:lnTo>
                  <a:lnTo>
                    <a:pt x="625" y="864"/>
                  </a:lnTo>
                  <a:lnTo>
                    <a:pt x="604" y="873"/>
                  </a:lnTo>
                  <a:lnTo>
                    <a:pt x="583" y="879"/>
                  </a:lnTo>
                  <a:lnTo>
                    <a:pt x="562" y="886"/>
                  </a:lnTo>
                  <a:lnTo>
                    <a:pt x="541" y="891"/>
                  </a:lnTo>
                  <a:lnTo>
                    <a:pt x="518" y="894"/>
                  </a:lnTo>
                  <a:lnTo>
                    <a:pt x="496" y="897"/>
                  </a:lnTo>
                  <a:lnTo>
                    <a:pt x="472" y="899"/>
                  </a:lnTo>
                  <a:lnTo>
                    <a:pt x="450" y="899"/>
                  </a:lnTo>
                  <a:lnTo>
                    <a:pt x="427" y="899"/>
                  </a:lnTo>
                  <a:lnTo>
                    <a:pt x="403" y="897"/>
                  </a:lnTo>
                  <a:lnTo>
                    <a:pt x="381" y="894"/>
                  </a:lnTo>
                  <a:lnTo>
                    <a:pt x="359" y="891"/>
                  </a:lnTo>
                  <a:lnTo>
                    <a:pt x="337" y="886"/>
                  </a:lnTo>
                  <a:lnTo>
                    <a:pt x="316" y="879"/>
                  </a:lnTo>
                  <a:lnTo>
                    <a:pt x="295" y="873"/>
                  </a:lnTo>
                  <a:lnTo>
                    <a:pt x="274" y="864"/>
                  </a:lnTo>
                  <a:lnTo>
                    <a:pt x="254" y="856"/>
                  </a:lnTo>
                  <a:lnTo>
                    <a:pt x="235" y="845"/>
                  </a:lnTo>
                  <a:lnTo>
                    <a:pt x="216" y="835"/>
                  </a:lnTo>
                  <a:lnTo>
                    <a:pt x="198" y="823"/>
                  </a:lnTo>
                  <a:lnTo>
                    <a:pt x="181" y="810"/>
                  </a:lnTo>
                  <a:lnTo>
                    <a:pt x="164" y="797"/>
                  </a:lnTo>
                  <a:lnTo>
                    <a:pt x="147" y="783"/>
                  </a:lnTo>
                  <a:lnTo>
                    <a:pt x="132" y="769"/>
                  </a:lnTo>
                  <a:lnTo>
                    <a:pt x="117" y="753"/>
                  </a:lnTo>
                  <a:lnTo>
                    <a:pt x="102" y="735"/>
                  </a:lnTo>
                  <a:lnTo>
                    <a:pt x="89" y="720"/>
                  </a:lnTo>
                  <a:lnTo>
                    <a:pt x="76" y="701"/>
                  </a:lnTo>
                  <a:lnTo>
                    <a:pt x="65" y="683"/>
                  </a:lnTo>
                  <a:lnTo>
                    <a:pt x="54" y="664"/>
                  </a:lnTo>
                  <a:lnTo>
                    <a:pt x="45" y="645"/>
                  </a:lnTo>
                  <a:lnTo>
                    <a:pt x="35" y="625"/>
                  </a:lnTo>
                  <a:lnTo>
                    <a:pt x="26" y="604"/>
                  </a:lnTo>
                  <a:lnTo>
                    <a:pt x="20" y="583"/>
                  </a:lnTo>
                  <a:lnTo>
                    <a:pt x="14" y="562"/>
                  </a:lnTo>
                  <a:lnTo>
                    <a:pt x="8" y="541"/>
                  </a:lnTo>
                  <a:lnTo>
                    <a:pt x="5" y="518"/>
                  </a:lnTo>
                  <a:lnTo>
                    <a:pt x="2" y="496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0" y="427"/>
                  </a:lnTo>
                  <a:lnTo>
                    <a:pt x="2" y="403"/>
                  </a:lnTo>
                  <a:lnTo>
                    <a:pt x="5" y="381"/>
                  </a:lnTo>
                  <a:lnTo>
                    <a:pt x="8" y="358"/>
                  </a:lnTo>
                  <a:lnTo>
                    <a:pt x="14" y="337"/>
                  </a:lnTo>
                  <a:lnTo>
                    <a:pt x="20" y="316"/>
                  </a:lnTo>
                  <a:lnTo>
                    <a:pt x="26" y="295"/>
                  </a:lnTo>
                  <a:lnTo>
                    <a:pt x="35" y="274"/>
                  </a:lnTo>
                  <a:lnTo>
                    <a:pt x="45" y="254"/>
                  </a:lnTo>
                  <a:lnTo>
                    <a:pt x="54" y="235"/>
                  </a:lnTo>
                  <a:lnTo>
                    <a:pt x="65" y="216"/>
                  </a:lnTo>
                  <a:lnTo>
                    <a:pt x="76" y="198"/>
                  </a:lnTo>
                  <a:lnTo>
                    <a:pt x="89" y="181"/>
                  </a:lnTo>
                  <a:lnTo>
                    <a:pt x="102" y="164"/>
                  </a:lnTo>
                  <a:lnTo>
                    <a:pt x="117" y="147"/>
                  </a:lnTo>
                  <a:lnTo>
                    <a:pt x="132" y="132"/>
                  </a:lnTo>
                  <a:lnTo>
                    <a:pt x="147" y="117"/>
                  </a:lnTo>
                  <a:lnTo>
                    <a:pt x="164" y="102"/>
                  </a:lnTo>
                  <a:lnTo>
                    <a:pt x="181" y="89"/>
                  </a:lnTo>
                  <a:lnTo>
                    <a:pt x="198" y="76"/>
                  </a:lnTo>
                  <a:lnTo>
                    <a:pt x="216" y="65"/>
                  </a:lnTo>
                  <a:lnTo>
                    <a:pt x="235" y="54"/>
                  </a:lnTo>
                  <a:lnTo>
                    <a:pt x="254" y="43"/>
                  </a:lnTo>
                  <a:lnTo>
                    <a:pt x="274" y="35"/>
                  </a:lnTo>
                  <a:lnTo>
                    <a:pt x="295" y="26"/>
                  </a:lnTo>
                  <a:lnTo>
                    <a:pt x="316" y="20"/>
                  </a:lnTo>
                  <a:lnTo>
                    <a:pt x="337" y="13"/>
                  </a:lnTo>
                  <a:lnTo>
                    <a:pt x="359" y="8"/>
                  </a:lnTo>
                  <a:lnTo>
                    <a:pt x="381" y="5"/>
                  </a:lnTo>
                  <a:lnTo>
                    <a:pt x="403" y="2"/>
                  </a:lnTo>
                  <a:lnTo>
                    <a:pt x="427" y="0"/>
                  </a:lnTo>
                  <a:lnTo>
                    <a:pt x="450" y="0"/>
                  </a:lnTo>
                  <a:lnTo>
                    <a:pt x="472" y="0"/>
                  </a:lnTo>
                  <a:lnTo>
                    <a:pt x="496" y="2"/>
                  </a:lnTo>
                  <a:lnTo>
                    <a:pt x="518" y="5"/>
                  </a:lnTo>
                  <a:lnTo>
                    <a:pt x="541" y="8"/>
                  </a:lnTo>
                  <a:lnTo>
                    <a:pt x="562" y="13"/>
                  </a:lnTo>
                  <a:lnTo>
                    <a:pt x="583" y="20"/>
                  </a:lnTo>
                  <a:lnTo>
                    <a:pt x="604" y="26"/>
                  </a:lnTo>
                  <a:lnTo>
                    <a:pt x="625" y="35"/>
                  </a:lnTo>
                  <a:lnTo>
                    <a:pt x="645" y="43"/>
                  </a:lnTo>
                  <a:lnTo>
                    <a:pt x="664" y="54"/>
                  </a:lnTo>
                  <a:lnTo>
                    <a:pt x="683" y="65"/>
                  </a:lnTo>
                  <a:lnTo>
                    <a:pt x="701" y="76"/>
                  </a:lnTo>
                  <a:lnTo>
                    <a:pt x="719" y="89"/>
                  </a:lnTo>
                  <a:lnTo>
                    <a:pt x="736" y="102"/>
                  </a:lnTo>
                  <a:lnTo>
                    <a:pt x="752" y="117"/>
                  </a:lnTo>
                  <a:lnTo>
                    <a:pt x="768" y="132"/>
                  </a:lnTo>
                  <a:lnTo>
                    <a:pt x="783" y="147"/>
                  </a:lnTo>
                  <a:lnTo>
                    <a:pt x="797" y="164"/>
                  </a:lnTo>
                  <a:lnTo>
                    <a:pt x="811" y="181"/>
                  </a:lnTo>
                  <a:lnTo>
                    <a:pt x="823" y="198"/>
                  </a:lnTo>
                  <a:lnTo>
                    <a:pt x="834" y="216"/>
                  </a:lnTo>
                  <a:lnTo>
                    <a:pt x="846" y="235"/>
                  </a:lnTo>
                  <a:lnTo>
                    <a:pt x="856" y="254"/>
                  </a:lnTo>
                  <a:lnTo>
                    <a:pt x="864" y="274"/>
                  </a:lnTo>
                  <a:lnTo>
                    <a:pt x="873" y="295"/>
                  </a:lnTo>
                  <a:lnTo>
                    <a:pt x="880" y="316"/>
                  </a:lnTo>
                  <a:lnTo>
                    <a:pt x="885" y="337"/>
                  </a:lnTo>
                  <a:lnTo>
                    <a:pt x="891" y="358"/>
                  </a:lnTo>
                  <a:lnTo>
                    <a:pt x="895" y="381"/>
                  </a:lnTo>
                  <a:lnTo>
                    <a:pt x="897" y="403"/>
                  </a:lnTo>
                  <a:lnTo>
                    <a:pt x="899" y="427"/>
                  </a:lnTo>
                  <a:lnTo>
                    <a:pt x="900" y="450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17BC0F06-4C49-406E-9F1C-C6D0F4ECD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749" y="2998639"/>
              <a:ext cx="282203" cy="282203"/>
            </a:xfrm>
            <a:custGeom>
              <a:avLst/>
              <a:gdLst>
                <a:gd name="T0" fmla="*/ 897 w 900"/>
                <a:gd name="T1" fmla="*/ 498 h 901"/>
                <a:gd name="T2" fmla="*/ 886 w 900"/>
                <a:gd name="T3" fmla="*/ 564 h 901"/>
                <a:gd name="T4" fmla="*/ 864 w 900"/>
                <a:gd name="T5" fmla="*/ 627 h 901"/>
                <a:gd name="T6" fmla="*/ 835 w 900"/>
                <a:gd name="T7" fmla="*/ 685 h 901"/>
                <a:gd name="T8" fmla="*/ 797 w 900"/>
                <a:gd name="T9" fmla="*/ 737 h 901"/>
                <a:gd name="T10" fmla="*/ 753 w 900"/>
                <a:gd name="T11" fmla="*/ 784 h 901"/>
                <a:gd name="T12" fmla="*/ 702 w 900"/>
                <a:gd name="T13" fmla="*/ 825 h 901"/>
                <a:gd name="T14" fmla="*/ 645 w 900"/>
                <a:gd name="T15" fmla="*/ 857 h 901"/>
                <a:gd name="T16" fmla="*/ 583 w 900"/>
                <a:gd name="T17" fmla="*/ 881 h 901"/>
                <a:gd name="T18" fmla="*/ 519 w 900"/>
                <a:gd name="T19" fmla="*/ 896 h 901"/>
                <a:gd name="T20" fmla="*/ 450 w 900"/>
                <a:gd name="T21" fmla="*/ 901 h 901"/>
                <a:gd name="T22" fmla="*/ 381 w 900"/>
                <a:gd name="T23" fmla="*/ 896 h 901"/>
                <a:gd name="T24" fmla="*/ 316 w 900"/>
                <a:gd name="T25" fmla="*/ 881 h 901"/>
                <a:gd name="T26" fmla="*/ 255 w 900"/>
                <a:gd name="T27" fmla="*/ 857 h 901"/>
                <a:gd name="T28" fmla="*/ 198 w 900"/>
                <a:gd name="T29" fmla="*/ 825 h 901"/>
                <a:gd name="T30" fmla="*/ 147 w 900"/>
                <a:gd name="T31" fmla="*/ 784 h 901"/>
                <a:gd name="T32" fmla="*/ 102 w 900"/>
                <a:gd name="T33" fmla="*/ 737 h 901"/>
                <a:gd name="T34" fmla="*/ 65 w 900"/>
                <a:gd name="T35" fmla="*/ 685 h 901"/>
                <a:gd name="T36" fmla="*/ 35 w 900"/>
                <a:gd name="T37" fmla="*/ 627 h 901"/>
                <a:gd name="T38" fmla="*/ 14 w 900"/>
                <a:gd name="T39" fmla="*/ 564 h 901"/>
                <a:gd name="T40" fmla="*/ 2 w 900"/>
                <a:gd name="T41" fmla="*/ 498 h 901"/>
                <a:gd name="T42" fmla="*/ 0 w 900"/>
                <a:gd name="T43" fmla="*/ 429 h 901"/>
                <a:gd name="T44" fmla="*/ 9 w 900"/>
                <a:gd name="T45" fmla="*/ 360 h 901"/>
                <a:gd name="T46" fmla="*/ 27 w 900"/>
                <a:gd name="T47" fmla="*/ 296 h 901"/>
                <a:gd name="T48" fmla="*/ 54 w 900"/>
                <a:gd name="T49" fmla="*/ 237 h 901"/>
                <a:gd name="T50" fmla="*/ 90 w 900"/>
                <a:gd name="T51" fmla="*/ 181 h 901"/>
                <a:gd name="T52" fmla="*/ 132 w 900"/>
                <a:gd name="T53" fmla="*/ 132 h 901"/>
                <a:gd name="T54" fmla="*/ 181 w 900"/>
                <a:gd name="T55" fmla="*/ 90 h 901"/>
                <a:gd name="T56" fmla="*/ 235 w 900"/>
                <a:gd name="T57" fmla="*/ 55 h 901"/>
                <a:gd name="T58" fmla="*/ 295 w 900"/>
                <a:gd name="T59" fmla="*/ 28 h 901"/>
                <a:gd name="T60" fmla="*/ 359 w 900"/>
                <a:gd name="T61" fmla="*/ 10 h 901"/>
                <a:gd name="T62" fmla="*/ 427 w 900"/>
                <a:gd name="T63" fmla="*/ 1 h 901"/>
                <a:gd name="T64" fmla="*/ 496 w 900"/>
                <a:gd name="T65" fmla="*/ 4 h 901"/>
                <a:gd name="T66" fmla="*/ 562 w 900"/>
                <a:gd name="T67" fmla="*/ 15 h 901"/>
                <a:gd name="T68" fmla="*/ 625 w 900"/>
                <a:gd name="T69" fmla="*/ 37 h 901"/>
                <a:gd name="T70" fmla="*/ 683 w 900"/>
                <a:gd name="T71" fmla="*/ 66 h 901"/>
                <a:gd name="T72" fmla="*/ 737 w 900"/>
                <a:gd name="T73" fmla="*/ 104 h 901"/>
                <a:gd name="T74" fmla="*/ 784 w 900"/>
                <a:gd name="T75" fmla="*/ 148 h 901"/>
                <a:gd name="T76" fmla="*/ 823 w 900"/>
                <a:gd name="T77" fmla="*/ 200 h 901"/>
                <a:gd name="T78" fmla="*/ 856 w 900"/>
                <a:gd name="T79" fmla="*/ 256 h 901"/>
                <a:gd name="T80" fmla="*/ 879 w 900"/>
                <a:gd name="T81" fmla="*/ 318 h 901"/>
                <a:gd name="T82" fmla="*/ 895 w 900"/>
                <a:gd name="T83" fmla="*/ 383 h 901"/>
                <a:gd name="T84" fmla="*/ 900 w 900"/>
                <a:gd name="T85" fmla="*/ 45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0" h="901">
                  <a:moveTo>
                    <a:pt x="900" y="451"/>
                  </a:moveTo>
                  <a:lnTo>
                    <a:pt x="900" y="474"/>
                  </a:lnTo>
                  <a:lnTo>
                    <a:pt x="897" y="498"/>
                  </a:lnTo>
                  <a:lnTo>
                    <a:pt x="895" y="520"/>
                  </a:lnTo>
                  <a:lnTo>
                    <a:pt x="891" y="542"/>
                  </a:lnTo>
                  <a:lnTo>
                    <a:pt x="886" y="564"/>
                  </a:lnTo>
                  <a:lnTo>
                    <a:pt x="879" y="585"/>
                  </a:lnTo>
                  <a:lnTo>
                    <a:pt x="873" y="606"/>
                  </a:lnTo>
                  <a:lnTo>
                    <a:pt x="864" y="627"/>
                  </a:lnTo>
                  <a:lnTo>
                    <a:pt x="856" y="647"/>
                  </a:lnTo>
                  <a:lnTo>
                    <a:pt x="845" y="666"/>
                  </a:lnTo>
                  <a:lnTo>
                    <a:pt x="835" y="685"/>
                  </a:lnTo>
                  <a:lnTo>
                    <a:pt x="823" y="703"/>
                  </a:lnTo>
                  <a:lnTo>
                    <a:pt x="810" y="720"/>
                  </a:lnTo>
                  <a:lnTo>
                    <a:pt x="797" y="737"/>
                  </a:lnTo>
                  <a:lnTo>
                    <a:pt x="784" y="754"/>
                  </a:lnTo>
                  <a:lnTo>
                    <a:pt x="769" y="769"/>
                  </a:lnTo>
                  <a:lnTo>
                    <a:pt x="753" y="784"/>
                  </a:lnTo>
                  <a:lnTo>
                    <a:pt x="737" y="799"/>
                  </a:lnTo>
                  <a:lnTo>
                    <a:pt x="720" y="812"/>
                  </a:lnTo>
                  <a:lnTo>
                    <a:pt x="702" y="825"/>
                  </a:lnTo>
                  <a:lnTo>
                    <a:pt x="683" y="836"/>
                  </a:lnTo>
                  <a:lnTo>
                    <a:pt x="664" y="847"/>
                  </a:lnTo>
                  <a:lnTo>
                    <a:pt x="645" y="857"/>
                  </a:lnTo>
                  <a:lnTo>
                    <a:pt x="625" y="866"/>
                  </a:lnTo>
                  <a:lnTo>
                    <a:pt x="605" y="875"/>
                  </a:lnTo>
                  <a:lnTo>
                    <a:pt x="583" y="881"/>
                  </a:lnTo>
                  <a:lnTo>
                    <a:pt x="562" y="888"/>
                  </a:lnTo>
                  <a:lnTo>
                    <a:pt x="541" y="893"/>
                  </a:lnTo>
                  <a:lnTo>
                    <a:pt x="519" y="896"/>
                  </a:lnTo>
                  <a:lnTo>
                    <a:pt x="496" y="899"/>
                  </a:lnTo>
                  <a:lnTo>
                    <a:pt x="473" y="901"/>
                  </a:lnTo>
                  <a:lnTo>
                    <a:pt x="450" y="901"/>
                  </a:lnTo>
                  <a:lnTo>
                    <a:pt x="427" y="901"/>
                  </a:lnTo>
                  <a:lnTo>
                    <a:pt x="404" y="899"/>
                  </a:lnTo>
                  <a:lnTo>
                    <a:pt x="381" y="896"/>
                  </a:lnTo>
                  <a:lnTo>
                    <a:pt x="359" y="893"/>
                  </a:lnTo>
                  <a:lnTo>
                    <a:pt x="338" y="888"/>
                  </a:lnTo>
                  <a:lnTo>
                    <a:pt x="316" y="881"/>
                  </a:lnTo>
                  <a:lnTo>
                    <a:pt x="295" y="875"/>
                  </a:lnTo>
                  <a:lnTo>
                    <a:pt x="275" y="866"/>
                  </a:lnTo>
                  <a:lnTo>
                    <a:pt x="255" y="857"/>
                  </a:lnTo>
                  <a:lnTo>
                    <a:pt x="235" y="847"/>
                  </a:lnTo>
                  <a:lnTo>
                    <a:pt x="216" y="836"/>
                  </a:lnTo>
                  <a:lnTo>
                    <a:pt x="198" y="825"/>
                  </a:lnTo>
                  <a:lnTo>
                    <a:pt x="181" y="812"/>
                  </a:lnTo>
                  <a:lnTo>
                    <a:pt x="164" y="799"/>
                  </a:lnTo>
                  <a:lnTo>
                    <a:pt x="147" y="784"/>
                  </a:lnTo>
                  <a:lnTo>
                    <a:pt x="132" y="769"/>
                  </a:lnTo>
                  <a:lnTo>
                    <a:pt x="117" y="754"/>
                  </a:lnTo>
                  <a:lnTo>
                    <a:pt x="102" y="737"/>
                  </a:lnTo>
                  <a:lnTo>
                    <a:pt x="90" y="720"/>
                  </a:lnTo>
                  <a:lnTo>
                    <a:pt x="77" y="703"/>
                  </a:lnTo>
                  <a:lnTo>
                    <a:pt x="65" y="685"/>
                  </a:lnTo>
                  <a:lnTo>
                    <a:pt x="54" y="666"/>
                  </a:lnTo>
                  <a:lnTo>
                    <a:pt x="44" y="647"/>
                  </a:lnTo>
                  <a:lnTo>
                    <a:pt x="35" y="627"/>
                  </a:lnTo>
                  <a:lnTo>
                    <a:pt x="27" y="606"/>
                  </a:lnTo>
                  <a:lnTo>
                    <a:pt x="20" y="585"/>
                  </a:lnTo>
                  <a:lnTo>
                    <a:pt x="14" y="564"/>
                  </a:lnTo>
                  <a:lnTo>
                    <a:pt x="9" y="542"/>
                  </a:lnTo>
                  <a:lnTo>
                    <a:pt x="5" y="520"/>
                  </a:lnTo>
                  <a:lnTo>
                    <a:pt x="2" y="498"/>
                  </a:lnTo>
                  <a:lnTo>
                    <a:pt x="0" y="474"/>
                  </a:lnTo>
                  <a:lnTo>
                    <a:pt x="0" y="451"/>
                  </a:lnTo>
                  <a:lnTo>
                    <a:pt x="0" y="429"/>
                  </a:lnTo>
                  <a:lnTo>
                    <a:pt x="2" y="405"/>
                  </a:lnTo>
                  <a:lnTo>
                    <a:pt x="5" y="383"/>
                  </a:lnTo>
                  <a:lnTo>
                    <a:pt x="9" y="360"/>
                  </a:lnTo>
                  <a:lnTo>
                    <a:pt x="14" y="339"/>
                  </a:lnTo>
                  <a:lnTo>
                    <a:pt x="20" y="318"/>
                  </a:lnTo>
                  <a:lnTo>
                    <a:pt x="27" y="296"/>
                  </a:lnTo>
                  <a:lnTo>
                    <a:pt x="35" y="276"/>
                  </a:lnTo>
                  <a:lnTo>
                    <a:pt x="44" y="256"/>
                  </a:lnTo>
                  <a:lnTo>
                    <a:pt x="54" y="237"/>
                  </a:lnTo>
                  <a:lnTo>
                    <a:pt x="65" y="218"/>
                  </a:lnTo>
                  <a:lnTo>
                    <a:pt x="77" y="200"/>
                  </a:lnTo>
                  <a:lnTo>
                    <a:pt x="90" y="181"/>
                  </a:lnTo>
                  <a:lnTo>
                    <a:pt x="102" y="164"/>
                  </a:lnTo>
                  <a:lnTo>
                    <a:pt x="117" y="148"/>
                  </a:lnTo>
                  <a:lnTo>
                    <a:pt x="132" y="132"/>
                  </a:lnTo>
                  <a:lnTo>
                    <a:pt x="147" y="118"/>
                  </a:lnTo>
                  <a:lnTo>
                    <a:pt x="164" y="104"/>
                  </a:lnTo>
                  <a:lnTo>
                    <a:pt x="181" y="90"/>
                  </a:lnTo>
                  <a:lnTo>
                    <a:pt x="198" y="78"/>
                  </a:lnTo>
                  <a:lnTo>
                    <a:pt x="216" y="66"/>
                  </a:lnTo>
                  <a:lnTo>
                    <a:pt x="235" y="55"/>
                  </a:lnTo>
                  <a:lnTo>
                    <a:pt x="255" y="45"/>
                  </a:lnTo>
                  <a:lnTo>
                    <a:pt x="275" y="37"/>
                  </a:lnTo>
                  <a:lnTo>
                    <a:pt x="295" y="28"/>
                  </a:lnTo>
                  <a:lnTo>
                    <a:pt x="316" y="21"/>
                  </a:lnTo>
                  <a:lnTo>
                    <a:pt x="338" y="15"/>
                  </a:lnTo>
                  <a:lnTo>
                    <a:pt x="359" y="10"/>
                  </a:lnTo>
                  <a:lnTo>
                    <a:pt x="381" y="6"/>
                  </a:lnTo>
                  <a:lnTo>
                    <a:pt x="404" y="4"/>
                  </a:lnTo>
                  <a:lnTo>
                    <a:pt x="427" y="1"/>
                  </a:lnTo>
                  <a:lnTo>
                    <a:pt x="450" y="0"/>
                  </a:lnTo>
                  <a:lnTo>
                    <a:pt x="473" y="1"/>
                  </a:lnTo>
                  <a:lnTo>
                    <a:pt x="496" y="4"/>
                  </a:lnTo>
                  <a:lnTo>
                    <a:pt x="519" y="6"/>
                  </a:lnTo>
                  <a:lnTo>
                    <a:pt x="541" y="10"/>
                  </a:lnTo>
                  <a:lnTo>
                    <a:pt x="562" y="15"/>
                  </a:lnTo>
                  <a:lnTo>
                    <a:pt x="583" y="21"/>
                  </a:lnTo>
                  <a:lnTo>
                    <a:pt x="605" y="28"/>
                  </a:lnTo>
                  <a:lnTo>
                    <a:pt x="625" y="37"/>
                  </a:lnTo>
                  <a:lnTo>
                    <a:pt x="645" y="45"/>
                  </a:lnTo>
                  <a:lnTo>
                    <a:pt x="664" y="55"/>
                  </a:lnTo>
                  <a:lnTo>
                    <a:pt x="683" y="66"/>
                  </a:lnTo>
                  <a:lnTo>
                    <a:pt x="702" y="78"/>
                  </a:lnTo>
                  <a:lnTo>
                    <a:pt x="720" y="90"/>
                  </a:lnTo>
                  <a:lnTo>
                    <a:pt x="737" y="104"/>
                  </a:lnTo>
                  <a:lnTo>
                    <a:pt x="753" y="118"/>
                  </a:lnTo>
                  <a:lnTo>
                    <a:pt x="769" y="132"/>
                  </a:lnTo>
                  <a:lnTo>
                    <a:pt x="784" y="148"/>
                  </a:lnTo>
                  <a:lnTo>
                    <a:pt x="797" y="164"/>
                  </a:lnTo>
                  <a:lnTo>
                    <a:pt x="810" y="181"/>
                  </a:lnTo>
                  <a:lnTo>
                    <a:pt x="823" y="200"/>
                  </a:lnTo>
                  <a:lnTo>
                    <a:pt x="835" y="218"/>
                  </a:lnTo>
                  <a:lnTo>
                    <a:pt x="845" y="237"/>
                  </a:lnTo>
                  <a:lnTo>
                    <a:pt x="856" y="256"/>
                  </a:lnTo>
                  <a:lnTo>
                    <a:pt x="864" y="276"/>
                  </a:lnTo>
                  <a:lnTo>
                    <a:pt x="873" y="296"/>
                  </a:lnTo>
                  <a:lnTo>
                    <a:pt x="879" y="318"/>
                  </a:lnTo>
                  <a:lnTo>
                    <a:pt x="886" y="339"/>
                  </a:lnTo>
                  <a:lnTo>
                    <a:pt x="891" y="360"/>
                  </a:lnTo>
                  <a:lnTo>
                    <a:pt x="895" y="383"/>
                  </a:lnTo>
                  <a:lnTo>
                    <a:pt x="897" y="405"/>
                  </a:lnTo>
                  <a:lnTo>
                    <a:pt x="900" y="429"/>
                  </a:lnTo>
                  <a:lnTo>
                    <a:pt x="900" y="451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2C18403E-BAF7-4B23-8168-C27C3C1B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715" y="4091392"/>
              <a:ext cx="351186" cy="352754"/>
            </a:xfrm>
            <a:custGeom>
              <a:avLst/>
              <a:gdLst>
                <a:gd name="T0" fmla="*/ 1119 w 1122"/>
                <a:gd name="T1" fmla="*/ 618 h 1123"/>
                <a:gd name="T2" fmla="*/ 1104 w 1122"/>
                <a:gd name="T3" fmla="*/ 701 h 1123"/>
                <a:gd name="T4" fmla="*/ 1078 w 1122"/>
                <a:gd name="T5" fmla="*/ 780 h 1123"/>
                <a:gd name="T6" fmla="*/ 1041 w 1122"/>
                <a:gd name="T7" fmla="*/ 852 h 1123"/>
                <a:gd name="T8" fmla="*/ 994 w 1122"/>
                <a:gd name="T9" fmla="*/ 918 h 1123"/>
                <a:gd name="T10" fmla="*/ 938 w 1122"/>
                <a:gd name="T11" fmla="*/ 977 h 1123"/>
                <a:gd name="T12" fmla="*/ 875 w 1122"/>
                <a:gd name="T13" fmla="*/ 1027 h 1123"/>
                <a:gd name="T14" fmla="*/ 804 w 1122"/>
                <a:gd name="T15" fmla="*/ 1067 h 1123"/>
                <a:gd name="T16" fmla="*/ 728 w 1122"/>
                <a:gd name="T17" fmla="*/ 1097 h 1123"/>
                <a:gd name="T18" fmla="*/ 646 w 1122"/>
                <a:gd name="T19" fmla="*/ 1115 h 1123"/>
                <a:gd name="T20" fmla="*/ 561 w 1122"/>
                <a:gd name="T21" fmla="*/ 1123 h 1123"/>
                <a:gd name="T22" fmla="*/ 476 w 1122"/>
                <a:gd name="T23" fmla="*/ 1115 h 1123"/>
                <a:gd name="T24" fmla="*/ 394 w 1122"/>
                <a:gd name="T25" fmla="*/ 1097 h 1123"/>
                <a:gd name="T26" fmla="*/ 318 w 1122"/>
                <a:gd name="T27" fmla="*/ 1067 h 1123"/>
                <a:gd name="T28" fmla="*/ 247 w 1122"/>
                <a:gd name="T29" fmla="*/ 1027 h 1123"/>
                <a:gd name="T30" fmla="*/ 184 w 1122"/>
                <a:gd name="T31" fmla="*/ 977 h 1123"/>
                <a:gd name="T32" fmla="*/ 128 w 1122"/>
                <a:gd name="T33" fmla="*/ 918 h 1123"/>
                <a:gd name="T34" fmla="*/ 81 w 1122"/>
                <a:gd name="T35" fmla="*/ 852 h 1123"/>
                <a:gd name="T36" fmla="*/ 44 w 1122"/>
                <a:gd name="T37" fmla="*/ 780 h 1123"/>
                <a:gd name="T38" fmla="*/ 18 w 1122"/>
                <a:gd name="T39" fmla="*/ 701 h 1123"/>
                <a:gd name="T40" fmla="*/ 3 w 1122"/>
                <a:gd name="T41" fmla="*/ 618 h 1123"/>
                <a:gd name="T42" fmla="*/ 1 w 1122"/>
                <a:gd name="T43" fmla="*/ 532 h 1123"/>
                <a:gd name="T44" fmla="*/ 12 w 1122"/>
                <a:gd name="T45" fmla="*/ 447 h 1123"/>
                <a:gd name="T46" fmla="*/ 34 w 1122"/>
                <a:gd name="T47" fmla="*/ 368 h 1123"/>
                <a:gd name="T48" fmla="*/ 68 w 1122"/>
                <a:gd name="T49" fmla="*/ 293 h 1123"/>
                <a:gd name="T50" fmla="*/ 112 w 1122"/>
                <a:gd name="T51" fmla="*/ 225 h 1123"/>
                <a:gd name="T52" fmla="*/ 164 w 1122"/>
                <a:gd name="T53" fmla="*/ 164 h 1123"/>
                <a:gd name="T54" fmla="*/ 226 w 1122"/>
                <a:gd name="T55" fmla="*/ 111 h 1123"/>
                <a:gd name="T56" fmla="*/ 294 w 1122"/>
                <a:gd name="T57" fmla="*/ 67 h 1123"/>
                <a:gd name="T58" fmla="*/ 368 w 1122"/>
                <a:gd name="T59" fmla="*/ 33 h 1123"/>
                <a:gd name="T60" fmla="*/ 448 w 1122"/>
                <a:gd name="T61" fmla="*/ 11 h 1123"/>
                <a:gd name="T62" fmla="*/ 532 w 1122"/>
                <a:gd name="T63" fmla="*/ 0 h 1123"/>
                <a:gd name="T64" fmla="*/ 618 w 1122"/>
                <a:gd name="T65" fmla="*/ 2 h 1123"/>
                <a:gd name="T66" fmla="*/ 701 w 1122"/>
                <a:gd name="T67" fmla="*/ 17 h 1123"/>
                <a:gd name="T68" fmla="*/ 779 w 1122"/>
                <a:gd name="T69" fmla="*/ 44 h 1123"/>
                <a:gd name="T70" fmla="*/ 852 w 1122"/>
                <a:gd name="T71" fmla="*/ 81 h 1123"/>
                <a:gd name="T72" fmla="*/ 918 w 1122"/>
                <a:gd name="T73" fmla="*/ 128 h 1123"/>
                <a:gd name="T74" fmla="*/ 976 w 1122"/>
                <a:gd name="T75" fmla="*/ 183 h 1123"/>
                <a:gd name="T76" fmla="*/ 1026 w 1122"/>
                <a:gd name="T77" fmla="*/ 247 h 1123"/>
                <a:gd name="T78" fmla="*/ 1067 w 1122"/>
                <a:gd name="T79" fmla="*/ 317 h 1123"/>
                <a:gd name="T80" fmla="*/ 1096 w 1122"/>
                <a:gd name="T81" fmla="*/ 394 h 1123"/>
                <a:gd name="T82" fmla="*/ 1115 w 1122"/>
                <a:gd name="T83" fmla="*/ 475 h 1123"/>
                <a:gd name="T84" fmla="*/ 1122 w 1122"/>
                <a:gd name="T85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22" h="1123">
                  <a:moveTo>
                    <a:pt x="1122" y="561"/>
                  </a:moveTo>
                  <a:lnTo>
                    <a:pt x="1121" y="590"/>
                  </a:lnTo>
                  <a:lnTo>
                    <a:pt x="1119" y="618"/>
                  </a:lnTo>
                  <a:lnTo>
                    <a:pt x="1115" y="647"/>
                  </a:lnTo>
                  <a:lnTo>
                    <a:pt x="1110" y="674"/>
                  </a:lnTo>
                  <a:lnTo>
                    <a:pt x="1104" y="701"/>
                  </a:lnTo>
                  <a:lnTo>
                    <a:pt x="1096" y="727"/>
                  </a:lnTo>
                  <a:lnTo>
                    <a:pt x="1088" y="754"/>
                  </a:lnTo>
                  <a:lnTo>
                    <a:pt x="1078" y="780"/>
                  </a:lnTo>
                  <a:lnTo>
                    <a:pt x="1067" y="804"/>
                  </a:lnTo>
                  <a:lnTo>
                    <a:pt x="1054" y="829"/>
                  </a:lnTo>
                  <a:lnTo>
                    <a:pt x="1041" y="852"/>
                  </a:lnTo>
                  <a:lnTo>
                    <a:pt x="1026" y="874"/>
                  </a:lnTo>
                  <a:lnTo>
                    <a:pt x="1010" y="897"/>
                  </a:lnTo>
                  <a:lnTo>
                    <a:pt x="994" y="918"/>
                  </a:lnTo>
                  <a:lnTo>
                    <a:pt x="976" y="938"/>
                  </a:lnTo>
                  <a:lnTo>
                    <a:pt x="958" y="958"/>
                  </a:lnTo>
                  <a:lnTo>
                    <a:pt x="938" y="977"/>
                  </a:lnTo>
                  <a:lnTo>
                    <a:pt x="918" y="994"/>
                  </a:lnTo>
                  <a:lnTo>
                    <a:pt x="896" y="1011"/>
                  </a:lnTo>
                  <a:lnTo>
                    <a:pt x="875" y="1027"/>
                  </a:lnTo>
                  <a:lnTo>
                    <a:pt x="852" y="1041"/>
                  </a:lnTo>
                  <a:lnTo>
                    <a:pt x="828" y="1054"/>
                  </a:lnTo>
                  <a:lnTo>
                    <a:pt x="804" y="1067"/>
                  </a:lnTo>
                  <a:lnTo>
                    <a:pt x="779" y="1078"/>
                  </a:lnTo>
                  <a:lnTo>
                    <a:pt x="754" y="1089"/>
                  </a:lnTo>
                  <a:lnTo>
                    <a:pt x="728" y="1097"/>
                  </a:lnTo>
                  <a:lnTo>
                    <a:pt x="701" y="1104"/>
                  </a:lnTo>
                  <a:lnTo>
                    <a:pt x="674" y="1111"/>
                  </a:lnTo>
                  <a:lnTo>
                    <a:pt x="646" y="1115"/>
                  </a:lnTo>
                  <a:lnTo>
                    <a:pt x="618" y="1119"/>
                  </a:lnTo>
                  <a:lnTo>
                    <a:pt x="590" y="1122"/>
                  </a:lnTo>
                  <a:lnTo>
                    <a:pt x="561" y="1123"/>
                  </a:lnTo>
                  <a:lnTo>
                    <a:pt x="532" y="1122"/>
                  </a:lnTo>
                  <a:lnTo>
                    <a:pt x="503" y="1119"/>
                  </a:lnTo>
                  <a:lnTo>
                    <a:pt x="476" y="1115"/>
                  </a:lnTo>
                  <a:lnTo>
                    <a:pt x="448" y="1111"/>
                  </a:lnTo>
                  <a:lnTo>
                    <a:pt x="420" y="1104"/>
                  </a:lnTo>
                  <a:lnTo>
                    <a:pt x="394" y="1097"/>
                  </a:lnTo>
                  <a:lnTo>
                    <a:pt x="368" y="1089"/>
                  </a:lnTo>
                  <a:lnTo>
                    <a:pt x="343" y="1078"/>
                  </a:lnTo>
                  <a:lnTo>
                    <a:pt x="318" y="1067"/>
                  </a:lnTo>
                  <a:lnTo>
                    <a:pt x="294" y="1054"/>
                  </a:lnTo>
                  <a:lnTo>
                    <a:pt x="270" y="1041"/>
                  </a:lnTo>
                  <a:lnTo>
                    <a:pt x="247" y="1027"/>
                  </a:lnTo>
                  <a:lnTo>
                    <a:pt x="226" y="1011"/>
                  </a:lnTo>
                  <a:lnTo>
                    <a:pt x="204" y="994"/>
                  </a:lnTo>
                  <a:lnTo>
                    <a:pt x="184" y="977"/>
                  </a:lnTo>
                  <a:lnTo>
                    <a:pt x="164" y="958"/>
                  </a:lnTo>
                  <a:lnTo>
                    <a:pt x="146" y="938"/>
                  </a:lnTo>
                  <a:lnTo>
                    <a:pt x="128" y="918"/>
                  </a:lnTo>
                  <a:lnTo>
                    <a:pt x="112" y="897"/>
                  </a:lnTo>
                  <a:lnTo>
                    <a:pt x="96" y="874"/>
                  </a:lnTo>
                  <a:lnTo>
                    <a:pt x="81" y="852"/>
                  </a:lnTo>
                  <a:lnTo>
                    <a:pt x="68" y="829"/>
                  </a:lnTo>
                  <a:lnTo>
                    <a:pt x="55" y="804"/>
                  </a:lnTo>
                  <a:lnTo>
                    <a:pt x="44" y="780"/>
                  </a:lnTo>
                  <a:lnTo>
                    <a:pt x="34" y="754"/>
                  </a:lnTo>
                  <a:lnTo>
                    <a:pt x="26" y="727"/>
                  </a:lnTo>
                  <a:lnTo>
                    <a:pt x="18" y="701"/>
                  </a:lnTo>
                  <a:lnTo>
                    <a:pt x="12" y="674"/>
                  </a:lnTo>
                  <a:lnTo>
                    <a:pt x="6" y="647"/>
                  </a:lnTo>
                  <a:lnTo>
                    <a:pt x="3" y="618"/>
                  </a:lnTo>
                  <a:lnTo>
                    <a:pt x="1" y="590"/>
                  </a:lnTo>
                  <a:lnTo>
                    <a:pt x="0" y="561"/>
                  </a:lnTo>
                  <a:lnTo>
                    <a:pt x="1" y="532"/>
                  </a:lnTo>
                  <a:lnTo>
                    <a:pt x="3" y="504"/>
                  </a:lnTo>
                  <a:lnTo>
                    <a:pt x="6" y="475"/>
                  </a:lnTo>
                  <a:lnTo>
                    <a:pt x="12" y="447"/>
                  </a:lnTo>
                  <a:lnTo>
                    <a:pt x="18" y="421"/>
                  </a:lnTo>
                  <a:lnTo>
                    <a:pt x="26" y="394"/>
                  </a:lnTo>
                  <a:lnTo>
                    <a:pt x="34" y="368"/>
                  </a:lnTo>
                  <a:lnTo>
                    <a:pt x="44" y="342"/>
                  </a:lnTo>
                  <a:lnTo>
                    <a:pt x="55" y="317"/>
                  </a:lnTo>
                  <a:lnTo>
                    <a:pt x="68" y="293"/>
                  </a:lnTo>
                  <a:lnTo>
                    <a:pt x="81" y="270"/>
                  </a:lnTo>
                  <a:lnTo>
                    <a:pt x="96" y="247"/>
                  </a:lnTo>
                  <a:lnTo>
                    <a:pt x="112" y="225"/>
                  </a:lnTo>
                  <a:lnTo>
                    <a:pt x="128" y="204"/>
                  </a:lnTo>
                  <a:lnTo>
                    <a:pt x="146" y="183"/>
                  </a:lnTo>
                  <a:lnTo>
                    <a:pt x="164" y="164"/>
                  </a:lnTo>
                  <a:lnTo>
                    <a:pt x="184" y="145"/>
                  </a:lnTo>
                  <a:lnTo>
                    <a:pt x="204" y="128"/>
                  </a:lnTo>
                  <a:lnTo>
                    <a:pt x="226" y="111"/>
                  </a:lnTo>
                  <a:lnTo>
                    <a:pt x="247" y="96"/>
                  </a:lnTo>
                  <a:lnTo>
                    <a:pt x="270" y="81"/>
                  </a:lnTo>
                  <a:lnTo>
                    <a:pt x="294" y="67"/>
                  </a:lnTo>
                  <a:lnTo>
                    <a:pt x="318" y="54"/>
                  </a:lnTo>
                  <a:lnTo>
                    <a:pt x="343" y="44"/>
                  </a:lnTo>
                  <a:lnTo>
                    <a:pt x="368" y="33"/>
                  </a:lnTo>
                  <a:lnTo>
                    <a:pt x="394" y="25"/>
                  </a:lnTo>
                  <a:lnTo>
                    <a:pt x="420" y="17"/>
                  </a:lnTo>
                  <a:lnTo>
                    <a:pt x="448" y="11"/>
                  </a:lnTo>
                  <a:lnTo>
                    <a:pt x="476" y="6"/>
                  </a:lnTo>
                  <a:lnTo>
                    <a:pt x="503" y="2"/>
                  </a:lnTo>
                  <a:lnTo>
                    <a:pt x="532" y="0"/>
                  </a:lnTo>
                  <a:lnTo>
                    <a:pt x="561" y="0"/>
                  </a:lnTo>
                  <a:lnTo>
                    <a:pt x="590" y="0"/>
                  </a:lnTo>
                  <a:lnTo>
                    <a:pt x="618" y="2"/>
                  </a:lnTo>
                  <a:lnTo>
                    <a:pt x="646" y="6"/>
                  </a:lnTo>
                  <a:lnTo>
                    <a:pt x="674" y="11"/>
                  </a:lnTo>
                  <a:lnTo>
                    <a:pt x="701" y="17"/>
                  </a:lnTo>
                  <a:lnTo>
                    <a:pt x="728" y="25"/>
                  </a:lnTo>
                  <a:lnTo>
                    <a:pt x="754" y="33"/>
                  </a:lnTo>
                  <a:lnTo>
                    <a:pt x="779" y="44"/>
                  </a:lnTo>
                  <a:lnTo>
                    <a:pt x="804" y="54"/>
                  </a:lnTo>
                  <a:lnTo>
                    <a:pt x="828" y="67"/>
                  </a:lnTo>
                  <a:lnTo>
                    <a:pt x="852" y="81"/>
                  </a:lnTo>
                  <a:lnTo>
                    <a:pt x="875" y="96"/>
                  </a:lnTo>
                  <a:lnTo>
                    <a:pt x="896" y="111"/>
                  </a:lnTo>
                  <a:lnTo>
                    <a:pt x="918" y="128"/>
                  </a:lnTo>
                  <a:lnTo>
                    <a:pt x="938" y="145"/>
                  </a:lnTo>
                  <a:lnTo>
                    <a:pt x="958" y="164"/>
                  </a:lnTo>
                  <a:lnTo>
                    <a:pt x="976" y="183"/>
                  </a:lnTo>
                  <a:lnTo>
                    <a:pt x="994" y="204"/>
                  </a:lnTo>
                  <a:lnTo>
                    <a:pt x="1010" y="225"/>
                  </a:lnTo>
                  <a:lnTo>
                    <a:pt x="1026" y="247"/>
                  </a:lnTo>
                  <a:lnTo>
                    <a:pt x="1041" y="270"/>
                  </a:lnTo>
                  <a:lnTo>
                    <a:pt x="1054" y="293"/>
                  </a:lnTo>
                  <a:lnTo>
                    <a:pt x="1067" y="317"/>
                  </a:lnTo>
                  <a:lnTo>
                    <a:pt x="1078" y="342"/>
                  </a:lnTo>
                  <a:lnTo>
                    <a:pt x="1088" y="368"/>
                  </a:lnTo>
                  <a:lnTo>
                    <a:pt x="1096" y="394"/>
                  </a:lnTo>
                  <a:lnTo>
                    <a:pt x="1104" y="421"/>
                  </a:lnTo>
                  <a:lnTo>
                    <a:pt x="1110" y="447"/>
                  </a:lnTo>
                  <a:lnTo>
                    <a:pt x="1115" y="475"/>
                  </a:lnTo>
                  <a:lnTo>
                    <a:pt x="1119" y="504"/>
                  </a:lnTo>
                  <a:lnTo>
                    <a:pt x="1121" y="532"/>
                  </a:lnTo>
                  <a:lnTo>
                    <a:pt x="1122" y="561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44D76BE8-04D0-41C0-9D0F-C6E94E3C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439" y="4408086"/>
              <a:ext cx="136399" cy="136399"/>
            </a:xfrm>
            <a:custGeom>
              <a:avLst/>
              <a:gdLst>
                <a:gd name="T0" fmla="*/ 437 w 437"/>
                <a:gd name="T1" fmla="*/ 230 h 437"/>
                <a:gd name="T2" fmla="*/ 435 w 437"/>
                <a:gd name="T3" fmla="*/ 252 h 437"/>
                <a:gd name="T4" fmla="*/ 430 w 437"/>
                <a:gd name="T5" fmla="*/ 273 h 437"/>
                <a:gd name="T6" fmla="*/ 423 w 437"/>
                <a:gd name="T7" fmla="*/ 294 h 437"/>
                <a:gd name="T8" fmla="*/ 411 w 437"/>
                <a:gd name="T9" fmla="*/ 322 h 437"/>
                <a:gd name="T10" fmla="*/ 387 w 437"/>
                <a:gd name="T11" fmla="*/ 357 h 437"/>
                <a:gd name="T12" fmla="*/ 357 w 437"/>
                <a:gd name="T13" fmla="*/ 387 h 437"/>
                <a:gd name="T14" fmla="*/ 322 w 437"/>
                <a:gd name="T15" fmla="*/ 411 h 437"/>
                <a:gd name="T16" fmla="*/ 293 w 437"/>
                <a:gd name="T17" fmla="*/ 425 h 437"/>
                <a:gd name="T18" fmla="*/ 273 w 437"/>
                <a:gd name="T19" fmla="*/ 431 h 437"/>
                <a:gd name="T20" fmla="*/ 252 w 437"/>
                <a:gd name="T21" fmla="*/ 435 h 437"/>
                <a:gd name="T22" fmla="*/ 230 w 437"/>
                <a:gd name="T23" fmla="*/ 437 h 437"/>
                <a:gd name="T24" fmla="*/ 207 w 437"/>
                <a:gd name="T25" fmla="*/ 437 h 437"/>
                <a:gd name="T26" fmla="*/ 185 w 437"/>
                <a:gd name="T27" fmla="*/ 435 h 437"/>
                <a:gd name="T28" fmla="*/ 164 w 437"/>
                <a:gd name="T29" fmla="*/ 431 h 437"/>
                <a:gd name="T30" fmla="*/ 143 w 437"/>
                <a:gd name="T31" fmla="*/ 425 h 437"/>
                <a:gd name="T32" fmla="*/ 114 w 437"/>
                <a:gd name="T33" fmla="*/ 411 h 437"/>
                <a:gd name="T34" fmla="*/ 78 w 437"/>
                <a:gd name="T35" fmla="*/ 387 h 437"/>
                <a:gd name="T36" fmla="*/ 50 w 437"/>
                <a:gd name="T37" fmla="*/ 357 h 437"/>
                <a:gd name="T38" fmla="*/ 25 w 437"/>
                <a:gd name="T39" fmla="*/ 322 h 437"/>
                <a:gd name="T40" fmla="*/ 12 w 437"/>
                <a:gd name="T41" fmla="*/ 294 h 437"/>
                <a:gd name="T42" fmla="*/ 6 w 437"/>
                <a:gd name="T43" fmla="*/ 273 h 437"/>
                <a:gd name="T44" fmla="*/ 2 w 437"/>
                <a:gd name="T45" fmla="*/ 252 h 437"/>
                <a:gd name="T46" fmla="*/ 0 w 437"/>
                <a:gd name="T47" fmla="*/ 230 h 437"/>
                <a:gd name="T48" fmla="*/ 0 w 437"/>
                <a:gd name="T49" fmla="*/ 207 h 437"/>
                <a:gd name="T50" fmla="*/ 2 w 437"/>
                <a:gd name="T51" fmla="*/ 185 h 437"/>
                <a:gd name="T52" fmla="*/ 6 w 437"/>
                <a:gd name="T53" fmla="*/ 164 h 437"/>
                <a:gd name="T54" fmla="*/ 12 w 437"/>
                <a:gd name="T55" fmla="*/ 143 h 437"/>
                <a:gd name="T56" fmla="*/ 25 w 437"/>
                <a:gd name="T57" fmla="*/ 114 h 437"/>
                <a:gd name="T58" fmla="*/ 50 w 437"/>
                <a:gd name="T59" fmla="*/ 79 h 437"/>
                <a:gd name="T60" fmla="*/ 78 w 437"/>
                <a:gd name="T61" fmla="*/ 50 h 437"/>
                <a:gd name="T62" fmla="*/ 114 w 437"/>
                <a:gd name="T63" fmla="*/ 25 h 437"/>
                <a:gd name="T64" fmla="*/ 143 w 437"/>
                <a:gd name="T65" fmla="*/ 12 h 437"/>
                <a:gd name="T66" fmla="*/ 164 w 437"/>
                <a:gd name="T67" fmla="*/ 6 h 437"/>
                <a:gd name="T68" fmla="*/ 185 w 437"/>
                <a:gd name="T69" fmla="*/ 2 h 437"/>
                <a:gd name="T70" fmla="*/ 207 w 437"/>
                <a:gd name="T71" fmla="*/ 0 h 437"/>
                <a:gd name="T72" fmla="*/ 230 w 437"/>
                <a:gd name="T73" fmla="*/ 0 h 437"/>
                <a:gd name="T74" fmla="*/ 252 w 437"/>
                <a:gd name="T75" fmla="*/ 2 h 437"/>
                <a:gd name="T76" fmla="*/ 273 w 437"/>
                <a:gd name="T77" fmla="*/ 6 h 437"/>
                <a:gd name="T78" fmla="*/ 293 w 437"/>
                <a:gd name="T79" fmla="*/ 12 h 437"/>
                <a:gd name="T80" fmla="*/ 322 w 437"/>
                <a:gd name="T81" fmla="*/ 25 h 437"/>
                <a:gd name="T82" fmla="*/ 357 w 437"/>
                <a:gd name="T83" fmla="*/ 50 h 437"/>
                <a:gd name="T84" fmla="*/ 387 w 437"/>
                <a:gd name="T85" fmla="*/ 79 h 437"/>
                <a:gd name="T86" fmla="*/ 411 w 437"/>
                <a:gd name="T87" fmla="*/ 114 h 437"/>
                <a:gd name="T88" fmla="*/ 423 w 437"/>
                <a:gd name="T89" fmla="*/ 143 h 437"/>
                <a:gd name="T90" fmla="*/ 430 w 437"/>
                <a:gd name="T91" fmla="*/ 164 h 437"/>
                <a:gd name="T92" fmla="*/ 435 w 437"/>
                <a:gd name="T93" fmla="*/ 185 h 437"/>
                <a:gd name="T94" fmla="*/ 437 w 437"/>
                <a:gd name="T95" fmla="*/ 20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7">
                  <a:moveTo>
                    <a:pt x="437" y="218"/>
                  </a:moveTo>
                  <a:lnTo>
                    <a:pt x="437" y="230"/>
                  </a:lnTo>
                  <a:lnTo>
                    <a:pt x="436" y="240"/>
                  </a:lnTo>
                  <a:lnTo>
                    <a:pt x="435" y="252"/>
                  </a:lnTo>
                  <a:lnTo>
                    <a:pt x="433" y="263"/>
                  </a:lnTo>
                  <a:lnTo>
                    <a:pt x="430" y="273"/>
                  </a:lnTo>
                  <a:lnTo>
                    <a:pt x="428" y="283"/>
                  </a:lnTo>
                  <a:lnTo>
                    <a:pt x="423" y="294"/>
                  </a:lnTo>
                  <a:lnTo>
                    <a:pt x="420" y="303"/>
                  </a:lnTo>
                  <a:lnTo>
                    <a:pt x="411" y="322"/>
                  </a:lnTo>
                  <a:lnTo>
                    <a:pt x="400" y="340"/>
                  </a:lnTo>
                  <a:lnTo>
                    <a:pt x="387" y="357"/>
                  </a:lnTo>
                  <a:lnTo>
                    <a:pt x="373" y="373"/>
                  </a:lnTo>
                  <a:lnTo>
                    <a:pt x="357" y="387"/>
                  </a:lnTo>
                  <a:lnTo>
                    <a:pt x="340" y="400"/>
                  </a:lnTo>
                  <a:lnTo>
                    <a:pt x="322" y="411"/>
                  </a:lnTo>
                  <a:lnTo>
                    <a:pt x="303" y="420"/>
                  </a:lnTo>
                  <a:lnTo>
                    <a:pt x="293" y="425"/>
                  </a:lnTo>
                  <a:lnTo>
                    <a:pt x="283" y="428"/>
                  </a:lnTo>
                  <a:lnTo>
                    <a:pt x="273" y="431"/>
                  </a:lnTo>
                  <a:lnTo>
                    <a:pt x="263" y="433"/>
                  </a:lnTo>
                  <a:lnTo>
                    <a:pt x="252" y="435"/>
                  </a:lnTo>
                  <a:lnTo>
                    <a:pt x="240" y="436"/>
                  </a:lnTo>
                  <a:lnTo>
                    <a:pt x="230" y="437"/>
                  </a:lnTo>
                  <a:lnTo>
                    <a:pt x="218" y="437"/>
                  </a:lnTo>
                  <a:lnTo>
                    <a:pt x="207" y="437"/>
                  </a:lnTo>
                  <a:lnTo>
                    <a:pt x="196" y="436"/>
                  </a:lnTo>
                  <a:lnTo>
                    <a:pt x="185" y="435"/>
                  </a:lnTo>
                  <a:lnTo>
                    <a:pt x="174" y="433"/>
                  </a:lnTo>
                  <a:lnTo>
                    <a:pt x="164" y="431"/>
                  </a:lnTo>
                  <a:lnTo>
                    <a:pt x="153" y="428"/>
                  </a:lnTo>
                  <a:lnTo>
                    <a:pt x="143" y="425"/>
                  </a:lnTo>
                  <a:lnTo>
                    <a:pt x="133" y="420"/>
                  </a:lnTo>
                  <a:lnTo>
                    <a:pt x="114" y="411"/>
                  </a:lnTo>
                  <a:lnTo>
                    <a:pt x="95" y="400"/>
                  </a:lnTo>
                  <a:lnTo>
                    <a:pt x="78" y="387"/>
                  </a:lnTo>
                  <a:lnTo>
                    <a:pt x="64" y="373"/>
                  </a:lnTo>
                  <a:lnTo>
                    <a:pt x="50" y="357"/>
                  </a:lnTo>
                  <a:lnTo>
                    <a:pt x="37" y="340"/>
                  </a:lnTo>
                  <a:lnTo>
                    <a:pt x="25" y="322"/>
                  </a:lnTo>
                  <a:lnTo>
                    <a:pt x="17" y="303"/>
                  </a:lnTo>
                  <a:lnTo>
                    <a:pt x="12" y="294"/>
                  </a:lnTo>
                  <a:lnTo>
                    <a:pt x="9" y="283"/>
                  </a:lnTo>
                  <a:lnTo>
                    <a:pt x="6" y="273"/>
                  </a:lnTo>
                  <a:lnTo>
                    <a:pt x="4" y="263"/>
                  </a:lnTo>
                  <a:lnTo>
                    <a:pt x="2" y="252"/>
                  </a:lnTo>
                  <a:lnTo>
                    <a:pt x="1" y="240"/>
                  </a:lnTo>
                  <a:lnTo>
                    <a:pt x="0" y="230"/>
                  </a:lnTo>
                  <a:lnTo>
                    <a:pt x="0" y="218"/>
                  </a:lnTo>
                  <a:lnTo>
                    <a:pt x="0" y="207"/>
                  </a:lnTo>
                  <a:lnTo>
                    <a:pt x="1" y="196"/>
                  </a:lnTo>
                  <a:lnTo>
                    <a:pt x="2" y="185"/>
                  </a:lnTo>
                  <a:lnTo>
                    <a:pt x="4" y="174"/>
                  </a:lnTo>
                  <a:lnTo>
                    <a:pt x="6" y="164"/>
                  </a:lnTo>
                  <a:lnTo>
                    <a:pt x="9" y="153"/>
                  </a:lnTo>
                  <a:lnTo>
                    <a:pt x="12" y="143"/>
                  </a:lnTo>
                  <a:lnTo>
                    <a:pt x="17" y="133"/>
                  </a:lnTo>
                  <a:lnTo>
                    <a:pt x="25" y="114"/>
                  </a:lnTo>
                  <a:lnTo>
                    <a:pt x="37" y="95"/>
                  </a:lnTo>
                  <a:lnTo>
                    <a:pt x="50" y="79"/>
                  </a:lnTo>
                  <a:lnTo>
                    <a:pt x="64" y="63"/>
                  </a:lnTo>
                  <a:lnTo>
                    <a:pt x="78" y="50"/>
                  </a:lnTo>
                  <a:lnTo>
                    <a:pt x="95" y="37"/>
                  </a:lnTo>
                  <a:lnTo>
                    <a:pt x="114" y="25"/>
                  </a:lnTo>
                  <a:lnTo>
                    <a:pt x="133" y="17"/>
                  </a:lnTo>
                  <a:lnTo>
                    <a:pt x="143" y="12"/>
                  </a:lnTo>
                  <a:lnTo>
                    <a:pt x="153" y="9"/>
                  </a:lnTo>
                  <a:lnTo>
                    <a:pt x="164" y="6"/>
                  </a:lnTo>
                  <a:lnTo>
                    <a:pt x="174" y="4"/>
                  </a:lnTo>
                  <a:lnTo>
                    <a:pt x="185" y="2"/>
                  </a:lnTo>
                  <a:lnTo>
                    <a:pt x="196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30" y="0"/>
                  </a:lnTo>
                  <a:lnTo>
                    <a:pt x="240" y="1"/>
                  </a:lnTo>
                  <a:lnTo>
                    <a:pt x="252" y="2"/>
                  </a:lnTo>
                  <a:lnTo>
                    <a:pt x="263" y="4"/>
                  </a:lnTo>
                  <a:lnTo>
                    <a:pt x="273" y="6"/>
                  </a:lnTo>
                  <a:lnTo>
                    <a:pt x="283" y="9"/>
                  </a:lnTo>
                  <a:lnTo>
                    <a:pt x="293" y="12"/>
                  </a:lnTo>
                  <a:lnTo>
                    <a:pt x="303" y="17"/>
                  </a:lnTo>
                  <a:lnTo>
                    <a:pt x="322" y="25"/>
                  </a:lnTo>
                  <a:lnTo>
                    <a:pt x="340" y="37"/>
                  </a:lnTo>
                  <a:lnTo>
                    <a:pt x="357" y="50"/>
                  </a:lnTo>
                  <a:lnTo>
                    <a:pt x="373" y="63"/>
                  </a:lnTo>
                  <a:lnTo>
                    <a:pt x="387" y="79"/>
                  </a:lnTo>
                  <a:lnTo>
                    <a:pt x="400" y="95"/>
                  </a:lnTo>
                  <a:lnTo>
                    <a:pt x="411" y="114"/>
                  </a:lnTo>
                  <a:lnTo>
                    <a:pt x="420" y="133"/>
                  </a:lnTo>
                  <a:lnTo>
                    <a:pt x="423" y="143"/>
                  </a:lnTo>
                  <a:lnTo>
                    <a:pt x="428" y="153"/>
                  </a:lnTo>
                  <a:lnTo>
                    <a:pt x="430" y="164"/>
                  </a:lnTo>
                  <a:lnTo>
                    <a:pt x="433" y="174"/>
                  </a:lnTo>
                  <a:lnTo>
                    <a:pt x="435" y="185"/>
                  </a:lnTo>
                  <a:lnTo>
                    <a:pt x="436" y="196"/>
                  </a:lnTo>
                  <a:lnTo>
                    <a:pt x="437" y="207"/>
                  </a:lnTo>
                  <a:lnTo>
                    <a:pt x="437" y="218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87DF1EA6-2581-466E-B8DE-2FC998D23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266" y="2746223"/>
              <a:ext cx="137966" cy="137966"/>
            </a:xfrm>
            <a:custGeom>
              <a:avLst/>
              <a:gdLst>
                <a:gd name="T0" fmla="*/ 437 w 437"/>
                <a:gd name="T1" fmla="*/ 231 h 439"/>
                <a:gd name="T2" fmla="*/ 434 w 437"/>
                <a:gd name="T3" fmla="*/ 253 h 439"/>
                <a:gd name="T4" fmla="*/ 430 w 437"/>
                <a:gd name="T5" fmla="*/ 275 h 439"/>
                <a:gd name="T6" fmla="*/ 423 w 437"/>
                <a:gd name="T7" fmla="*/ 295 h 439"/>
                <a:gd name="T8" fmla="*/ 411 w 437"/>
                <a:gd name="T9" fmla="*/ 324 h 439"/>
                <a:gd name="T10" fmla="*/ 387 w 437"/>
                <a:gd name="T11" fmla="*/ 359 h 439"/>
                <a:gd name="T12" fmla="*/ 357 w 437"/>
                <a:gd name="T13" fmla="*/ 389 h 439"/>
                <a:gd name="T14" fmla="*/ 322 w 437"/>
                <a:gd name="T15" fmla="*/ 412 h 439"/>
                <a:gd name="T16" fmla="*/ 293 w 437"/>
                <a:gd name="T17" fmla="*/ 425 h 439"/>
                <a:gd name="T18" fmla="*/ 273 w 437"/>
                <a:gd name="T19" fmla="*/ 432 h 439"/>
                <a:gd name="T20" fmla="*/ 251 w 437"/>
                <a:gd name="T21" fmla="*/ 436 h 439"/>
                <a:gd name="T22" fmla="*/ 230 w 437"/>
                <a:gd name="T23" fmla="*/ 439 h 439"/>
                <a:gd name="T24" fmla="*/ 207 w 437"/>
                <a:gd name="T25" fmla="*/ 439 h 439"/>
                <a:gd name="T26" fmla="*/ 185 w 437"/>
                <a:gd name="T27" fmla="*/ 436 h 439"/>
                <a:gd name="T28" fmla="*/ 164 w 437"/>
                <a:gd name="T29" fmla="*/ 432 h 439"/>
                <a:gd name="T30" fmla="*/ 142 w 437"/>
                <a:gd name="T31" fmla="*/ 425 h 439"/>
                <a:gd name="T32" fmla="*/ 114 w 437"/>
                <a:gd name="T33" fmla="*/ 412 h 439"/>
                <a:gd name="T34" fmla="*/ 78 w 437"/>
                <a:gd name="T35" fmla="*/ 389 h 439"/>
                <a:gd name="T36" fmla="*/ 49 w 437"/>
                <a:gd name="T37" fmla="*/ 359 h 439"/>
                <a:gd name="T38" fmla="*/ 25 w 437"/>
                <a:gd name="T39" fmla="*/ 324 h 439"/>
                <a:gd name="T40" fmla="*/ 12 w 437"/>
                <a:gd name="T41" fmla="*/ 295 h 439"/>
                <a:gd name="T42" fmla="*/ 6 w 437"/>
                <a:gd name="T43" fmla="*/ 275 h 439"/>
                <a:gd name="T44" fmla="*/ 2 w 437"/>
                <a:gd name="T45" fmla="*/ 253 h 439"/>
                <a:gd name="T46" fmla="*/ 0 w 437"/>
                <a:gd name="T47" fmla="*/ 231 h 439"/>
                <a:gd name="T48" fmla="*/ 0 w 437"/>
                <a:gd name="T49" fmla="*/ 209 h 439"/>
                <a:gd name="T50" fmla="*/ 2 w 437"/>
                <a:gd name="T51" fmla="*/ 187 h 439"/>
                <a:gd name="T52" fmla="*/ 6 w 437"/>
                <a:gd name="T53" fmla="*/ 165 h 439"/>
                <a:gd name="T54" fmla="*/ 12 w 437"/>
                <a:gd name="T55" fmla="*/ 144 h 439"/>
                <a:gd name="T56" fmla="*/ 25 w 437"/>
                <a:gd name="T57" fmla="*/ 115 h 439"/>
                <a:gd name="T58" fmla="*/ 49 w 437"/>
                <a:gd name="T59" fmla="*/ 80 h 439"/>
                <a:gd name="T60" fmla="*/ 78 w 437"/>
                <a:gd name="T61" fmla="*/ 50 h 439"/>
                <a:gd name="T62" fmla="*/ 114 w 437"/>
                <a:gd name="T63" fmla="*/ 27 h 439"/>
                <a:gd name="T64" fmla="*/ 142 w 437"/>
                <a:gd name="T65" fmla="*/ 14 h 439"/>
                <a:gd name="T66" fmla="*/ 164 w 437"/>
                <a:gd name="T67" fmla="*/ 8 h 439"/>
                <a:gd name="T68" fmla="*/ 185 w 437"/>
                <a:gd name="T69" fmla="*/ 3 h 439"/>
                <a:gd name="T70" fmla="*/ 207 w 437"/>
                <a:gd name="T71" fmla="*/ 1 h 439"/>
                <a:gd name="T72" fmla="*/ 230 w 437"/>
                <a:gd name="T73" fmla="*/ 1 h 439"/>
                <a:gd name="T74" fmla="*/ 251 w 437"/>
                <a:gd name="T75" fmla="*/ 3 h 439"/>
                <a:gd name="T76" fmla="*/ 273 w 437"/>
                <a:gd name="T77" fmla="*/ 8 h 439"/>
                <a:gd name="T78" fmla="*/ 293 w 437"/>
                <a:gd name="T79" fmla="*/ 14 h 439"/>
                <a:gd name="T80" fmla="*/ 322 w 437"/>
                <a:gd name="T81" fmla="*/ 27 h 439"/>
                <a:gd name="T82" fmla="*/ 357 w 437"/>
                <a:gd name="T83" fmla="*/ 50 h 439"/>
                <a:gd name="T84" fmla="*/ 387 w 437"/>
                <a:gd name="T85" fmla="*/ 80 h 439"/>
                <a:gd name="T86" fmla="*/ 411 w 437"/>
                <a:gd name="T87" fmla="*/ 115 h 439"/>
                <a:gd name="T88" fmla="*/ 423 w 437"/>
                <a:gd name="T89" fmla="*/ 144 h 439"/>
                <a:gd name="T90" fmla="*/ 430 w 437"/>
                <a:gd name="T91" fmla="*/ 165 h 439"/>
                <a:gd name="T92" fmla="*/ 434 w 437"/>
                <a:gd name="T93" fmla="*/ 187 h 439"/>
                <a:gd name="T94" fmla="*/ 437 w 437"/>
                <a:gd name="T95" fmla="*/ 20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9">
                  <a:moveTo>
                    <a:pt x="437" y="220"/>
                  </a:moveTo>
                  <a:lnTo>
                    <a:pt x="437" y="231"/>
                  </a:lnTo>
                  <a:lnTo>
                    <a:pt x="436" y="242"/>
                  </a:lnTo>
                  <a:lnTo>
                    <a:pt x="434" y="253"/>
                  </a:lnTo>
                  <a:lnTo>
                    <a:pt x="433" y="264"/>
                  </a:lnTo>
                  <a:lnTo>
                    <a:pt x="430" y="275"/>
                  </a:lnTo>
                  <a:lnTo>
                    <a:pt x="428" y="285"/>
                  </a:lnTo>
                  <a:lnTo>
                    <a:pt x="423" y="295"/>
                  </a:lnTo>
                  <a:lnTo>
                    <a:pt x="420" y="305"/>
                  </a:lnTo>
                  <a:lnTo>
                    <a:pt x="411" y="324"/>
                  </a:lnTo>
                  <a:lnTo>
                    <a:pt x="400" y="342"/>
                  </a:lnTo>
                  <a:lnTo>
                    <a:pt x="387" y="359"/>
                  </a:lnTo>
                  <a:lnTo>
                    <a:pt x="373" y="375"/>
                  </a:lnTo>
                  <a:lnTo>
                    <a:pt x="357" y="389"/>
                  </a:lnTo>
                  <a:lnTo>
                    <a:pt x="340" y="402"/>
                  </a:lnTo>
                  <a:lnTo>
                    <a:pt x="322" y="412"/>
                  </a:lnTo>
                  <a:lnTo>
                    <a:pt x="303" y="422"/>
                  </a:lnTo>
                  <a:lnTo>
                    <a:pt x="293" y="425"/>
                  </a:lnTo>
                  <a:lnTo>
                    <a:pt x="283" y="429"/>
                  </a:lnTo>
                  <a:lnTo>
                    <a:pt x="273" y="432"/>
                  </a:lnTo>
                  <a:lnTo>
                    <a:pt x="263" y="435"/>
                  </a:lnTo>
                  <a:lnTo>
                    <a:pt x="251" y="436"/>
                  </a:lnTo>
                  <a:lnTo>
                    <a:pt x="240" y="438"/>
                  </a:lnTo>
                  <a:lnTo>
                    <a:pt x="230" y="439"/>
                  </a:lnTo>
                  <a:lnTo>
                    <a:pt x="218" y="439"/>
                  </a:lnTo>
                  <a:lnTo>
                    <a:pt x="207" y="439"/>
                  </a:lnTo>
                  <a:lnTo>
                    <a:pt x="196" y="438"/>
                  </a:lnTo>
                  <a:lnTo>
                    <a:pt x="185" y="436"/>
                  </a:lnTo>
                  <a:lnTo>
                    <a:pt x="174" y="435"/>
                  </a:lnTo>
                  <a:lnTo>
                    <a:pt x="164" y="432"/>
                  </a:lnTo>
                  <a:lnTo>
                    <a:pt x="153" y="429"/>
                  </a:lnTo>
                  <a:lnTo>
                    <a:pt x="142" y="425"/>
                  </a:lnTo>
                  <a:lnTo>
                    <a:pt x="133" y="422"/>
                  </a:lnTo>
                  <a:lnTo>
                    <a:pt x="114" y="412"/>
                  </a:lnTo>
                  <a:lnTo>
                    <a:pt x="95" y="402"/>
                  </a:lnTo>
                  <a:lnTo>
                    <a:pt x="78" y="389"/>
                  </a:lnTo>
                  <a:lnTo>
                    <a:pt x="64" y="375"/>
                  </a:lnTo>
                  <a:lnTo>
                    <a:pt x="49" y="359"/>
                  </a:lnTo>
                  <a:lnTo>
                    <a:pt x="37" y="342"/>
                  </a:lnTo>
                  <a:lnTo>
                    <a:pt x="25" y="324"/>
                  </a:lnTo>
                  <a:lnTo>
                    <a:pt x="17" y="305"/>
                  </a:lnTo>
                  <a:lnTo>
                    <a:pt x="12" y="295"/>
                  </a:lnTo>
                  <a:lnTo>
                    <a:pt x="9" y="285"/>
                  </a:lnTo>
                  <a:lnTo>
                    <a:pt x="6" y="275"/>
                  </a:lnTo>
                  <a:lnTo>
                    <a:pt x="4" y="264"/>
                  </a:lnTo>
                  <a:lnTo>
                    <a:pt x="2" y="253"/>
                  </a:lnTo>
                  <a:lnTo>
                    <a:pt x="1" y="242"/>
                  </a:lnTo>
                  <a:lnTo>
                    <a:pt x="0" y="231"/>
                  </a:lnTo>
                  <a:lnTo>
                    <a:pt x="0" y="220"/>
                  </a:lnTo>
                  <a:lnTo>
                    <a:pt x="0" y="209"/>
                  </a:lnTo>
                  <a:lnTo>
                    <a:pt x="1" y="197"/>
                  </a:lnTo>
                  <a:lnTo>
                    <a:pt x="2" y="187"/>
                  </a:lnTo>
                  <a:lnTo>
                    <a:pt x="4" y="176"/>
                  </a:lnTo>
                  <a:lnTo>
                    <a:pt x="6" y="165"/>
                  </a:lnTo>
                  <a:lnTo>
                    <a:pt x="9" y="155"/>
                  </a:lnTo>
                  <a:lnTo>
                    <a:pt x="12" y="144"/>
                  </a:lnTo>
                  <a:lnTo>
                    <a:pt x="17" y="134"/>
                  </a:lnTo>
                  <a:lnTo>
                    <a:pt x="25" y="115"/>
                  </a:lnTo>
                  <a:lnTo>
                    <a:pt x="37" y="97"/>
                  </a:lnTo>
                  <a:lnTo>
                    <a:pt x="49" y="80"/>
                  </a:lnTo>
                  <a:lnTo>
                    <a:pt x="64" y="65"/>
                  </a:lnTo>
                  <a:lnTo>
                    <a:pt x="78" y="50"/>
                  </a:lnTo>
                  <a:lnTo>
                    <a:pt x="95" y="39"/>
                  </a:lnTo>
                  <a:lnTo>
                    <a:pt x="114" y="27"/>
                  </a:lnTo>
                  <a:lnTo>
                    <a:pt x="133" y="18"/>
                  </a:lnTo>
                  <a:lnTo>
                    <a:pt x="142" y="14"/>
                  </a:lnTo>
                  <a:lnTo>
                    <a:pt x="153" y="11"/>
                  </a:lnTo>
                  <a:lnTo>
                    <a:pt x="164" y="8"/>
                  </a:lnTo>
                  <a:lnTo>
                    <a:pt x="174" y="6"/>
                  </a:lnTo>
                  <a:lnTo>
                    <a:pt x="185" y="3"/>
                  </a:lnTo>
                  <a:lnTo>
                    <a:pt x="196" y="2"/>
                  </a:lnTo>
                  <a:lnTo>
                    <a:pt x="207" y="1"/>
                  </a:lnTo>
                  <a:lnTo>
                    <a:pt x="218" y="0"/>
                  </a:lnTo>
                  <a:lnTo>
                    <a:pt x="230" y="1"/>
                  </a:lnTo>
                  <a:lnTo>
                    <a:pt x="240" y="2"/>
                  </a:lnTo>
                  <a:lnTo>
                    <a:pt x="251" y="3"/>
                  </a:lnTo>
                  <a:lnTo>
                    <a:pt x="263" y="6"/>
                  </a:lnTo>
                  <a:lnTo>
                    <a:pt x="273" y="8"/>
                  </a:lnTo>
                  <a:lnTo>
                    <a:pt x="283" y="11"/>
                  </a:lnTo>
                  <a:lnTo>
                    <a:pt x="293" y="14"/>
                  </a:lnTo>
                  <a:lnTo>
                    <a:pt x="303" y="18"/>
                  </a:lnTo>
                  <a:lnTo>
                    <a:pt x="322" y="27"/>
                  </a:lnTo>
                  <a:lnTo>
                    <a:pt x="340" y="39"/>
                  </a:lnTo>
                  <a:lnTo>
                    <a:pt x="357" y="50"/>
                  </a:lnTo>
                  <a:lnTo>
                    <a:pt x="373" y="65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1" y="115"/>
                  </a:lnTo>
                  <a:lnTo>
                    <a:pt x="420" y="134"/>
                  </a:lnTo>
                  <a:lnTo>
                    <a:pt x="423" y="144"/>
                  </a:lnTo>
                  <a:lnTo>
                    <a:pt x="428" y="155"/>
                  </a:lnTo>
                  <a:lnTo>
                    <a:pt x="430" y="165"/>
                  </a:lnTo>
                  <a:lnTo>
                    <a:pt x="433" y="176"/>
                  </a:lnTo>
                  <a:lnTo>
                    <a:pt x="434" y="187"/>
                  </a:lnTo>
                  <a:lnTo>
                    <a:pt x="436" y="197"/>
                  </a:lnTo>
                  <a:lnTo>
                    <a:pt x="437" y="209"/>
                  </a:lnTo>
                  <a:lnTo>
                    <a:pt x="437" y="22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0C88D6CC-AE51-4E33-83D6-20E2A2BF9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038" y="5311136"/>
              <a:ext cx="136399" cy="136399"/>
            </a:xfrm>
            <a:custGeom>
              <a:avLst/>
              <a:gdLst>
                <a:gd name="T0" fmla="*/ 437 w 437"/>
                <a:gd name="T1" fmla="*/ 231 h 438"/>
                <a:gd name="T2" fmla="*/ 435 w 437"/>
                <a:gd name="T3" fmla="*/ 253 h 438"/>
                <a:gd name="T4" fmla="*/ 431 w 437"/>
                <a:gd name="T5" fmla="*/ 274 h 438"/>
                <a:gd name="T6" fmla="*/ 425 w 437"/>
                <a:gd name="T7" fmla="*/ 294 h 438"/>
                <a:gd name="T8" fmla="*/ 411 w 437"/>
                <a:gd name="T9" fmla="*/ 324 h 438"/>
                <a:gd name="T10" fmla="*/ 387 w 437"/>
                <a:gd name="T11" fmla="*/ 359 h 438"/>
                <a:gd name="T12" fmla="*/ 358 w 437"/>
                <a:gd name="T13" fmla="*/ 388 h 438"/>
                <a:gd name="T14" fmla="*/ 323 w 437"/>
                <a:gd name="T15" fmla="*/ 413 h 438"/>
                <a:gd name="T16" fmla="*/ 294 w 437"/>
                <a:gd name="T17" fmla="*/ 425 h 438"/>
                <a:gd name="T18" fmla="*/ 273 w 437"/>
                <a:gd name="T19" fmla="*/ 432 h 438"/>
                <a:gd name="T20" fmla="*/ 252 w 437"/>
                <a:gd name="T21" fmla="*/ 436 h 438"/>
                <a:gd name="T22" fmla="*/ 230 w 437"/>
                <a:gd name="T23" fmla="*/ 438 h 438"/>
                <a:gd name="T24" fmla="*/ 207 w 437"/>
                <a:gd name="T25" fmla="*/ 438 h 438"/>
                <a:gd name="T26" fmla="*/ 185 w 437"/>
                <a:gd name="T27" fmla="*/ 436 h 438"/>
                <a:gd name="T28" fmla="*/ 164 w 437"/>
                <a:gd name="T29" fmla="*/ 432 h 438"/>
                <a:gd name="T30" fmla="*/ 144 w 437"/>
                <a:gd name="T31" fmla="*/ 425 h 438"/>
                <a:gd name="T32" fmla="*/ 115 w 437"/>
                <a:gd name="T33" fmla="*/ 413 h 438"/>
                <a:gd name="T34" fmla="*/ 80 w 437"/>
                <a:gd name="T35" fmla="*/ 388 h 438"/>
                <a:gd name="T36" fmla="*/ 50 w 437"/>
                <a:gd name="T37" fmla="*/ 359 h 438"/>
                <a:gd name="T38" fmla="*/ 27 w 437"/>
                <a:gd name="T39" fmla="*/ 324 h 438"/>
                <a:gd name="T40" fmla="*/ 13 w 437"/>
                <a:gd name="T41" fmla="*/ 294 h 438"/>
                <a:gd name="T42" fmla="*/ 6 w 437"/>
                <a:gd name="T43" fmla="*/ 274 h 438"/>
                <a:gd name="T44" fmla="*/ 2 w 437"/>
                <a:gd name="T45" fmla="*/ 253 h 438"/>
                <a:gd name="T46" fmla="*/ 0 w 437"/>
                <a:gd name="T47" fmla="*/ 231 h 438"/>
                <a:gd name="T48" fmla="*/ 0 w 437"/>
                <a:gd name="T49" fmla="*/ 208 h 438"/>
                <a:gd name="T50" fmla="*/ 2 w 437"/>
                <a:gd name="T51" fmla="*/ 186 h 438"/>
                <a:gd name="T52" fmla="*/ 6 w 437"/>
                <a:gd name="T53" fmla="*/ 164 h 438"/>
                <a:gd name="T54" fmla="*/ 13 w 437"/>
                <a:gd name="T55" fmla="*/ 144 h 438"/>
                <a:gd name="T56" fmla="*/ 27 w 437"/>
                <a:gd name="T57" fmla="*/ 115 h 438"/>
                <a:gd name="T58" fmla="*/ 50 w 437"/>
                <a:gd name="T59" fmla="*/ 80 h 438"/>
                <a:gd name="T60" fmla="*/ 80 w 437"/>
                <a:gd name="T61" fmla="*/ 51 h 438"/>
                <a:gd name="T62" fmla="*/ 115 w 437"/>
                <a:gd name="T63" fmla="*/ 27 h 438"/>
                <a:gd name="T64" fmla="*/ 144 w 437"/>
                <a:gd name="T65" fmla="*/ 14 h 438"/>
                <a:gd name="T66" fmla="*/ 164 w 437"/>
                <a:gd name="T67" fmla="*/ 8 h 438"/>
                <a:gd name="T68" fmla="*/ 185 w 437"/>
                <a:gd name="T69" fmla="*/ 3 h 438"/>
                <a:gd name="T70" fmla="*/ 207 w 437"/>
                <a:gd name="T71" fmla="*/ 0 h 438"/>
                <a:gd name="T72" fmla="*/ 230 w 437"/>
                <a:gd name="T73" fmla="*/ 0 h 438"/>
                <a:gd name="T74" fmla="*/ 252 w 437"/>
                <a:gd name="T75" fmla="*/ 3 h 438"/>
                <a:gd name="T76" fmla="*/ 273 w 437"/>
                <a:gd name="T77" fmla="*/ 8 h 438"/>
                <a:gd name="T78" fmla="*/ 294 w 437"/>
                <a:gd name="T79" fmla="*/ 14 h 438"/>
                <a:gd name="T80" fmla="*/ 323 w 437"/>
                <a:gd name="T81" fmla="*/ 27 h 438"/>
                <a:gd name="T82" fmla="*/ 358 w 437"/>
                <a:gd name="T83" fmla="*/ 51 h 438"/>
                <a:gd name="T84" fmla="*/ 387 w 437"/>
                <a:gd name="T85" fmla="*/ 80 h 438"/>
                <a:gd name="T86" fmla="*/ 411 w 437"/>
                <a:gd name="T87" fmla="*/ 115 h 438"/>
                <a:gd name="T88" fmla="*/ 425 w 437"/>
                <a:gd name="T89" fmla="*/ 144 h 438"/>
                <a:gd name="T90" fmla="*/ 431 w 437"/>
                <a:gd name="T91" fmla="*/ 164 h 438"/>
                <a:gd name="T92" fmla="*/ 435 w 437"/>
                <a:gd name="T93" fmla="*/ 186 h 438"/>
                <a:gd name="T94" fmla="*/ 437 w 437"/>
                <a:gd name="T95" fmla="*/ 20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8">
                  <a:moveTo>
                    <a:pt x="437" y="220"/>
                  </a:moveTo>
                  <a:lnTo>
                    <a:pt x="437" y="231"/>
                  </a:lnTo>
                  <a:lnTo>
                    <a:pt x="436" y="242"/>
                  </a:lnTo>
                  <a:lnTo>
                    <a:pt x="435" y="253"/>
                  </a:lnTo>
                  <a:lnTo>
                    <a:pt x="433" y="264"/>
                  </a:lnTo>
                  <a:lnTo>
                    <a:pt x="431" y="274"/>
                  </a:lnTo>
                  <a:lnTo>
                    <a:pt x="428" y="285"/>
                  </a:lnTo>
                  <a:lnTo>
                    <a:pt x="425" y="294"/>
                  </a:lnTo>
                  <a:lnTo>
                    <a:pt x="420" y="305"/>
                  </a:lnTo>
                  <a:lnTo>
                    <a:pt x="411" y="324"/>
                  </a:lnTo>
                  <a:lnTo>
                    <a:pt x="400" y="342"/>
                  </a:lnTo>
                  <a:lnTo>
                    <a:pt x="387" y="359"/>
                  </a:lnTo>
                  <a:lnTo>
                    <a:pt x="374" y="374"/>
                  </a:lnTo>
                  <a:lnTo>
                    <a:pt x="358" y="388"/>
                  </a:lnTo>
                  <a:lnTo>
                    <a:pt x="342" y="401"/>
                  </a:lnTo>
                  <a:lnTo>
                    <a:pt x="323" y="413"/>
                  </a:lnTo>
                  <a:lnTo>
                    <a:pt x="304" y="421"/>
                  </a:lnTo>
                  <a:lnTo>
                    <a:pt x="294" y="425"/>
                  </a:lnTo>
                  <a:lnTo>
                    <a:pt x="284" y="429"/>
                  </a:lnTo>
                  <a:lnTo>
                    <a:pt x="273" y="432"/>
                  </a:lnTo>
                  <a:lnTo>
                    <a:pt x="263" y="434"/>
                  </a:lnTo>
                  <a:lnTo>
                    <a:pt x="252" y="436"/>
                  </a:lnTo>
                  <a:lnTo>
                    <a:pt x="242" y="437"/>
                  </a:lnTo>
                  <a:lnTo>
                    <a:pt x="230" y="438"/>
                  </a:lnTo>
                  <a:lnTo>
                    <a:pt x="219" y="438"/>
                  </a:lnTo>
                  <a:lnTo>
                    <a:pt x="207" y="438"/>
                  </a:lnTo>
                  <a:lnTo>
                    <a:pt x="197" y="437"/>
                  </a:lnTo>
                  <a:lnTo>
                    <a:pt x="185" y="436"/>
                  </a:lnTo>
                  <a:lnTo>
                    <a:pt x="174" y="434"/>
                  </a:lnTo>
                  <a:lnTo>
                    <a:pt x="164" y="432"/>
                  </a:lnTo>
                  <a:lnTo>
                    <a:pt x="153" y="429"/>
                  </a:lnTo>
                  <a:lnTo>
                    <a:pt x="144" y="425"/>
                  </a:lnTo>
                  <a:lnTo>
                    <a:pt x="134" y="421"/>
                  </a:lnTo>
                  <a:lnTo>
                    <a:pt x="115" y="413"/>
                  </a:lnTo>
                  <a:lnTo>
                    <a:pt x="97" y="401"/>
                  </a:lnTo>
                  <a:lnTo>
                    <a:pt x="80" y="388"/>
                  </a:lnTo>
                  <a:lnTo>
                    <a:pt x="64" y="374"/>
                  </a:lnTo>
                  <a:lnTo>
                    <a:pt x="50" y="359"/>
                  </a:lnTo>
                  <a:lnTo>
                    <a:pt x="37" y="342"/>
                  </a:lnTo>
                  <a:lnTo>
                    <a:pt x="27" y="324"/>
                  </a:lnTo>
                  <a:lnTo>
                    <a:pt x="17" y="305"/>
                  </a:lnTo>
                  <a:lnTo>
                    <a:pt x="13" y="294"/>
                  </a:lnTo>
                  <a:lnTo>
                    <a:pt x="9" y="285"/>
                  </a:lnTo>
                  <a:lnTo>
                    <a:pt x="6" y="274"/>
                  </a:lnTo>
                  <a:lnTo>
                    <a:pt x="4" y="264"/>
                  </a:lnTo>
                  <a:lnTo>
                    <a:pt x="2" y="253"/>
                  </a:lnTo>
                  <a:lnTo>
                    <a:pt x="1" y="242"/>
                  </a:lnTo>
                  <a:lnTo>
                    <a:pt x="0" y="231"/>
                  </a:lnTo>
                  <a:lnTo>
                    <a:pt x="0" y="220"/>
                  </a:lnTo>
                  <a:lnTo>
                    <a:pt x="0" y="208"/>
                  </a:lnTo>
                  <a:lnTo>
                    <a:pt x="1" y="197"/>
                  </a:lnTo>
                  <a:lnTo>
                    <a:pt x="2" y="186"/>
                  </a:lnTo>
                  <a:lnTo>
                    <a:pt x="4" y="175"/>
                  </a:lnTo>
                  <a:lnTo>
                    <a:pt x="6" y="164"/>
                  </a:lnTo>
                  <a:lnTo>
                    <a:pt x="9" y="155"/>
                  </a:lnTo>
                  <a:lnTo>
                    <a:pt x="13" y="144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7" y="97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80" y="51"/>
                  </a:lnTo>
                  <a:lnTo>
                    <a:pt x="97" y="38"/>
                  </a:lnTo>
                  <a:lnTo>
                    <a:pt x="115" y="27"/>
                  </a:lnTo>
                  <a:lnTo>
                    <a:pt x="134" y="18"/>
                  </a:lnTo>
                  <a:lnTo>
                    <a:pt x="144" y="14"/>
                  </a:lnTo>
                  <a:lnTo>
                    <a:pt x="153" y="10"/>
                  </a:lnTo>
                  <a:lnTo>
                    <a:pt x="164" y="8"/>
                  </a:lnTo>
                  <a:lnTo>
                    <a:pt x="174" y="5"/>
                  </a:lnTo>
                  <a:lnTo>
                    <a:pt x="185" y="3"/>
                  </a:lnTo>
                  <a:lnTo>
                    <a:pt x="197" y="2"/>
                  </a:lnTo>
                  <a:lnTo>
                    <a:pt x="207" y="0"/>
                  </a:lnTo>
                  <a:lnTo>
                    <a:pt x="219" y="0"/>
                  </a:lnTo>
                  <a:lnTo>
                    <a:pt x="230" y="0"/>
                  </a:lnTo>
                  <a:lnTo>
                    <a:pt x="242" y="2"/>
                  </a:lnTo>
                  <a:lnTo>
                    <a:pt x="252" y="3"/>
                  </a:lnTo>
                  <a:lnTo>
                    <a:pt x="263" y="5"/>
                  </a:lnTo>
                  <a:lnTo>
                    <a:pt x="273" y="8"/>
                  </a:lnTo>
                  <a:lnTo>
                    <a:pt x="284" y="10"/>
                  </a:lnTo>
                  <a:lnTo>
                    <a:pt x="294" y="14"/>
                  </a:lnTo>
                  <a:lnTo>
                    <a:pt x="304" y="18"/>
                  </a:lnTo>
                  <a:lnTo>
                    <a:pt x="323" y="27"/>
                  </a:lnTo>
                  <a:lnTo>
                    <a:pt x="342" y="38"/>
                  </a:lnTo>
                  <a:lnTo>
                    <a:pt x="358" y="51"/>
                  </a:lnTo>
                  <a:lnTo>
                    <a:pt x="374" y="64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1" y="115"/>
                  </a:lnTo>
                  <a:lnTo>
                    <a:pt x="420" y="135"/>
                  </a:lnTo>
                  <a:lnTo>
                    <a:pt x="425" y="144"/>
                  </a:lnTo>
                  <a:lnTo>
                    <a:pt x="428" y="155"/>
                  </a:lnTo>
                  <a:lnTo>
                    <a:pt x="431" y="164"/>
                  </a:lnTo>
                  <a:lnTo>
                    <a:pt x="433" y="175"/>
                  </a:lnTo>
                  <a:lnTo>
                    <a:pt x="435" y="186"/>
                  </a:lnTo>
                  <a:lnTo>
                    <a:pt x="436" y="197"/>
                  </a:lnTo>
                  <a:lnTo>
                    <a:pt x="437" y="208"/>
                  </a:lnTo>
                  <a:lnTo>
                    <a:pt x="437" y="22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110AC790-E2C3-414E-95AB-07918FB4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36" y="6138932"/>
              <a:ext cx="136399" cy="137966"/>
            </a:xfrm>
            <a:custGeom>
              <a:avLst/>
              <a:gdLst>
                <a:gd name="T0" fmla="*/ 437 w 437"/>
                <a:gd name="T1" fmla="*/ 231 h 438"/>
                <a:gd name="T2" fmla="*/ 435 w 437"/>
                <a:gd name="T3" fmla="*/ 252 h 438"/>
                <a:gd name="T4" fmla="*/ 431 w 437"/>
                <a:gd name="T5" fmla="*/ 273 h 438"/>
                <a:gd name="T6" fmla="*/ 424 w 437"/>
                <a:gd name="T7" fmla="*/ 295 h 438"/>
                <a:gd name="T8" fmla="*/ 410 w 437"/>
                <a:gd name="T9" fmla="*/ 323 h 438"/>
                <a:gd name="T10" fmla="*/ 387 w 437"/>
                <a:gd name="T11" fmla="*/ 359 h 438"/>
                <a:gd name="T12" fmla="*/ 357 w 437"/>
                <a:gd name="T13" fmla="*/ 388 h 438"/>
                <a:gd name="T14" fmla="*/ 322 w 437"/>
                <a:gd name="T15" fmla="*/ 412 h 438"/>
                <a:gd name="T16" fmla="*/ 293 w 437"/>
                <a:gd name="T17" fmla="*/ 425 h 438"/>
                <a:gd name="T18" fmla="*/ 273 w 437"/>
                <a:gd name="T19" fmla="*/ 431 h 438"/>
                <a:gd name="T20" fmla="*/ 252 w 437"/>
                <a:gd name="T21" fmla="*/ 435 h 438"/>
                <a:gd name="T22" fmla="*/ 230 w 437"/>
                <a:gd name="T23" fmla="*/ 437 h 438"/>
                <a:gd name="T24" fmla="*/ 207 w 437"/>
                <a:gd name="T25" fmla="*/ 437 h 438"/>
                <a:gd name="T26" fmla="*/ 185 w 437"/>
                <a:gd name="T27" fmla="*/ 435 h 438"/>
                <a:gd name="T28" fmla="*/ 164 w 437"/>
                <a:gd name="T29" fmla="*/ 431 h 438"/>
                <a:gd name="T30" fmla="*/ 143 w 437"/>
                <a:gd name="T31" fmla="*/ 425 h 438"/>
                <a:gd name="T32" fmla="*/ 114 w 437"/>
                <a:gd name="T33" fmla="*/ 412 h 438"/>
                <a:gd name="T34" fmla="*/ 79 w 437"/>
                <a:gd name="T35" fmla="*/ 388 h 438"/>
                <a:gd name="T36" fmla="*/ 50 w 437"/>
                <a:gd name="T37" fmla="*/ 359 h 438"/>
                <a:gd name="T38" fmla="*/ 26 w 437"/>
                <a:gd name="T39" fmla="*/ 323 h 438"/>
                <a:gd name="T40" fmla="*/ 12 w 437"/>
                <a:gd name="T41" fmla="*/ 295 h 438"/>
                <a:gd name="T42" fmla="*/ 6 w 437"/>
                <a:gd name="T43" fmla="*/ 273 h 438"/>
                <a:gd name="T44" fmla="*/ 2 w 437"/>
                <a:gd name="T45" fmla="*/ 252 h 438"/>
                <a:gd name="T46" fmla="*/ 0 w 437"/>
                <a:gd name="T47" fmla="*/ 231 h 438"/>
                <a:gd name="T48" fmla="*/ 0 w 437"/>
                <a:gd name="T49" fmla="*/ 207 h 438"/>
                <a:gd name="T50" fmla="*/ 2 w 437"/>
                <a:gd name="T51" fmla="*/ 186 h 438"/>
                <a:gd name="T52" fmla="*/ 6 w 437"/>
                <a:gd name="T53" fmla="*/ 165 h 438"/>
                <a:gd name="T54" fmla="*/ 12 w 437"/>
                <a:gd name="T55" fmla="*/ 143 h 438"/>
                <a:gd name="T56" fmla="*/ 26 w 437"/>
                <a:gd name="T57" fmla="*/ 115 h 438"/>
                <a:gd name="T58" fmla="*/ 50 w 437"/>
                <a:gd name="T59" fmla="*/ 80 h 438"/>
                <a:gd name="T60" fmla="*/ 79 w 437"/>
                <a:gd name="T61" fmla="*/ 50 h 438"/>
                <a:gd name="T62" fmla="*/ 114 w 437"/>
                <a:gd name="T63" fmla="*/ 26 h 438"/>
                <a:gd name="T64" fmla="*/ 143 w 437"/>
                <a:gd name="T65" fmla="*/ 14 h 438"/>
                <a:gd name="T66" fmla="*/ 164 w 437"/>
                <a:gd name="T67" fmla="*/ 7 h 438"/>
                <a:gd name="T68" fmla="*/ 185 w 437"/>
                <a:gd name="T69" fmla="*/ 3 h 438"/>
                <a:gd name="T70" fmla="*/ 207 w 437"/>
                <a:gd name="T71" fmla="*/ 1 h 438"/>
                <a:gd name="T72" fmla="*/ 230 w 437"/>
                <a:gd name="T73" fmla="*/ 1 h 438"/>
                <a:gd name="T74" fmla="*/ 252 w 437"/>
                <a:gd name="T75" fmla="*/ 3 h 438"/>
                <a:gd name="T76" fmla="*/ 273 w 437"/>
                <a:gd name="T77" fmla="*/ 7 h 438"/>
                <a:gd name="T78" fmla="*/ 293 w 437"/>
                <a:gd name="T79" fmla="*/ 14 h 438"/>
                <a:gd name="T80" fmla="*/ 322 w 437"/>
                <a:gd name="T81" fmla="*/ 26 h 438"/>
                <a:gd name="T82" fmla="*/ 357 w 437"/>
                <a:gd name="T83" fmla="*/ 50 h 438"/>
                <a:gd name="T84" fmla="*/ 387 w 437"/>
                <a:gd name="T85" fmla="*/ 80 h 438"/>
                <a:gd name="T86" fmla="*/ 410 w 437"/>
                <a:gd name="T87" fmla="*/ 115 h 438"/>
                <a:gd name="T88" fmla="*/ 424 w 437"/>
                <a:gd name="T89" fmla="*/ 143 h 438"/>
                <a:gd name="T90" fmla="*/ 431 w 437"/>
                <a:gd name="T91" fmla="*/ 165 h 438"/>
                <a:gd name="T92" fmla="*/ 435 w 437"/>
                <a:gd name="T93" fmla="*/ 186 h 438"/>
                <a:gd name="T94" fmla="*/ 437 w 437"/>
                <a:gd name="T95" fmla="*/ 20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8">
                  <a:moveTo>
                    <a:pt x="437" y="219"/>
                  </a:moveTo>
                  <a:lnTo>
                    <a:pt x="437" y="231"/>
                  </a:lnTo>
                  <a:lnTo>
                    <a:pt x="436" y="241"/>
                  </a:lnTo>
                  <a:lnTo>
                    <a:pt x="435" y="252"/>
                  </a:lnTo>
                  <a:lnTo>
                    <a:pt x="433" y="263"/>
                  </a:lnTo>
                  <a:lnTo>
                    <a:pt x="431" y="273"/>
                  </a:lnTo>
                  <a:lnTo>
                    <a:pt x="428" y="284"/>
                  </a:lnTo>
                  <a:lnTo>
                    <a:pt x="424" y="295"/>
                  </a:lnTo>
                  <a:lnTo>
                    <a:pt x="420" y="304"/>
                  </a:lnTo>
                  <a:lnTo>
                    <a:pt x="410" y="323"/>
                  </a:lnTo>
                  <a:lnTo>
                    <a:pt x="400" y="342"/>
                  </a:lnTo>
                  <a:lnTo>
                    <a:pt x="387" y="359"/>
                  </a:lnTo>
                  <a:lnTo>
                    <a:pt x="373" y="373"/>
                  </a:lnTo>
                  <a:lnTo>
                    <a:pt x="357" y="388"/>
                  </a:lnTo>
                  <a:lnTo>
                    <a:pt x="340" y="400"/>
                  </a:lnTo>
                  <a:lnTo>
                    <a:pt x="322" y="412"/>
                  </a:lnTo>
                  <a:lnTo>
                    <a:pt x="303" y="420"/>
                  </a:lnTo>
                  <a:lnTo>
                    <a:pt x="293" y="425"/>
                  </a:lnTo>
                  <a:lnTo>
                    <a:pt x="284" y="428"/>
                  </a:lnTo>
                  <a:lnTo>
                    <a:pt x="273" y="431"/>
                  </a:lnTo>
                  <a:lnTo>
                    <a:pt x="263" y="433"/>
                  </a:lnTo>
                  <a:lnTo>
                    <a:pt x="252" y="435"/>
                  </a:lnTo>
                  <a:lnTo>
                    <a:pt x="240" y="437"/>
                  </a:lnTo>
                  <a:lnTo>
                    <a:pt x="230" y="437"/>
                  </a:lnTo>
                  <a:lnTo>
                    <a:pt x="218" y="438"/>
                  </a:lnTo>
                  <a:lnTo>
                    <a:pt x="207" y="437"/>
                  </a:lnTo>
                  <a:lnTo>
                    <a:pt x="195" y="437"/>
                  </a:lnTo>
                  <a:lnTo>
                    <a:pt x="185" y="435"/>
                  </a:lnTo>
                  <a:lnTo>
                    <a:pt x="174" y="433"/>
                  </a:lnTo>
                  <a:lnTo>
                    <a:pt x="164" y="431"/>
                  </a:lnTo>
                  <a:lnTo>
                    <a:pt x="153" y="428"/>
                  </a:lnTo>
                  <a:lnTo>
                    <a:pt x="143" y="425"/>
                  </a:lnTo>
                  <a:lnTo>
                    <a:pt x="133" y="420"/>
                  </a:lnTo>
                  <a:lnTo>
                    <a:pt x="114" y="412"/>
                  </a:lnTo>
                  <a:lnTo>
                    <a:pt x="95" y="400"/>
                  </a:lnTo>
                  <a:lnTo>
                    <a:pt x="79" y="388"/>
                  </a:lnTo>
                  <a:lnTo>
                    <a:pt x="64" y="373"/>
                  </a:lnTo>
                  <a:lnTo>
                    <a:pt x="50" y="359"/>
                  </a:lnTo>
                  <a:lnTo>
                    <a:pt x="37" y="342"/>
                  </a:lnTo>
                  <a:lnTo>
                    <a:pt x="26" y="323"/>
                  </a:lnTo>
                  <a:lnTo>
                    <a:pt x="17" y="304"/>
                  </a:lnTo>
                  <a:lnTo>
                    <a:pt x="12" y="295"/>
                  </a:lnTo>
                  <a:lnTo>
                    <a:pt x="9" y="284"/>
                  </a:lnTo>
                  <a:lnTo>
                    <a:pt x="6" y="273"/>
                  </a:lnTo>
                  <a:lnTo>
                    <a:pt x="4" y="263"/>
                  </a:lnTo>
                  <a:lnTo>
                    <a:pt x="2" y="252"/>
                  </a:lnTo>
                  <a:lnTo>
                    <a:pt x="1" y="241"/>
                  </a:lnTo>
                  <a:lnTo>
                    <a:pt x="0" y="231"/>
                  </a:lnTo>
                  <a:lnTo>
                    <a:pt x="0" y="219"/>
                  </a:lnTo>
                  <a:lnTo>
                    <a:pt x="0" y="207"/>
                  </a:lnTo>
                  <a:lnTo>
                    <a:pt x="1" y="197"/>
                  </a:lnTo>
                  <a:lnTo>
                    <a:pt x="2" y="186"/>
                  </a:lnTo>
                  <a:lnTo>
                    <a:pt x="4" y="174"/>
                  </a:lnTo>
                  <a:lnTo>
                    <a:pt x="6" y="165"/>
                  </a:lnTo>
                  <a:lnTo>
                    <a:pt x="9" y="154"/>
                  </a:lnTo>
                  <a:lnTo>
                    <a:pt x="12" y="143"/>
                  </a:lnTo>
                  <a:lnTo>
                    <a:pt x="17" y="134"/>
                  </a:lnTo>
                  <a:lnTo>
                    <a:pt x="26" y="115"/>
                  </a:lnTo>
                  <a:lnTo>
                    <a:pt x="37" y="97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79" y="50"/>
                  </a:lnTo>
                  <a:lnTo>
                    <a:pt x="95" y="37"/>
                  </a:lnTo>
                  <a:lnTo>
                    <a:pt x="114" y="26"/>
                  </a:lnTo>
                  <a:lnTo>
                    <a:pt x="133" y="17"/>
                  </a:lnTo>
                  <a:lnTo>
                    <a:pt x="143" y="14"/>
                  </a:lnTo>
                  <a:lnTo>
                    <a:pt x="153" y="10"/>
                  </a:lnTo>
                  <a:lnTo>
                    <a:pt x="164" y="7"/>
                  </a:lnTo>
                  <a:lnTo>
                    <a:pt x="174" y="4"/>
                  </a:lnTo>
                  <a:lnTo>
                    <a:pt x="185" y="3"/>
                  </a:lnTo>
                  <a:lnTo>
                    <a:pt x="195" y="1"/>
                  </a:lnTo>
                  <a:lnTo>
                    <a:pt x="207" y="1"/>
                  </a:lnTo>
                  <a:lnTo>
                    <a:pt x="218" y="0"/>
                  </a:lnTo>
                  <a:lnTo>
                    <a:pt x="230" y="1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4"/>
                  </a:lnTo>
                  <a:lnTo>
                    <a:pt x="273" y="7"/>
                  </a:lnTo>
                  <a:lnTo>
                    <a:pt x="284" y="10"/>
                  </a:lnTo>
                  <a:lnTo>
                    <a:pt x="293" y="14"/>
                  </a:lnTo>
                  <a:lnTo>
                    <a:pt x="303" y="17"/>
                  </a:lnTo>
                  <a:lnTo>
                    <a:pt x="322" y="26"/>
                  </a:lnTo>
                  <a:lnTo>
                    <a:pt x="340" y="37"/>
                  </a:lnTo>
                  <a:lnTo>
                    <a:pt x="357" y="50"/>
                  </a:lnTo>
                  <a:lnTo>
                    <a:pt x="373" y="64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0" y="115"/>
                  </a:lnTo>
                  <a:lnTo>
                    <a:pt x="420" y="134"/>
                  </a:lnTo>
                  <a:lnTo>
                    <a:pt x="424" y="143"/>
                  </a:lnTo>
                  <a:lnTo>
                    <a:pt x="428" y="154"/>
                  </a:lnTo>
                  <a:lnTo>
                    <a:pt x="431" y="165"/>
                  </a:lnTo>
                  <a:lnTo>
                    <a:pt x="433" y="174"/>
                  </a:lnTo>
                  <a:lnTo>
                    <a:pt x="435" y="186"/>
                  </a:lnTo>
                  <a:lnTo>
                    <a:pt x="436" y="197"/>
                  </a:lnTo>
                  <a:lnTo>
                    <a:pt x="437" y="207"/>
                  </a:lnTo>
                  <a:lnTo>
                    <a:pt x="437" y="219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2A842DA6-F4FF-419A-8FE2-B8941A989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700" y="4774950"/>
              <a:ext cx="136399" cy="137966"/>
            </a:xfrm>
            <a:custGeom>
              <a:avLst/>
              <a:gdLst>
                <a:gd name="T0" fmla="*/ 437 w 437"/>
                <a:gd name="T1" fmla="*/ 230 h 438"/>
                <a:gd name="T2" fmla="*/ 435 w 437"/>
                <a:gd name="T3" fmla="*/ 253 h 438"/>
                <a:gd name="T4" fmla="*/ 431 w 437"/>
                <a:gd name="T5" fmla="*/ 274 h 438"/>
                <a:gd name="T6" fmla="*/ 424 w 437"/>
                <a:gd name="T7" fmla="*/ 294 h 438"/>
                <a:gd name="T8" fmla="*/ 411 w 437"/>
                <a:gd name="T9" fmla="*/ 324 h 438"/>
                <a:gd name="T10" fmla="*/ 387 w 437"/>
                <a:gd name="T11" fmla="*/ 358 h 438"/>
                <a:gd name="T12" fmla="*/ 357 w 437"/>
                <a:gd name="T13" fmla="*/ 388 h 438"/>
                <a:gd name="T14" fmla="*/ 323 w 437"/>
                <a:gd name="T15" fmla="*/ 411 h 438"/>
                <a:gd name="T16" fmla="*/ 293 w 437"/>
                <a:gd name="T17" fmla="*/ 425 h 438"/>
                <a:gd name="T18" fmla="*/ 273 w 437"/>
                <a:gd name="T19" fmla="*/ 432 h 438"/>
                <a:gd name="T20" fmla="*/ 252 w 437"/>
                <a:gd name="T21" fmla="*/ 436 h 438"/>
                <a:gd name="T22" fmla="*/ 230 w 437"/>
                <a:gd name="T23" fmla="*/ 438 h 438"/>
                <a:gd name="T24" fmla="*/ 207 w 437"/>
                <a:gd name="T25" fmla="*/ 438 h 438"/>
                <a:gd name="T26" fmla="*/ 185 w 437"/>
                <a:gd name="T27" fmla="*/ 436 h 438"/>
                <a:gd name="T28" fmla="*/ 164 w 437"/>
                <a:gd name="T29" fmla="*/ 432 h 438"/>
                <a:gd name="T30" fmla="*/ 143 w 437"/>
                <a:gd name="T31" fmla="*/ 425 h 438"/>
                <a:gd name="T32" fmla="*/ 115 w 437"/>
                <a:gd name="T33" fmla="*/ 411 h 438"/>
                <a:gd name="T34" fmla="*/ 80 w 437"/>
                <a:gd name="T35" fmla="*/ 388 h 438"/>
                <a:gd name="T36" fmla="*/ 50 w 437"/>
                <a:gd name="T37" fmla="*/ 358 h 438"/>
                <a:gd name="T38" fmla="*/ 26 w 437"/>
                <a:gd name="T39" fmla="*/ 324 h 438"/>
                <a:gd name="T40" fmla="*/ 13 w 437"/>
                <a:gd name="T41" fmla="*/ 294 h 438"/>
                <a:gd name="T42" fmla="*/ 6 w 437"/>
                <a:gd name="T43" fmla="*/ 274 h 438"/>
                <a:gd name="T44" fmla="*/ 2 w 437"/>
                <a:gd name="T45" fmla="*/ 253 h 438"/>
                <a:gd name="T46" fmla="*/ 0 w 437"/>
                <a:gd name="T47" fmla="*/ 230 h 438"/>
                <a:gd name="T48" fmla="*/ 0 w 437"/>
                <a:gd name="T49" fmla="*/ 208 h 438"/>
                <a:gd name="T50" fmla="*/ 2 w 437"/>
                <a:gd name="T51" fmla="*/ 186 h 438"/>
                <a:gd name="T52" fmla="*/ 6 w 437"/>
                <a:gd name="T53" fmla="*/ 164 h 438"/>
                <a:gd name="T54" fmla="*/ 13 w 437"/>
                <a:gd name="T55" fmla="*/ 144 h 438"/>
                <a:gd name="T56" fmla="*/ 26 w 437"/>
                <a:gd name="T57" fmla="*/ 114 h 438"/>
                <a:gd name="T58" fmla="*/ 50 w 437"/>
                <a:gd name="T59" fmla="*/ 80 h 438"/>
                <a:gd name="T60" fmla="*/ 80 w 437"/>
                <a:gd name="T61" fmla="*/ 50 h 438"/>
                <a:gd name="T62" fmla="*/ 115 w 437"/>
                <a:gd name="T63" fmla="*/ 27 h 438"/>
                <a:gd name="T64" fmla="*/ 143 w 437"/>
                <a:gd name="T65" fmla="*/ 13 h 438"/>
                <a:gd name="T66" fmla="*/ 164 w 437"/>
                <a:gd name="T67" fmla="*/ 7 h 438"/>
                <a:gd name="T68" fmla="*/ 185 w 437"/>
                <a:gd name="T69" fmla="*/ 2 h 438"/>
                <a:gd name="T70" fmla="*/ 207 w 437"/>
                <a:gd name="T71" fmla="*/ 0 h 438"/>
                <a:gd name="T72" fmla="*/ 230 w 437"/>
                <a:gd name="T73" fmla="*/ 0 h 438"/>
                <a:gd name="T74" fmla="*/ 252 w 437"/>
                <a:gd name="T75" fmla="*/ 2 h 438"/>
                <a:gd name="T76" fmla="*/ 273 w 437"/>
                <a:gd name="T77" fmla="*/ 7 h 438"/>
                <a:gd name="T78" fmla="*/ 293 w 437"/>
                <a:gd name="T79" fmla="*/ 13 h 438"/>
                <a:gd name="T80" fmla="*/ 323 w 437"/>
                <a:gd name="T81" fmla="*/ 27 h 438"/>
                <a:gd name="T82" fmla="*/ 357 w 437"/>
                <a:gd name="T83" fmla="*/ 50 h 438"/>
                <a:gd name="T84" fmla="*/ 387 w 437"/>
                <a:gd name="T85" fmla="*/ 80 h 438"/>
                <a:gd name="T86" fmla="*/ 411 w 437"/>
                <a:gd name="T87" fmla="*/ 114 h 438"/>
                <a:gd name="T88" fmla="*/ 424 w 437"/>
                <a:gd name="T89" fmla="*/ 144 h 438"/>
                <a:gd name="T90" fmla="*/ 431 w 437"/>
                <a:gd name="T91" fmla="*/ 164 h 438"/>
                <a:gd name="T92" fmla="*/ 435 w 437"/>
                <a:gd name="T93" fmla="*/ 186 h 438"/>
                <a:gd name="T94" fmla="*/ 437 w 437"/>
                <a:gd name="T95" fmla="*/ 20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8">
                  <a:moveTo>
                    <a:pt x="437" y="220"/>
                  </a:moveTo>
                  <a:lnTo>
                    <a:pt x="437" y="230"/>
                  </a:lnTo>
                  <a:lnTo>
                    <a:pt x="436" y="242"/>
                  </a:lnTo>
                  <a:lnTo>
                    <a:pt x="435" y="253"/>
                  </a:lnTo>
                  <a:lnTo>
                    <a:pt x="433" y="263"/>
                  </a:lnTo>
                  <a:lnTo>
                    <a:pt x="431" y="274"/>
                  </a:lnTo>
                  <a:lnTo>
                    <a:pt x="428" y="285"/>
                  </a:lnTo>
                  <a:lnTo>
                    <a:pt x="424" y="294"/>
                  </a:lnTo>
                  <a:lnTo>
                    <a:pt x="420" y="305"/>
                  </a:lnTo>
                  <a:lnTo>
                    <a:pt x="411" y="324"/>
                  </a:lnTo>
                  <a:lnTo>
                    <a:pt x="400" y="341"/>
                  </a:lnTo>
                  <a:lnTo>
                    <a:pt x="387" y="358"/>
                  </a:lnTo>
                  <a:lnTo>
                    <a:pt x="373" y="374"/>
                  </a:lnTo>
                  <a:lnTo>
                    <a:pt x="357" y="388"/>
                  </a:lnTo>
                  <a:lnTo>
                    <a:pt x="341" y="401"/>
                  </a:lnTo>
                  <a:lnTo>
                    <a:pt x="323" y="411"/>
                  </a:lnTo>
                  <a:lnTo>
                    <a:pt x="304" y="421"/>
                  </a:lnTo>
                  <a:lnTo>
                    <a:pt x="293" y="425"/>
                  </a:lnTo>
                  <a:lnTo>
                    <a:pt x="284" y="428"/>
                  </a:lnTo>
                  <a:lnTo>
                    <a:pt x="273" y="432"/>
                  </a:lnTo>
                  <a:lnTo>
                    <a:pt x="263" y="434"/>
                  </a:lnTo>
                  <a:lnTo>
                    <a:pt x="252" y="436"/>
                  </a:lnTo>
                  <a:lnTo>
                    <a:pt x="241" y="437"/>
                  </a:lnTo>
                  <a:lnTo>
                    <a:pt x="230" y="438"/>
                  </a:lnTo>
                  <a:lnTo>
                    <a:pt x="219" y="438"/>
                  </a:lnTo>
                  <a:lnTo>
                    <a:pt x="207" y="438"/>
                  </a:lnTo>
                  <a:lnTo>
                    <a:pt x="197" y="437"/>
                  </a:lnTo>
                  <a:lnTo>
                    <a:pt x="185" y="436"/>
                  </a:lnTo>
                  <a:lnTo>
                    <a:pt x="174" y="434"/>
                  </a:lnTo>
                  <a:lnTo>
                    <a:pt x="164" y="432"/>
                  </a:lnTo>
                  <a:lnTo>
                    <a:pt x="153" y="428"/>
                  </a:lnTo>
                  <a:lnTo>
                    <a:pt x="143" y="425"/>
                  </a:lnTo>
                  <a:lnTo>
                    <a:pt x="134" y="421"/>
                  </a:lnTo>
                  <a:lnTo>
                    <a:pt x="115" y="411"/>
                  </a:lnTo>
                  <a:lnTo>
                    <a:pt x="97" y="401"/>
                  </a:lnTo>
                  <a:lnTo>
                    <a:pt x="80" y="388"/>
                  </a:lnTo>
                  <a:lnTo>
                    <a:pt x="64" y="374"/>
                  </a:lnTo>
                  <a:lnTo>
                    <a:pt x="50" y="358"/>
                  </a:lnTo>
                  <a:lnTo>
                    <a:pt x="37" y="341"/>
                  </a:lnTo>
                  <a:lnTo>
                    <a:pt x="26" y="324"/>
                  </a:lnTo>
                  <a:lnTo>
                    <a:pt x="17" y="305"/>
                  </a:lnTo>
                  <a:lnTo>
                    <a:pt x="13" y="294"/>
                  </a:lnTo>
                  <a:lnTo>
                    <a:pt x="9" y="285"/>
                  </a:lnTo>
                  <a:lnTo>
                    <a:pt x="6" y="274"/>
                  </a:lnTo>
                  <a:lnTo>
                    <a:pt x="4" y="263"/>
                  </a:lnTo>
                  <a:lnTo>
                    <a:pt x="2" y="253"/>
                  </a:lnTo>
                  <a:lnTo>
                    <a:pt x="1" y="242"/>
                  </a:lnTo>
                  <a:lnTo>
                    <a:pt x="0" y="230"/>
                  </a:lnTo>
                  <a:lnTo>
                    <a:pt x="0" y="220"/>
                  </a:lnTo>
                  <a:lnTo>
                    <a:pt x="0" y="208"/>
                  </a:lnTo>
                  <a:lnTo>
                    <a:pt x="1" y="196"/>
                  </a:lnTo>
                  <a:lnTo>
                    <a:pt x="2" y="186"/>
                  </a:lnTo>
                  <a:lnTo>
                    <a:pt x="4" y="175"/>
                  </a:lnTo>
                  <a:lnTo>
                    <a:pt x="6" y="164"/>
                  </a:lnTo>
                  <a:lnTo>
                    <a:pt x="9" y="154"/>
                  </a:lnTo>
                  <a:lnTo>
                    <a:pt x="13" y="144"/>
                  </a:lnTo>
                  <a:lnTo>
                    <a:pt x="17" y="133"/>
                  </a:lnTo>
                  <a:lnTo>
                    <a:pt x="26" y="114"/>
                  </a:lnTo>
                  <a:lnTo>
                    <a:pt x="37" y="97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80" y="50"/>
                  </a:lnTo>
                  <a:lnTo>
                    <a:pt x="97" y="37"/>
                  </a:lnTo>
                  <a:lnTo>
                    <a:pt x="115" y="27"/>
                  </a:lnTo>
                  <a:lnTo>
                    <a:pt x="134" y="17"/>
                  </a:lnTo>
                  <a:lnTo>
                    <a:pt x="143" y="13"/>
                  </a:lnTo>
                  <a:lnTo>
                    <a:pt x="153" y="10"/>
                  </a:lnTo>
                  <a:lnTo>
                    <a:pt x="164" y="7"/>
                  </a:lnTo>
                  <a:lnTo>
                    <a:pt x="174" y="4"/>
                  </a:lnTo>
                  <a:lnTo>
                    <a:pt x="185" y="2"/>
                  </a:lnTo>
                  <a:lnTo>
                    <a:pt x="197" y="1"/>
                  </a:lnTo>
                  <a:lnTo>
                    <a:pt x="207" y="0"/>
                  </a:lnTo>
                  <a:lnTo>
                    <a:pt x="219" y="0"/>
                  </a:lnTo>
                  <a:lnTo>
                    <a:pt x="230" y="0"/>
                  </a:lnTo>
                  <a:lnTo>
                    <a:pt x="241" y="1"/>
                  </a:lnTo>
                  <a:lnTo>
                    <a:pt x="252" y="2"/>
                  </a:lnTo>
                  <a:lnTo>
                    <a:pt x="263" y="4"/>
                  </a:lnTo>
                  <a:lnTo>
                    <a:pt x="273" y="7"/>
                  </a:lnTo>
                  <a:lnTo>
                    <a:pt x="284" y="10"/>
                  </a:lnTo>
                  <a:lnTo>
                    <a:pt x="293" y="13"/>
                  </a:lnTo>
                  <a:lnTo>
                    <a:pt x="304" y="17"/>
                  </a:lnTo>
                  <a:lnTo>
                    <a:pt x="323" y="27"/>
                  </a:lnTo>
                  <a:lnTo>
                    <a:pt x="341" y="37"/>
                  </a:lnTo>
                  <a:lnTo>
                    <a:pt x="357" y="50"/>
                  </a:lnTo>
                  <a:lnTo>
                    <a:pt x="373" y="64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1" y="114"/>
                  </a:lnTo>
                  <a:lnTo>
                    <a:pt x="420" y="133"/>
                  </a:lnTo>
                  <a:lnTo>
                    <a:pt x="424" y="144"/>
                  </a:lnTo>
                  <a:lnTo>
                    <a:pt x="428" y="154"/>
                  </a:lnTo>
                  <a:lnTo>
                    <a:pt x="431" y="164"/>
                  </a:lnTo>
                  <a:lnTo>
                    <a:pt x="433" y="175"/>
                  </a:lnTo>
                  <a:lnTo>
                    <a:pt x="435" y="186"/>
                  </a:lnTo>
                  <a:lnTo>
                    <a:pt x="436" y="196"/>
                  </a:lnTo>
                  <a:lnTo>
                    <a:pt x="437" y="208"/>
                  </a:lnTo>
                  <a:lnTo>
                    <a:pt x="437" y="220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560BD1C7-5519-4813-AC91-3E4B34961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362" y="4873722"/>
              <a:ext cx="76822" cy="76822"/>
            </a:xfrm>
            <a:custGeom>
              <a:avLst/>
              <a:gdLst>
                <a:gd name="T0" fmla="*/ 246 w 247"/>
                <a:gd name="T1" fmla="*/ 136 h 246"/>
                <a:gd name="T2" fmla="*/ 240 w 247"/>
                <a:gd name="T3" fmla="*/ 160 h 246"/>
                <a:gd name="T4" fmla="*/ 232 w 247"/>
                <a:gd name="T5" fmla="*/ 182 h 246"/>
                <a:gd name="T6" fmla="*/ 218 w 247"/>
                <a:gd name="T7" fmla="*/ 202 h 246"/>
                <a:gd name="T8" fmla="*/ 202 w 247"/>
                <a:gd name="T9" fmla="*/ 219 h 246"/>
                <a:gd name="T10" fmla="*/ 182 w 247"/>
                <a:gd name="T11" fmla="*/ 231 h 246"/>
                <a:gd name="T12" fmla="*/ 159 w 247"/>
                <a:gd name="T13" fmla="*/ 241 h 246"/>
                <a:gd name="T14" fmla="*/ 136 w 247"/>
                <a:gd name="T15" fmla="*/ 246 h 246"/>
                <a:gd name="T16" fmla="*/ 110 w 247"/>
                <a:gd name="T17" fmla="*/ 246 h 246"/>
                <a:gd name="T18" fmla="*/ 87 w 247"/>
                <a:gd name="T19" fmla="*/ 241 h 246"/>
                <a:gd name="T20" fmla="*/ 65 w 247"/>
                <a:gd name="T21" fmla="*/ 231 h 246"/>
                <a:gd name="T22" fmla="*/ 44 w 247"/>
                <a:gd name="T23" fmla="*/ 219 h 246"/>
                <a:gd name="T24" fmla="*/ 28 w 247"/>
                <a:gd name="T25" fmla="*/ 202 h 246"/>
                <a:gd name="T26" fmla="*/ 15 w 247"/>
                <a:gd name="T27" fmla="*/ 182 h 246"/>
                <a:gd name="T28" fmla="*/ 6 w 247"/>
                <a:gd name="T29" fmla="*/ 160 h 246"/>
                <a:gd name="T30" fmla="*/ 1 w 247"/>
                <a:gd name="T31" fmla="*/ 136 h 246"/>
                <a:gd name="T32" fmla="*/ 1 w 247"/>
                <a:gd name="T33" fmla="*/ 111 h 246"/>
                <a:gd name="T34" fmla="*/ 6 w 247"/>
                <a:gd name="T35" fmla="*/ 87 h 246"/>
                <a:gd name="T36" fmla="*/ 15 w 247"/>
                <a:gd name="T37" fmla="*/ 64 h 246"/>
                <a:gd name="T38" fmla="*/ 28 w 247"/>
                <a:gd name="T39" fmla="*/ 45 h 246"/>
                <a:gd name="T40" fmla="*/ 44 w 247"/>
                <a:gd name="T41" fmla="*/ 28 h 246"/>
                <a:gd name="T42" fmla="*/ 65 w 247"/>
                <a:gd name="T43" fmla="*/ 15 h 246"/>
                <a:gd name="T44" fmla="*/ 87 w 247"/>
                <a:gd name="T45" fmla="*/ 6 h 246"/>
                <a:gd name="T46" fmla="*/ 110 w 247"/>
                <a:gd name="T47" fmla="*/ 0 h 246"/>
                <a:gd name="T48" fmla="*/ 136 w 247"/>
                <a:gd name="T49" fmla="*/ 0 h 246"/>
                <a:gd name="T50" fmla="*/ 159 w 247"/>
                <a:gd name="T51" fmla="*/ 6 h 246"/>
                <a:gd name="T52" fmla="*/ 182 w 247"/>
                <a:gd name="T53" fmla="*/ 15 h 246"/>
                <a:gd name="T54" fmla="*/ 202 w 247"/>
                <a:gd name="T55" fmla="*/ 28 h 246"/>
                <a:gd name="T56" fmla="*/ 218 w 247"/>
                <a:gd name="T57" fmla="*/ 45 h 246"/>
                <a:gd name="T58" fmla="*/ 232 w 247"/>
                <a:gd name="T59" fmla="*/ 64 h 246"/>
                <a:gd name="T60" fmla="*/ 240 w 247"/>
                <a:gd name="T61" fmla="*/ 87 h 246"/>
                <a:gd name="T62" fmla="*/ 246 w 247"/>
                <a:gd name="T63" fmla="*/ 1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" h="246">
                  <a:moveTo>
                    <a:pt x="247" y="124"/>
                  </a:moveTo>
                  <a:lnTo>
                    <a:pt x="246" y="136"/>
                  </a:lnTo>
                  <a:lnTo>
                    <a:pt x="243" y="148"/>
                  </a:lnTo>
                  <a:lnTo>
                    <a:pt x="240" y="160"/>
                  </a:lnTo>
                  <a:lnTo>
                    <a:pt x="237" y="172"/>
                  </a:lnTo>
                  <a:lnTo>
                    <a:pt x="232" y="182"/>
                  </a:lnTo>
                  <a:lnTo>
                    <a:pt x="225" y="192"/>
                  </a:lnTo>
                  <a:lnTo>
                    <a:pt x="218" y="202"/>
                  </a:lnTo>
                  <a:lnTo>
                    <a:pt x="210" y="210"/>
                  </a:lnTo>
                  <a:lnTo>
                    <a:pt x="202" y="219"/>
                  </a:lnTo>
                  <a:lnTo>
                    <a:pt x="192" y="225"/>
                  </a:lnTo>
                  <a:lnTo>
                    <a:pt x="182" y="231"/>
                  </a:lnTo>
                  <a:lnTo>
                    <a:pt x="171" y="237"/>
                  </a:lnTo>
                  <a:lnTo>
                    <a:pt x="159" y="241"/>
                  </a:lnTo>
                  <a:lnTo>
                    <a:pt x="148" y="244"/>
                  </a:lnTo>
                  <a:lnTo>
                    <a:pt x="136" y="246"/>
                  </a:lnTo>
                  <a:lnTo>
                    <a:pt x="123" y="246"/>
                  </a:lnTo>
                  <a:lnTo>
                    <a:pt x="110" y="246"/>
                  </a:lnTo>
                  <a:lnTo>
                    <a:pt x="99" y="244"/>
                  </a:lnTo>
                  <a:lnTo>
                    <a:pt x="87" y="241"/>
                  </a:lnTo>
                  <a:lnTo>
                    <a:pt x="75" y="237"/>
                  </a:lnTo>
                  <a:lnTo>
                    <a:pt x="65" y="231"/>
                  </a:lnTo>
                  <a:lnTo>
                    <a:pt x="54" y="225"/>
                  </a:lnTo>
                  <a:lnTo>
                    <a:pt x="44" y="219"/>
                  </a:lnTo>
                  <a:lnTo>
                    <a:pt x="36" y="210"/>
                  </a:lnTo>
                  <a:lnTo>
                    <a:pt x="28" y="202"/>
                  </a:lnTo>
                  <a:lnTo>
                    <a:pt x="21" y="192"/>
                  </a:lnTo>
                  <a:lnTo>
                    <a:pt x="15" y="182"/>
                  </a:lnTo>
                  <a:lnTo>
                    <a:pt x="9" y="172"/>
                  </a:lnTo>
                  <a:lnTo>
                    <a:pt x="6" y="160"/>
                  </a:lnTo>
                  <a:lnTo>
                    <a:pt x="3" y="148"/>
                  </a:lnTo>
                  <a:lnTo>
                    <a:pt x="1" y="136"/>
                  </a:lnTo>
                  <a:lnTo>
                    <a:pt x="0" y="124"/>
                  </a:lnTo>
                  <a:lnTo>
                    <a:pt x="1" y="111"/>
                  </a:lnTo>
                  <a:lnTo>
                    <a:pt x="3" y="98"/>
                  </a:lnTo>
                  <a:lnTo>
                    <a:pt x="6" y="87"/>
                  </a:lnTo>
                  <a:lnTo>
                    <a:pt x="9" y="75"/>
                  </a:lnTo>
                  <a:lnTo>
                    <a:pt x="15" y="64"/>
                  </a:lnTo>
                  <a:lnTo>
                    <a:pt x="21" y="55"/>
                  </a:lnTo>
                  <a:lnTo>
                    <a:pt x="28" y="45"/>
                  </a:lnTo>
                  <a:lnTo>
                    <a:pt x="36" y="37"/>
                  </a:lnTo>
                  <a:lnTo>
                    <a:pt x="44" y="28"/>
                  </a:lnTo>
                  <a:lnTo>
                    <a:pt x="54" y="22"/>
                  </a:lnTo>
                  <a:lnTo>
                    <a:pt x="65" y="15"/>
                  </a:lnTo>
                  <a:lnTo>
                    <a:pt x="75" y="10"/>
                  </a:lnTo>
                  <a:lnTo>
                    <a:pt x="87" y="6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3" y="0"/>
                  </a:lnTo>
                  <a:lnTo>
                    <a:pt x="136" y="0"/>
                  </a:lnTo>
                  <a:lnTo>
                    <a:pt x="148" y="2"/>
                  </a:lnTo>
                  <a:lnTo>
                    <a:pt x="159" y="6"/>
                  </a:lnTo>
                  <a:lnTo>
                    <a:pt x="171" y="10"/>
                  </a:lnTo>
                  <a:lnTo>
                    <a:pt x="182" y="15"/>
                  </a:lnTo>
                  <a:lnTo>
                    <a:pt x="192" y="22"/>
                  </a:lnTo>
                  <a:lnTo>
                    <a:pt x="202" y="28"/>
                  </a:lnTo>
                  <a:lnTo>
                    <a:pt x="210" y="37"/>
                  </a:lnTo>
                  <a:lnTo>
                    <a:pt x="218" y="45"/>
                  </a:lnTo>
                  <a:lnTo>
                    <a:pt x="225" y="55"/>
                  </a:lnTo>
                  <a:lnTo>
                    <a:pt x="232" y="64"/>
                  </a:lnTo>
                  <a:lnTo>
                    <a:pt x="237" y="75"/>
                  </a:lnTo>
                  <a:lnTo>
                    <a:pt x="240" y="87"/>
                  </a:lnTo>
                  <a:lnTo>
                    <a:pt x="243" y="98"/>
                  </a:lnTo>
                  <a:lnTo>
                    <a:pt x="246" y="111"/>
                  </a:lnTo>
                  <a:lnTo>
                    <a:pt x="247" y="12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20EA77B7-9D96-4B73-8DBE-81297AEA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845" y="2291563"/>
              <a:ext cx="76822" cy="76822"/>
            </a:xfrm>
            <a:custGeom>
              <a:avLst/>
              <a:gdLst>
                <a:gd name="T0" fmla="*/ 245 w 245"/>
                <a:gd name="T1" fmla="*/ 136 h 246"/>
                <a:gd name="T2" fmla="*/ 240 w 245"/>
                <a:gd name="T3" fmla="*/ 160 h 246"/>
                <a:gd name="T4" fmla="*/ 230 w 245"/>
                <a:gd name="T5" fmla="*/ 182 h 246"/>
                <a:gd name="T6" fmla="*/ 218 w 245"/>
                <a:gd name="T7" fmla="*/ 201 h 246"/>
                <a:gd name="T8" fmla="*/ 201 w 245"/>
                <a:gd name="T9" fmla="*/ 218 h 246"/>
                <a:gd name="T10" fmla="*/ 182 w 245"/>
                <a:gd name="T11" fmla="*/ 231 h 246"/>
                <a:gd name="T12" fmla="*/ 159 w 245"/>
                <a:gd name="T13" fmla="*/ 240 h 246"/>
                <a:gd name="T14" fmla="*/ 135 w 245"/>
                <a:gd name="T15" fmla="*/ 246 h 246"/>
                <a:gd name="T16" fmla="*/ 110 w 245"/>
                <a:gd name="T17" fmla="*/ 246 h 246"/>
                <a:gd name="T18" fmla="*/ 86 w 245"/>
                <a:gd name="T19" fmla="*/ 240 h 246"/>
                <a:gd name="T20" fmla="*/ 63 w 245"/>
                <a:gd name="T21" fmla="*/ 231 h 246"/>
                <a:gd name="T22" fmla="*/ 44 w 245"/>
                <a:gd name="T23" fmla="*/ 218 h 246"/>
                <a:gd name="T24" fmla="*/ 27 w 245"/>
                <a:gd name="T25" fmla="*/ 201 h 246"/>
                <a:gd name="T26" fmla="*/ 14 w 245"/>
                <a:gd name="T27" fmla="*/ 182 h 246"/>
                <a:gd name="T28" fmla="*/ 5 w 245"/>
                <a:gd name="T29" fmla="*/ 160 h 246"/>
                <a:gd name="T30" fmla="*/ 1 w 245"/>
                <a:gd name="T31" fmla="*/ 136 h 246"/>
                <a:gd name="T32" fmla="*/ 1 w 245"/>
                <a:gd name="T33" fmla="*/ 111 h 246"/>
                <a:gd name="T34" fmla="*/ 5 w 245"/>
                <a:gd name="T35" fmla="*/ 86 h 246"/>
                <a:gd name="T36" fmla="*/ 14 w 245"/>
                <a:gd name="T37" fmla="*/ 65 h 246"/>
                <a:gd name="T38" fmla="*/ 27 w 245"/>
                <a:gd name="T39" fmla="*/ 45 h 246"/>
                <a:gd name="T40" fmla="*/ 44 w 245"/>
                <a:gd name="T41" fmla="*/ 27 h 246"/>
                <a:gd name="T42" fmla="*/ 63 w 245"/>
                <a:gd name="T43" fmla="*/ 15 h 246"/>
                <a:gd name="T44" fmla="*/ 86 w 245"/>
                <a:gd name="T45" fmla="*/ 5 h 246"/>
                <a:gd name="T46" fmla="*/ 110 w 245"/>
                <a:gd name="T47" fmla="*/ 1 h 246"/>
                <a:gd name="T48" fmla="*/ 135 w 245"/>
                <a:gd name="T49" fmla="*/ 1 h 246"/>
                <a:gd name="T50" fmla="*/ 159 w 245"/>
                <a:gd name="T51" fmla="*/ 5 h 246"/>
                <a:gd name="T52" fmla="*/ 182 w 245"/>
                <a:gd name="T53" fmla="*/ 15 h 246"/>
                <a:gd name="T54" fmla="*/ 201 w 245"/>
                <a:gd name="T55" fmla="*/ 27 h 246"/>
                <a:gd name="T56" fmla="*/ 218 w 245"/>
                <a:gd name="T57" fmla="*/ 45 h 246"/>
                <a:gd name="T58" fmla="*/ 230 w 245"/>
                <a:gd name="T59" fmla="*/ 65 h 246"/>
                <a:gd name="T60" fmla="*/ 240 w 245"/>
                <a:gd name="T61" fmla="*/ 86 h 246"/>
                <a:gd name="T62" fmla="*/ 245 w 245"/>
                <a:gd name="T63" fmla="*/ 1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5" h="246">
                  <a:moveTo>
                    <a:pt x="245" y="123"/>
                  </a:moveTo>
                  <a:lnTo>
                    <a:pt x="245" y="136"/>
                  </a:lnTo>
                  <a:lnTo>
                    <a:pt x="243" y="148"/>
                  </a:lnTo>
                  <a:lnTo>
                    <a:pt x="240" y="160"/>
                  </a:lnTo>
                  <a:lnTo>
                    <a:pt x="236" y="171"/>
                  </a:lnTo>
                  <a:lnTo>
                    <a:pt x="230" y="182"/>
                  </a:lnTo>
                  <a:lnTo>
                    <a:pt x="225" y="192"/>
                  </a:lnTo>
                  <a:lnTo>
                    <a:pt x="218" y="201"/>
                  </a:lnTo>
                  <a:lnTo>
                    <a:pt x="209" y="210"/>
                  </a:lnTo>
                  <a:lnTo>
                    <a:pt x="201" y="218"/>
                  </a:lnTo>
                  <a:lnTo>
                    <a:pt x="191" y="226"/>
                  </a:lnTo>
                  <a:lnTo>
                    <a:pt x="182" y="231"/>
                  </a:lnTo>
                  <a:lnTo>
                    <a:pt x="171" y="236"/>
                  </a:lnTo>
                  <a:lnTo>
                    <a:pt x="159" y="240"/>
                  </a:lnTo>
                  <a:lnTo>
                    <a:pt x="147" y="244"/>
                  </a:lnTo>
                  <a:lnTo>
                    <a:pt x="135" y="246"/>
                  </a:lnTo>
                  <a:lnTo>
                    <a:pt x="123" y="246"/>
                  </a:lnTo>
                  <a:lnTo>
                    <a:pt x="110" y="246"/>
                  </a:lnTo>
                  <a:lnTo>
                    <a:pt x="97" y="244"/>
                  </a:lnTo>
                  <a:lnTo>
                    <a:pt x="86" y="240"/>
                  </a:lnTo>
                  <a:lnTo>
                    <a:pt x="75" y="236"/>
                  </a:lnTo>
                  <a:lnTo>
                    <a:pt x="63" y="231"/>
                  </a:lnTo>
                  <a:lnTo>
                    <a:pt x="54" y="226"/>
                  </a:lnTo>
                  <a:lnTo>
                    <a:pt x="44" y="218"/>
                  </a:lnTo>
                  <a:lnTo>
                    <a:pt x="36" y="210"/>
                  </a:lnTo>
                  <a:lnTo>
                    <a:pt x="27" y="201"/>
                  </a:lnTo>
                  <a:lnTo>
                    <a:pt x="21" y="192"/>
                  </a:lnTo>
                  <a:lnTo>
                    <a:pt x="14" y="182"/>
                  </a:lnTo>
                  <a:lnTo>
                    <a:pt x="9" y="171"/>
                  </a:lnTo>
                  <a:lnTo>
                    <a:pt x="5" y="160"/>
                  </a:lnTo>
                  <a:lnTo>
                    <a:pt x="2" y="148"/>
                  </a:lnTo>
                  <a:lnTo>
                    <a:pt x="1" y="136"/>
                  </a:lnTo>
                  <a:lnTo>
                    <a:pt x="0" y="123"/>
                  </a:lnTo>
                  <a:lnTo>
                    <a:pt x="1" y="111"/>
                  </a:lnTo>
                  <a:lnTo>
                    <a:pt x="2" y="98"/>
                  </a:lnTo>
                  <a:lnTo>
                    <a:pt x="5" y="86"/>
                  </a:lnTo>
                  <a:lnTo>
                    <a:pt x="9" y="75"/>
                  </a:lnTo>
                  <a:lnTo>
                    <a:pt x="14" y="65"/>
                  </a:lnTo>
                  <a:lnTo>
                    <a:pt x="21" y="54"/>
                  </a:lnTo>
                  <a:lnTo>
                    <a:pt x="27" y="45"/>
                  </a:lnTo>
                  <a:lnTo>
                    <a:pt x="36" y="36"/>
                  </a:lnTo>
                  <a:lnTo>
                    <a:pt x="44" y="27"/>
                  </a:lnTo>
                  <a:lnTo>
                    <a:pt x="54" y="21"/>
                  </a:lnTo>
                  <a:lnTo>
                    <a:pt x="63" y="15"/>
                  </a:lnTo>
                  <a:lnTo>
                    <a:pt x="75" y="9"/>
                  </a:lnTo>
                  <a:lnTo>
                    <a:pt x="86" y="5"/>
                  </a:lnTo>
                  <a:lnTo>
                    <a:pt x="97" y="2"/>
                  </a:lnTo>
                  <a:lnTo>
                    <a:pt x="110" y="1"/>
                  </a:lnTo>
                  <a:lnTo>
                    <a:pt x="123" y="0"/>
                  </a:lnTo>
                  <a:lnTo>
                    <a:pt x="135" y="1"/>
                  </a:lnTo>
                  <a:lnTo>
                    <a:pt x="147" y="2"/>
                  </a:lnTo>
                  <a:lnTo>
                    <a:pt x="159" y="5"/>
                  </a:lnTo>
                  <a:lnTo>
                    <a:pt x="171" y="9"/>
                  </a:lnTo>
                  <a:lnTo>
                    <a:pt x="182" y="15"/>
                  </a:lnTo>
                  <a:lnTo>
                    <a:pt x="191" y="21"/>
                  </a:lnTo>
                  <a:lnTo>
                    <a:pt x="201" y="27"/>
                  </a:lnTo>
                  <a:lnTo>
                    <a:pt x="209" y="36"/>
                  </a:lnTo>
                  <a:lnTo>
                    <a:pt x="218" y="45"/>
                  </a:lnTo>
                  <a:lnTo>
                    <a:pt x="225" y="54"/>
                  </a:lnTo>
                  <a:lnTo>
                    <a:pt x="230" y="65"/>
                  </a:lnTo>
                  <a:lnTo>
                    <a:pt x="236" y="75"/>
                  </a:lnTo>
                  <a:lnTo>
                    <a:pt x="240" y="86"/>
                  </a:lnTo>
                  <a:lnTo>
                    <a:pt x="243" y="98"/>
                  </a:lnTo>
                  <a:lnTo>
                    <a:pt x="245" y="111"/>
                  </a:lnTo>
                  <a:lnTo>
                    <a:pt x="245" y="123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FF8A71E8-8853-441D-9253-6BAF49328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884" y="5384823"/>
              <a:ext cx="76822" cy="76822"/>
            </a:xfrm>
            <a:custGeom>
              <a:avLst/>
              <a:gdLst>
                <a:gd name="T0" fmla="*/ 245 w 246"/>
                <a:gd name="T1" fmla="*/ 135 h 246"/>
                <a:gd name="T2" fmla="*/ 241 w 246"/>
                <a:gd name="T3" fmla="*/ 159 h 246"/>
                <a:gd name="T4" fmla="*/ 231 w 246"/>
                <a:gd name="T5" fmla="*/ 181 h 246"/>
                <a:gd name="T6" fmla="*/ 217 w 246"/>
                <a:gd name="T7" fmla="*/ 201 h 246"/>
                <a:gd name="T8" fmla="*/ 201 w 246"/>
                <a:gd name="T9" fmla="*/ 218 h 246"/>
                <a:gd name="T10" fmla="*/ 181 w 246"/>
                <a:gd name="T11" fmla="*/ 231 h 246"/>
                <a:gd name="T12" fmla="*/ 160 w 246"/>
                <a:gd name="T13" fmla="*/ 240 h 246"/>
                <a:gd name="T14" fmla="*/ 135 w 246"/>
                <a:gd name="T15" fmla="*/ 245 h 246"/>
                <a:gd name="T16" fmla="*/ 110 w 246"/>
                <a:gd name="T17" fmla="*/ 245 h 246"/>
                <a:gd name="T18" fmla="*/ 86 w 246"/>
                <a:gd name="T19" fmla="*/ 240 h 246"/>
                <a:gd name="T20" fmla="*/ 64 w 246"/>
                <a:gd name="T21" fmla="*/ 231 h 246"/>
                <a:gd name="T22" fmla="*/ 45 w 246"/>
                <a:gd name="T23" fmla="*/ 218 h 246"/>
                <a:gd name="T24" fmla="*/ 28 w 246"/>
                <a:gd name="T25" fmla="*/ 201 h 246"/>
                <a:gd name="T26" fmla="*/ 14 w 246"/>
                <a:gd name="T27" fmla="*/ 181 h 246"/>
                <a:gd name="T28" fmla="*/ 5 w 246"/>
                <a:gd name="T29" fmla="*/ 159 h 246"/>
                <a:gd name="T30" fmla="*/ 0 w 246"/>
                <a:gd name="T31" fmla="*/ 135 h 246"/>
                <a:gd name="T32" fmla="*/ 0 w 246"/>
                <a:gd name="T33" fmla="*/ 109 h 246"/>
                <a:gd name="T34" fmla="*/ 5 w 246"/>
                <a:gd name="T35" fmla="*/ 86 h 246"/>
                <a:gd name="T36" fmla="*/ 14 w 246"/>
                <a:gd name="T37" fmla="*/ 64 h 246"/>
                <a:gd name="T38" fmla="*/ 28 w 246"/>
                <a:gd name="T39" fmla="*/ 44 h 246"/>
                <a:gd name="T40" fmla="*/ 45 w 246"/>
                <a:gd name="T41" fmla="*/ 27 h 246"/>
                <a:gd name="T42" fmla="*/ 64 w 246"/>
                <a:gd name="T43" fmla="*/ 15 h 246"/>
                <a:gd name="T44" fmla="*/ 86 w 246"/>
                <a:gd name="T45" fmla="*/ 5 h 246"/>
                <a:gd name="T46" fmla="*/ 110 w 246"/>
                <a:gd name="T47" fmla="*/ 0 h 246"/>
                <a:gd name="T48" fmla="*/ 135 w 246"/>
                <a:gd name="T49" fmla="*/ 0 h 246"/>
                <a:gd name="T50" fmla="*/ 160 w 246"/>
                <a:gd name="T51" fmla="*/ 5 h 246"/>
                <a:gd name="T52" fmla="*/ 181 w 246"/>
                <a:gd name="T53" fmla="*/ 15 h 246"/>
                <a:gd name="T54" fmla="*/ 201 w 246"/>
                <a:gd name="T55" fmla="*/ 27 h 246"/>
                <a:gd name="T56" fmla="*/ 217 w 246"/>
                <a:gd name="T57" fmla="*/ 44 h 246"/>
                <a:gd name="T58" fmla="*/ 231 w 246"/>
                <a:gd name="T59" fmla="*/ 64 h 246"/>
                <a:gd name="T60" fmla="*/ 241 w 246"/>
                <a:gd name="T61" fmla="*/ 86 h 246"/>
                <a:gd name="T62" fmla="*/ 245 w 246"/>
                <a:gd name="T63" fmla="*/ 10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46">
                  <a:moveTo>
                    <a:pt x="246" y="122"/>
                  </a:moveTo>
                  <a:lnTo>
                    <a:pt x="245" y="135"/>
                  </a:lnTo>
                  <a:lnTo>
                    <a:pt x="244" y="148"/>
                  </a:lnTo>
                  <a:lnTo>
                    <a:pt x="241" y="159"/>
                  </a:lnTo>
                  <a:lnTo>
                    <a:pt x="236" y="170"/>
                  </a:lnTo>
                  <a:lnTo>
                    <a:pt x="231" y="181"/>
                  </a:lnTo>
                  <a:lnTo>
                    <a:pt x="225" y="191"/>
                  </a:lnTo>
                  <a:lnTo>
                    <a:pt x="217" y="201"/>
                  </a:lnTo>
                  <a:lnTo>
                    <a:pt x="210" y="210"/>
                  </a:lnTo>
                  <a:lnTo>
                    <a:pt x="201" y="218"/>
                  </a:lnTo>
                  <a:lnTo>
                    <a:pt x="192" y="224"/>
                  </a:lnTo>
                  <a:lnTo>
                    <a:pt x="181" y="231"/>
                  </a:lnTo>
                  <a:lnTo>
                    <a:pt x="170" y="236"/>
                  </a:lnTo>
                  <a:lnTo>
                    <a:pt x="160" y="240"/>
                  </a:lnTo>
                  <a:lnTo>
                    <a:pt x="148" y="244"/>
                  </a:lnTo>
                  <a:lnTo>
                    <a:pt x="135" y="245"/>
                  </a:lnTo>
                  <a:lnTo>
                    <a:pt x="122" y="246"/>
                  </a:lnTo>
                  <a:lnTo>
                    <a:pt x="110" y="245"/>
                  </a:lnTo>
                  <a:lnTo>
                    <a:pt x="98" y="244"/>
                  </a:lnTo>
                  <a:lnTo>
                    <a:pt x="86" y="240"/>
                  </a:lnTo>
                  <a:lnTo>
                    <a:pt x="75" y="236"/>
                  </a:lnTo>
                  <a:lnTo>
                    <a:pt x="64" y="231"/>
                  </a:lnTo>
                  <a:lnTo>
                    <a:pt x="54" y="224"/>
                  </a:lnTo>
                  <a:lnTo>
                    <a:pt x="45" y="218"/>
                  </a:lnTo>
                  <a:lnTo>
                    <a:pt x="35" y="210"/>
                  </a:lnTo>
                  <a:lnTo>
                    <a:pt x="28" y="201"/>
                  </a:lnTo>
                  <a:lnTo>
                    <a:pt x="20" y="191"/>
                  </a:lnTo>
                  <a:lnTo>
                    <a:pt x="14" y="181"/>
                  </a:lnTo>
                  <a:lnTo>
                    <a:pt x="10" y="170"/>
                  </a:lnTo>
                  <a:lnTo>
                    <a:pt x="5" y="159"/>
                  </a:lnTo>
                  <a:lnTo>
                    <a:pt x="2" y="148"/>
                  </a:lnTo>
                  <a:lnTo>
                    <a:pt x="0" y="135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8"/>
                  </a:lnTo>
                  <a:lnTo>
                    <a:pt x="5" y="86"/>
                  </a:lnTo>
                  <a:lnTo>
                    <a:pt x="10" y="74"/>
                  </a:lnTo>
                  <a:lnTo>
                    <a:pt x="14" y="64"/>
                  </a:lnTo>
                  <a:lnTo>
                    <a:pt x="20" y="54"/>
                  </a:lnTo>
                  <a:lnTo>
                    <a:pt x="28" y="44"/>
                  </a:lnTo>
                  <a:lnTo>
                    <a:pt x="35" y="35"/>
                  </a:lnTo>
                  <a:lnTo>
                    <a:pt x="45" y="27"/>
                  </a:lnTo>
                  <a:lnTo>
                    <a:pt x="54" y="20"/>
                  </a:lnTo>
                  <a:lnTo>
                    <a:pt x="64" y="15"/>
                  </a:lnTo>
                  <a:lnTo>
                    <a:pt x="75" y="9"/>
                  </a:lnTo>
                  <a:lnTo>
                    <a:pt x="86" y="5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22" y="0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60" y="5"/>
                  </a:lnTo>
                  <a:lnTo>
                    <a:pt x="170" y="9"/>
                  </a:lnTo>
                  <a:lnTo>
                    <a:pt x="181" y="15"/>
                  </a:lnTo>
                  <a:lnTo>
                    <a:pt x="192" y="20"/>
                  </a:lnTo>
                  <a:lnTo>
                    <a:pt x="201" y="27"/>
                  </a:lnTo>
                  <a:lnTo>
                    <a:pt x="210" y="35"/>
                  </a:lnTo>
                  <a:lnTo>
                    <a:pt x="217" y="44"/>
                  </a:lnTo>
                  <a:lnTo>
                    <a:pt x="225" y="54"/>
                  </a:lnTo>
                  <a:lnTo>
                    <a:pt x="231" y="64"/>
                  </a:lnTo>
                  <a:lnTo>
                    <a:pt x="236" y="74"/>
                  </a:lnTo>
                  <a:lnTo>
                    <a:pt x="241" y="86"/>
                  </a:lnTo>
                  <a:lnTo>
                    <a:pt x="244" y="98"/>
                  </a:lnTo>
                  <a:lnTo>
                    <a:pt x="245" y="109"/>
                  </a:lnTo>
                  <a:lnTo>
                    <a:pt x="246" y="122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A5CBBFAA-9609-4F47-87AA-23AA217F8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435" y="3149147"/>
              <a:ext cx="76822" cy="76822"/>
            </a:xfrm>
            <a:custGeom>
              <a:avLst/>
              <a:gdLst>
                <a:gd name="T0" fmla="*/ 245 w 247"/>
                <a:gd name="T1" fmla="*/ 135 h 246"/>
                <a:gd name="T2" fmla="*/ 240 w 247"/>
                <a:gd name="T3" fmla="*/ 159 h 246"/>
                <a:gd name="T4" fmla="*/ 232 w 247"/>
                <a:gd name="T5" fmla="*/ 182 h 246"/>
                <a:gd name="T6" fmla="*/ 218 w 247"/>
                <a:gd name="T7" fmla="*/ 201 h 246"/>
                <a:gd name="T8" fmla="*/ 201 w 247"/>
                <a:gd name="T9" fmla="*/ 218 h 246"/>
                <a:gd name="T10" fmla="*/ 182 w 247"/>
                <a:gd name="T11" fmla="*/ 231 h 246"/>
                <a:gd name="T12" fmla="*/ 159 w 247"/>
                <a:gd name="T13" fmla="*/ 240 h 246"/>
                <a:gd name="T14" fmla="*/ 136 w 247"/>
                <a:gd name="T15" fmla="*/ 246 h 246"/>
                <a:gd name="T16" fmla="*/ 110 w 247"/>
                <a:gd name="T17" fmla="*/ 246 h 246"/>
                <a:gd name="T18" fmla="*/ 86 w 247"/>
                <a:gd name="T19" fmla="*/ 240 h 246"/>
                <a:gd name="T20" fmla="*/ 65 w 247"/>
                <a:gd name="T21" fmla="*/ 231 h 246"/>
                <a:gd name="T22" fmla="*/ 44 w 247"/>
                <a:gd name="T23" fmla="*/ 218 h 246"/>
                <a:gd name="T24" fmla="*/ 28 w 247"/>
                <a:gd name="T25" fmla="*/ 201 h 246"/>
                <a:gd name="T26" fmla="*/ 15 w 247"/>
                <a:gd name="T27" fmla="*/ 182 h 246"/>
                <a:gd name="T28" fmla="*/ 5 w 247"/>
                <a:gd name="T29" fmla="*/ 159 h 246"/>
                <a:gd name="T30" fmla="*/ 1 w 247"/>
                <a:gd name="T31" fmla="*/ 135 h 246"/>
                <a:gd name="T32" fmla="*/ 1 w 247"/>
                <a:gd name="T33" fmla="*/ 110 h 246"/>
                <a:gd name="T34" fmla="*/ 5 w 247"/>
                <a:gd name="T35" fmla="*/ 86 h 246"/>
                <a:gd name="T36" fmla="*/ 15 w 247"/>
                <a:gd name="T37" fmla="*/ 63 h 246"/>
                <a:gd name="T38" fmla="*/ 28 w 247"/>
                <a:gd name="T39" fmla="*/ 44 h 246"/>
                <a:gd name="T40" fmla="*/ 44 w 247"/>
                <a:gd name="T41" fmla="*/ 27 h 246"/>
                <a:gd name="T42" fmla="*/ 65 w 247"/>
                <a:gd name="T43" fmla="*/ 14 h 246"/>
                <a:gd name="T44" fmla="*/ 86 w 247"/>
                <a:gd name="T45" fmla="*/ 5 h 246"/>
                <a:gd name="T46" fmla="*/ 110 w 247"/>
                <a:gd name="T47" fmla="*/ 0 h 246"/>
                <a:gd name="T48" fmla="*/ 136 w 247"/>
                <a:gd name="T49" fmla="*/ 0 h 246"/>
                <a:gd name="T50" fmla="*/ 159 w 247"/>
                <a:gd name="T51" fmla="*/ 5 h 246"/>
                <a:gd name="T52" fmla="*/ 182 w 247"/>
                <a:gd name="T53" fmla="*/ 14 h 246"/>
                <a:gd name="T54" fmla="*/ 201 w 247"/>
                <a:gd name="T55" fmla="*/ 27 h 246"/>
                <a:gd name="T56" fmla="*/ 218 w 247"/>
                <a:gd name="T57" fmla="*/ 44 h 246"/>
                <a:gd name="T58" fmla="*/ 232 w 247"/>
                <a:gd name="T59" fmla="*/ 63 h 246"/>
                <a:gd name="T60" fmla="*/ 240 w 247"/>
                <a:gd name="T61" fmla="*/ 86 h 246"/>
                <a:gd name="T62" fmla="*/ 245 w 247"/>
                <a:gd name="T63" fmla="*/ 1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" h="246">
                  <a:moveTo>
                    <a:pt x="247" y="123"/>
                  </a:moveTo>
                  <a:lnTo>
                    <a:pt x="245" y="135"/>
                  </a:lnTo>
                  <a:lnTo>
                    <a:pt x="243" y="148"/>
                  </a:lnTo>
                  <a:lnTo>
                    <a:pt x="240" y="159"/>
                  </a:lnTo>
                  <a:lnTo>
                    <a:pt x="236" y="171"/>
                  </a:lnTo>
                  <a:lnTo>
                    <a:pt x="232" y="182"/>
                  </a:lnTo>
                  <a:lnTo>
                    <a:pt x="225" y="191"/>
                  </a:lnTo>
                  <a:lnTo>
                    <a:pt x="218" y="201"/>
                  </a:lnTo>
                  <a:lnTo>
                    <a:pt x="210" y="209"/>
                  </a:lnTo>
                  <a:lnTo>
                    <a:pt x="201" y="218"/>
                  </a:lnTo>
                  <a:lnTo>
                    <a:pt x="192" y="224"/>
                  </a:lnTo>
                  <a:lnTo>
                    <a:pt x="182" y="231"/>
                  </a:lnTo>
                  <a:lnTo>
                    <a:pt x="171" y="236"/>
                  </a:lnTo>
                  <a:lnTo>
                    <a:pt x="159" y="240"/>
                  </a:lnTo>
                  <a:lnTo>
                    <a:pt x="148" y="243"/>
                  </a:lnTo>
                  <a:lnTo>
                    <a:pt x="136" y="246"/>
                  </a:lnTo>
                  <a:lnTo>
                    <a:pt x="123" y="246"/>
                  </a:lnTo>
                  <a:lnTo>
                    <a:pt x="110" y="246"/>
                  </a:lnTo>
                  <a:lnTo>
                    <a:pt x="99" y="243"/>
                  </a:lnTo>
                  <a:lnTo>
                    <a:pt x="86" y="240"/>
                  </a:lnTo>
                  <a:lnTo>
                    <a:pt x="75" y="236"/>
                  </a:lnTo>
                  <a:lnTo>
                    <a:pt x="65" y="231"/>
                  </a:lnTo>
                  <a:lnTo>
                    <a:pt x="54" y="224"/>
                  </a:lnTo>
                  <a:lnTo>
                    <a:pt x="44" y="218"/>
                  </a:lnTo>
                  <a:lnTo>
                    <a:pt x="36" y="209"/>
                  </a:lnTo>
                  <a:lnTo>
                    <a:pt x="28" y="201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1"/>
                  </a:lnTo>
                  <a:lnTo>
                    <a:pt x="5" y="159"/>
                  </a:lnTo>
                  <a:lnTo>
                    <a:pt x="3" y="148"/>
                  </a:lnTo>
                  <a:lnTo>
                    <a:pt x="1" y="135"/>
                  </a:lnTo>
                  <a:lnTo>
                    <a:pt x="0" y="123"/>
                  </a:lnTo>
                  <a:lnTo>
                    <a:pt x="1" y="110"/>
                  </a:lnTo>
                  <a:lnTo>
                    <a:pt x="3" y="98"/>
                  </a:lnTo>
                  <a:lnTo>
                    <a:pt x="5" y="86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4"/>
                  </a:lnTo>
                  <a:lnTo>
                    <a:pt x="28" y="44"/>
                  </a:lnTo>
                  <a:lnTo>
                    <a:pt x="36" y="36"/>
                  </a:lnTo>
                  <a:lnTo>
                    <a:pt x="44" y="27"/>
                  </a:lnTo>
                  <a:lnTo>
                    <a:pt x="54" y="21"/>
                  </a:lnTo>
                  <a:lnTo>
                    <a:pt x="65" y="14"/>
                  </a:lnTo>
                  <a:lnTo>
                    <a:pt x="75" y="9"/>
                  </a:lnTo>
                  <a:lnTo>
                    <a:pt x="86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3" y="0"/>
                  </a:lnTo>
                  <a:lnTo>
                    <a:pt x="136" y="0"/>
                  </a:lnTo>
                  <a:lnTo>
                    <a:pt x="148" y="2"/>
                  </a:lnTo>
                  <a:lnTo>
                    <a:pt x="159" y="5"/>
                  </a:lnTo>
                  <a:lnTo>
                    <a:pt x="171" y="9"/>
                  </a:lnTo>
                  <a:lnTo>
                    <a:pt x="182" y="14"/>
                  </a:lnTo>
                  <a:lnTo>
                    <a:pt x="192" y="21"/>
                  </a:lnTo>
                  <a:lnTo>
                    <a:pt x="201" y="27"/>
                  </a:lnTo>
                  <a:lnTo>
                    <a:pt x="210" y="36"/>
                  </a:lnTo>
                  <a:lnTo>
                    <a:pt x="218" y="44"/>
                  </a:lnTo>
                  <a:lnTo>
                    <a:pt x="225" y="54"/>
                  </a:lnTo>
                  <a:lnTo>
                    <a:pt x="232" y="63"/>
                  </a:lnTo>
                  <a:lnTo>
                    <a:pt x="236" y="74"/>
                  </a:lnTo>
                  <a:lnTo>
                    <a:pt x="240" y="86"/>
                  </a:lnTo>
                  <a:lnTo>
                    <a:pt x="243" y="98"/>
                  </a:lnTo>
                  <a:lnTo>
                    <a:pt x="245" y="110"/>
                  </a:lnTo>
                  <a:lnTo>
                    <a:pt x="247" y="123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CC20127B-70E1-4680-8ED4-2AC90E36F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191" y="1669149"/>
              <a:ext cx="76822" cy="78390"/>
            </a:xfrm>
            <a:custGeom>
              <a:avLst/>
              <a:gdLst>
                <a:gd name="T0" fmla="*/ 245 w 246"/>
                <a:gd name="T1" fmla="*/ 135 h 246"/>
                <a:gd name="T2" fmla="*/ 241 w 246"/>
                <a:gd name="T3" fmla="*/ 159 h 246"/>
                <a:gd name="T4" fmla="*/ 231 w 246"/>
                <a:gd name="T5" fmla="*/ 181 h 246"/>
                <a:gd name="T6" fmla="*/ 218 w 246"/>
                <a:gd name="T7" fmla="*/ 201 h 246"/>
                <a:gd name="T8" fmla="*/ 201 w 246"/>
                <a:gd name="T9" fmla="*/ 218 h 246"/>
                <a:gd name="T10" fmla="*/ 182 w 246"/>
                <a:gd name="T11" fmla="*/ 231 h 246"/>
                <a:gd name="T12" fmla="*/ 160 w 246"/>
                <a:gd name="T13" fmla="*/ 240 h 246"/>
                <a:gd name="T14" fmla="*/ 135 w 246"/>
                <a:gd name="T15" fmla="*/ 245 h 246"/>
                <a:gd name="T16" fmla="*/ 111 w 246"/>
                <a:gd name="T17" fmla="*/ 245 h 246"/>
                <a:gd name="T18" fmla="*/ 86 w 246"/>
                <a:gd name="T19" fmla="*/ 240 h 246"/>
                <a:gd name="T20" fmla="*/ 64 w 246"/>
                <a:gd name="T21" fmla="*/ 231 h 246"/>
                <a:gd name="T22" fmla="*/ 45 w 246"/>
                <a:gd name="T23" fmla="*/ 218 h 246"/>
                <a:gd name="T24" fmla="*/ 28 w 246"/>
                <a:gd name="T25" fmla="*/ 201 h 246"/>
                <a:gd name="T26" fmla="*/ 15 w 246"/>
                <a:gd name="T27" fmla="*/ 181 h 246"/>
                <a:gd name="T28" fmla="*/ 5 w 246"/>
                <a:gd name="T29" fmla="*/ 159 h 246"/>
                <a:gd name="T30" fmla="*/ 0 w 246"/>
                <a:gd name="T31" fmla="*/ 135 h 246"/>
                <a:gd name="T32" fmla="*/ 0 w 246"/>
                <a:gd name="T33" fmla="*/ 109 h 246"/>
                <a:gd name="T34" fmla="*/ 5 w 246"/>
                <a:gd name="T35" fmla="*/ 86 h 246"/>
                <a:gd name="T36" fmla="*/ 15 w 246"/>
                <a:gd name="T37" fmla="*/ 64 h 246"/>
                <a:gd name="T38" fmla="*/ 28 w 246"/>
                <a:gd name="T39" fmla="*/ 44 h 246"/>
                <a:gd name="T40" fmla="*/ 45 w 246"/>
                <a:gd name="T41" fmla="*/ 27 h 246"/>
                <a:gd name="T42" fmla="*/ 64 w 246"/>
                <a:gd name="T43" fmla="*/ 15 h 246"/>
                <a:gd name="T44" fmla="*/ 86 w 246"/>
                <a:gd name="T45" fmla="*/ 5 h 246"/>
                <a:gd name="T46" fmla="*/ 111 w 246"/>
                <a:gd name="T47" fmla="*/ 0 h 246"/>
                <a:gd name="T48" fmla="*/ 135 w 246"/>
                <a:gd name="T49" fmla="*/ 0 h 246"/>
                <a:gd name="T50" fmla="*/ 160 w 246"/>
                <a:gd name="T51" fmla="*/ 5 h 246"/>
                <a:gd name="T52" fmla="*/ 182 w 246"/>
                <a:gd name="T53" fmla="*/ 15 h 246"/>
                <a:gd name="T54" fmla="*/ 201 w 246"/>
                <a:gd name="T55" fmla="*/ 27 h 246"/>
                <a:gd name="T56" fmla="*/ 218 w 246"/>
                <a:gd name="T57" fmla="*/ 44 h 246"/>
                <a:gd name="T58" fmla="*/ 231 w 246"/>
                <a:gd name="T59" fmla="*/ 64 h 246"/>
                <a:gd name="T60" fmla="*/ 241 w 246"/>
                <a:gd name="T61" fmla="*/ 86 h 246"/>
                <a:gd name="T62" fmla="*/ 245 w 246"/>
                <a:gd name="T63" fmla="*/ 10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46">
                  <a:moveTo>
                    <a:pt x="246" y="122"/>
                  </a:moveTo>
                  <a:lnTo>
                    <a:pt x="245" y="135"/>
                  </a:lnTo>
                  <a:lnTo>
                    <a:pt x="244" y="148"/>
                  </a:lnTo>
                  <a:lnTo>
                    <a:pt x="241" y="159"/>
                  </a:lnTo>
                  <a:lnTo>
                    <a:pt x="236" y="170"/>
                  </a:lnTo>
                  <a:lnTo>
                    <a:pt x="231" y="181"/>
                  </a:lnTo>
                  <a:lnTo>
                    <a:pt x="225" y="191"/>
                  </a:lnTo>
                  <a:lnTo>
                    <a:pt x="218" y="201"/>
                  </a:lnTo>
                  <a:lnTo>
                    <a:pt x="210" y="210"/>
                  </a:lnTo>
                  <a:lnTo>
                    <a:pt x="201" y="218"/>
                  </a:lnTo>
                  <a:lnTo>
                    <a:pt x="192" y="224"/>
                  </a:lnTo>
                  <a:lnTo>
                    <a:pt x="182" y="231"/>
                  </a:lnTo>
                  <a:lnTo>
                    <a:pt x="170" y="236"/>
                  </a:lnTo>
                  <a:lnTo>
                    <a:pt x="160" y="240"/>
                  </a:lnTo>
                  <a:lnTo>
                    <a:pt x="148" y="244"/>
                  </a:lnTo>
                  <a:lnTo>
                    <a:pt x="135" y="245"/>
                  </a:lnTo>
                  <a:lnTo>
                    <a:pt x="122" y="246"/>
                  </a:lnTo>
                  <a:lnTo>
                    <a:pt x="111" y="245"/>
                  </a:lnTo>
                  <a:lnTo>
                    <a:pt x="98" y="244"/>
                  </a:lnTo>
                  <a:lnTo>
                    <a:pt x="86" y="240"/>
                  </a:lnTo>
                  <a:lnTo>
                    <a:pt x="75" y="236"/>
                  </a:lnTo>
                  <a:lnTo>
                    <a:pt x="64" y="231"/>
                  </a:lnTo>
                  <a:lnTo>
                    <a:pt x="54" y="224"/>
                  </a:lnTo>
                  <a:lnTo>
                    <a:pt x="45" y="218"/>
                  </a:lnTo>
                  <a:lnTo>
                    <a:pt x="36" y="210"/>
                  </a:lnTo>
                  <a:lnTo>
                    <a:pt x="28" y="201"/>
                  </a:lnTo>
                  <a:lnTo>
                    <a:pt x="20" y="191"/>
                  </a:lnTo>
                  <a:lnTo>
                    <a:pt x="15" y="181"/>
                  </a:lnTo>
                  <a:lnTo>
                    <a:pt x="10" y="170"/>
                  </a:lnTo>
                  <a:lnTo>
                    <a:pt x="5" y="159"/>
                  </a:lnTo>
                  <a:lnTo>
                    <a:pt x="2" y="148"/>
                  </a:lnTo>
                  <a:lnTo>
                    <a:pt x="0" y="135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8"/>
                  </a:lnTo>
                  <a:lnTo>
                    <a:pt x="5" y="86"/>
                  </a:lnTo>
                  <a:lnTo>
                    <a:pt x="10" y="74"/>
                  </a:lnTo>
                  <a:lnTo>
                    <a:pt x="15" y="64"/>
                  </a:lnTo>
                  <a:lnTo>
                    <a:pt x="20" y="54"/>
                  </a:lnTo>
                  <a:lnTo>
                    <a:pt x="28" y="44"/>
                  </a:lnTo>
                  <a:lnTo>
                    <a:pt x="36" y="35"/>
                  </a:lnTo>
                  <a:lnTo>
                    <a:pt x="45" y="27"/>
                  </a:lnTo>
                  <a:lnTo>
                    <a:pt x="54" y="20"/>
                  </a:lnTo>
                  <a:lnTo>
                    <a:pt x="64" y="15"/>
                  </a:lnTo>
                  <a:lnTo>
                    <a:pt x="75" y="9"/>
                  </a:lnTo>
                  <a:lnTo>
                    <a:pt x="86" y="5"/>
                  </a:lnTo>
                  <a:lnTo>
                    <a:pt x="98" y="2"/>
                  </a:lnTo>
                  <a:lnTo>
                    <a:pt x="111" y="0"/>
                  </a:lnTo>
                  <a:lnTo>
                    <a:pt x="122" y="0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60" y="5"/>
                  </a:lnTo>
                  <a:lnTo>
                    <a:pt x="170" y="9"/>
                  </a:lnTo>
                  <a:lnTo>
                    <a:pt x="182" y="15"/>
                  </a:lnTo>
                  <a:lnTo>
                    <a:pt x="192" y="20"/>
                  </a:lnTo>
                  <a:lnTo>
                    <a:pt x="201" y="27"/>
                  </a:lnTo>
                  <a:lnTo>
                    <a:pt x="210" y="35"/>
                  </a:lnTo>
                  <a:lnTo>
                    <a:pt x="218" y="44"/>
                  </a:lnTo>
                  <a:lnTo>
                    <a:pt x="225" y="54"/>
                  </a:lnTo>
                  <a:lnTo>
                    <a:pt x="231" y="64"/>
                  </a:lnTo>
                  <a:lnTo>
                    <a:pt x="236" y="74"/>
                  </a:lnTo>
                  <a:lnTo>
                    <a:pt x="241" y="86"/>
                  </a:lnTo>
                  <a:lnTo>
                    <a:pt x="244" y="98"/>
                  </a:lnTo>
                  <a:lnTo>
                    <a:pt x="245" y="109"/>
                  </a:lnTo>
                  <a:lnTo>
                    <a:pt x="246" y="122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43FFEDEB-25F9-4CCD-9E8A-122C28ABB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997" y="4912916"/>
              <a:ext cx="78390" cy="76822"/>
            </a:xfrm>
            <a:custGeom>
              <a:avLst/>
              <a:gdLst>
                <a:gd name="T0" fmla="*/ 246 w 247"/>
                <a:gd name="T1" fmla="*/ 135 h 246"/>
                <a:gd name="T2" fmla="*/ 242 w 247"/>
                <a:gd name="T3" fmla="*/ 160 h 246"/>
                <a:gd name="T4" fmla="*/ 232 w 247"/>
                <a:gd name="T5" fmla="*/ 181 h 246"/>
                <a:gd name="T6" fmla="*/ 219 w 247"/>
                <a:gd name="T7" fmla="*/ 201 h 246"/>
                <a:gd name="T8" fmla="*/ 203 w 247"/>
                <a:gd name="T9" fmla="*/ 217 h 246"/>
                <a:gd name="T10" fmla="*/ 182 w 247"/>
                <a:gd name="T11" fmla="*/ 231 h 246"/>
                <a:gd name="T12" fmla="*/ 160 w 247"/>
                <a:gd name="T13" fmla="*/ 241 h 246"/>
                <a:gd name="T14" fmla="*/ 137 w 247"/>
                <a:gd name="T15" fmla="*/ 245 h 246"/>
                <a:gd name="T16" fmla="*/ 111 w 247"/>
                <a:gd name="T17" fmla="*/ 245 h 246"/>
                <a:gd name="T18" fmla="*/ 88 w 247"/>
                <a:gd name="T19" fmla="*/ 241 h 246"/>
                <a:gd name="T20" fmla="*/ 65 w 247"/>
                <a:gd name="T21" fmla="*/ 231 h 246"/>
                <a:gd name="T22" fmla="*/ 45 w 247"/>
                <a:gd name="T23" fmla="*/ 217 h 246"/>
                <a:gd name="T24" fmla="*/ 29 w 247"/>
                <a:gd name="T25" fmla="*/ 201 h 246"/>
                <a:gd name="T26" fmla="*/ 15 w 247"/>
                <a:gd name="T27" fmla="*/ 181 h 246"/>
                <a:gd name="T28" fmla="*/ 7 w 247"/>
                <a:gd name="T29" fmla="*/ 160 h 246"/>
                <a:gd name="T30" fmla="*/ 1 w 247"/>
                <a:gd name="T31" fmla="*/ 135 h 246"/>
                <a:gd name="T32" fmla="*/ 1 w 247"/>
                <a:gd name="T33" fmla="*/ 110 h 246"/>
                <a:gd name="T34" fmla="*/ 7 w 247"/>
                <a:gd name="T35" fmla="*/ 86 h 246"/>
                <a:gd name="T36" fmla="*/ 15 w 247"/>
                <a:gd name="T37" fmla="*/ 64 h 246"/>
                <a:gd name="T38" fmla="*/ 29 w 247"/>
                <a:gd name="T39" fmla="*/ 45 h 246"/>
                <a:gd name="T40" fmla="*/ 45 w 247"/>
                <a:gd name="T41" fmla="*/ 28 h 246"/>
                <a:gd name="T42" fmla="*/ 65 w 247"/>
                <a:gd name="T43" fmla="*/ 14 h 246"/>
                <a:gd name="T44" fmla="*/ 88 w 247"/>
                <a:gd name="T45" fmla="*/ 5 h 246"/>
                <a:gd name="T46" fmla="*/ 111 w 247"/>
                <a:gd name="T47" fmla="*/ 0 h 246"/>
                <a:gd name="T48" fmla="*/ 137 w 247"/>
                <a:gd name="T49" fmla="*/ 0 h 246"/>
                <a:gd name="T50" fmla="*/ 160 w 247"/>
                <a:gd name="T51" fmla="*/ 5 h 246"/>
                <a:gd name="T52" fmla="*/ 182 w 247"/>
                <a:gd name="T53" fmla="*/ 14 h 246"/>
                <a:gd name="T54" fmla="*/ 203 w 247"/>
                <a:gd name="T55" fmla="*/ 28 h 246"/>
                <a:gd name="T56" fmla="*/ 219 w 247"/>
                <a:gd name="T57" fmla="*/ 45 h 246"/>
                <a:gd name="T58" fmla="*/ 232 w 247"/>
                <a:gd name="T59" fmla="*/ 64 h 246"/>
                <a:gd name="T60" fmla="*/ 242 w 247"/>
                <a:gd name="T61" fmla="*/ 86 h 246"/>
                <a:gd name="T62" fmla="*/ 246 w 247"/>
                <a:gd name="T63" fmla="*/ 1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" h="246">
                  <a:moveTo>
                    <a:pt x="247" y="122"/>
                  </a:moveTo>
                  <a:lnTo>
                    <a:pt x="246" y="135"/>
                  </a:lnTo>
                  <a:lnTo>
                    <a:pt x="244" y="148"/>
                  </a:lnTo>
                  <a:lnTo>
                    <a:pt x="242" y="160"/>
                  </a:lnTo>
                  <a:lnTo>
                    <a:pt x="238" y="170"/>
                  </a:lnTo>
                  <a:lnTo>
                    <a:pt x="232" y="181"/>
                  </a:lnTo>
                  <a:lnTo>
                    <a:pt x="226" y="192"/>
                  </a:lnTo>
                  <a:lnTo>
                    <a:pt x="219" y="201"/>
                  </a:lnTo>
                  <a:lnTo>
                    <a:pt x="211" y="210"/>
                  </a:lnTo>
                  <a:lnTo>
                    <a:pt x="203" y="217"/>
                  </a:lnTo>
                  <a:lnTo>
                    <a:pt x="193" y="225"/>
                  </a:lnTo>
                  <a:lnTo>
                    <a:pt x="182" y="231"/>
                  </a:lnTo>
                  <a:lnTo>
                    <a:pt x="172" y="236"/>
                  </a:lnTo>
                  <a:lnTo>
                    <a:pt x="160" y="241"/>
                  </a:lnTo>
                  <a:lnTo>
                    <a:pt x="148" y="244"/>
                  </a:lnTo>
                  <a:lnTo>
                    <a:pt x="137" y="245"/>
                  </a:lnTo>
                  <a:lnTo>
                    <a:pt x="124" y="246"/>
                  </a:lnTo>
                  <a:lnTo>
                    <a:pt x="111" y="245"/>
                  </a:lnTo>
                  <a:lnTo>
                    <a:pt x="99" y="244"/>
                  </a:lnTo>
                  <a:lnTo>
                    <a:pt x="88" y="241"/>
                  </a:lnTo>
                  <a:lnTo>
                    <a:pt x="76" y="236"/>
                  </a:lnTo>
                  <a:lnTo>
                    <a:pt x="65" y="231"/>
                  </a:lnTo>
                  <a:lnTo>
                    <a:pt x="55" y="225"/>
                  </a:lnTo>
                  <a:lnTo>
                    <a:pt x="45" y="217"/>
                  </a:lnTo>
                  <a:lnTo>
                    <a:pt x="37" y="210"/>
                  </a:lnTo>
                  <a:lnTo>
                    <a:pt x="29" y="201"/>
                  </a:lnTo>
                  <a:lnTo>
                    <a:pt x="22" y="192"/>
                  </a:lnTo>
                  <a:lnTo>
                    <a:pt x="15" y="181"/>
                  </a:lnTo>
                  <a:lnTo>
                    <a:pt x="10" y="170"/>
                  </a:lnTo>
                  <a:lnTo>
                    <a:pt x="7" y="160"/>
                  </a:lnTo>
                  <a:lnTo>
                    <a:pt x="4" y="148"/>
                  </a:lnTo>
                  <a:lnTo>
                    <a:pt x="1" y="135"/>
                  </a:lnTo>
                  <a:lnTo>
                    <a:pt x="0" y="122"/>
                  </a:lnTo>
                  <a:lnTo>
                    <a:pt x="1" y="110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0" y="74"/>
                  </a:lnTo>
                  <a:lnTo>
                    <a:pt x="15" y="64"/>
                  </a:lnTo>
                  <a:lnTo>
                    <a:pt x="22" y="54"/>
                  </a:lnTo>
                  <a:lnTo>
                    <a:pt x="29" y="45"/>
                  </a:lnTo>
                  <a:lnTo>
                    <a:pt x="37" y="35"/>
                  </a:lnTo>
                  <a:lnTo>
                    <a:pt x="45" y="28"/>
                  </a:lnTo>
                  <a:lnTo>
                    <a:pt x="55" y="20"/>
                  </a:lnTo>
                  <a:lnTo>
                    <a:pt x="65" y="14"/>
                  </a:lnTo>
                  <a:lnTo>
                    <a:pt x="76" y="9"/>
                  </a:lnTo>
                  <a:lnTo>
                    <a:pt x="88" y="5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4" y="0"/>
                  </a:lnTo>
                  <a:lnTo>
                    <a:pt x="137" y="0"/>
                  </a:lnTo>
                  <a:lnTo>
                    <a:pt x="148" y="2"/>
                  </a:lnTo>
                  <a:lnTo>
                    <a:pt x="160" y="5"/>
                  </a:lnTo>
                  <a:lnTo>
                    <a:pt x="172" y="9"/>
                  </a:lnTo>
                  <a:lnTo>
                    <a:pt x="182" y="14"/>
                  </a:lnTo>
                  <a:lnTo>
                    <a:pt x="193" y="20"/>
                  </a:lnTo>
                  <a:lnTo>
                    <a:pt x="203" y="28"/>
                  </a:lnTo>
                  <a:lnTo>
                    <a:pt x="211" y="35"/>
                  </a:lnTo>
                  <a:lnTo>
                    <a:pt x="219" y="45"/>
                  </a:lnTo>
                  <a:lnTo>
                    <a:pt x="226" y="54"/>
                  </a:lnTo>
                  <a:lnTo>
                    <a:pt x="232" y="64"/>
                  </a:lnTo>
                  <a:lnTo>
                    <a:pt x="238" y="74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10"/>
                  </a:lnTo>
                  <a:lnTo>
                    <a:pt x="247" y="122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E8D3B5C3-156C-4433-9088-BDA4732CF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0370" y="4052197"/>
              <a:ext cx="76822" cy="78390"/>
            </a:xfrm>
            <a:custGeom>
              <a:avLst/>
              <a:gdLst>
                <a:gd name="T0" fmla="*/ 245 w 246"/>
                <a:gd name="T1" fmla="*/ 135 h 246"/>
                <a:gd name="T2" fmla="*/ 240 w 246"/>
                <a:gd name="T3" fmla="*/ 159 h 246"/>
                <a:gd name="T4" fmla="*/ 231 w 246"/>
                <a:gd name="T5" fmla="*/ 182 h 246"/>
                <a:gd name="T6" fmla="*/ 218 w 246"/>
                <a:gd name="T7" fmla="*/ 201 h 246"/>
                <a:gd name="T8" fmla="*/ 201 w 246"/>
                <a:gd name="T9" fmla="*/ 218 h 246"/>
                <a:gd name="T10" fmla="*/ 182 w 246"/>
                <a:gd name="T11" fmla="*/ 231 h 246"/>
                <a:gd name="T12" fmla="*/ 160 w 246"/>
                <a:gd name="T13" fmla="*/ 240 h 246"/>
                <a:gd name="T14" fmla="*/ 135 w 246"/>
                <a:gd name="T15" fmla="*/ 246 h 246"/>
                <a:gd name="T16" fmla="*/ 111 w 246"/>
                <a:gd name="T17" fmla="*/ 246 h 246"/>
                <a:gd name="T18" fmla="*/ 86 w 246"/>
                <a:gd name="T19" fmla="*/ 240 h 246"/>
                <a:gd name="T20" fmla="*/ 64 w 246"/>
                <a:gd name="T21" fmla="*/ 231 h 246"/>
                <a:gd name="T22" fmla="*/ 45 w 246"/>
                <a:gd name="T23" fmla="*/ 218 h 246"/>
                <a:gd name="T24" fmla="*/ 28 w 246"/>
                <a:gd name="T25" fmla="*/ 201 h 246"/>
                <a:gd name="T26" fmla="*/ 15 w 246"/>
                <a:gd name="T27" fmla="*/ 182 h 246"/>
                <a:gd name="T28" fmla="*/ 5 w 246"/>
                <a:gd name="T29" fmla="*/ 159 h 246"/>
                <a:gd name="T30" fmla="*/ 0 w 246"/>
                <a:gd name="T31" fmla="*/ 135 h 246"/>
                <a:gd name="T32" fmla="*/ 0 w 246"/>
                <a:gd name="T33" fmla="*/ 110 h 246"/>
                <a:gd name="T34" fmla="*/ 5 w 246"/>
                <a:gd name="T35" fmla="*/ 86 h 246"/>
                <a:gd name="T36" fmla="*/ 15 w 246"/>
                <a:gd name="T37" fmla="*/ 63 h 246"/>
                <a:gd name="T38" fmla="*/ 28 w 246"/>
                <a:gd name="T39" fmla="*/ 44 h 246"/>
                <a:gd name="T40" fmla="*/ 45 w 246"/>
                <a:gd name="T41" fmla="*/ 27 h 246"/>
                <a:gd name="T42" fmla="*/ 64 w 246"/>
                <a:gd name="T43" fmla="*/ 14 h 246"/>
                <a:gd name="T44" fmla="*/ 86 w 246"/>
                <a:gd name="T45" fmla="*/ 5 h 246"/>
                <a:gd name="T46" fmla="*/ 111 w 246"/>
                <a:gd name="T47" fmla="*/ 0 h 246"/>
                <a:gd name="T48" fmla="*/ 135 w 246"/>
                <a:gd name="T49" fmla="*/ 0 h 246"/>
                <a:gd name="T50" fmla="*/ 160 w 246"/>
                <a:gd name="T51" fmla="*/ 5 h 246"/>
                <a:gd name="T52" fmla="*/ 182 w 246"/>
                <a:gd name="T53" fmla="*/ 14 h 246"/>
                <a:gd name="T54" fmla="*/ 201 w 246"/>
                <a:gd name="T55" fmla="*/ 27 h 246"/>
                <a:gd name="T56" fmla="*/ 218 w 246"/>
                <a:gd name="T57" fmla="*/ 44 h 246"/>
                <a:gd name="T58" fmla="*/ 231 w 246"/>
                <a:gd name="T59" fmla="*/ 63 h 246"/>
                <a:gd name="T60" fmla="*/ 240 w 246"/>
                <a:gd name="T61" fmla="*/ 86 h 246"/>
                <a:gd name="T62" fmla="*/ 245 w 246"/>
                <a:gd name="T63" fmla="*/ 1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46">
                  <a:moveTo>
                    <a:pt x="246" y="123"/>
                  </a:moveTo>
                  <a:lnTo>
                    <a:pt x="245" y="135"/>
                  </a:lnTo>
                  <a:lnTo>
                    <a:pt x="244" y="148"/>
                  </a:lnTo>
                  <a:lnTo>
                    <a:pt x="240" y="159"/>
                  </a:lnTo>
                  <a:lnTo>
                    <a:pt x="236" y="171"/>
                  </a:lnTo>
                  <a:lnTo>
                    <a:pt x="231" y="182"/>
                  </a:lnTo>
                  <a:lnTo>
                    <a:pt x="225" y="191"/>
                  </a:lnTo>
                  <a:lnTo>
                    <a:pt x="218" y="201"/>
                  </a:lnTo>
                  <a:lnTo>
                    <a:pt x="210" y="209"/>
                  </a:lnTo>
                  <a:lnTo>
                    <a:pt x="201" y="218"/>
                  </a:lnTo>
                  <a:lnTo>
                    <a:pt x="192" y="224"/>
                  </a:lnTo>
                  <a:lnTo>
                    <a:pt x="182" y="231"/>
                  </a:lnTo>
                  <a:lnTo>
                    <a:pt x="170" y="236"/>
                  </a:lnTo>
                  <a:lnTo>
                    <a:pt x="160" y="240"/>
                  </a:lnTo>
                  <a:lnTo>
                    <a:pt x="148" y="243"/>
                  </a:lnTo>
                  <a:lnTo>
                    <a:pt x="135" y="246"/>
                  </a:lnTo>
                  <a:lnTo>
                    <a:pt x="122" y="246"/>
                  </a:lnTo>
                  <a:lnTo>
                    <a:pt x="111" y="246"/>
                  </a:lnTo>
                  <a:lnTo>
                    <a:pt x="98" y="243"/>
                  </a:lnTo>
                  <a:lnTo>
                    <a:pt x="86" y="240"/>
                  </a:lnTo>
                  <a:lnTo>
                    <a:pt x="74" y="236"/>
                  </a:lnTo>
                  <a:lnTo>
                    <a:pt x="64" y="231"/>
                  </a:lnTo>
                  <a:lnTo>
                    <a:pt x="54" y="224"/>
                  </a:lnTo>
                  <a:lnTo>
                    <a:pt x="45" y="218"/>
                  </a:lnTo>
                  <a:lnTo>
                    <a:pt x="36" y="209"/>
                  </a:lnTo>
                  <a:lnTo>
                    <a:pt x="28" y="201"/>
                  </a:lnTo>
                  <a:lnTo>
                    <a:pt x="20" y="191"/>
                  </a:lnTo>
                  <a:lnTo>
                    <a:pt x="15" y="182"/>
                  </a:lnTo>
                  <a:lnTo>
                    <a:pt x="10" y="171"/>
                  </a:lnTo>
                  <a:lnTo>
                    <a:pt x="5" y="159"/>
                  </a:lnTo>
                  <a:lnTo>
                    <a:pt x="2" y="148"/>
                  </a:lnTo>
                  <a:lnTo>
                    <a:pt x="0" y="135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5" y="86"/>
                  </a:lnTo>
                  <a:lnTo>
                    <a:pt x="10" y="74"/>
                  </a:lnTo>
                  <a:lnTo>
                    <a:pt x="15" y="63"/>
                  </a:lnTo>
                  <a:lnTo>
                    <a:pt x="20" y="54"/>
                  </a:lnTo>
                  <a:lnTo>
                    <a:pt x="28" y="44"/>
                  </a:lnTo>
                  <a:lnTo>
                    <a:pt x="36" y="36"/>
                  </a:lnTo>
                  <a:lnTo>
                    <a:pt x="45" y="27"/>
                  </a:lnTo>
                  <a:lnTo>
                    <a:pt x="54" y="21"/>
                  </a:lnTo>
                  <a:lnTo>
                    <a:pt x="64" y="14"/>
                  </a:lnTo>
                  <a:lnTo>
                    <a:pt x="74" y="9"/>
                  </a:lnTo>
                  <a:lnTo>
                    <a:pt x="86" y="5"/>
                  </a:lnTo>
                  <a:lnTo>
                    <a:pt x="98" y="2"/>
                  </a:lnTo>
                  <a:lnTo>
                    <a:pt x="111" y="0"/>
                  </a:lnTo>
                  <a:lnTo>
                    <a:pt x="122" y="0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60" y="5"/>
                  </a:lnTo>
                  <a:lnTo>
                    <a:pt x="170" y="9"/>
                  </a:lnTo>
                  <a:lnTo>
                    <a:pt x="182" y="14"/>
                  </a:lnTo>
                  <a:lnTo>
                    <a:pt x="192" y="21"/>
                  </a:lnTo>
                  <a:lnTo>
                    <a:pt x="201" y="27"/>
                  </a:lnTo>
                  <a:lnTo>
                    <a:pt x="210" y="36"/>
                  </a:lnTo>
                  <a:lnTo>
                    <a:pt x="218" y="44"/>
                  </a:lnTo>
                  <a:lnTo>
                    <a:pt x="225" y="54"/>
                  </a:lnTo>
                  <a:lnTo>
                    <a:pt x="231" y="63"/>
                  </a:lnTo>
                  <a:lnTo>
                    <a:pt x="236" y="74"/>
                  </a:lnTo>
                  <a:lnTo>
                    <a:pt x="240" y="86"/>
                  </a:lnTo>
                  <a:lnTo>
                    <a:pt x="244" y="98"/>
                  </a:lnTo>
                  <a:lnTo>
                    <a:pt x="245" y="110"/>
                  </a:lnTo>
                  <a:lnTo>
                    <a:pt x="246" y="123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C2FC90D1-498E-4F68-87C6-15FA9C5E0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031" y="3062918"/>
              <a:ext cx="76822" cy="76822"/>
            </a:xfrm>
            <a:custGeom>
              <a:avLst/>
              <a:gdLst>
                <a:gd name="T0" fmla="*/ 245 w 246"/>
                <a:gd name="T1" fmla="*/ 135 h 246"/>
                <a:gd name="T2" fmla="*/ 240 w 246"/>
                <a:gd name="T3" fmla="*/ 160 h 246"/>
                <a:gd name="T4" fmla="*/ 231 w 246"/>
                <a:gd name="T5" fmla="*/ 182 h 246"/>
                <a:gd name="T6" fmla="*/ 218 w 246"/>
                <a:gd name="T7" fmla="*/ 201 h 246"/>
                <a:gd name="T8" fmla="*/ 201 w 246"/>
                <a:gd name="T9" fmla="*/ 218 h 246"/>
                <a:gd name="T10" fmla="*/ 181 w 246"/>
                <a:gd name="T11" fmla="*/ 231 h 246"/>
                <a:gd name="T12" fmla="*/ 159 w 246"/>
                <a:gd name="T13" fmla="*/ 240 h 246"/>
                <a:gd name="T14" fmla="*/ 135 w 246"/>
                <a:gd name="T15" fmla="*/ 246 h 246"/>
                <a:gd name="T16" fmla="*/ 109 w 246"/>
                <a:gd name="T17" fmla="*/ 246 h 246"/>
                <a:gd name="T18" fmla="*/ 86 w 246"/>
                <a:gd name="T19" fmla="*/ 240 h 246"/>
                <a:gd name="T20" fmla="*/ 64 w 246"/>
                <a:gd name="T21" fmla="*/ 231 h 246"/>
                <a:gd name="T22" fmla="*/ 44 w 246"/>
                <a:gd name="T23" fmla="*/ 218 h 246"/>
                <a:gd name="T24" fmla="*/ 27 w 246"/>
                <a:gd name="T25" fmla="*/ 201 h 246"/>
                <a:gd name="T26" fmla="*/ 15 w 246"/>
                <a:gd name="T27" fmla="*/ 182 h 246"/>
                <a:gd name="T28" fmla="*/ 5 w 246"/>
                <a:gd name="T29" fmla="*/ 160 h 246"/>
                <a:gd name="T30" fmla="*/ 0 w 246"/>
                <a:gd name="T31" fmla="*/ 135 h 246"/>
                <a:gd name="T32" fmla="*/ 0 w 246"/>
                <a:gd name="T33" fmla="*/ 111 h 246"/>
                <a:gd name="T34" fmla="*/ 5 w 246"/>
                <a:gd name="T35" fmla="*/ 86 h 246"/>
                <a:gd name="T36" fmla="*/ 15 w 246"/>
                <a:gd name="T37" fmla="*/ 64 h 246"/>
                <a:gd name="T38" fmla="*/ 27 w 246"/>
                <a:gd name="T39" fmla="*/ 44 h 246"/>
                <a:gd name="T40" fmla="*/ 44 w 246"/>
                <a:gd name="T41" fmla="*/ 27 h 246"/>
                <a:gd name="T42" fmla="*/ 64 w 246"/>
                <a:gd name="T43" fmla="*/ 15 h 246"/>
                <a:gd name="T44" fmla="*/ 86 w 246"/>
                <a:gd name="T45" fmla="*/ 5 h 246"/>
                <a:gd name="T46" fmla="*/ 109 w 246"/>
                <a:gd name="T47" fmla="*/ 0 h 246"/>
                <a:gd name="T48" fmla="*/ 135 w 246"/>
                <a:gd name="T49" fmla="*/ 0 h 246"/>
                <a:gd name="T50" fmla="*/ 159 w 246"/>
                <a:gd name="T51" fmla="*/ 5 h 246"/>
                <a:gd name="T52" fmla="*/ 181 w 246"/>
                <a:gd name="T53" fmla="*/ 15 h 246"/>
                <a:gd name="T54" fmla="*/ 201 w 246"/>
                <a:gd name="T55" fmla="*/ 27 h 246"/>
                <a:gd name="T56" fmla="*/ 218 w 246"/>
                <a:gd name="T57" fmla="*/ 44 h 246"/>
                <a:gd name="T58" fmla="*/ 231 w 246"/>
                <a:gd name="T59" fmla="*/ 64 h 246"/>
                <a:gd name="T60" fmla="*/ 240 w 246"/>
                <a:gd name="T61" fmla="*/ 86 h 246"/>
                <a:gd name="T62" fmla="*/ 245 w 246"/>
                <a:gd name="T63" fmla="*/ 1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46">
                  <a:moveTo>
                    <a:pt x="246" y="122"/>
                  </a:moveTo>
                  <a:lnTo>
                    <a:pt x="245" y="135"/>
                  </a:lnTo>
                  <a:lnTo>
                    <a:pt x="243" y="148"/>
                  </a:lnTo>
                  <a:lnTo>
                    <a:pt x="240" y="160"/>
                  </a:lnTo>
                  <a:lnTo>
                    <a:pt x="236" y="170"/>
                  </a:lnTo>
                  <a:lnTo>
                    <a:pt x="231" y="182"/>
                  </a:lnTo>
                  <a:lnTo>
                    <a:pt x="224" y="191"/>
                  </a:lnTo>
                  <a:lnTo>
                    <a:pt x="218" y="201"/>
                  </a:lnTo>
                  <a:lnTo>
                    <a:pt x="209" y="210"/>
                  </a:lnTo>
                  <a:lnTo>
                    <a:pt x="201" y="218"/>
                  </a:lnTo>
                  <a:lnTo>
                    <a:pt x="191" y="224"/>
                  </a:lnTo>
                  <a:lnTo>
                    <a:pt x="181" y="231"/>
                  </a:lnTo>
                  <a:lnTo>
                    <a:pt x="170" y="236"/>
                  </a:lnTo>
                  <a:lnTo>
                    <a:pt x="159" y="240"/>
                  </a:lnTo>
                  <a:lnTo>
                    <a:pt x="148" y="244"/>
                  </a:lnTo>
                  <a:lnTo>
                    <a:pt x="135" y="246"/>
                  </a:lnTo>
                  <a:lnTo>
                    <a:pt x="122" y="246"/>
                  </a:lnTo>
                  <a:lnTo>
                    <a:pt x="109" y="246"/>
                  </a:lnTo>
                  <a:lnTo>
                    <a:pt x="98" y="244"/>
                  </a:lnTo>
                  <a:lnTo>
                    <a:pt x="86" y="240"/>
                  </a:lnTo>
                  <a:lnTo>
                    <a:pt x="74" y="236"/>
                  </a:lnTo>
                  <a:lnTo>
                    <a:pt x="64" y="231"/>
                  </a:lnTo>
                  <a:lnTo>
                    <a:pt x="54" y="224"/>
                  </a:lnTo>
                  <a:lnTo>
                    <a:pt x="44" y="218"/>
                  </a:lnTo>
                  <a:lnTo>
                    <a:pt x="35" y="210"/>
                  </a:lnTo>
                  <a:lnTo>
                    <a:pt x="27" y="201"/>
                  </a:lnTo>
                  <a:lnTo>
                    <a:pt x="20" y="191"/>
                  </a:lnTo>
                  <a:lnTo>
                    <a:pt x="15" y="182"/>
                  </a:lnTo>
                  <a:lnTo>
                    <a:pt x="9" y="170"/>
                  </a:lnTo>
                  <a:lnTo>
                    <a:pt x="5" y="160"/>
                  </a:lnTo>
                  <a:lnTo>
                    <a:pt x="2" y="148"/>
                  </a:lnTo>
                  <a:lnTo>
                    <a:pt x="0" y="135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2" y="98"/>
                  </a:lnTo>
                  <a:lnTo>
                    <a:pt x="5" y="86"/>
                  </a:lnTo>
                  <a:lnTo>
                    <a:pt x="9" y="74"/>
                  </a:lnTo>
                  <a:lnTo>
                    <a:pt x="15" y="64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4" y="27"/>
                  </a:lnTo>
                  <a:lnTo>
                    <a:pt x="54" y="21"/>
                  </a:lnTo>
                  <a:lnTo>
                    <a:pt x="64" y="15"/>
                  </a:lnTo>
                  <a:lnTo>
                    <a:pt x="74" y="9"/>
                  </a:lnTo>
                  <a:lnTo>
                    <a:pt x="86" y="5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2" y="0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59" y="5"/>
                  </a:lnTo>
                  <a:lnTo>
                    <a:pt x="170" y="9"/>
                  </a:lnTo>
                  <a:lnTo>
                    <a:pt x="181" y="15"/>
                  </a:lnTo>
                  <a:lnTo>
                    <a:pt x="191" y="21"/>
                  </a:lnTo>
                  <a:lnTo>
                    <a:pt x="201" y="27"/>
                  </a:lnTo>
                  <a:lnTo>
                    <a:pt x="209" y="36"/>
                  </a:lnTo>
                  <a:lnTo>
                    <a:pt x="218" y="44"/>
                  </a:lnTo>
                  <a:lnTo>
                    <a:pt x="224" y="54"/>
                  </a:lnTo>
                  <a:lnTo>
                    <a:pt x="231" y="64"/>
                  </a:lnTo>
                  <a:lnTo>
                    <a:pt x="236" y="74"/>
                  </a:lnTo>
                  <a:lnTo>
                    <a:pt x="240" y="86"/>
                  </a:lnTo>
                  <a:lnTo>
                    <a:pt x="243" y="98"/>
                  </a:lnTo>
                  <a:lnTo>
                    <a:pt x="245" y="111"/>
                  </a:lnTo>
                  <a:lnTo>
                    <a:pt x="246" y="122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4A4A544C-1458-43BC-883D-F190AD986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56" y="6276898"/>
              <a:ext cx="282203" cy="282203"/>
            </a:xfrm>
            <a:custGeom>
              <a:avLst/>
              <a:gdLst>
                <a:gd name="T0" fmla="*/ 897 w 900"/>
                <a:gd name="T1" fmla="*/ 497 h 900"/>
                <a:gd name="T2" fmla="*/ 885 w 900"/>
                <a:gd name="T3" fmla="*/ 563 h 900"/>
                <a:gd name="T4" fmla="*/ 864 w 900"/>
                <a:gd name="T5" fmla="*/ 626 h 900"/>
                <a:gd name="T6" fmla="*/ 834 w 900"/>
                <a:gd name="T7" fmla="*/ 684 h 900"/>
                <a:gd name="T8" fmla="*/ 797 w 900"/>
                <a:gd name="T9" fmla="*/ 736 h 900"/>
                <a:gd name="T10" fmla="*/ 752 w 900"/>
                <a:gd name="T11" fmla="*/ 783 h 900"/>
                <a:gd name="T12" fmla="*/ 701 w 900"/>
                <a:gd name="T13" fmla="*/ 824 h 900"/>
                <a:gd name="T14" fmla="*/ 645 w 900"/>
                <a:gd name="T15" fmla="*/ 857 h 900"/>
                <a:gd name="T16" fmla="*/ 583 w 900"/>
                <a:gd name="T17" fmla="*/ 880 h 900"/>
                <a:gd name="T18" fmla="*/ 518 w 900"/>
                <a:gd name="T19" fmla="*/ 895 h 900"/>
                <a:gd name="T20" fmla="*/ 450 w 900"/>
                <a:gd name="T21" fmla="*/ 900 h 900"/>
                <a:gd name="T22" fmla="*/ 381 w 900"/>
                <a:gd name="T23" fmla="*/ 895 h 900"/>
                <a:gd name="T24" fmla="*/ 316 w 900"/>
                <a:gd name="T25" fmla="*/ 880 h 900"/>
                <a:gd name="T26" fmla="*/ 254 w 900"/>
                <a:gd name="T27" fmla="*/ 857 h 900"/>
                <a:gd name="T28" fmla="*/ 198 w 900"/>
                <a:gd name="T29" fmla="*/ 824 h 900"/>
                <a:gd name="T30" fmla="*/ 147 w 900"/>
                <a:gd name="T31" fmla="*/ 783 h 900"/>
                <a:gd name="T32" fmla="*/ 102 w 900"/>
                <a:gd name="T33" fmla="*/ 736 h 900"/>
                <a:gd name="T34" fmla="*/ 65 w 900"/>
                <a:gd name="T35" fmla="*/ 684 h 900"/>
                <a:gd name="T36" fmla="*/ 35 w 900"/>
                <a:gd name="T37" fmla="*/ 626 h 900"/>
                <a:gd name="T38" fmla="*/ 14 w 900"/>
                <a:gd name="T39" fmla="*/ 563 h 900"/>
                <a:gd name="T40" fmla="*/ 2 w 900"/>
                <a:gd name="T41" fmla="*/ 497 h 900"/>
                <a:gd name="T42" fmla="*/ 0 w 900"/>
                <a:gd name="T43" fmla="*/ 428 h 900"/>
                <a:gd name="T44" fmla="*/ 8 w 900"/>
                <a:gd name="T45" fmla="*/ 359 h 900"/>
                <a:gd name="T46" fmla="*/ 26 w 900"/>
                <a:gd name="T47" fmla="*/ 295 h 900"/>
                <a:gd name="T48" fmla="*/ 54 w 900"/>
                <a:gd name="T49" fmla="*/ 236 h 900"/>
                <a:gd name="T50" fmla="*/ 89 w 900"/>
                <a:gd name="T51" fmla="*/ 180 h 900"/>
                <a:gd name="T52" fmla="*/ 132 w 900"/>
                <a:gd name="T53" fmla="*/ 131 h 900"/>
                <a:gd name="T54" fmla="*/ 181 w 900"/>
                <a:gd name="T55" fmla="*/ 90 h 900"/>
                <a:gd name="T56" fmla="*/ 235 w 900"/>
                <a:gd name="T57" fmla="*/ 55 h 900"/>
                <a:gd name="T58" fmla="*/ 295 w 900"/>
                <a:gd name="T59" fmla="*/ 27 h 900"/>
                <a:gd name="T60" fmla="*/ 359 w 900"/>
                <a:gd name="T61" fmla="*/ 9 h 900"/>
                <a:gd name="T62" fmla="*/ 427 w 900"/>
                <a:gd name="T63" fmla="*/ 0 h 900"/>
                <a:gd name="T64" fmla="*/ 496 w 900"/>
                <a:gd name="T65" fmla="*/ 3 h 900"/>
                <a:gd name="T66" fmla="*/ 562 w 900"/>
                <a:gd name="T67" fmla="*/ 14 h 900"/>
                <a:gd name="T68" fmla="*/ 625 w 900"/>
                <a:gd name="T69" fmla="*/ 36 h 900"/>
                <a:gd name="T70" fmla="*/ 683 w 900"/>
                <a:gd name="T71" fmla="*/ 65 h 900"/>
                <a:gd name="T72" fmla="*/ 736 w 900"/>
                <a:gd name="T73" fmla="*/ 103 h 900"/>
                <a:gd name="T74" fmla="*/ 783 w 900"/>
                <a:gd name="T75" fmla="*/ 147 h 900"/>
                <a:gd name="T76" fmla="*/ 823 w 900"/>
                <a:gd name="T77" fmla="*/ 199 h 900"/>
                <a:gd name="T78" fmla="*/ 856 w 900"/>
                <a:gd name="T79" fmla="*/ 255 h 900"/>
                <a:gd name="T80" fmla="*/ 880 w 900"/>
                <a:gd name="T81" fmla="*/ 317 h 900"/>
                <a:gd name="T82" fmla="*/ 895 w 900"/>
                <a:gd name="T83" fmla="*/ 382 h 900"/>
                <a:gd name="T84" fmla="*/ 900 w 900"/>
                <a:gd name="T85" fmla="*/ 45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0" h="900">
                  <a:moveTo>
                    <a:pt x="900" y="450"/>
                  </a:moveTo>
                  <a:lnTo>
                    <a:pt x="899" y="473"/>
                  </a:lnTo>
                  <a:lnTo>
                    <a:pt x="897" y="497"/>
                  </a:lnTo>
                  <a:lnTo>
                    <a:pt x="895" y="519"/>
                  </a:lnTo>
                  <a:lnTo>
                    <a:pt x="891" y="541"/>
                  </a:lnTo>
                  <a:lnTo>
                    <a:pt x="885" y="563"/>
                  </a:lnTo>
                  <a:lnTo>
                    <a:pt x="880" y="584"/>
                  </a:lnTo>
                  <a:lnTo>
                    <a:pt x="873" y="605"/>
                  </a:lnTo>
                  <a:lnTo>
                    <a:pt x="864" y="626"/>
                  </a:lnTo>
                  <a:lnTo>
                    <a:pt x="856" y="646"/>
                  </a:lnTo>
                  <a:lnTo>
                    <a:pt x="846" y="665"/>
                  </a:lnTo>
                  <a:lnTo>
                    <a:pt x="834" y="684"/>
                  </a:lnTo>
                  <a:lnTo>
                    <a:pt x="823" y="702"/>
                  </a:lnTo>
                  <a:lnTo>
                    <a:pt x="811" y="719"/>
                  </a:lnTo>
                  <a:lnTo>
                    <a:pt x="797" y="736"/>
                  </a:lnTo>
                  <a:lnTo>
                    <a:pt x="783" y="753"/>
                  </a:lnTo>
                  <a:lnTo>
                    <a:pt x="768" y="768"/>
                  </a:lnTo>
                  <a:lnTo>
                    <a:pt x="752" y="783"/>
                  </a:lnTo>
                  <a:lnTo>
                    <a:pt x="736" y="798"/>
                  </a:lnTo>
                  <a:lnTo>
                    <a:pt x="719" y="811"/>
                  </a:lnTo>
                  <a:lnTo>
                    <a:pt x="701" y="824"/>
                  </a:lnTo>
                  <a:lnTo>
                    <a:pt x="683" y="835"/>
                  </a:lnTo>
                  <a:lnTo>
                    <a:pt x="664" y="846"/>
                  </a:lnTo>
                  <a:lnTo>
                    <a:pt x="645" y="857"/>
                  </a:lnTo>
                  <a:lnTo>
                    <a:pt x="625" y="865"/>
                  </a:lnTo>
                  <a:lnTo>
                    <a:pt x="604" y="874"/>
                  </a:lnTo>
                  <a:lnTo>
                    <a:pt x="583" y="880"/>
                  </a:lnTo>
                  <a:lnTo>
                    <a:pt x="562" y="887"/>
                  </a:lnTo>
                  <a:lnTo>
                    <a:pt x="541" y="892"/>
                  </a:lnTo>
                  <a:lnTo>
                    <a:pt x="518" y="895"/>
                  </a:lnTo>
                  <a:lnTo>
                    <a:pt x="496" y="898"/>
                  </a:lnTo>
                  <a:lnTo>
                    <a:pt x="472" y="900"/>
                  </a:lnTo>
                  <a:lnTo>
                    <a:pt x="450" y="900"/>
                  </a:lnTo>
                  <a:lnTo>
                    <a:pt x="427" y="900"/>
                  </a:lnTo>
                  <a:lnTo>
                    <a:pt x="403" y="898"/>
                  </a:lnTo>
                  <a:lnTo>
                    <a:pt x="381" y="895"/>
                  </a:lnTo>
                  <a:lnTo>
                    <a:pt x="359" y="892"/>
                  </a:lnTo>
                  <a:lnTo>
                    <a:pt x="337" y="887"/>
                  </a:lnTo>
                  <a:lnTo>
                    <a:pt x="316" y="880"/>
                  </a:lnTo>
                  <a:lnTo>
                    <a:pt x="295" y="874"/>
                  </a:lnTo>
                  <a:lnTo>
                    <a:pt x="274" y="865"/>
                  </a:lnTo>
                  <a:lnTo>
                    <a:pt x="254" y="857"/>
                  </a:lnTo>
                  <a:lnTo>
                    <a:pt x="235" y="846"/>
                  </a:lnTo>
                  <a:lnTo>
                    <a:pt x="216" y="835"/>
                  </a:lnTo>
                  <a:lnTo>
                    <a:pt x="198" y="824"/>
                  </a:lnTo>
                  <a:lnTo>
                    <a:pt x="181" y="811"/>
                  </a:lnTo>
                  <a:lnTo>
                    <a:pt x="164" y="798"/>
                  </a:lnTo>
                  <a:lnTo>
                    <a:pt x="147" y="783"/>
                  </a:lnTo>
                  <a:lnTo>
                    <a:pt x="132" y="768"/>
                  </a:lnTo>
                  <a:lnTo>
                    <a:pt x="117" y="753"/>
                  </a:lnTo>
                  <a:lnTo>
                    <a:pt x="102" y="736"/>
                  </a:lnTo>
                  <a:lnTo>
                    <a:pt x="89" y="719"/>
                  </a:lnTo>
                  <a:lnTo>
                    <a:pt x="76" y="702"/>
                  </a:lnTo>
                  <a:lnTo>
                    <a:pt x="65" y="684"/>
                  </a:lnTo>
                  <a:lnTo>
                    <a:pt x="54" y="665"/>
                  </a:lnTo>
                  <a:lnTo>
                    <a:pt x="45" y="646"/>
                  </a:lnTo>
                  <a:lnTo>
                    <a:pt x="35" y="626"/>
                  </a:lnTo>
                  <a:lnTo>
                    <a:pt x="26" y="605"/>
                  </a:lnTo>
                  <a:lnTo>
                    <a:pt x="20" y="584"/>
                  </a:lnTo>
                  <a:lnTo>
                    <a:pt x="14" y="563"/>
                  </a:lnTo>
                  <a:lnTo>
                    <a:pt x="8" y="541"/>
                  </a:lnTo>
                  <a:lnTo>
                    <a:pt x="5" y="519"/>
                  </a:lnTo>
                  <a:lnTo>
                    <a:pt x="2" y="497"/>
                  </a:lnTo>
                  <a:lnTo>
                    <a:pt x="0" y="473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5" y="382"/>
                  </a:lnTo>
                  <a:lnTo>
                    <a:pt x="8" y="359"/>
                  </a:lnTo>
                  <a:lnTo>
                    <a:pt x="14" y="338"/>
                  </a:lnTo>
                  <a:lnTo>
                    <a:pt x="20" y="317"/>
                  </a:lnTo>
                  <a:lnTo>
                    <a:pt x="26" y="295"/>
                  </a:lnTo>
                  <a:lnTo>
                    <a:pt x="35" y="275"/>
                  </a:lnTo>
                  <a:lnTo>
                    <a:pt x="45" y="255"/>
                  </a:lnTo>
                  <a:lnTo>
                    <a:pt x="54" y="236"/>
                  </a:lnTo>
                  <a:lnTo>
                    <a:pt x="65" y="217"/>
                  </a:lnTo>
                  <a:lnTo>
                    <a:pt x="76" y="199"/>
                  </a:lnTo>
                  <a:lnTo>
                    <a:pt x="89" y="180"/>
                  </a:lnTo>
                  <a:lnTo>
                    <a:pt x="102" y="163"/>
                  </a:lnTo>
                  <a:lnTo>
                    <a:pt x="117" y="147"/>
                  </a:lnTo>
                  <a:lnTo>
                    <a:pt x="132" y="131"/>
                  </a:lnTo>
                  <a:lnTo>
                    <a:pt x="147" y="117"/>
                  </a:lnTo>
                  <a:lnTo>
                    <a:pt x="164" y="103"/>
                  </a:lnTo>
                  <a:lnTo>
                    <a:pt x="181" y="90"/>
                  </a:lnTo>
                  <a:lnTo>
                    <a:pt x="198" y="77"/>
                  </a:lnTo>
                  <a:lnTo>
                    <a:pt x="216" y="65"/>
                  </a:lnTo>
                  <a:lnTo>
                    <a:pt x="235" y="55"/>
                  </a:lnTo>
                  <a:lnTo>
                    <a:pt x="254" y="44"/>
                  </a:lnTo>
                  <a:lnTo>
                    <a:pt x="274" y="36"/>
                  </a:lnTo>
                  <a:lnTo>
                    <a:pt x="295" y="27"/>
                  </a:lnTo>
                  <a:lnTo>
                    <a:pt x="316" y="21"/>
                  </a:lnTo>
                  <a:lnTo>
                    <a:pt x="337" y="14"/>
                  </a:lnTo>
                  <a:lnTo>
                    <a:pt x="359" y="9"/>
                  </a:lnTo>
                  <a:lnTo>
                    <a:pt x="381" y="5"/>
                  </a:lnTo>
                  <a:lnTo>
                    <a:pt x="403" y="3"/>
                  </a:lnTo>
                  <a:lnTo>
                    <a:pt x="427" y="0"/>
                  </a:lnTo>
                  <a:lnTo>
                    <a:pt x="450" y="0"/>
                  </a:lnTo>
                  <a:lnTo>
                    <a:pt x="472" y="0"/>
                  </a:lnTo>
                  <a:lnTo>
                    <a:pt x="496" y="3"/>
                  </a:lnTo>
                  <a:lnTo>
                    <a:pt x="518" y="5"/>
                  </a:lnTo>
                  <a:lnTo>
                    <a:pt x="541" y="9"/>
                  </a:lnTo>
                  <a:lnTo>
                    <a:pt x="562" y="14"/>
                  </a:lnTo>
                  <a:lnTo>
                    <a:pt x="583" y="21"/>
                  </a:lnTo>
                  <a:lnTo>
                    <a:pt x="604" y="27"/>
                  </a:lnTo>
                  <a:lnTo>
                    <a:pt x="625" y="36"/>
                  </a:lnTo>
                  <a:lnTo>
                    <a:pt x="645" y="44"/>
                  </a:lnTo>
                  <a:lnTo>
                    <a:pt x="664" y="55"/>
                  </a:lnTo>
                  <a:lnTo>
                    <a:pt x="683" y="65"/>
                  </a:lnTo>
                  <a:lnTo>
                    <a:pt x="701" y="77"/>
                  </a:lnTo>
                  <a:lnTo>
                    <a:pt x="719" y="90"/>
                  </a:lnTo>
                  <a:lnTo>
                    <a:pt x="736" y="103"/>
                  </a:lnTo>
                  <a:lnTo>
                    <a:pt x="752" y="117"/>
                  </a:lnTo>
                  <a:lnTo>
                    <a:pt x="768" y="131"/>
                  </a:lnTo>
                  <a:lnTo>
                    <a:pt x="783" y="147"/>
                  </a:lnTo>
                  <a:lnTo>
                    <a:pt x="797" y="163"/>
                  </a:lnTo>
                  <a:lnTo>
                    <a:pt x="811" y="180"/>
                  </a:lnTo>
                  <a:lnTo>
                    <a:pt x="823" y="199"/>
                  </a:lnTo>
                  <a:lnTo>
                    <a:pt x="834" y="217"/>
                  </a:lnTo>
                  <a:lnTo>
                    <a:pt x="846" y="236"/>
                  </a:lnTo>
                  <a:lnTo>
                    <a:pt x="856" y="255"/>
                  </a:lnTo>
                  <a:lnTo>
                    <a:pt x="864" y="275"/>
                  </a:lnTo>
                  <a:lnTo>
                    <a:pt x="873" y="295"/>
                  </a:lnTo>
                  <a:lnTo>
                    <a:pt x="880" y="317"/>
                  </a:lnTo>
                  <a:lnTo>
                    <a:pt x="885" y="338"/>
                  </a:lnTo>
                  <a:lnTo>
                    <a:pt x="891" y="359"/>
                  </a:lnTo>
                  <a:lnTo>
                    <a:pt x="895" y="382"/>
                  </a:lnTo>
                  <a:lnTo>
                    <a:pt x="897" y="404"/>
                  </a:lnTo>
                  <a:lnTo>
                    <a:pt x="899" y="428"/>
                  </a:lnTo>
                  <a:lnTo>
                    <a:pt x="900" y="450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FB59A61-B448-4D07-92AA-9065C8B78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2189" y="5005417"/>
              <a:ext cx="282203" cy="282203"/>
            </a:xfrm>
            <a:custGeom>
              <a:avLst/>
              <a:gdLst>
                <a:gd name="T0" fmla="*/ 899 w 901"/>
                <a:gd name="T1" fmla="*/ 496 h 901"/>
                <a:gd name="T2" fmla="*/ 887 w 901"/>
                <a:gd name="T3" fmla="*/ 563 h 901"/>
                <a:gd name="T4" fmla="*/ 866 w 901"/>
                <a:gd name="T5" fmla="*/ 626 h 901"/>
                <a:gd name="T6" fmla="*/ 836 w 901"/>
                <a:gd name="T7" fmla="*/ 684 h 901"/>
                <a:gd name="T8" fmla="*/ 799 w 901"/>
                <a:gd name="T9" fmla="*/ 737 h 901"/>
                <a:gd name="T10" fmla="*/ 754 w 901"/>
                <a:gd name="T11" fmla="*/ 784 h 901"/>
                <a:gd name="T12" fmla="*/ 703 w 901"/>
                <a:gd name="T13" fmla="*/ 824 h 901"/>
                <a:gd name="T14" fmla="*/ 646 w 901"/>
                <a:gd name="T15" fmla="*/ 856 h 901"/>
                <a:gd name="T16" fmla="*/ 585 w 901"/>
                <a:gd name="T17" fmla="*/ 881 h 901"/>
                <a:gd name="T18" fmla="*/ 520 w 901"/>
                <a:gd name="T19" fmla="*/ 896 h 901"/>
                <a:gd name="T20" fmla="*/ 451 w 901"/>
                <a:gd name="T21" fmla="*/ 901 h 901"/>
                <a:gd name="T22" fmla="*/ 382 w 901"/>
                <a:gd name="T23" fmla="*/ 896 h 901"/>
                <a:gd name="T24" fmla="*/ 317 w 901"/>
                <a:gd name="T25" fmla="*/ 881 h 901"/>
                <a:gd name="T26" fmla="*/ 256 w 901"/>
                <a:gd name="T27" fmla="*/ 856 h 901"/>
                <a:gd name="T28" fmla="*/ 199 w 901"/>
                <a:gd name="T29" fmla="*/ 824 h 901"/>
                <a:gd name="T30" fmla="*/ 148 w 901"/>
                <a:gd name="T31" fmla="*/ 784 h 901"/>
                <a:gd name="T32" fmla="*/ 104 w 901"/>
                <a:gd name="T33" fmla="*/ 737 h 901"/>
                <a:gd name="T34" fmla="*/ 66 w 901"/>
                <a:gd name="T35" fmla="*/ 684 h 901"/>
                <a:gd name="T36" fmla="*/ 37 w 901"/>
                <a:gd name="T37" fmla="*/ 626 h 901"/>
                <a:gd name="T38" fmla="*/ 15 w 901"/>
                <a:gd name="T39" fmla="*/ 563 h 901"/>
                <a:gd name="T40" fmla="*/ 4 w 901"/>
                <a:gd name="T41" fmla="*/ 496 h 901"/>
                <a:gd name="T42" fmla="*/ 1 w 901"/>
                <a:gd name="T43" fmla="*/ 427 h 901"/>
                <a:gd name="T44" fmla="*/ 10 w 901"/>
                <a:gd name="T45" fmla="*/ 360 h 901"/>
                <a:gd name="T46" fmla="*/ 28 w 901"/>
                <a:gd name="T47" fmla="*/ 296 h 901"/>
                <a:gd name="T48" fmla="*/ 55 w 901"/>
                <a:gd name="T49" fmla="*/ 235 h 901"/>
                <a:gd name="T50" fmla="*/ 90 w 901"/>
                <a:gd name="T51" fmla="*/ 181 h 901"/>
                <a:gd name="T52" fmla="*/ 132 w 901"/>
                <a:gd name="T53" fmla="*/ 132 h 901"/>
                <a:gd name="T54" fmla="*/ 181 w 901"/>
                <a:gd name="T55" fmla="*/ 90 h 901"/>
                <a:gd name="T56" fmla="*/ 237 w 901"/>
                <a:gd name="T57" fmla="*/ 54 h 901"/>
                <a:gd name="T58" fmla="*/ 296 w 901"/>
                <a:gd name="T59" fmla="*/ 28 h 901"/>
                <a:gd name="T60" fmla="*/ 360 w 901"/>
                <a:gd name="T61" fmla="*/ 10 h 901"/>
                <a:gd name="T62" fmla="*/ 428 w 901"/>
                <a:gd name="T63" fmla="*/ 1 h 901"/>
                <a:gd name="T64" fmla="*/ 497 w 901"/>
                <a:gd name="T65" fmla="*/ 2 h 901"/>
                <a:gd name="T66" fmla="*/ 563 w 901"/>
                <a:gd name="T67" fmla="*/ 14 h 901"/>
                <a:gd name="T68" fmla="*/ 626 w 901"/>
                <a:gd name="T69" fmla="*/ 35 h 901"/>
                <a:gd name="T70" fmla="*/ 685 w 901"/>
                <a:gd name="T71" fmla="*/ 65 h 901"/>
                <a:gd name="T72" fmla="*/ 737 w 901"/>
                <a:gd name="T73" fmla="*/ 103 h 901"/>
                <a:gd name="T74" fmla="*/ 784 w 901"/>
                <a:gd name="T75" fmla="*/ 148 h 901"/>
                <a:gd name="T76" fmla="*/ 824 w 901"/>
                <a:gd name="T77" fmla="*/ 199 h 901"/>
                <a:gd name="T78" fmla="*/ 856 w 901"/>
                <a:gd name="T79" fmla="*/ 256 h 901"/>
                <a:gd name="T80" fmla="*/ 881 w 901"/>
                <a:gd name="T81" fmla="*/ 316 h 901"/>
                <a:gd name="T82" fmla="*/ 895 w 901"/>
                <a:gd name="T83" fmla="*/ 382 h 901"/>
                <a:gd name="T84" fmla="*/ 901 w 901"/>
                <a:gd name="T85" fmla="*/ 45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1" h="901">
                  <a:moveTo>
                    <a:pt x="901" y="451"/>
                  </a:moveTo>
                  <a:lnTo>
                    <a:pt x="901" y="474"/>
                  </a:lnTo>
                  <a:lnTo>
                    <a:pt x="899" y="496"/>
                  </a:lnTo>
                  <a:lnTo>
                    <a:pt x="895" y="519"/>
                  </a:lnTo>
                  <a:lnTo>
                    <a:pt x="892" y="541"/>
                  </a:lnTo>
                  <a:lnTo>
                    <a:pt x="887" y="563"/>
                  </a:lnTo>
                  <a:lnTo>
                    <a:pt x="881" y="585"/>
                  </a:lnTo>
                  <a:lnTo>
                    <a:pt x="874" y="605"/>
                  </a:lnTo>
                  <a:lnTo>
                    <a:pt x="866" y="626"/>
                  </a:lnTo>
                  <a:lnTo>
                    <a:pt x="856" y="645"/>
                  </a:lnTo>
                  <a:lnTo>
                    <a:pt x="846" y="666"/>
                  </a:lnTo>
                  <a:lnTo>
                    <a:pt x="836" y="684"/>
                  </a:lnTo>
                  <a:lnTo>
                    <a:pt x="824" y="702"/>
                  </a:lnTo>
                  <a:lnTo>
                    <a:pt x="811" y="720"/>
                  </a:lnTo>
                  <a:lnTo>
                    <a:pt x="799" y="737"/>
                  </a:lnTo>
                  <a:lnTo>
                    <a:pt x="784" y="753"/>
                  </a:lnTo>
                  <a:lnTo>
                    <a:pt x="769" y="769"/>
                  </a:lnTo>
                  <a:lnTo>
                    <a:pt x="754" y="784"/>
                  </a:lnTo>
                  <a:lnTo>
                    <a:pt x="737" y="798"/>
                  </a:lnTo>
                  <a:lnTo>
                    <a:pt x="720" y="812"/>
                  </a:lnTo>
                  <a:lnTo>
                    <a:pt x="703" y="824"/>
                  </a:lnTo>
                  <a:lnTo>
                    <a:pt x="685" y="836"/>
                  </a:lnTo>
                  <a:lnTo>
                    <a:pt x="666" y="847"/>
                  </a:lnTo>
                  <a:lnTo>
                    <a:pt x="646" y="856"/>
                  </a:lnTo>
                  <a:lnTo>
                    <a:pt x="626" y="866"/>
                  </a:lnTo>
                  <a:lnTo>
                    <a:pt x="606" y="873"/>
                  </a:lnTo>
                  <a:lnTo>
                    <a:pt x="585" y="881"/>
                  </a:lnTo>
                  <a:lnTo>
                    <a:pt x="563" y="887"/>
                  </a:lnTo>
                  <a:lnTo>
                    <a:pt x="542" y="891"/>
                  </a:lnTo>
                  <a:lnTo>
                    <a:pt x="520" y="896"/>
                  </a:lnTo>
                  <a:lnTo>
                    <a:pt x="497" y="899"/>
                  </a:lnTo>
                  <a:lnTo>
                    <a:pt x="474" y="900"/>
                  </a:lnTo>
                  <a:lnTo>
                    <a:pt x="451" y="901"/>
                  </a:lnTo>
                  <a:lnTo>
                    <a:pt x="428" y="900"/>
                  </a:lnTo>
                  <a:lnTo>
                    <a:pt x="405" y="899"/>
                  </a:lnTo>
                  <a:lnTo>
                    <a:pt x="382" y="896"/>
                  </a:lnTo>
                  <a:lnTo>
                    <a:pt x="360" y="891"/>
                  </a:lnTo>
                  <a:lnTo>
                    <a:pt x="339" y="887"/>
                  </a:lnTo>
                  <a:lnTo>
                    <a:pt x="317" y="881"/>
                  </a:lnTo>
                  <a:lnTo>
                    <a:pt x="296" y="873"/>
                  </a:lnTo>
                  <a:lnTo>
                    <a:pt x="276" y="866"/>
                  </a:lnTo>
                  <a:lnTo>
                    <a:pt x="256" y="856"/>
                  </a:lnTo>
                  <a:lnTo>
                    <a:pt x="237" y="847"/>
                  </a:lnTo>
                  <a:lnTo>
                    <a:pt x="217" y="836"/>
                  </a:lnTo>
                  <a:lnTo>
                    <a:pt x="199" y="824"/>
                  </a:lnTo>
                  <a:lnTo>
                    <a:pt x="181" y="812"/>
                  </a:lnTo>
                  <a:lnTo>
                    <a:pt x="164" y="798"/>
                  </a:lnTo>
                  <a:lnTo>
                    <a:pt x="148" y="784"/>
                  </a:lnTo>
                  <a:lnTo>
                    <a:pt x="132" y="769"/>
                  </a:lnTo>
                  <a:lnTo>
                    <a:pt x="117" y="753"/>
                  </a:lnTo>
                  <a:lnTo>
                    <a:pt x="104" y="737"/>
                  </a:lnTo>
                  <a:lnTo>
                    <a:pt x="90" y="720"/>
                  </a:lnTo>
                  <a:lnTo>
                    <a:pt x="78" y="702"/>
                  </a:lnTo>
                  <a:lnTo>
                    <a:pt x="66" y="684"/>
                  </a:lnTo>
                  <a:lnTo>
                    <a:pt x="55" y="666"/>
                  </a:lnTo>
                  <a:lnTo>
                    <a:pt x="45" y="645"/>
                  </a:lnTo>
                  <a:lnTo>
                    <a:pt x="37" y="626"/>
                  </a:lnTo>
                  <a:lnTo>
                    <a:pt x="28" y="605"/>
                  </a:lnTo>
                  <a:lnTo>
                    <a:pt x="21" y="585"/>
                  </a:lnTo>
                  <a:lnTo>
                    <a:pt x="15" y="563"/>
                  </a:lnTo>
                  <a:lnTo>
                    <a:pt x="10" y="541"/>
                  </a:lnTo>
                  <a:lnTo>
                    <a:pt x="6" y="519"/>
                  </a:lnTo>
                  <a:lnTo>
                    <a:pt x="4" y="496"/>
                  </a:lnTo>
                  <a:lnTo>
                    <a:pt x="1" y="474"/>
                  </a:lnTo>
                  <a:lnTo>
                    <a:pt x="0" y="451"/>
                  </a:lnTo>
                  <a:lnTo>
                    <a:pt x="1" y="427"/>
                  </a:lnTo>
                  <a:lnTo>
                    <a:pt x="4" y="405"/>
                  </a:lnTo>
                  <a:lnTo>
                    <a:pt x="6" y="382"/>
                  </a:lnTo>
                  <a:lnTo>
                    <a:pt x="10" y="360"/>
                  </a:lnTo>
                  <a:lnTo>
                    <a:pt x="15" y="338"/>
                  </a:lnTo>
                  <a:lnTo>
                    <a:pt x="21" y="316"/>
                  </a:lnTo>
                  <a:lnTo>
                    <a:pt x="28" y="296"/>
                  </a:lnTo>
                  <a:lnTo>
                    <a:pt x="37" y="275"/>
                  </a:lnTo>
                  <a:lnTo>
                    <a:pt x="45" y="256"/>
                  </a:lnTo>
                  <a:lnTo>
                    <a:pt x="55" y="235"/>
                  </a:lnTo>
                  <a:lnTo>
                    <a:pt x="66" y="217"/>
                  </a:lnTo>
                  <a:lnTo>
                    <a:pt x="78" y="199"/>
                  </a:lnTo>
                  <a:lnTo>
                    <a:pt x="90" y="181"/>
                  </a:lnTo>
                  <a:lnTo>
                    <a:pt x="104" y="164"/>
                  </a:lnTo>
                  <a:lnTo>
                    <a:pt x="117" y="148"/>
                  </a:lnTo>
                  <a:lnTo>
                    <a:pt x="132" y="132"/>
                  </a:lnTo>
                  <a:lnTo>
                    <a:pt x="148" y="117"/>
                  </a:lnTo>
                  <a:lnTo>
                    <a:pt x="164" y="103"/>
                  </a:lnTo>
                  <a:lnTo>
                    <a:pt x="181" y="90"/>
                  </a:lnTo>
                  <a:lnTo>
                    <a:pt x="199" y="77"/>
                  </a:lnTo>
                  <a:lnTo>
                    <a:pt x="217" y="65"/>
                  </a:lnTo>
                  <a:lnTo>
                    <a:pt x="237" y="54"/>
                  </a:lnTo>
                  <a:lnTo>
                    <a:pt x="256" y="45"/>
                  </a:lnTo>
                  <a:lnTo>
                    <a:pt x="276" y="35"/>
                  </a:lnTo>
                  <a:lnTo>
                    <a:pt x="296" y="28"/>
                  </a:lnTo>
                  <a:lnTo>
                    <a:pt x="317" y="20"/>
                  </a:lnTo>
                  <a:lnTo>
                    <a:pt x="339" y="14"/>
                  </a:lnTo>
                  <a:lnTo>
                    <a:pt x="360" y="10"/>
                  </a:lnTo>
                  <a:lnTo>
                    <a:pt x="382" y="5"/>
                  </a:lnTo>
                  <a:lnTo>
                    <a:pt x="405" y="2"/>
                  </a:lnTo>
                  <a:lnTo>
                    <a:pt x="428" y="1"/>
                  </a:lnTo>
                  <a:lnTo>
                    <a:pt x="451" y="0"/>
                  </a:lnTo>
                  <a:lnTo>
                    <a:pt x="474" y="1"/>
                  </a:lnTo>
                  <a:lnTo>
                    <a:pt x="497" y="2"/>
                  </a:lnTo>
                  <a:lnTo>
                    <a:pt x="520" y="5"/>
                  </a:lnTo>
                  <a:lnTo>
                    <a:pt x="542" y="10"/>
                  </a:lnTo>
                  <a:lnTo>
                    <a:pt x="563" y="14"/>
                  </a:lnTo>
                  <a:lnTo>
                    <a:pt x="585" y="20"/>
                  </a:lnTo>
                  <a:lnTo>
                    <a:pt x="606" y="28"/>
                  </a:lnTo>
                  <a:lnTo>
                    <a:pt x="626" y="35"/>
                  </a:lnTo>
                  <a:lnTo>
                    <a:pt x="646" y="45"/>
                  </a:lnTo>
                  <a:lnTo>
                    <a:pt x="666" y="54"/>
                  </a:lnTo>
                  <a:lnTo>
                    <a:pt x="685" y="65"/>
                  </a:lnTo>
                  <a:lnTo>
                    <a:pt x="703" y="77"/>
                  </a:lnTo>
                  <a:lnTo>
                    <a:pt x="720" y="90"/>
                  </a:lnTo>
                  <a:lnTo>
                    <a:pt x="737" y="103"/>
                  </a:lnTo>
                  <a:lnTo>
                    <a:pt x="754" y="117"/>
                  </a:lnTo>
                  <a:lnTo>
                    <a:pt x="769" y="132"/>
                  </a:lnTo>
                  <a:lnTo>
                    <a:pt x="784" y="148"/>
                  </a:lnTo>
                  <a:lnTo>
                    <a:pt x="799" y="164"/>
                  </a:lnTo>
                  <a:lnTo>
                    <a:pt x="811" y="181"/>
                  </a:lnTo>
                  <a:lnTo>
                    <a:pt x="824" y="199"/>
                  </a:lnTo>
                  <a:lnTo>
                    <a:pt x="836" y="217"/>
                  </a:lnTo>
                  <a:lnTo>
                    <a:pt x="846" y="235"/>
                  </a:lnTo>
                  <a:lnTo>
                    <a:pt x="856" y="256"/>
                  </a:lnTo>
                  <a:lnTo>
                    <a:pt x="866" y="275"/>
                  </a:lnTo>
                  <a:lnTo>
                    <a:pt x="874" y="296"/>
                  </a:lnTo>
                  <a:lnTo>
                    <a:pt x="881" y="316"/>
                  </a:lnTo>
                  <a:lnTo>
                    <a:pt x="887" y="338"/>
                  </a:lnTo>
                  <a:lnTo>
                    <a:pt x="892" y="360"/>
                  </a:lnTo>
                  <a:lnTo>
                    <a:pt x="895" y="382"/>
                  </a:lnTo>
                  <a:lnTo>
                    <a:pt x="899" y="405"/>
                  </a:lnTo>
                  <a:lnTo>
                    <a:pt x="901" y="427"/>
                  </a:lnTo>
                  <a:lnTo>
                    <a:pt x="901" y="451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CD6F2338-BB44-48C7-A417-31F832B7F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141" y="1847877"/>
              <a:ext cx="464067" cy="464067"/>
            </a:xfrm>
            <a:custGeom>
              <a:avLst/>
              <a:gdLst>
                <a:gd name="T0" fmla="*/ 1473 w 1478"/>
                <a:gd name="T1" fmla="*/ 816 h 1480"/>
                <a:gd name="T2" fmla="*/ 1454 w 1478"/>
                <a:gd name="T3" fmla="*/ 925 h 1480"/>
                <a:gd name="T4" fmla="*/ 1419 w 1478"/>
                <a:gd name="T5" fmla="*/ 1028 h 1480"/>
                <a:gd name="T6" fmla="*/ 1370 w 1478"/>
                <a:gd name="T7" fmla="*/ 1124 h 1480"/>
                <a:gd name="T8" fmla="*/ 1308 w 1478"/>
                <a:gd name="T9" fmla="*/ 1210 h 1480"/>
                <a:gd name="T10" fmla="*/ 1235 w 1478"/>
                <a:gd name="T11" fmla="*/ 1287 h 1480"/>
                <a:gd name="T12" fmla="*/ 1152 w 1478"/>
                <a:gd name="T13" fmla="*/ 1353 h 1480"/>
                <a:gd name="T14" fmla="*/ 1059 w 1478"/>
                <a:gd name="T15" fmla="*/ 1406 h 1480"/>
                <a:gd name="T16" fmla="*/ 958 w 1478"/>
                <a:gd name="T17" fmla="*/ 1447 h 1480"/>
                <a:gd name="T18" fmla="*/ 851 w 1478"/>
                <a:gd name="T19" fmla="*/ 1471 h 1480"/>
                <a:gd name="T20" fmla="*/ 739 w 1478"/>
                <a:gd name="T21" fmla="*/ 1480 h 1480"/>
                <a:gd name="T22" fmla="*/ 626 w 1478"/>
                <a:gd name="T23" fmla="*/ 1471 h 1480"/>
                <a:gd name="T24" fmla="*/ 519 w 1478"/>
                <a:gd name="T25" fmla="*/ 1447 h 1480"/>
                <a:gd name="T26" fmla="*/ 419 w 1478"/>
                <a:gd name="T27" fmla="*/ 1406 h 1480"/>
                <a:gd name="T28" fmla="*/ 326 w 1478"/>
                <a:gd name="T29" fmla="*/ 1353 h 1480"/>
                <a:gd name="T30" fmla="*/ 242 w 1478"/>
                <a:gd name="T31" fmla="*/ 1287 h 1480"/>
                <a:gd name="T32" fmla="*/ 169 w 1478"/>
                <a:gd name="T33" fmla="*/ 1210 h 1480"/>
                <a:gd name="T34" fmla="*/ 107 w 1478"/>
                <a:gd name="T35" fmla="*/ 1124 h 1480"/>
                <a:gd name="T36" fmla="*/ 58 w 1478"/>
                <a:gd name="T37" fmla="*/ 1028 h 1480"/>
                <a:gd name="T38" fmla="*/ 24 w 1478"/>
                <a:gd name="T39" fmla="*/ 925 h 1480"/>
                <a:gd name="T40" fmla="*/ 4 w 1478"/>
                <a:gd name="T41" fmla="*/ 816 h 1480"/>
                <a:gd name="T42" fmla="*/ 1 w 1478"/>
                <a:gd name="T43" fmla="*/ 702 h 1480"/>
                <a:gd name="T44" fmla="*/ 15 w 1478"/>
                <a:gd name="T45" fmla="*/ 591 h 1480"/>
                <a:gd name="T46" fmla="*/ 45 w 1478"/>
                <a:gd name="T47" fmla="*/ 486 h 1480"/>
                <a:gd name="T48" fmla="*/ 89 w 1478"/>
                <a:gd name="T49" fmla="*/ 388 h 1480"/>
                <a:gd name="T50" fmla="*/ 147 w 1478"/>
                <a:gd name="T51" fmla="*/ 297 h 1480"/>
                <a:gd name="T52" fmla="*/ 216 w 1478"/>
                <a:gd name="T53" fmla="*/ 218 h 1480"/>
                <a:gd name="T54" fmla="*/ 296 w 1478"/>
                <a:gd name="T55" fmla="*/ 147 h 1480"/>
                <a:gd name="T56" fmla="*/ 387 w 1478"/>
                <a:gd name="T57" fmla="*/ 90 h 1480"/>
                <a:gd name="T58" fmla="*/ 485 w 1478"/>
                <a:gd name="T59" fmla="*/ 46 h 1480"/>
                <a:gd name="T60" fmla="*/ 590 w 1478"/>
                <a:gd name="T61" fmla="*/ 16 h 1480"/>
                <a:gd name="T62" fmla="*/ 701 w 1478"/>
                <a:gd name="T63" fmla="*/ 1 h 1480"/>
                <a:gd name="T64" fmla="*/ 815 w 1478"/>
                <a:gd name="T65" fmla="*/ 5 h 1480"/>
                <a:gd name="T66" fmla="*/ 923 w 1478"/>
                <a:gd name="T67" fmla="*/ 24 h 1480"/>
                <a:gd name="T68" fmla="*/ 1026 w 1478"/>
                <a:gd name="T69" fmla="*/ 59 h 1480"/>
                <a:gd name="T70" fmla="*/ 1122 w 1478"/>
                <a:gd name="T71" fmla="*/ 108 h 1480"/>
                <a:gd name="T72" fmla="*/ 1208 w 1478"/>
                <a:gd name="T73" fmla="*/ 170 h 1480"/>
                <a:gd name="T74" fmla="*/ 1286 w 1478"/>
                <a:gd name="T75" fmla="*/ 243 h 1480"/>
                <a:gd name="T76" fmla="*/ 1351 w 1478"/>
                <a:gd name="T77" fmla="*/ 327 h 1480"/>
                <a:gd name="T78" fmla="*/ 1404 w 1478"/>
                <a:gd name="T79" fmla="*/ 420 h 1480"/>
                <a:gd name="T80" fmla="*/ 1445 w 1478"/>
                <a:gd name="T81" fmla="*/ 520 h 1480"/>
                <a:gd name="T82" fmla="*/ 1469 w 1478"/>
                <a:gd name="T83" fmla="*/ 628 h 1480"/>
                <a:gd name="T84" fmla="*/ 1478 w 1478"/>
                <a:gd name="T85" fmla="*/ 740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8" h="1480">
                  <a:moveTo>
                    <a:pt x="1478" y="740"/>
                  </a:moveTo>
                  <a:lnTo>
                    <a:pt x="1477" y="778"/>
                  </a:lnTo>
                  <a:lnTo>
                    <a:pt x="1473" y="816"/>
                  </a:lnTo>
                  <a:lnTo>
                    <a:pt x="1469" y="852"/>
                  </a:lnTo>
                  <a:lnTo>
                    <a:pt x="1463" y="890"/>
                  </a:lnTo>
                  <a:lnTo>
                    <a:pt x="1454" y="925"/>
                  </a:lnTo>
                  <a:lnTo>
                    <a:pt x="1445" y="960"/>
                  </a:lnTo>
                  <a:lnTo>
                    <a:pt x="1433" y="994"/>
                  </a:lnTo>
                  <a:lnTo>
                    <a:pt x="1419" y="1028"/>
                  </a:lnTo>
                  <a:lnTo>
                    <a:pt x="1404" y="1061"/>
                  </a:lnTo>
                  <a:lnTo>
                    <a:pt x="1388" y="1092"/>
                  </a:lnTo>
                  <a:lnTo>
                    <a:pt x="1370" y="1124"/>
                  </a:lnTo>
                  <a:lnTo>
                    <a:pt x="1351" y="1154"/>
                  </a:lnTo>
                  <a:lnTo>
                    <a:pt x="1331" y="1182"/>
                  </a:lnTo>
                  <a:lnTo>
                    <a:pt x="1308" y="1210"/>
                  </a:lnTo>
                  <a:lnTo>
                    <a:pt x="1286" y="1237"/>
                  </a:lnTo>
                  <a:lnTo>
                    <a:pt x="1262" y="1262"/>
                  </a:lnTo>
                  <a:lnTo>
                    <a:pt x="1235" y="1287"/>
                  </a:lnTo>
                  <a:lnTo>
                    <a:pt x="1208" y="1310"/>
                  </a:lnTo>
                  <a:lnTo>
                    <a:pt x="1181" y="1333"/>
                  </a:lnTo>
                  <a:lnTo>
                    <a:pt x="1152" y="1353"/>
                  </a:lnTo>
                  <a:lnTo>
                    <a:pt x="1122" y="1372"/>
                  </a:lnTo>
                  <a:lnTo>
                    <a:pt x="1091" y="1390"/>
                  </a:lnTo>
                  <a:lnTo>
                    <a:pt x="1059" y="1406"/>
                  </a:lnTo>
                  <a:lnTo>
                    <a:pt x="1026" y="1421"/>
                  </a:lnTo>
                  <a:lnTo>
                    <a:pt x="992" y="1435"/>
                  </a:lnTo>
                  <a:lnTo>
                    <a:pt x="958" y="1447"/>
                  </a:lnTo>
                  <a:lnTo>
                    <a:pt x="923" y="1456"/>
                  </a:lnTo>
                  <a:lnTo>
                    <a:pt x="888" y="1465"/>
                  </a:lnTo>
                  <a:lnTo>
                    <a:pt x="851" y="1471"/>
                  </a:lnTo>
                  <a:lnTo>
                    <a:pt x="815" y="1475"/>
                  </a:lnTo>
                  <a:lnTo>
                    <a:pt x="776" y="1479"/>
                  </a:lnTo>
                  <a:lnTo>
                    <a:pt x="739" y="1480"/>
                  </a:lnTo>
                  <a:lnTo>
                    <a:pt x="701" y="1479"/>
                  </a:lnTo>
                  <a:lnTo>
                    <a:pt x="663" y="1475"/>
                  </a:lnTo>
                  <a:lnTo>
                    <a:pt x="626" y="1471"/>
                  </a:lnTo>
                  <a:lnTo>
                    <a:pt x="590" y="1465"/>
                  </a:lnTo>
                  <a:lnTo>
                    <a:pt x="554" y="1456"/>
                  </a:lnTo>
                  <a:lnTo>
                    <a:pt x="519" y="1447"/>
                  </a:lnTo>
                  <a:lnTo>
                    <a:pt x="485" y="1435"/>
                  </a:lnTo>
                  <a:lnTo>
                    <a:pt x="452" y="1421"/>
                  </a:lnTo>
                  <a:lnTo>
                    <a:pt x="419" y="1406"/>
                  </a:lnTo>
                  <a:lnTo>
                    <a:pt x="387" y="1390"/>
                  </a:lnTo>
                  <a:lnTo>
                    <a:pt x="356" y="1372"/>
                  </a:lnTo>
                  <a:lnTo>
                    <a:pt x="326" y="1353"/>
                  </a:lnTo>
                  <a:lnTo>
                    <a:pt x="296" y="1333"/>
                  </a:lnTo>
                  <a:lnTo>
                    <a:pt x="269" y="1310"/>
                  </a:lnTo>
                  <a:lnTo>
                    <a:pt x="242" y="1287"/>
                  </a:lnTo>
                  <a:lnTo>
                    <a:pt x="216" y="1262"/>
                  </a:lnTo>
                  <a:lnTo>
                    <a:pt x="192" y="1237"/>
                  </a:lnTo>
                  <a:lnTo>
                    <a:pt x="169" y="1210"/>
                  </a:lnTo>
                  <a:lnTo>
                    <a:pt x="147" y="1182"/>
                  </a:lnTo>
                  <a:lnTo>
                    <a:pt x="126" y="1154"/>
                  </a:lnTo>
                  <a:lnTo>
                    <a:pt x="107" y="1124"/>
                  </a:lnTo>
                  <a:lnTo>
                    <a:pt x="89" y="1092"/>
                  </a:lnTo>
                  <a:lnTo>
                    <a:pt x="73" y="1061"/>
                  </a:lnTo>
                  <a:lnTo>
                    <a:pt x="58" y="1028"/>
                  </a:lnTo>
                  <a:lnTo>
                    <a:pt x="45" y="994"/>
                  </a:lnTo>
                  <a:lnTo>
                    <a:pt x="33" y="960"/>
                  </a:lnTo>
                  <a:lnTo>
                    <a:pt x="24" y="925"/>
                  </a:lnTo>
                  <a:lnTo>
                    <a:pt x="15" y="890"/>
                  </a:lnTo>
                  <a:lnTo>
                    <a:pt x="9" y="852"/>
                  </a:lnTo>
                  <a:lnTo>
                    <a:pt x="4" y="816"/>
                  </a:lnTo>
                  <a:lnTo>
                    <a:pt x="1" y="778"/>
                  </a:lnTo>
                  <a:lnTo>
                    <a:pt x="0" y="740"/>
                  </a:lnTo>
                  <a:lnTo>
                    <a:pt x="1" y="702"/>
                  </a:lnTo>
                  <a:lnTo>
                    <a:pt x="4" y="665"/>
                  </a:lnTo>
                  <a:lnTo>
                    <a:pt x="9" y="628"/>
                  </a:lnTo>
                  <a:lnTo>
                    <a:pt x="15" y="591"/>
                  </a:lnTo>
                  <a:lnTo>
                    <a:pt x="24" y="555"/>
                  </a:lnTo>
                  <a:lnTo>
                    <a:pt x="33" y="520"/>
                  </a:lnTo>
                  <a:lnTo>
                    <a:pt x="45" y="486"/>
                  </a:lnTo>
                  <a:lnTo>
                    <a:pt x="58" y="452"/>
                  </a:lnTo>
                  <a:lnTo>
                    <a:pt x="73" y="420"/>
                  </a:lnTo>
                  <a:lnTo>
                    <a:pt x="89" y="388"/>
                  </a:lnTo>
                  <a:lnTo>
                    <a:pt x="107" y="357"/>
                  </a:lnTo>
                  <a:lnTo>
                    <a:pt x="126" y="327"/>
                  </a:lnTo>
                  <a:lnTo>
                    <a:pt x="147" y="297"/>
                  </a:lnTo>
                  <a:lnTo>
                    <a:pt x="169" y="270"/>
                  </a:lnTo>
                  <a:lnTo>
                    <a:pt x="192" y="243"/>
                  </a:lnTo>
                  <a:lnTo>
                    <a:pt x="216" y="218"/>
                  </a:lnTo>
                  <a:lnTo>
                    <a:pt x="242" y="193"/>
                  </a:lnTo>
                  <a:lnTo>
                    <a:pt x="269" y="170"/>
                  </a:lnTo>
                  <a:lnTo>
                    <a:pt x="296" y="147"/>
                  </a:lnTo>
                  <a:lnTo>
                    <a:pt x="326" y="127"/>
                  </a:lnTo>
                  <a:lnTo>
                    <a:pt x="356" y="108"/>
                  </a:lnTo>
                  <a:lnTo>
                    <a:pt x="387" y="90"/>
                  </a:lnTo>
                  <a:lnTo>
                    <a:pt x="419" y="74"/>
                  </a:lnTo>
                  <a:lnTo>
                    <a:pt x="452" y="59"/>
                  </a:lnTo>
                  <a:lnTo>
                    <a:pt x="485" y="46"/>
                  </a:lnTo>
                  <a:lnTo>
                    <a:pt x="519" y="34"/>
                  </a:lnTo>
                  <a:lnTo>
                    <a:pt x="554" y="24"/>
                  </a:lnTo>
                  <a:lnTo>
                    <a:pt x="590" y="16"/>
                  </a:lnTo>
                  <a:lnTo>
                    <a:pt x="626" y="9"/>
                  </a:lnTo>
                  <a:lnTo>
                    <a:pt x="663" y="5"/>
                  </a:lnTo>
                  <a:lnTo>
                    <a:pt x="701" y="1"/>
                  </a:lnTo>
                  <a:lnTo>
                    <a:pt x="739" y="0"/>
                  </a:lnTo>
                  <a:lnTo>
                    <a:pt x="776" y="1"/>
                  </a:lnTo>
                  <a:lnTo>
                    <a:pt x="815" y="5"/>
                  </a:lnTo>
                  <a:lnTo>
                    <a:pt x="851" y="9"/>
                  </a:lnTo>
                  <a:lnTo>
                    <a:pt x="888" y="16"/>
                  </a:lnTo>
                  <a:lnTo>
                    <a:pt x="923" y="24"/>
                  </a:lnTo>
                  <a:lnTo>
                    <a:pt x="958" y="34"/>
                  </a:lnTo>
                  <a:lnTo>
                    <a:pt x="992" y="46"/>
                  </a:lnTo>
                  <a:lnTo>
                    <a:pt x="1026" y="59"/>
                  </a:lnTo>
                  <a:lnTo>
                    <a:pt x="1059" y="74"/>
                  </a:lnTo>
                  <a:lnTo>
                    <a:pt x="1091" y="90"/>
                  </a:lnTo>
                  <a:lnTo>
                    <a:pt x="1122" y="108"/>
                  </a:lnTo>
                  <a:lnTo>
                    <a:pt x="1152" y="127"/>
                  </a:lnTo>
                  <a:lnTo>
                    <a:pt x="1181" y="147"/>
                  </a:lnTo>
                  <a:lnTo>
                    <a:pt x="1208" y="170"/>
                  </a:lnTo>
                  <a:lnTo>
                    <a:pt x="1235" y="193"/>
                  </a:lnTo>
                  <a:lnTo>
                    <a:pt x="1262" y="218"/>
                  </a:lnTo>
                  <a:lnTo>
                    <a:pt x="1286" y="243"/>
                  </a:lnTo>
                  <a:lnTo>
                    <a:pt x="1308" y="270"/>
                  </a:lnTo>
                  <a:lnTo>
                    <a:pt x="1331" y="297"/>
                  </a:lnTo>
                  <a:lnTo>
                    <a:pt x="1351" y="327"/>
                  </a:lnTo>
                  <a:lnTo>
                    <a:pt x="1370" y="357"/>
                  </a:lnTo>
                  <a:lnTo>
                    <a:pt x="1388" y="388"/>
                  </a:lnTo>
                  <a:lnTo>
                    <a:pt x="1404" y="420"/>
                  </a:lnTo>
                  <a:lnTo>
                    <a:pt x="1419" y="452"/>
                  </a:lnTo>
                  <a:lnTo>
                    <a:pt x="1433" y="486"/>
                  </a:lnTo>
                  <a:lnTo>
                    <a:pt x="1445" y="520"/>
                  </a:lnTo>
                  <a:lnTo>
                    <a:pt x="1454" y="555"/>
                  </a:lnTo>
                  <a:lnTo>
                    <a:pt x="1463" y="591"/>
                  </a:lnTo>
                  <a:lnTo>
                    <a:pt x="1469" y="628"/>
                  </a:lnTo>
                  <a:lnTo>
                    <a:pt x="1473" y="665"/>
                  </a:lnTo>
                  <a:lnTo>
                    <a:pt x="1477" y="702"/>
                  </a:lnTo>
                  <a:lnTo>
                    <a:pt x="1478" y="740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3" name="Freeform 104">
              <a:extLst>
                <a:ext uri="{FF2B5EF4-FFF2-40B4-BE49-F238E27FC236}">
                  <a16:creationId xmlns:a16="http://schemas.microsoft.com/office/drawing/2014/main" id="{2C18403E-BAF7-4B23-8168-C27C3C1B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27" y="3205720"/>
              <a:ext cx="350328" cy="351893"/>
            </a:xfrm>
            <a:custGeom>
              <a:avLst/>
              <a:gdLst>
                <a:gd name="T0" fmla="*/ 1119 w 1122"/>
                <a:gd name="T1" fmla="*/ 618 h 1123"/>
                <a:gd name="T2" fmla="*/ 1104 w 1122"/>
                <a:gd name="T3" fmla="*/ 701 h 1123"/>
                <a:gd name="T4" fmla="*/ 1078 w 1122"/>
                <a:gd name="T5" fmla="*/ 780 h 1123"/>
                <a:gd name="T6" fmla="*/ 1041 w 1122"/>
                <a:gd name="T7" fmla="*/ 852 h 1123"/>
                <a:gd name="T8" fmla="*/ 994 w 1122"/>
                <a:gd name="T9" fmla="*/ 918 h 1123"/>
                <a:gd name="T10" fmla="*/ 938 w 1122"/>
                <a:gd name="T11" fmla="*/ 977 h 1123"/>
                <a:gd name="T12" fmla="*/ 875 w 1122"/>
                <a:gd name="T13" fmla="*/ 1027 h 1123"/>
                <a:gd name="T14" fmla="*/ 804 w 1122"/>
                <a:gd name="T15" fmla="*/ 1067 h 1123"/>
                <a:gd name="T16" fmla="*/ 728 w 1122"/>
                <a:gd name="T17" fmla="*/ 1097 h 1123"/>
                <a:gd name="T18" fmla="*/ 646 w 1122"/>
                <a:gd name="T19" fmla="*/ 1115 h 1123"/>
                <a:gd name="T20" fmla="*/ 561 w 1122"/>
                <a:gd name="T21" fmla="*/ 1123 h 1123"/>
                <a:gd name="T22" fmla="*/ 476 w 1122"/>
                <a:gd name="T23" fmla="*/ 1115 h 1123"/>
                <a:gd name="T24" fmla="*/ 394 w 1122"/>
                <a:gd name="T25" fmla="*/ 1097 h 1123"/>
                <a:gd name="T26" fmla="*/ 318 w 1122"/>
                <a:gd name="T27" fmla="*/ 1067 h 1123"/>
                <a:gd name="T28" fmla="*/ 247 w 1122"/>
                <a:gd name="T29" fmla="*/ 1027 h 1123"/>
                <a:gd name="T30" fmla="*/ 184 w 1122"/>
                <a:gd name="T31" fmla="*/ 977 h 1123"/>
                <a:gd name="T32" fmla="*/ 128 w 1122"/>
                <a:gd name="T33" fmla="*/ 918 h 1123"/>
                <a:gd name="T34" fmla="*/ 81 w 1122"/>
                <a:gd name="T35" fmla="*/ 852 h 1123"/>
                <a:gd name="T36" fmla="*/ 44 w 1122"/>
                <a:gd name="T37" fmla="*/ 780 h 1123"/>
                <a:gd name="T38" fmla="*/ 18 w 1122"/>
                <a:gd name="T39" fmla="*/ 701 h 1123"/>
                <a:gd name="T40" fmla="*/ 3 w 1122"/>
                <a:gd name="T41" fmla="*/ 618 h 1123"/>
                <a:gd name="T42" fmla="*/ 1 w 1122"/>
                <a:gd name="T43" fmla="*/ 532 h 1123"/>
                <a:gd name="T44" fmla="*/ 12 w 1122"/>
                <a:gd name="T45" fmla="*/ 447 h 1123"/>
                <a:gd name="T46" fmla="*/ 34 w 1122"/>
                <a:gd name="T47" fmla="*/ 368 h 1123"/>
                <a:gd name="T48" fmla="*/ 68 w 1122"/>
                <a:gd name="T49" fmla="*/ 293 h 1123"/>
                <a:gd name="T50" fmla="*/ 112 w 1122"/>
                <a:gd name="T51" fmla="*/ 225 h 1123"/>
                <a:gd name="T52" fmla="*/ 164 w 1122"/>
                <a:gd name="T53" fmla="*/ 164 h 1123"/>
                <a:gd name="T54" fmla="*/ 226 w 1122"/>
                <a:gd name="T55" fmla="*/ 111 h 1123"/>
                <a:gd name="T56" fmla="*/ 294 w 1122"/>
                <a:gd name="T57" fmla="*/ 67 h 1123"/>
                <a:gd name="T58" fmla="*/ 368 w 1122"/>
                <a:gd name="T59" fmla="*/ 33 h 1123"/>
                <a:gd name="T60" fmla="*/ 448 w 1122"/>
                <a:gd name="T61" fmla="*/ 11 h 1123"/>
                <a:gd name="T62" fmla="*/ 532 w 1122"/>
                <a:gd name="T63" fmla="*/ 0 h 1123"/>
                <a:gd name="T64" fmla="*/ 618 w 1122"/>
                <a:gd name="T65" fmla="*/ 2 h 1123"/>
                <a:gd name="T66" fmla="*/ 701 w 1122"/>
                <a:gd name="T67" fmla="*/ 17 h 1123"/>
                <a:gd name="T68" fmla="*/ 779 w 1122"/>
                <a:gd name="T69" fmla="*/ 44 h 1123"/>
                <a:gd name="T70" fmla="*/ 852 w 1122"/>
                <a:gd name="T71" fmla="*/ 81 h 1123"/>
                <a:gd name="T72" fmla="*/ 918 w 1122"/>
                <a:gd name="T73" fmla="*/ 128 h 1123"/>
                <a:gd name="T74" fmla="*/ 976 w 1122"/>
                <a:gd name="T75" fmla="*/ 183 h 1123"/>
                <a:gd name="T76" fmla="*/ 1026 w 1122"/>
                <a:gd name="T77" fmla="*/ 247 h 1123"/>
                <a:gd name="T78" fmla="*/ 1067 w 1122"/>
                <a:gd name="T79" fmla="*/ 317 h 1123"/>
                <a:gd name="T80" fmla="*/ 1096 w 1122"/>
                <a:gd name="T81" fmla="*/ 394 h 1123"/>
                <a:gd name="T82" fmla="*/ 1115 w 1122"/>
                <a:gd name="T83" fmla="*/ 475 h 1123"/>
                <a:gd name="T84" fmla="*/ 1122 w 1122"/>
                <a:gd name="T85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22" h="1123">
                  <a:moveTo>
                    <a:pt x="1122" y="561"/>
                  </a:moveTo>
                  <a:lnTo>
                    <a:pt x="1121" y="590"/>
                  </a:lnTo>
                  <a:lnTo>
                    <a:pt x="1119" y="618"/>
                  </a:lnTo>
                  <a:lnTo>
                    <a:pt x="1115" y="647"/>
                  </a:lnTo>
                  <a:lnTo>
                    <a:pt x="1110" y="674"/>
                  </a:lnTo>
                  <a:lnTo>
                    <a:pt x="1104" y="701"/>
                  </a:lnTo>
                  <a:lnTo>
                    <a:pt x="1096" y="727"/>
                  </a:lnTo>
                  <a:lnTo>
                    <a:pt x="1088" y="754"/>
                  </a:lnTo>
                  <a:lnTo>
                    <a:pt x="1078" y="780"/>
                  </a:lnTo>
                  <a:lnTo>
                    <a:pt x="1067" y="804"/>
                  </a:lnTo>
                  <a:lnTo>
                    <a:pt x="1054" y="829"/>
                  </a:lnTo>
                  <a:lnTo>
                    <a:pt x="1041" y="852"/>
                  </a:lnTo>
                  <a:lnTo>
                    <a:pt x="1026" y="874"/>
                  </a:lnTo>
                  <a:lnTo>
                    <a:pt x="1010" y="897"/>
                  </a:lnTo>
                  <a:lnTo>
                    <a:pt x="994" y="918"/>
                  </a:lnTo>
                  <a:lnTo>
                    <a:pt x="976" y="938"/>
                  </a:lnTo>
                  <a:lnTo>
                    <a:pt x="958" y="958"/>
                  </a:lnTo>
                  <a:lnTo>
                    <a:pt x="938" y="977"/>
                  </a:lnTo>
                  <a:lnTo>
                    <a:pt x="918" y="994"/>
                  </a:lnTo>
                  <a:lnTo>
                    <a:pt x="896" y="1011"/>
                  </a:lnTo>
                  <a:lnTo>
                    <a:pt x="875" y="1027"/>
                  </a:lnTo>
                  <a:lnTo>
                    <a:pt x="852" y="1041"/>
                  </a:lnTo>
                  <a:lnTo>
                    <a:pt x="828" y="1054"/>
                  </a:lnTo>
                  <a:lnTo>
                    <a:pt x="804" y="1067"/>
                  </a:lnTo>
                  <a:lnTo>
                    <a:pt x="779" y="1078"/>
                  </a:lnTo>
                  <a:lnTo>
                    <a:pt x="754" y="1089"/>
                  </a:lnTo>
                  <a:lnTo>
                    <a:pt x="728" y="1097"/>
                  </a:lnTo>
                  <a:lnTo>
                    <a:pt x="701" y="1104"/>
                  </a:lnTo>
                  <a:lnTo>
                    <a:pt x="674" y="1111"/>
                  </a:lnTo>
                  <a:lnTo>
                    <a:pt x="646" y="1115"/>
                  </a:lnTo>
                  <a:lnTo>
                    <a:pt x="618" y="1119"/>
                  </a:lnTo>
                  <a:lnTo>
                    <a:pt x="590" y="1122"/>
                  </a:lnTo>
                  <a:lnTo>
                    <a:pt x="561" y="1123"/>
                  </a:lnTo>
                  <a:lnTo>
                    <a:pt x="532" y="1122"/>
                  </a:lnTo>
                  <a:lnTo>
                    <a:pt x="503" y="1119"/>
                  </a:lnTo>
                  <a:lnTo>
                    <a:pt x="476" y="1115"/>
                  </a:lnTo>
                  <a:lnTo>
                    <a:pt x="448" y="1111"/>
                  </a:lnTo>
                  <a:lnTo>
                    <a:pt x="420" y="1104"/>
                  </a:lnTo>
                  <a:lnTo>
                    <a:pt x="394" y="1097"/>
                  </a:lnTo>
                  <a:lnTo>
                    <a:pt x="368" y="1089"/>
                  </a:lnTo>
                  <a:lnTo>
                    <a:pt x="343" y="1078"/>
                  </a:lnTo>
                  <a:lnTo>
                    <a:pt x="318" y="1067"/>
                  </a:lnTo>
                  <a:lnTo>
                    <a:pt x="294" y="1054"/>
                  </a:lnTo>
                  <a:lnTo>
                    <a:pt x="270" y="1041"/>
                  </a:lnTo>
                  <a:lnTo>
                    <a:pt x="247" y="1027"/>
                  </a:lnTo>
                  <a:lnTo>
                    <a:pt x="226" y="1011"/>
                  </a:lnTo>
                  <a:lnTo>
                    <a:pt x="204" y="994"/>
                  </a:lnTo>
                  <a:lnTo>
                    <a:pt x="184" y="977"/>
                  </a:lnTo>
                  <a:lnTo>
                    <a:pt x="164" y="958"/>
                  </a:lnTo>
                  <a:lnTo>
                    <a:pt x="146" y="938"/>
                  </a:lnTo>
                  <a:lnTo>
                    <a:pt x="128" y="918"/>
                  </a:lnTo>
                  <a:lnTo>
                    <a:pt x="112" y="897"/>
                  </a:lnTo>
                  <a:lnTo>
                    <a:pt x="96" y="874"/>
                  </a:lnTo>
                  <a:lnTo>
                    <a:pt x="81" y="852"/>
                  </a:lnTo>
                  <a:lnTo>
                    <a:pt x="68" y="829"/>
                  </a:lnTo>
                  <a:lnTo>
                    <a:pt x="55" y="804"/>
                  </a:lnTo>
                  <a:lnTo>
                    <a:pt x="44" y="780"/>
                  </a:lnTo>
                  <a:lnTo>
                    <a:pt x="34" y="754"/>
                  </a:lnTo>
                  <a:lnTo>
                    <a:pt x="26" y="727"/>
                  </a:lnTo>
                  <a:lnTo>
                    <a:pt x="18" y="701"/>
                  </a:lnTo>
                  <a:lnTo>
                    <a:pt x="12" y="674"/>
                  </a:lnTo>
                  <a:lnTo>
                    <a:pt x="6" y="647"/>
                  </a:lnTo>
                  <a:lnTo>
                    <a:pt x="3" y="618"/>
                  </a:lnTo>
                  <a:lnTo>
                    <a:pt x="1" y="590"/>
                  </a:lnTo>
                  <a:lnTo>
                    <a:pt x="0" y="561"/>
                  </a:lnTo>
                  <a:lnTo>
                    <a:pt x="1" y="532"/>
                  </a:lnTo>
                  <a:lnTo>
                    <a:pt x="3" y="504"/>
                  </a:lnTo>
                  <a:lnTo>
                    <a:pt x="6" y="475"/>
                  </a:lnTo>
                  <a:lnTo>
                    <a:pt x="12" y="447"/>
                  </a:lnTo>
                  <a:lnTo>
                    <a:pt x="18" y="421"/>
                  </a:lnTo>
                  <a:lnTo>
                    <a:pt x="26" y="394"/>
                  </a:lnTo>
                  <a:lnTo>
                    <a:pt x="34" y="368"/>
                  </a:lnTo>
                  <a:lnTo>
                    <a:pt x="44" y="342"/>
                  </a:lnTo>
                  <a:lnTo>
                    <a:pt x="55" y="317"/>
                  </a:lnTo>
                  <a:lnTo>
                    <a:pt x="68" y="293"/>
                  </a:lnTo>
                  <a:lnTo>
                    <a:pt x="81" y="270"/>
                  </a:lnTo>
                  <a:lnTo>
                    <a:pt x="96" y="247"/>
                  </a:lnTo>
                  <a:lnTo>
                    <a:pt x="112" y="225"/>
                  </a:lnTo>
                  <a:lnTo>
                    <a:pt x="128" y="204"/>
                  </a:lnTo>
                  <a:lnTo>
                    <a:pt x="146" y="183"/>
                  </a:lnTo>
                  <a:lnTo>
                    <a:pt x="164" y="164"/>
                  </a:lnTo>
                  <a:lnTo>
                    <a:pt x="184" y="145"/>
                  </a:lnTo>
                  <a:lnTo>
                    <a:pt x="204" y="128"/>
                  </a:lnTo>
                  <a:lnTo>
                    <a:pt x="226" y="111"/>
                  </a:lnTo>
                  <a:lnTo>
                    <a:pt x="247" y="96"/>
                  </a:lnTo>
                  <a:lnTo>
                    <a:pt x="270" y="81"/>
                  </a:lnTo>
                  <a:lnTo>
                    <a:pt x="294" y="67"/>
                  </a:lnTo>
                  <a:lnTo>
                    <a:pt x="318" y="54"/>
                  </a:lnTo>
                  <a:lnTo>
                    <a:pt x="343" y="44"/>
                  </a:lnTo>
                  <a:lnTo>
                    <a:pt x="368" y="33"/>
                  </a:lnTo>
                  <a:lnTo>
                    <a:pt x="394" y="25"/>
                  </a:lnTo>
                  <a:lnTo>
                    <a:pt x="420" y="17"/>
                  </a:lnTo>
                  <a:lnTo>
                    <a:pt x="448" y="11"/>
                  </a:lnTo>
                  <a:lnTo>
                    <a:pt x="476" y="6"/>
                  </a:lnTo>
                  <a:lnTo>
                    <a:pt x="503" y="2"/>
                  </a:lnTo>
                  <a:lnTo>
                    <a:pt x="532" y="0"/>
                  </a:lnTo>
                  <a:lnTo>
                    <a:pt x="561" y="0"/>
                  </a:lnTo>
                  <a:lnTo>
                    <a:pt x="590" y="0"/>
                  </a:lnTo>
                  <a:lnTo>
                    <a:pt x="618" y="2"/>
                  </a:lnTo>
                  <a:lnTo>
                    <a:pt x="646" y="6"/>
                  </a:lnTo>
                  <a:lnTo>
                    <a:pt x="674" y="11"/>
                  </a:lnTo>
                  <a:lnTo>
                    <a:pt x="701" y="17"/>
                  </a:lnTo>
                  <a:lnTo>
                    <a:pt x="728" y="25"/>
                  </a:lnTo>
                  <a:lnTo>
                    <a:pt x="754" y="33"/>
                  </a:lnTo>
                  <a:lnTo>
                    <a:pt x="779" y="44"/>
                  </a:lnTo>
                  <a:lnTo>
                    <a:pt x="804" y="54"/>
                  </a:lnTo>
                  <a:lnTo>
                    <a:pt x="828" y="67"/>
                  </a:lnTo>
                  <a:lnTo>
                    <a:pt x="852" y="81"/>
                  </a:lnTo>
                  <a:lnTo>
                    <a:pt x="875" y="96"/>
                  </a:lnTo>
                  <a:lnTo>
                    <a:pt x="896" y="111"/>
                  </a:lnTo>
                  <a:lnTo>
                    <a:pt x="918" y="128"/>
                  </a:lnTo>
                  <a:lnTo>
                    <a:pt x="938" y="145"/>
                  </a:lnTo>
                  <a:lnTo>
                    <a:pt x="958" y="164"/>
                  </a:lnTo>
                  <a:lnTo>
                    <a:pt x="976" y="183"/>
                  </a:lnTo>
                  <a:lnTo>
                    <a:pt x="994" y="204"/>
                  </a:lnTo>
                  <a:lnTo>
                    <a:pt x="1010" y="225"/>
                  </a:lnTo>
                  <a:lnTo>
                    <a:pt x="1026" y="247"/>
                  </a:lnTo>
                  <a:lnTo>
                    <a:pt x="1041" y="270"/>
                  </a:lnTo>
                  <a:lnTo>
                    <a:pt x="1054" y="293"/>
                  </a:lnTo>
                  <a:lnTo>
                    <a:pt x="1067" y="317"/>
                  </a:lnTo>
                  <a:lnTo>
                    <a:pt x="1078" y="342"/>
                  </a:lnTo>
                  <a:lnTo>
                    <a:pt x="1088" y="368"/>
                  </a:lnTo>
                  <a:lnTo>
                    <a:pt x="1096" y="394"/>
                  </a:lnTo>
                  <a:lnTo>
                    <a:pt x="1104" y="421"/>
                  </a:lnTo>
                  <a:lnTo>
                    <a:pt x="1110" y="447"/>
                  </a:lnTo>
                  <a:lnTo>
                    <a:pt x="1115" y="475"/>
                  </a:lnTo>
                  <a:lnTo>
                    <a:pt x="1119" y="504"/>
                  </a:lnTo>
                  <a:lnTo>
                    <a:pt x="1121" y="532"/>
                  </a:lnTo>
                  <a:lnTo>
                    <a:pt x="1122" y="561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4" name="Freeform 106">
              <a:extLst>
                <a:ext uri="{FF2B5EF4-FFF2-40B4-BE49-F238E27FC236}">
                  <a16:creationId xmlns:a16="http://schemas.microsoft.com/office/drawing/2014/main" id="{87DF1EA6-2581-466E-B8DE-2FC998D23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281" y="2490006"/>
              <a:ext cx="62299" cy="62299"/>
            </a:xfrm>
            <a:custGeom>
              <a:avLst/>
              <a:gdLst>
                <a:gd name="T0" fmla="*/ 437 w 437"/>
                <a:gd name="T1" fmla="*/ 231 h 439"/>
                <a:gd name="T2" fmla="*/ 434 w 437"/>
                <a:gd name="T3" fmla="*/ 253 h 439"/>
                <a:gd name="T4" fmla="*/ 430 w 437"/>
                <a:gd name="T5" fmla="*/ 275 h 439"/>
                <a:gd name="T6" fmla="*/ 423 w 437"/>
                <a:gd name="T7" fmla="*/ 295 h 439"/>
                <a:gd name="T8" fmla="*/ 411 w 437"/>
                <a:gd name="T9" fmla="*/ 324 h 439"/>
                <a:gd name="T10" fmla="*/ 387 w 437"/>
                <a:gd name="T11" fmla="*/ 359 h 439"/>
                <a:gd name="T12" fmla="*/ 357 w 437"/>
                <a:gd name="T13" fmla="*/ 389 h 439"/>
                <a:gd name="T14" fmla="*/ 322 w 437"/>
                <a:gd name="T15" fmla="*/ 412 h 439"/>
                <a:gd name="T16" fmla="*/ 293 w 437"/>
                <a:gd name="T17" fmla="*/ 425 h 439"/>
                <a:gd name="T18" fmla="*/ 273 w 437"/>
                <a:gd name="T19" fmla="*/ 432 h 439"/>
                <a:gd name="T20" fmla="*/ 251 w 437"/>
                <a:gd name="T21" fmla="*/ 436 h 439"/>
                <a:gd name="T22" fmla="*/ 230 w 437"/>
                <a:gd name="T23" fmla="*/ 439 h 439"/>
                <a:gd name="T24" fmla="*/ 207 w 437"/>
                <a:gd name="T25" fmla="*/ 439 h 439"/>
                <a:gd name="T26" fmla="*/ 185 w 437"/>
                <a:gd name="T27" fmla="*/ 436 h 439"/>
                <a:gd name="T28" fmla="*/ 164 w 437"/>
                <a:gd name="T29" fmla="*/ 432 h 439"/>
                <a:gd name="T30" fmla="*/ 142 w 437"/>
                <a:gd name="T31" fmla="*/ 425 h 439"/>
                <a:gd name="T32" fmla="*/ 114 w 437"/>
                <a:gd name="T33" fmla="*/ 412 h 439"/>
                <a:gd name="T34" fmla="*/ 78 w 437"/>
                <a:gd name="T35" fmla="*/ 389 h 439"/>
                <a:gd name="T36" fmla="*/ 49 w 437"/>
                <a:gd name="T37" fmla="*/ 359 h 439"/>
                <a:gd name="T38" fmla="*/ 25 w 437"/>
                <a:gd name="T39" fmla="*/ 324 h 439"/>
                <a:gd name="T40" fmla="*/ 12 w 437"/>
                <a:gd name="T41" fmla="*/ 295 h 439"/>
                <a:gd name="T42" fmla="*/ 6 w 437"/>
                <a:gd name="T43" fmla="*/ 275 h 439"/>
                <a:gd name="T44" fmla="*/ 2 w 437"/>
                <a:gd name="T45" fmla="*/ 253 h 439"/>
                <a:gd name="T46" fmla="*/ 0 w 437"/>
                <a:gd name="T47" fmla="*/ 231 h 439"/>
                <a:gd name="T48" fmla="*/ 0 w 437"/>
                <a:gd name="T49" fmla="*/ 209 h 439"/>
                <a:gd name="T50" fmla="*/ 2 w 437"/>
                <a:gd name="T51" fmla="*/ 187 h 439"/>
                <a:gd name="T52" fmla="*/ 6 w 437"/>
                <a:gd name="T53" fmla="*/ 165 h 439"/>
                <a:gd name="T54" fmla="*/ 12 w 437"/>
                <a:gd name="T55" fmla="*/ 144 h 439"/>
                <a:gd name="T56" fmla="*/ 25 w 437"/>
                <a:gd name="T57" fmla="*/ 115 h 439"/>
                <a:gd name="T58" fmla="*/ 49 w 437"/>
                <a:gd name="T59" fmla="*/ 80 h 439"/>
                <a:gd name="T60" fmla="*/ 78 w 437"/>
                <a:gd name="T61" fmla="*/ 50 h 439"/>
                <a:gd name="T62" fmla="*/ 114 w 437"/>
                <a:gd name="T63" fmla="*/ 27 h 439"/>
                <a:gd name="T64" fmla="*/ 142 w 437"/>
                <a:gd name="T65" fmla="*/ 14 h 439"/>
                <a:gd name="T66" fmla="*/ 164 w 437"/>
                <a:gd name="T67" fmla="*/ 8 h 439"/>
                <a:gd name="T68" fmla="*/ 185 w 437"/>
                <a:gd name="T69" fmla="*/ 3 h 439"/>
                <a:gd name="T70" fmla="*/ 207 w 437"/>
                <a:gd name="T71" fmla="*/ 1 h 439"/>
                <a:gd name="T72" fmla="*/ 230 w 437"/>
                <a:gd name="T73" fmla="*/ 1 h 439"/>
                <a:gd name="T74" fmla="*/ 251 w 437"/>
                <a:gd name="T75" fmla="*/ 3 h 439"/>
                <a:gd name="T76" fmla="*/ 273 w 437"/>
                <a:gd name="T77" fmla="*/ 8 h 439"/>
                <a:gd name="T78" fmla="*/ 293 w 437"/>
                <a:gd name="T79" fmla="*/ 14 h 439"/>
                <a:gd name="T80" fmla="*/ 322 w 437"/>
                <a:gd name="T81" fmla="*/ 27 h 439"/>
                <a:gd name="T82" fmla="*/ 357 w 437"/>
                <a:gd name="T83" fmla="*/ 50 h 439"/>
                <a:gd name="T84" fmla="*/ 387 w 437"/>
                <a:gd name="T85" fmla="*/ 80 h 439"/>
                <a:gd name="T86" fmla="*/ 411 w 437"/>
                <a:gd name="T87" fmla="*/ 115 h 439"/>
                <a:gd name="T88" fmla="*/ 423 w 437"/>
                <a:gd name="T89" fmla="*/ 144 h 439"/>
                <a:gd name="T90" fmla="*/ 430 w 437"/>
                <a:gd name="T91" fmla="*/ 165 h 439"/>
                <a:gd name="T92" fmla="*/ 434 w 437"/>
                <a:gd name="T93" fmla="*/ 187 h 439"/>
                <a:gd name="T94" fmla="*/ 437 w 437"/>
                <a:gd name="T95" fmla="*/ 20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9">
                  <a:moveTo>
                    <a:pt x="437" y="220"/>
                  </a:moveTo>
                  <a:lnTo>
                    <a:pt x="437" y="231"/>
                  </a:lnTo>
                  <a:lnTo>
                    <a:pt x="436" y="242"/>
                  </a:lnTo>
                  <a:lnTo>
                    <a:pt x="434" y="253"/>
                  </a:lnTo>
                  <a:lnTo>
                    <a:pt x="433" y="264"/>
                  </a:lnTo>
                  <a:lnTo>
                    <a:pt x="430" y="275"/>
                  </a:lnTo>
                  <a:lnTo>
                    <a:pt x="428" y="285"/>
                  </a:lnTo>
                  <a:lnTo>
                    <a:pt x="423" y="295"/>
                  </a:lnTo>
                  <a:lnTo>
                    <a:pt x="420" y="305"/>
                  </a:lnTo>
                  <a:lnTo>
                    <a:pt x="411" y="324"/>
                  </a:lnTo>
                  <a:lnTo>
                    <a:pt x="400" y="342"/>
                  </a:lnTo>
                  <a:lnTo>
                    <a:pt x="387" y="359"/>
                  </a:lnTo>
                  <a:lnTo>
                    <a:pt x="373" y="375"/>
                  </a:lnTo>
                  <a:lnTo>
                    <a:pt x="357" y="389"/>
                  </a:lnTo>
                  <a:lnTo>
                    <a:pt x="340" y="402"/>
                  </a:lnTo>
                  <a:lnTo>
                    <a:pt x="322" y="412"/>
                  </a:lnTo>
                  <a:lnTo>
                    <a:pt x="303" y="422"/>
                  </a:lnTo>
                  <a:lnTo>
                    <a:pt x="293" y="425"/>
                  </a:lnTo>
                  <a:lnTo>
                    <a:pt x="283" y="429"/>
                  </a:lnTo>
                  <a:lnTo>
                    <a:pt x="273" y="432"/>
                  </a:lnTo>
                  <a:lnTo>
                    <a:pt x="263" y="435"/>
                  </a:lnTo>
                  <a:lnTo>
                    <a:pt x="251" y="436"/>
                  </a:lnTo>
                  <a:lnTo>
                    <a:pt x="240" y="438"/>
                  </a:lnTo>
                  <a:lnTo>
                    <a:pt x="230" y="439"/>
                  </a:lnTo>
                  <a:lnTo>
                    <a:pt x="218" y="439"/>
                  </a:lnTo>
                  <a:lnTo>
                    <a:pt x="207" y="439"/>
                  </a:lnTo>
                  <a:lnTo>
                    <a:pt x="196" y="438"/>
                  </a:lnTo>
                  <a:lnTo>
                    <a:pt x="185" y="436"/>
                  </a:lnTo>
                  <a:lnTo>
                    <a:pt x="174" y="435"/>
                  </a:lnTo>
                  <a:lnTo>
                    <a:pt x="164" y="432"/>
                  </a:lnTo>
                  <a:lnTo>
                    <a:pt x="153" y="429"/>
                  </a:lnTo>
                  <a:lnTo>
                    <a:pt x="142" y="425"/>
                  </a:lnTo>
                  <a:lnTo>
                    <a:pt x="133" y="422"/>
                  </a:lnTo>
                  <a:lnTo>
                    <a:pt x="114" y="412"/>
                  </a:lnTo>
                  <a:lnTo>
                    <a:pt x="95" y="402"/>
                  </a:lnTo>
                  <a:lnTo>
                    <a:pt x="78" y="389"/>
                  </a:lnTo>
                  <a:lnTo>
                    <a:pt x="64" y="375"/>
                  </a:lnTo>
                  <a:lnTo>
                    <a:pt x="49" y="359"/>
                  </a:lnTo>
                  <a:lnTo>
                    <a:pt x="37" y="342"/>
                  </a:lnTo>
                  <a:lnTo>
                    <a:pt x="25" y="324"/>
                  </a:lnTo>
                  <a:lnTo>
                    <a:pt x="17" y="305"/>
                  </a:lnTo>
                  <a:lnTo>
                    <a:pt x="12" y="295"/>
                  </a:lnTo>
                  <a:lnTo>
                    <a:pt x="9" y="285"/>
                  </a:lnTo>
                  <a:lnTo>
                    <a:pt x="6" y="275"/>
                  </a:lnTo>
                  <a:lnTo>
                    <a:pt x="4" y="264"/>
                  </a:lnTo>
                  <a:lnTo>
                    <a:pt x="2" y="253"/>
                  </a:lnTo>
                  <a:lnTo>
                    <a:pt x="1" y="242"/>
                  </a:lnTo>
                  <a:lnTo>
                    <a:pt x="0" y="231"/>
                  </a:lnTo>
                  <a:lnTo>
                    <a:pt x="0" y="220"/>
                  </a:lnTo>
                  <a:lnTo>
                    <a:pt x="0" y="209"/>
                  </a:lnTo>
                  <a:lnTo>
                    <a:pt x="1" y="197"/>
                  </a:lnTo>
                  <a:lnTo>
                    <a:pt x="2" y="187"/>
                  </a:lnTo>
                  <a:lnTo>
                    <a:pt x="4" y="176"/>
                  </a:lnTo>
                  <a:lnTo>
                    <a:pt x="6" y="165"/>
                  </a:lnTo>
                  <a:lnTo>
                    <a:pt x="9" y="155"/>
                  </a:lnTo>
                  <a:lnTo>
                    <a:pt x="12" y="144"/>
                  </a:lnTo>
                  <a:lnTo>
                    <a:pt x="17" y="134"/>
                  </a:lnTo>
                  <a:lnTo>
                    <a:pt x="25" y="115"/>
                  </a:lnTo>
                  <a:lnTo>
                    <a:pt x="37" y="97"/>
                  </a:lnTo>
                  <a:lnTo>
                    <a:pt x="49" y="80"/>
                  </a:lnTo>
                  <a:lnTo>
                    <a:pt x="64" y="65"/>
                  </a:lnTo>
                  <a:lnTo>
                    <a:pt x="78" y="50"/>
                  </a:lnTo>
                  <a:lnTo>
                    <a:pt x="95" y="39"/>
                  </a:lnTo>
                  <a:lnTo>
                    <a:pt x="114" y="27"/>
                  </a:lnTo>
                  <a:lnTo>
                    <a:pt x="133" y="18"/>
                  </a:lnTo>
                  <a:lnTo>
                    <a:pt x="142" y="14"/>
                  </a:lnTo>
                  <a:lnTo>
                    <a:pt x="153" y="11"/>
                  </a:lnTo>
                  <a:lnTo>
                    <a:pt x="164" y="8"/>
                  </a:lnTo>
                  <a:lnTo>
                    <a:pt x="174" y="6"/>
                  </a:lnTo>
                  <a:lnTo>
                    <a:pt x="185" y="3"/>
                  </a:lnTo>
                  <a:lnTo>
                    <a:pt x="196" y="2"/>
                  </a:lnTo>
                  <a:lnTo>
                    <a:pt x="207" y="1"/>
                  </a:lnTo>
                  <a:lnTo>
                    <a:pt x="218" y="0"/>
                  </a:lnTo>
                  <a:lnTo>
                    <a:pt x="230" y="1"/>
                  </a:lnTo>
                  <a:lnTo>
                    <a:pt x="240" y="2"/>
                  </a:lnTo>
                  <a:lnTo>
                    <a:pt x="251" y="3"/>
                  </a:lnTo>
                  <a:lnTo>
                    <a:pt x="263" y="6"/>
                  </a:lnTo>
                  <a:lnTo>
                    <a:pt x="273" y="8"/>
                  </a:lnTo>
                  <a:lnTo>
                    <a:pt x="283" y="11"/>
                  </a:lnTo>
                  <a:lnTo>
                    <a:pt x="293" y="14"/>
                  </a:lnTo>
                  <a:lnTo>
                    <a:pt x="303" y="18"/>
                  </a:lnTo>
                  <a:lnTo>
                    <a:pt x="322" y="27"/>
                  </a:lnTo>
                  <a:lnTo>
                    <a:pt x="340" y="39"/>
                  </a:lnTo>
                  <a:lnTo>
                    <a:pt x="357" y="50"/>
                  </a:lnTo>
                  <a:lnTo>
                    <a:pt x="373" y="65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1" y="115"/>
                  </a:lnTo>
                  <a:lnTo>
                    <a:pt x="420" y="134"/>
                  </a:lnTo>
                  <a:lnTo>
                    <a:pt x="423" y="144"/>
                  </a:lnTo>
                  <a:lnTo>
                    <a:pt x="428" y="155"/>
                  </a:lnTo>
                  <a:lnTo>
                    <a:pt x="430" y="165"/>
                  </a:lnTo>
                  <a:lnTo>
                    <a:pt x="433" y="176"/>
                  </a:lnTo>
                  <a:lnTo>
                    <a:pt x="434" y="187"/>
                  </a:lnTo>
                  <a:lnTo>
                    <a:pt x="436" y="197"/>
                  </a:lnTo>
                  <a:lnTo>
                    <a:pt x="437" y="209"/>
                  </a:lnTo>
                  <a:lnTo>
                    <a:pt x="437" y="22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5" name="Freeform 106">
              <a:extLst>
                <a:ext uri="{FF2B5EF4-FFF2-40B4-BE49-F238E27FC236}">
                  <a16:creationId xmlns:a16="http://schemas.microsoft.com/office/drawing/2014/main" id="{87DF1EA6-2581-466E-B8DE-2FC998D23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422" y="2858643"/>
              <a:ext cx="96420" cy="96420"/>
            </a:xfrm>
            <a:custGeom>
              <a:avLst/>
              <a:gdLst>
                <a:gd name="T0" fmla="*/ 437 w 437"/>
                <a:gd name="T1" fmla="*/ 231 h 439"/>
                <a:gd name="T2" fmla="*/ 434 w 437"/>
                <a:gd name="T3" fmla="*/ 253 h 439"/>
                <a:gd name="T4" fmla="*/ 430 w 437"/>
                <a:gd name="T5" fmla="*/ 275 h 439"/>
                <a:gd name="T6" fmla="*/ 423 w 437"/>
                <a:gd name="T7" fmla="*/ 295 h 439"/>
                <a:gd name="T8" fmla="*/ 411 w 437"/>
                <a:gd name="T9" fmla="*/ 324 h 439"/>
                <a:gd name="T10" fmla="*/ 387 w 437"/>
                <a:gd name="T11" fmla="*/ 359 h 439"/>
                <a:gd name="T12" fmla="*/ 357 w 437"/>
                <a:gd name="T13" fmla="*/ 389 h 439"/>
                <a:gd name="T14" fmla="*/ 322 w 437"/>
                <a:gd name="T15" fmla="*/ 412 h 439"/>
                <a:gd name="T16" fmla="*/ 293 w 437"/>
                <a:gd name="T17" fmla="*/ 425 h 439"/>
                <a:gd name="T18" fmla="*/ 273 w 437"/>
                <a:gd name="T19" fmla="*/ 432 h 439"/>
                <a:gd name="T20" fmla="*/ 251 w 437"/>
                <a:gd name="T21" fmla="*/ 436 h 439"/>
                <a:gd name="T22" fmla="*/ 230 w 437"/>
                <a:gd name="T23" fmla="*/ 439 h 439"/>
                <a:gd name="T24" fmla="*/ 207 w 437"/>
                <a:gd name="T25" fmla="*/ 439 h 439"/>
                <a:gd name="T26" fmla="*/ 185 w 437"/>
                <a:gd name="T27" fmla="*/ 436 h 439"/>
                <a:gd name="T28" fmla="*/ 164 w 437"/>
                <a:gd name="T29" fmla="*/ 432 h 439"/>
                <a:gd name="T30" fmla="*/ 142 w 437"/>
                <a:gd name="T31" fmla="*/ 425 h 439"/>
                <a:gd name="T32" fmla="*/ 114 w 437"/>
                <a:gd name="T33" fmla="*/ 412 h 439"/>
                <a:gd name="T34" fmla="*/ 78 w 437"/>
                <a:gd name="T35" fmla="*/ 389 h 439"/>
                <a:gd name="T36" fmla="*/ 49 w 437"/>
                <a:gd name="T37" fmla="*/ 359 h 439"/>
                <a:gd name="T38" fmla="*/ 25 w 437"/>
                <a:gd name="T39" fmla="*/ 324 h 439"/>
                <a:gd name="T40" fmla="*/ 12 w 437"/>
                <a:gd name="T41" fmla="*/ 295 h 439"/>
                <a:gd name="T42" fmla="*/ 6 w 437"/>
                <a:gd name="T43" fmla="*/ 275 h 439"/>
                <a:gd name="T44" fmla="*/ 2 w 437"/>
                <a:gd name="T45" fmla="*/ 253 h 439"/>
                <a:gd name="T46" fmla="*/ 0 w 437"/>
                <a:gd name="T47" fmla="*/ 231 h 439"/>
                <a:gd name="T48" fmla="*/ 0 w 437"/>
                <a:gd name="T49" fmla="*/ 209 h 439"/>
                <a:gd name="T50" fmla="*/ 2 w 437"/>
                <a:gd name="T51" fmla="*/ 187 h 439"/>
                <a:gd name="T52" fmla="*/ 6 w 437"/>
                <a:gd name="T53" fmla="*/ 165 h 439"/>
                <a:gd name="T54" fmla="*/ 12 w 437"/>
                <a:gd name="T55" fmla="*/ 144 h 439"/>
                <a:gd name="T56" fmla="*/ 25 w 437"/>
                <a:gd name="T57" fmla="*/ 115 h 439"/>
                <a:gd name="T58" fmla="*/ 49 w 437"/>
                <a:gd name="T59" fmla="*/ 80 h 439"/>
                <a:gd name="T60" fmla="*/ 78 w 437"/>
                <a:gd name="T61" fmla="*/ 50 h 439"/>
                <a:gd name="T62" fmla="*/ 114 w 437"/>
                <a:gd name="T63" fmla="*/ 27 h 439"/>
                <a:gd name="T64" fmla="*/ 142 w 437"/>
                <a:gd name="T65" fmla="*/ 14 h 439"/>
                <a:gd name="T66" fmla="*/ 164 w 437"/>
                <a:gd name="T67" fmla="*/ 8 h 439"/>
                <a:gd name="T68" fmla="*/ 185 w 437"/>
                <a:gd name="T69" fmla="*/ 3 h 439"/>
                <a:gd name="T70" fmla="*/ 207 w 437"/>
                <a:gd name="T71" fmla="*/ 1 h 439"/>
                <a:gd name="T72" fmla="*/ 230 w 437"/>
                <a:gd name="T73" fmla="*/ 1 h 439"/>
                <a:gd name="T74" fmla="*/ 251 w 437"/>
                <a:gd name="T75" fmla="*/ 3 h 439"/>
                <a:gd name="T76" fmla="*/ 273 w 437"/>
                <a:gd name="T77" fmla="*/ 8 h 439"/>
                <a:gd name="T78" fmla="*/ 293 w 437"/>
                <a:gd name="T79" fmla="*/ 14 h 439"/>
                <a:gd name="T80" fmla="*/ 322 w 437"/>
                <a:gd name="T81" fmla="*/ 27 h 439"/>
                <a:gd name="T82" fmla="*/ 357 w 437"/>
                <a:gd name="T83" fmla="*/ 50 h 439"/>
                <a:gd name="T84" fmla="*/ 387 w 437"/>
                <a:gd name="T85" fmla="*/ 80 h 439"/>
                <a:gd name="T86" fmla="*/ 411 w 437"/>
                <a:gd name="T87" fmla="*/ 115 h 439"/>
                <a:gd name="T88" fmla="*/ 423 w 437"/>
                <a:gd name="T89" fmla="*/ 144 h 439"/>
                <a:gd name="T90" fmla="*/ 430 w 437"/>
                <a:gd name="T91" fmla="*/ 165 h 439"/>
                <a:gd name="T92" fmla="*/ 434 w 437"/>
                <a:gd name="T93" fmla="*/ 187 h 439"/>
                <a:gd name="T94" fmla="*/ 437 w 437"/>
                <a:gd name="T95" fmla="*/ 20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9">
                  <a:moveTo>
                    <a:pt x="437" y="220"/>
                  </a:moveTo>
                  <a:lnTo>
                    <a:pt x="437" y="231"/>
                  </a:lnTo>
                  <a:lnTo>
                    <a:pt x="436" y="242"/>
                  </a:lnTo>
                  <a:lnTo>
                    <a:pt x="434" y="253"/>
                  </a:lnTo>
                  <a:lnTo>
                    <a:pt x="433" y="264"/>
                  </a:lnTo>
                  <a:lnTo>
                    <a:pt x="430" y="275"/>
                  </a:lnTo>
                  <a:lnTo>
                    <a:pt x="428" y="285"/>
                  </a:lnTo>
                  <a:lnTo>
                    <a:pt x="423" y="295"/>
                  </a:lnTo>
                  <a:lnTo>
                    <a:pt x="420" y="305"/>
                  </a:lnTo>
                  <a:lnTo>
                    <a:pt x="411" y="324"/>
                  </a:lnTo>
                  <a:lnTo>
                    <a:pt x="400" y="342"/>
                  </a:lnTo>
                  <a:lnTo>
                    <a:pt x="387" y="359"/>
                  </a:lnTo>
                  <a:lnTo>
                    <a:pt x="373" y="375"/>
                  </a:lnTo>
                  <a:lnTo>
                    <a:pt x="357" y="389"/>
                  </a:lnTo>
                  <a:lnTo>
                    <a:pt x="340" y="402"/>
                  </a:lnTo>
                  <a:lnTo>
                    <a:pt x="322" y="412"/>
                  </a:lnTo>
                  <a:lnTo>
                    <a:pt x="303" y="422"/>
                  </a:lnTo>
                  <a:lnTo>
                    <a:pt x="293" y="425"/>
                  </a:lnTo>
                  <a:lnTo>
                    <a:pt x="283" y="429"/>
                  </a:lnTo>
                  <a:lnTo>
                    <a:pt x="273" y="432"/>
                  </a:lnTo>
                  <a:lnTo>
                    <a:pt x="263" y="435"/>
                  </a:lnTo>
                  <a:lnTo>
                    <a:pt x="251" y="436"/>
                  </a:lnTo>
                  <a:lnTo>
                    <a:pt x="240" y="438"/>
                  </a:lnTo>
                  <a:lnTo>
                    <a:pt x="230" y="439"/>
                  </a:lnTo>
                  <a:lnTo>
                    <a:pt x="218" y="439"/>
                  </a:lnTo>
                  <a:lnTo>
                    <a:pt x="207" y="439"/>
                  </a:lnTo>
                  <a:lnTo>
                    <a:pt x="196" y="438"/>
                  </a:lnTo>
                  <a:lnTo>
                    <a:pt x="185" y="436"/>
                  </a:lnTo>
                  <a:lnTo>
                    <a:pt x="174" y="435"/>
                  </a:lnTo>
                  <a:lnTo>
                    <a:pt x="164" y="432"/>
                  </a:lnTo>
                  <a:lnTo>
                    <a:pt x="153" y="429"/>
                  </a:lnTo>
                  <a:lnTo>
                    <a:pt x="142" y="425"/>
                  </a:lnTo>
                  <a:lnTo>
                    <a:pt x="133" y="422"/>
                  </a:lnTo>
                  <a:lnTo>
                    <a:pt x="114" y="412"/>
                  </a:lnTo>
                  <a:lnTo>
                    <a:pt x="95" y="402"/>
                  </a:lnTo>
                  <a:lnTo>
                    <a:pt x="78" y="389"/>
                  </a:lnTo>
                  <a:lnTo>
                    <a:pt x="64" y="375"/>
                  </a:lnTo>
                  <a:lnTo>
                    <a:pt x="49" y="359"/>
                  </a:lnTo>
                  <a:lnTo>
                    <a:pt x="37" y="342"/>
                  </a:lnTo>
                  <a:lnTo>
                    <a:pt x="25" y="324"/>
                  </a:lnTo>
                  <a:lnTo>
                    <a:pt x="17" y="305"/>
                  </a:lnTo>
                  <a:lnTo>
                    <a:pt x="12" y="295"/>
                  </a:lnTo>
                  <a:lnTo>
                    <a:pt x="9" y="285"/>
                  </a:lnTo>
                  <a:lnTo>
                    <a:pt x="6" y="275"/>
                  </a:lnTo>
                  <a:lnTo>
                    <a:pt x="4" y="264"/>
                  </a:lnTo>
                  <a:lnTo>
                    <a:pt x="2" y="253"/>
                  </a:lnTo>
                  <a:lnTo>
                    <a:pt x="1" y="242"/>
                  </a:lnTo>
                  <a:lnTo>
                    <a:pt x="0" y="231"/>
                  </a:lnTo>
                  <a:lnTo>
                    <a:pt x="0" y="220"/>
                  </a:lnTo>
                  <a:lnTo>
                    <a:pt x="0" y="209"/>
                  </a:lnTo>
                  <a:lnTo>
                    <a:pt x="1" y="197"/>
                  </a:lnTo>
                  <a:lnTo>
                    <a:pt x="2" y="187"/>
                  </a:lnTo>
                  <a:lnTo>
                    <a:pt x="4" y="176"/>
                  </a:lnTo>
                  <a:lnTo>
                    <a:pt x="6" y="165"/>
                  </a:lnTo>
                  <a:lnTo>
                    <a:pt x="9" y="155"/>
                  </a:lnTo>
                  <a:lnTo>
                    <a:pt x="12" y="144"/>
                  </a:lnTo>
                  <a:lnTo>
                    <a:pt x="17" y="134"/>
                  </a:lnTo>
                  <a:lnTo>
                    <a:pt x="25" y="115"/>
                  </a:lnTo>
                  <a:lnTo>
                    <a:pt x="37" y="97"/>
                  </a:lnTo>
                  <a:lnTo>
                    <a:pt x="49" y="80"/>
                  </a:lnTo>
                  <a:lnTo>
                    <a:pt x="64" y="65"/>
                  </a:lnTo>
                  <a:lnTo>
                    <a:pt x="78" y="50"/>
                  </a:lnTo>
                  <a:lnTo>
                    <a:pt x="95" y="39"/>
                  </a:lnTo>
                  <a:lnTo>
                    <a:pt x="114" y="27"/>
                  </a:lnTo>
                  <a:lnTo>
                    <a:pt x="133" y="18"/>
                  </a:lnTo>
                  <a:lnTo>
                    <a:pt x="142" y="14"/>
                  </a:lnTo>
                  <a:lnTo>
                    <a:pt x="153" y="11"/>
                  </a:lnTo>
                  <a:lnTo>
                    <a:pt x="164" y="8"/>
                  </a:lnTo>
                  <a:lnTo>
                    <a:pt x="174" y="6"/>
                  </a:lnTo>
                  <a:lnTo>
                    <a:pt x="185" y="3"/>
                  </a:lnTo>
                  <a:lnTo>
                    <a:pt x="196" y="2"/>
                  </a:lnTo>
                  <a:lnTo>
                    <a:pt x="207" y="1"/>
                  </a:lnTo>
                  <a:lnTo>
                    <a:pt x="218" y="0"/>
                  </a:lnTo>
                  <a:lnTo>
                    <a:pt x="230" y="1"/>
                  </a:lnTo>
                  <a:lnTo>
                    <a:pt x="240" y="2"/>
                  </a:lnTo>
                  <a:lnTo>
                    <a:pt x="251" y="3"/>
                  </a:lnTo>
                  <a:lnTo>
                    <a:pt x="263" y="6"/>
                  </a:lnTo>
                  <a:lnTo>
                    <a:pt x="273" y="8"/>
                  </a:lnTo>
                  <a:lnTo>
                    <a:pt x="283" y="11"/>
                  </a:lnTo>
                  <a:lnTo>
                    <a:pt x="293" y="14"/>
                  </a:lnTo>
                  <a:lnTo>
                    <a:pt x="303" y="18"/>
                  </a:lnTo>
                  <a:lnTo>
                    <a:pt x="322" y="27"/>
                  </a:lnTo>
                  <a:lnTo>
                    <a:pt x="340" y="39"/>
                  </a:lnTo>
                  <a:lnTo>
                    <a:pt x="357" y="50"/>
                  </a:lnTo>
                  <a:lnTo>
                    <a:pt x="373" y="65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1" y="115"/>
                  </a:lnTo>
                  <a:lnTo>
                    <a:pt x="420" y="134"/>
                  </a:lnTo>
                  <a:lnTo>
                    <a:pt x="423" y="144"/>
                  </a:lnTo>
                  <a:lnTo>
                    <a:pt x="428" y="155"/>
                  </a:lnTo>
                  <a:lnTo>
                    <a:pt x="430" y="165"/>
                  </a:lnTo>
                  <a:lnTo>
                    <a:pt x="433" y="176"/>
                  </a:lnTo>
                  <a:lnTo>
                    <a:pt x="434" y="187"/>
                  </a:lnTo>
                  <a:lnTo>
                    <a:pt x="436" y="197"/>
                  </a:lnTo>
                  <a:lnTo>
                    <a:pt x="437" y="209"/>
                  </a:lnTo>
                  <a:lnTo>
                    <a:pt x="437" y="22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1" name="Freeform 104">
              <a:extLst>
                <a:ext uri="{FF2B5EF4-FFF2-40B4-BE49-F238E27FC236}">
                  <a16:creationId xmlns:a16="http://schemas.microsoft.com/office/drawing/2014/main" id="{2C18403E-BAF7-4B23-8168-C27C3C1B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815" y="5518086"/>
              <a:ext cx="351186" cy="352754"/>
            </a:xfrm>
            <a:custGeom>
              <a:avLst/>
              <a:gdLst>
                <a:gd name="T0" fmla="*/ 1119 w 1122"/>
                <a:gd name="T1" fmla="*/ 618 h 1123"/>
                <a:gd name="T2" fmla="*/ 1104 w 1122"/>
                <a:gd name="T3" fmla="*/ 701 h 1123"/>
                <a:gd name="T4" fmla="*/ 1078 w 1122"/>
                <a:gd name="T5" fmla="*/ 780 h 1123"/>
                <a:gd name="T6" fmla="*/ 1041 w 1122"/>
                <a:gd name="T7" fmla="*/ 852 h 1123"/>
                <a:gd name="T8" fmla="*/ 994 w 1122"/>
                <a:gd name="T9" fmla="*/ 918 h 1123"/>
                <a:gd name="T10" fmla="*/ 938 w 1122"/>
                <a:gd name="T11" fmla="*/ 977 h 1123"/>
                <a:gd name="T12" fmla="*/ 875 w 1122"/>
                <a:gd name="T13" fmla="*/ 1027 h 1123"/>
                <a:gd name="T14" fmla="*/ 804 w 1122"/>
                <a:gd name="T15" fmla="*/ 1067 h 1123"/>
                <a:gd name="T16" fmla="*/ 728 w 1122"/>
                <a:gd name="T17" fmla="*/ 1097 h 1123"/>
                <a:gd name="T18" fmla="*/ 646 w 1122"/>
                <a:gd name="T19" fmla="*/ 1115 h 1123"/>
                <a:gd name="T20" fmla="*/ 561 w 1122"/>
                <a:gd name="T21" fmla="*/ 1123 h 1123"/>
                <a:gd name="T22" fmla="*/ 476 w 1122"/>
                <a:gd name="T23" fmla="*/ 1115 h 1123"/>
                <a:gd name="T24" fmla="*/ 394 w 1122"/>
                <a:gd name="T25" fmla="*/ 1097 h 1123"/>
                <a:gd name="T26" fmla="*/ 318 w 1122"/>
                <a:gd name="T27" fmla="*/ 1067 h 1123"/>
                <a:gd name="T28" fmla="*/ 247 w 1122"/>
                <a:gd name="T29" fmla="*/ 1027 h 1123"/>
                <a:gd name="T30" fmla="*/ 184 w 1122"/>
                <a:gd name="T31" fmla="*/ 977 h 1123"/>
                <a:gd name="T32" fmla="*/ 128 w 1122"/>
                <a:gd name="T33" fmla="*/ 918 h 1123"/>
                <a:gd name="T34" fmla="*/ 81 w 1122"/>
                <a:gd name="T35" fmla="*/ 852 h 1123"/>
                <a:gd name="T36" fmla="*/ 44 w 1122"/>
                <a:gd name="T37" fmla="*/ 780 h 1123"/>
                <a:gd name="T38" fmla="*/ 18 w 1122"/>
                <a:gd name="T39" fmla="*/ 701 h 1123"/>
                <a:gd name="T40" fmla="*/ 3 w 1122"/>
                <a:gd name="T41" fmla="*/ 618 h 1123"/>
                <a:gd name="T42" fmla="*/ 1 w 1122"/>
                <a:gd name="T43" fmla="*/ 532 h 1123"/>
                <a:gd name="T44" fmla="*/ 12 w 1122"/>
                <a:gd name="T45" fmla="*/ 447 h 1123"/>
                <a:gd name="T46" fmla="*/ 34 w 1122"/>
                <a:gd name="T47" fmla="*/ 368 h 1123"/>
                <a:gd name="T48" fmla="*/ 68 w 1122"/>
                <a:gd name="T49" fmla="*/ 293 h 1123"/>
                <a:gd name="T50" fmla="*/ 112 w 1122"/>
                <a:gd name="T51" fmla="*/ 225 h 1123"/>
                <a:gd name="T52" fmla="*/ 164 w 1122"/>
                <a:gd name="T53" fmla="*/ 164 h 1123"/>
                <a:gd name="T54" fmla="*/ 226 w 1122"/>
                <a:gd name="T55" fmla="*/ 111 h 1123"/>
                <a:gd name="T56" fmla="*/ 294 w 1122"/>
                <a:gd name="T57" fmla="*/ 67 h 1123"/>
                <a:gd name="T58" fmla="*/ 368 w 1122"/>
                <a:gd name="T59" fmla="*/ 33 h 1123"/>
                <a:gd name="T60" fmla="*/ 448 w 1122"/>
                <a:gd name="T61" fmla="*/ 11 h 1123"/>
                <a:gd name="T62" fmla="*/ 532 w 1122"/>
                <a:gd name="T63" fmla="*/ 0 h 1123"/>
                <a:gd name="T64" fmla="*/ 618 w 1122"/>
                <a:gd name="T65" fmla="*/ 2 h 1123"/>
                <a:gd name="T66" fmla="*/ 701 w 1122"/>
                <a:gd name="T67" fmla="*/ 17 h 1123"/>
                <a:gd name="T68" fmla="*/ 779 w 1122"/>
                <a:gd name="T69" fmla="*/ 44 h 1123"/>
                <a:gd name="T70" fmla="*/ 852 w 1122"/>
                <a:gd name="T71" fmla="*/ 81 h 1123"/>
                <a:gd name="T72" fmla="*/ 918 w 1122"/>
                <a:gd name="T73" fmla="*/ 128 h 1123"/>
                <a:gd name="T74" fmla="*/ 976 w 1122"/>
                <a:gd name="T75" fmla="*/ 183 h 1123"/>
                <a:gd name="T76" fmla="*/ 1026 w 1122"/>
                <a:gd name="T77" fmla="*/ 247 h 1123"/>
                <a:gd name="T78" fmla="*/ 1067 w 1122"/>
                <a:gd name="T79" fmla="*/ 317 h 1123"/>
                <a:gd name="T80" fmla="*/ 1096 w 1122"/>
                <a:gd name="T81" fmla="*/ 394 h 1123"/>
                <a:gd name="T82" fmla="*/ 1115 w 1122"/>
                <a:gd name="T83" fmla="*/ 475 h 1123"/>
                <a:gd name="T84" fmla="*/ 1122 w 1122"/>
                <a:gd name="T85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22" h="1123">
                  <a:moveTo>
                    <a:pt x="1122" y="561"/>
                  </a:moveTo>
                  <a:lnTo>
                    <a:pt x="1121" y="590"/>
                  </a:lnTo>
                  <a:lnTo>
                    <a:pt x="1119" y="618"/>
                  </a:lnTo>
                  <a:lnTo>
                    <a:pt x="1115" y="647"/>
                  </a:lnTo>
                  <a:lnTo>
                    <a:pt x="1110" y="674"/>
                  </a:lnTo>
                  <a:lnTo>
                    <a:pt x="1104" y="701"/>
                  </a:lnTo>
                  <a:lnTo>
                    <a:pt x="1096" y="727"/>
                  </a:lnTo>
                  <a:lnTo>
                    <a:pt x="1088" y="754"/>
                  </a:lnTo>
                  <a:lnTo>
                    <a:pt x="1078" y="780"/>
                  </a:lnTo>
                  <a:lnTo>
                    <a:pt x="1067" y="804"/>
                  </a:lnTo>
                  <a:lnTo>
                    <a:pt x="1054" y="829"/>
                  </a:lnTo>
                  <a:lnTo>
                    <a:pt x="1041" y="852"/>
                  </a:lnTo>
                  <a:lnTo>
                    <a:pt x="1026" y="874"/>
                  </a:lnTo>
                  <a:lnTo>
                    <a:pt x="1010" y="897"/>
                  </a:lnTo>
                  <a:lnTo>
                    <a:pt x="994" y="918"/>
                  </a:lnTo>
                  <a:lnTo>
                    <a:pt x="976" y="938"/>
                  </a:lnTo>
                  <a:lnTo>
                    <a:pt x="958" y="958"/>
                  </a:lnTo>
                  <a:lnTo>
                    <a:pt x="938" y="977"/>
                  </a:lnTo>
                  <a:lnTo>
                    <a:pt x="918" y="994"/>
                  </a:lnTo>
                  <a:lnTo>
                    <a:pt x="896" y="1011"/>
                  </a:lnTo>
                  <a:lnTo>
                    <a:pt x="875" y="1027"/>
                  </a:lnTo>
                  <a:lnTo>
                    <a:pt x="852" y="1041"/>
                  </a:lnTo>
                  <a:lnTo>
                    <a:pt x="828" y="1054"/>
                  </a:lnTo>
                  <a:lnTo>
                    <a:pt x="804" y="1067"/>
                  </a:lnTo>
                  <a:lnTo>
                    <a:pt x="779" y="1078"/>
                  </a:lnTo>
                  <a:lnTo>
                    <a:pt x="754" y="1089"/>
                  </a:lnTo>
                  <a:lnTo>
                    <a:pt x="728" y="1097"/>
                  </a:lnTo>
                  <a:lnTo>
                    <a:pt x="701" y="1104"/>
                  </a:lnTo>
                  <a:lnTo>
                    <a:pt x="674" y="1111"/>
                  </a:lnTo>
                  <a:lnTo>
                    <a:pt x="646" y="1115"/>
                  </a:lnTo>
                  <a:lnTo>
                    <a:pt x="618" y="1119"/>
                  </a:lnTo>
                  <a:lnTo>
                    <a:pt x="590" y="1122"/>
                  </a:lnTo>
                  <a:lnTo>
                    <a:pt x="561" y="1123"/>
                  </a:lnTo>
                  <a:lnTo>
                    <a:pt x="532" y="1122"/>
                  </a:lnTo>
                  <a:lnTo>
                    <a:pt x="503" y="1119"/>
                  </a:lnTo>
                  <a:lnTo>
                    <a:pt x="476" y="1115"/>
                  </a:lnTo>
                  <a:lnTo>
                    <a:pt x="448" y="1111"/>
                  </a:lnTo>
                  <a:lnTo>
                    <a:pt x="420" y="1104"/>
                  </a:lnTo>
                  <a:lnTo>
                    <a:pt x="394" y="1097"/>
                  </a:lnTo>
                  <a:lnTo>
                    <a:pt x="368" y="1089"/>
                  </a:lnTo>
                  <a:lnTo>
                    <a:pt x="343" y="1078"/>
                  </a:lnTo>
                  <a:lnTo>
                    <a:pt x="318" y="1067"/>
                  </a:lnTo>
                  <a:lnTo>
                    <a:pt x="294" y="1054"/>
                  </a:lnTo>
                  <a:lnTo>
                    <a:pt x="270" y="1041"/>
                  </a:lnTo>
                  <a:lnTo>
                    <a:pt x="247" y="1027"/>
                  </a:lnTo>
                  <a:lnTo>
                    <a:pt x="226" y="1011"/>
                  </a:lnTo>
                  <a:lnTo>
                    <a:pt x="204" y="994"/>
                  </a:lnTo>
                  <a:lnTo>
                    <a:pt x="184" y="977"/>
                  </a:lnTo>
                  <a:lnTo>
                    <a:pt x="164" y="958"/>
                  </a:lnTo>
                  <a:lnTo>
                    <a:pt x="146" y="938"/>
                  </a:lnTo>
                  <a:lnTo>
                    <a:pt x="128" y="918"/>
                  </a:lnTo>
                  <a:lnTo>
                    <a:pt x="112" y="897"/>
                  </a:lnTo>
                  <a:lnTo>
                    <a:pt x="96" y="874"/>
                  </a:lnTo>
                  <a:lnTo>
                    <a:pt x="81" y="852"/>
                  </a:lnTo>
                  <a:lnTo>
                    <a:pt x="68" y="829"/>
                  </a:lnTo>
                  <a:lnTo>
                    <a:pt x="55" y="804"/>
                  </a:lnTo>
                  <a:lnTo>
                    <a:pt x="44" y="780"/>
                  </a:lnTo>
                  <a:lnTo>
                    <a:pt x="34" y="754"/>
                  </a:lnTo>
                  <a:lnTo>
                    <a:pt x="26" y="727"/>
                  </a:lnTo>
                  <a:lnTo>
                    <a:pt x="18" y="701"/>
                  </a:lnTo>
                  <a:lnTo>
                    <a:pt x="12" y="674"/>
                  </a:lnTo>
                  <a:lnTo>
                    <a:pt x="6" y="647"/>
                  </a:lnTo>
                  <a:lnTo>
                    <a:pt x="3" y="618"/>
                  </a:lnTo>
                  <a:lnTo>
                    <a:pt x="1" y="590"/>
                  </a:lnTo>
                  <a:lnTo>
                    <a:pt x="0" y="561"/>
                  </a:lnTo>
                  <a:lnTo>
                    <a:pt x="1" y="532"/>
                  </a:lnTo>
                  <a:lnTo>
                    <a:pt x="3" y="504"/>
                  </a:lnTo>
                  <a:lnTo>
                    <a:pt x="6" y="475"/>
                  </a:lnTo>
                  <a:lnTo>
                    <a:pt x="12" y="447"/>
                  </a:lnTo>
                  <a:lnTo>
                    <a:pt x="18" y="421"/>
                  </a:lnTo>
                  <a:lnTo>
                    <a:pt x="26" y="394"/>
                  </a:lnTo>
                  <a:lnTo>
                    <a:pt x="34" y="368"/>
                  </a:lnTo>
                  <a:lnTo>
                    <a:pt x="44" y="342"/>
                  </a:lnTo>
                  <a:lnTo>
                    <a:pt x="55" y="317"/>
                  </a:lnTo>
                  <a:lnTo>
                    <a:pt x="68" y="293"/>
                  </a:lnTo>
                  <a:lnTo>
                    <a:pt x="81" y="270"/>
                  </a:lnTo>
                  <a:lnTo>
                    <a:pt x="96" y="247"/>
                  </a:lnTo>
                  <a:lnTo>
                    <a:pt x="112" y="225"/>
                  </a:lnTo>
                  <a:lnTo>
                    <a:pt x="128" y="204"/>
                  </a:lnTo>
                  <a:lnTo>
                    <a:pt x="146" y="183"/>
                  </a:lnTo>
                  <a:lnTo>
                    <a:pt x="164" y="164"/>
                  </a:lnTo>
                  <a:lnTo>
                    <a:pt x="184" y="145"/>
                  </a:lnTo>
                  <a:lnTo>
                    <a:pt x="204" y="128"/>
                  </a:lnTo>
                  <a:lnTo>
                    <a:pt x="226" y="111"/>
                  </a:lnTo>
                  <a:lnTo>
                    <a:pt x="247" y="96"/>
                  </a:lnTo>
                  <a:lnTo>
                    <a:pt x="270" y="81"/>
                  </a:lnTo>
                  <a:lnTo>
                    <a:pt x="294" y="67"/>
                  </a:lnTo>
                  <a:lnTo>
                    <a:pt x="318" y="54"/>
                  </a:lnTo>
                  <a:lnTo>
                    <a:pt x="343" y="44"/>
                  </a:lnTo>
                  <a:lnTo>
                    <a:pt x="368" y="33"/>
                  </a:lnTo>
                  <a:lnTo>
                    <a:pt x="394" y="25"/>
                  </a:lnTo>
                  <a:lnTo>
                    <a:pt x="420" y="17"/>
                  </a:lnTo>
                  <a:lnTo>
                    <a:pt x="448" y="11"/>
                  </a:lnTo>
                  <a:lnTo>
                    <a:pt x="476" y="6"/>
                  </a:lnTo>
                  <a:lnTo>
                    <a:pt x="503" y="2"/>
                  </a:lnTo>
                  <a:lnTo>
                    <a:pt x="532" y="0"/>
                  </a:lnTo>
                  <a:lnTo>
                    <a:pt x="561" y="0"/>
                  </a:lnTo>
                  <a:lnTo>
                    <a:pt x="590" y="0"/>
                  </a:lnTo>
                  <a:lnTo>
                    <a:pt x="618" y="2"/>
                  </a:lnTo>
                  <a:lnTo>
                    <a:pt x="646" y="6"/>
                  </a:lnTo>
                  <a:lnTo>
                    <a:pt x="674" y="11"/>
                  </a:lnTo>
                  <a:lnTo>
                    <a:pt x="701" y="17"/>
                  </a:lnTo>
                  <a:lnTo>
                    <a:pt x="728" y="25"/>
                  </a:lnTo>
                  <a:lnTo>
                    <a:pt x="754" y="33"/>
                  </a:lnTo>
                  <a:lnTo>
                    <a:pt x="779" y="44"/>
                  </a:lnTo>
                  <a:lnTo>
                    <a:pt x="804" y="54"/>
                  </a:lnTo>
                  <a:lnTo>
                    <a:pt x="828" y="67"/>
                  </a:lnTo>
                  <a:lnTo>
                    <a:pt x="852" y="81"/>
                  </a:lnTo>
                  <a:lnTo>
                    <a:pt x="875" y="96"/>
                  </a:lnTo>
                  <a:lnTo>
                    <a:pt x="896" y="111"/>
                  </a:lnTo>
                  <a:lnTo>
                    <a:pt x="918" y="128"/>
                  </a:lnTo>
                  <a:lnTo>
                    <a:pt x="938" y="145"/>
                  </a:lnTo>
                  <a:lnTo>
                    <a:pt x="958" y="164"/>
                  </a:lnTo>
                  <a:lnTo>
                    <a:pt x="976" y="183"/>
                  </a:lnTo>
                  <a:lnTo>
                    <a:pt x="994" y="204"/>
                  </a:lnTo>
                  <a:lnTo>
                    <a:pt x="1010" y="225"/>
                  </a:lnTo>
                  <a:lnTo>
                    <a:pt x="1026" y="247"/>
                  </a:lnTo>
                  <a:lnTo>
                    <a:pt x="1041" y="270"/>
                  </a:lnTo>
                  <a:lnTo>
                    <a:pt x="1054" y="293"/>
                  </a:lnTo>
                  <a:lnTo>
                    <a:pt x="1067" y="317"/>
                  </a:lnTo>
                  <a:lnTo>
                    <a:pt x="1078" y="342"/>
                  </a:lnTo>
                  <a:lnTo>
                    <a:pt x="1088" y="368"/>
                  </a:lnTo>
                  <a:lnTo>
                    <a:pt x="1096" y="394"/>
                  </a:lnTo>
                  <a:lnTo>
                    <a:pt x="1104" y="421"/>
                  </a:lnTo>
                  <a:lnTo>
                    <a:pt x="1110" y="447"/>
                  </a:lnTo>
                  <a:lnTo>
                    <a:pt x="1115" y="475"/>
                  </a:lnTo>
                  <a:lnTo>
                    <a:pt x="1119" y="504"/>
                  </a:lnTo>
                  <a:lnTo>
                    <a:pt x="1121" y="532"/>
                  </a:lnTo>
                  <a:lnTo>
                    <a:pt x="1122" y="561"/>
                  </a:lnTo>
                  <a:close/>
                </a:path>
              </a:pathLst>
            </a:custGeom>
            <a:solidFill>
              <a:srgbClr val="BCBCBC">
                <a:alpha val="19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2" name="Freeform 107">
              <a:extLst>
                <a:ext uri="{FF2B5EF4-FFF2-40B4-BE49-F238E27FC236}">
                  <a16:creationId xmlns:a16="http://schemas.microsoft.com/office/drawing/2014/main" id="{0C88D6CC-AE51-4E33-83D6-20E2A2BF9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853" y="5311136"/>
              <a:ext cx="136399" cy="136399"/>
            </a:xfrm>
            <a:custGeom>
              <a:avLst/>
              <a:gdLst>
                <a:gd name="T0" fmla="*/ 437 w 437"/>
                <a:gd name="T1" fmla="*/ 231 h 438"/>
                <a:gd name="T2" fmla="*/ 435 w 437"/>
                <a:gd name="T3" fmla="*/ 253 h 438"/>
                <a:gd name="T4" fmla="*/ 431 w 437"/>
                <a:gd name="T5" fmla="*/ 274 h 438"/>
                <a:gd name="T6" fmla="*/ 425 w 437"/>
                <a:gd name="T7" fmla="*/ 294 h 438"/>
                <a:gd name="T8" fmla="*/ 411 w 437"/>
                <a:gd name="T9" fmla="*/ 324 h 438"/>
                <a:gd name="T10" fmla="*/ 387 w 437"/>
                <a:gd name="T11" fmla="*/ 359 h 438"/>
                <a:gd name="T12" fmla="*/ 358 w 437"/>
                <a:gd name="T13" fmla="*/ 388 h 438"/>
                <a:gd name="T14" fmla="*/ 323 w 437"/>
                <a:gd name="T15" fmla="*/ 413 h 438"/>
                <a:gd name="T16" fmla="*/ 294 w 437"/>
                <a:gd name="T17" fmla="*/ 425 h 438"/>
                <a:gd name="T18" fmla="*/ 273 w 437"/>
                <a:gd name="T19" fmla="*/ 432 h 438"/>
                <a:gd name="T20" fmla="*/ 252 w 437"/>
                <a:gd name="T21" fmla="*/ 436 h 438"/>
                <a:gd name="T22" fmla="*/ 230 w 437"/>
                <a:gd name="T23" fmla="*/ 438 h 438"/>
                <a:gd name="T24" fmla="*/ 207 w 437"/>
                <a:gd name="T25" fmla="*/ 438 h 438"/>
                <a:gd name="T26" fmla="*/ 185 w 437"/>
                <a:gd name="T27" fmla="*/ 436 h 438"/>
                <a:gd name="T28" fmla="*/ 164 w 437"/>
                <a:gd name="T29" fmla="*/ 432 h 438"/>
                <a:gd name="T30" fmla="*/ 144 w 437"/>
                <a:gd name="T31" fmla="*/ 425 h 438"/>
                <a:gd name="T32" fmla="*/ 115 w 437"/>
                <a:gd name="T33" fmla="*/ 413 h 438"/>
                <a:gd name="T34" fmla="*/ 80 w 437"/>
                <a:gd name="T35" fmla="*/ 388 h 438"/>
                <a:gd name="T36" fmla="*/ 50 w 437"/>
                <a:gd name="T37" fmla="*/ 359 h 438"/>
                <a:gd name="T38" fmla="*/ 27 w 437"/>
                <a:gd name="T39" fmla="*/ 324 h 438"/>
                <a:gd name="T40" fmla="*/ 13 w 437"/>
                <a:gd name="T41" fmla="*/ 294 h 438"/>
                <a:gd name="T42" fmla="*/ 6 w 437"/>
                <a:gd name="T43" fmla="*/ 274 h 438"/>
                <a:gd name="T44" fmla="*/ 2 w 437"/>
                <a:gd name="T45" fmla="*/ 253 h 438"/>
                <a:gd name="T46" fmla="*/ 0 w 437"/>
                <a:gd name="T47" fmla="*/ 231 h 438"/>
                <a:gd name="T48" fmla="*/ 0 w 437"/>
                <a:gd name="T49" fmla="*/ 208 h 438"/>
                <a:gd name="T50" fmla="*/ 2 w 437"/>
                <a:gd name="T51" fmla="*/ 186 h 438"/>
                <a:gd name="T52" fmla="*/ 6 w 437"/>
                <a:gd name="T53" fmla="*/ 164 h 438"/>
                <a:gd name="T54" fmla="*/ 13 w 437"/>
                <a:gd name="T55" fmla="*/ 144 h 438"/>
                <a:gd name="T56" fmla="*/ 27 w 437"/>
                <a:gd name="T57" fmla="*/ 115 h 438"/>
                <a:gd name="T58" fmla="*/ 50 w 437"/>
                <a:gd name="T59" fmla="*/ 80 h 438"/>
                <a:gd name="T60" fmla="*/ 80 w 437"/>
                <a:gd name="T61" fmla="*/ 51 h 438"/>
                <a:gd name="T62" fmla="*/ 115 w 437"/>
                <a:gd name="T63" fmla="*/ 27 h 438"/>
                <a:gd name="T64" fmla="*/ 144 w 437"/>
                <a:gd name="T65" fmla="*/ 14 h 438"/>
                <a:gd name="T66" fmla="*/ 164 w 437"/>
                <a:gd name="T67" fmla="*/ 8 h 438"/>
                <a:gd name="T68" fmla="*/ 185 w 437"/>
                <a:gd name="T69" fmla="*/ 3 h 438"/>
                <a:gd name="T70" fmla="*/ 207 w 437"/>
                <a:gd name="T71" fmla="*/ 0 h 438"/>
                <a:gd name="T72" fmla="*/ 230 w 437"/>
                <a:gd name="T73" fmla="*/ 0 h 438"/>
                <a:gd name="T74" fmla="*/ 252 w 437"/>
                <a:gd name="T75" fmla="*/ 3 h 438"/>
                <a:gd name="T76" fmla="*/ 273 w 437"/>
                <a:gd name="T77" fmla="*/ 8 h 438"/>
                <a:gd name="T78" fmla="*/ 294 w 437"/>
                <a:gd name="T79" fmla="*/ 14 h 438"/>
                <a:gd name="T80" fmla="*/ 323 w 437"/>
                <a:gd name="T81" fmla="*/ 27 h 438"/>
                <a:gd name="T82" fmla="*/ 358 w 437"/>
                <a:gd name="T83" fmla="*/ 51 h 438"/>
                <a:gd name="T84" fmla="*/ 387 w 437"/>
                <a:gd name="T85" fmla="*/ 80 h 438"/>
                <a:gd name="T86" fmla="*/ 411 w 437"/>
                <a:gd name="T87" fmla="*/ 115 h 438"/>
                <a:gd name="T88" fmla="*/ 425 w 437"/>
                <a:gd name="T89" fmla="*/ 144 h 438"/>
                <a:gd name="T90" fmla="*/ 431 w 437"/>
                <a:gd name="T91" fmla="*/ 164 h 438"/>
                <a:gd name="T92" fmla="*/ 435 w 437"/>
                <a:gd name="T93" fmla="*/ 186 h 438"/>
                <a:gd name="T94" fmla="*/ 437 w 437"/>
                <a:gd name="T95" fmla="*/ 20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438">
                  <a:moveTo>
                    <a:pt x="437" y="220"/>
                  </a:moveTo>
                  <a:lnTo>
                    <a:pt x="437" y="231"/>
                  </a:lnTo>
                  <a:lnTo>
                    <a:pt x="436" y="242"/>
                  </a:lnTo>
                  <a:lnTo>
                    <a:pt x="435" y="253"/>
                  </a:lnTo>
                  <a:lnTo>
                    <a:pt x="433" y="264"/>
                  </a:lnTo>
                  <a:lnTo>
                    <a:pt x="431" y="274"/>
                  </a:lnTo>
                  <a:lnTo>
                    <a:pt x="428" y="285"/>
                  </a:lnTo>
                  <a:lnTo>
                    <a:pt x="425" y="294"/>
                  </a:lnTo>
                  <a:lnTo>
                    <a:pt x="420" y="305"/>
                  </a:lnTo>
                  <a:lnTo>
                    <a:pt x="411" y="324"/>
                  </a:lnTo>
                  <a:lnTo>
                    <a:pt x="400" y="342"/>
                  </a:lnTo>
                  <a:lnTo>
                    <a:pt x="387" y="359"/>
                  </a:lnTo>
                  <a:lnTo>
                    <a:pt x="374" y="374"/>
                  </a:lnTo>
                  <a:lnTo>
                    <a:pt x="358" y="388"/>
                  </a:lnTo>
                  <a:lnTo>
                    <a:pt x="342" y="401"/>
                  </a:lnTo>
                  <a:lnTo>
                    <a:pt x="323" y="413"/>
                  </a:lnTo>
                  <a:lnTo>
                    <a:pt x="304" y="421"/>
                  </a:lnTo>
                  <a:lnTo>
                    <a:pt x="294" y="425"/>
                  </a:lnTo>
                  <a:lnTo>
                    <a:pt x="284" y="429"/>
                  </a:lnTo>
                  <a:lnTo>
                    <a:pt x="273" y="432"/>
                  </a:lnTo>
                  <a:lnTo>
                    <a:pt x="263" y="434"/>
                  </a:lnTo>
                  <a:lnTo>
                    <a:pt x="252" y="436"/>
                  </a:lnTo>
                  <a:lnTo>
                    <a:pt x="242" y="437"/>
                  </a:lnTo>
                  <a:lnTo>
                    <a:pt x="230" y="438"/>
                  </a:lnTo>
                  <a:lnTo>
                    <a:pt x="219" y="438"/>
                  </a:lnTo>
                  <a:lnTo>
                    <a:pt x="207" y="438"/>
                  </a:lnTo>
                  <a:lnTo>
                    <a:pt x="197" y="437"/>
                  </a:lnTo>
                  <a:lnTo>
                    <a:pt x="185" y="436"/>
                  </a:lnTo>
                  <a:lnTo>
                    <a:pt x="174" y="434"/>
                  </a:lnTo>
                  <a:lnTo>
                    <a:pt x="164" y="432"/>
                  </a:lnTo>
                  <a:lnTo>
                    <a:pt x="153" y="429"/>
                  </a:lnTo>
                  <a:lnTo>
                    <a:pt x="144" y="425"/>
                  </a:lnTo>
                  <a:lnTo>
                    <a:pt x="134" y="421"/>
                  </a:lnTo>
                  <a:lnTo>
                    <a:pt x="115" y="413"/>
                  </a:lnTo>
                  <a:lnTo>
                    <a:pt x="97" y="401"/>
                  </a:lnTo>
                  <a:lnTo>
                    <a:pt x="80" y="388"/>
                  </a:lnTo>
                  <a:lnTo>
                    <a:pt x="64" y="374"/>
                  </a:lnTo>
                  <a:lnTo>
                    <a:pt x="50" y="359"/>
                  </a:lnTo>
                  <a:lnTo>
                    <a:pt x="37" y="342"/>
                  </a:lnTo>
                  <a:lnTo>
                    <a:pt x="27" y="324"/>
                  </a:lnTo>
                  <a:lnTo>
                    <a:pt x="17" y="305"/>
                  </a:lnTo>
                  <a:lnTo>
                    <a:pt x="13" y="294"/>
                  </a:lnTo>
                  <a:lnTo>
                    <a:pt x="9" y="285"/>
                  </a:lnTo>
                  <a:lnTo>
                    <a:pt x="6" y="274"/>
                  </a:lnTo>
                  <a:lnTo>
                    <a:pt x="4" y="264"/>
                  </a:lnTo>
                  <a:lnTo>
                    <a:pt x="2" y="253"/>
                  </a:lnTo>
                  <a:lnTo>
                    <a:pt x="1" y="242"/>
                  </a:lnTo>
                  <a:lnTo>
                    <a:pt x="0" y="231"/>
                  </a:lnTo>
                  <a:lnTo>
                    <a:pt x="0" y="220"/>
                  </a:lnTo>
                  <a:lnTo>
                    <a:pt x="0" y="208"/>
                  </a:lnTo>
                  <a:lnTo>
                    <a:pt x="1" y="197"/>
                  </a:lnTo>
                  <a:lnTo>
                    <a:pt x="2" y="186"/>
                  </a:lnTo>
                  <a:lnTo>
                    <a:pt x="4" y="175"/>
                  </a:lnTo>
                  <a:lnTo>
                    <a:pt x="6" y="164"/>
                  </a:lnTo>
                  <a:lnTo>
                    <a:pt x="9" y="155"/>
                  </a:lnTo>
                  <a:lnTo>
                    <a:pt x="13" y="144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7" y="97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80" y="51"/>
                  </a:lnTo>
                  <a:lnTo>
                    <a:pt x="97" y="38"/>
                  </a:lnTo>
                  <a:lnTo>
                    <a:pt x="115" y="27"/>
                  </a:lnTo>
                  <a:lnTo>
                    <a:pt x="134" y="18"/>
                  </a:lnTo>
                  <a:lnTo>
                    <a:pt x="144" y="14"/>
                  </a:lnTo>
                  <a:lnTo>
                    <a:pt x="153" y="10"/>
                  </a:lnTo>
                  <a:lnTo>
                    <a:pt x="164" y="8"/>
                  </a:lnTo>
                  <a:lnTo>
                    <a:pt x="174" y="5"/>
                  </a:lnTo>
                  <a:lnTo>
                    <a:pt x="185" y="3"/>
                  </a:lnTo>
                  <a:lnTo>
                    <a:pt x="197" y="2"/>
                  </a:lnTo>
                  <a:lnTo>
                    <a:pt x="207" y="0"/>
                  </a:lnTo>
                  <a:lnTo>
                    <a:pt x="219" y="0"/>
                  </a:lnTo>
                  <a:lnTo>
                    <a:pt x="230" y="0"/>
                  </a:lnTo>
                  <a:lnTo>
                    <a:pt x="242" y="2"/>
                  </a:lnTo>
                  <a:lnTo>
                    <a:pt x="252" y="3"/>
                  </a:lnTo>
                  <a:lnTo>
                    <a:pt x="263" y="5"/>
                  </a:lnTo>
                  <a:lnTo>
                    <a:pt x="273" y="8"/>
                  </a:lnTo>
                  <a:lnTo>
                    <a:pt x="284" y="10"/>
                  </a:lnTo>
                  <a:lnTo>
                    <a:pt x="294" y="14"/>
                  </a:lnTo>
                  <a:lnTo>
                    <a:pt x="304" y="18"/>
                  </a:lnTo>
                  <a:lnTo>
                    <a:pt x="323" y="27"/>
                  </a:lnTo>
                  <a:lnTo>
                    <a:pt x="342" y="38"/>
                  </a:lnTo>
                  <a:lnTo>
                    <a:pt x="358" y="51"/>
                  </a:lnTo>
                  <a:lnTo>
                    <a:pt x="374" y="64"/>
                  </a:lnTo>
                  <a:lnTo>
                    <a:pt x="387" y="80"/>
                  </a:lnTo>
                  <a:lnTo>
                    <a:pt x="400" y="97"/>
                  </a:lnTo>
                  <a:lnTo>
                    <a:pt x="411" y="115"/>
                  </a:lnTo>
                  <a:lnTo>
                    <a:pt x="420" y="135"/>
                  </a:lnTo>
                  <a:lnTo>
                    <a:pt x="425" y="144"/>
                  </a:lnTo>
                  <a:lnTo>
                    <a:pt x="428" y="155"/>
                  </a:lnTo>
                  <a:lnTo>
                    <a:pt x="431" y="164"/>
                  </a:lnTo>
                  <a:lnTo>
                    <a:pt x="433" y="175"/>
                  </a:lnTo>
                  <a:lnTo>
                    <a:pt x="435" y="186"/>
                  </a:lnTo>
                  <a:lnTo>
                    <a:pt x="436" y="197"/>
                  </a:lnTo>
                  <a:lnTo>
                    <a:pt x="437" y="208"/>
                  </a:lnTo>
                  <a:lnTo>
                    <a:pt x="437" y="22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60" name="组合 159"/>
          <p:cNvGrpSpPr/>
          <p:nvPr/>
        </p:nvGrpSpPr>
        <p:grpSpPr>
          <a:xfrm flipH="1">
            <a:off x="4624999" y="3754951"/>
            <a:ext cx="1030114" cy="263057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161" name="燕尾形 160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2" name="燕尾形 161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5" name="燕尾形 164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6" name="燕尾形 165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7" name="燕尾形 166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7" name="任意多边形 4">
            <a:extLst>
              <a:ext uri="{FF2B5EF4-FFF2-40B4-BE49-F238E27FC236}">
                <a16:creationId xmlns:a16="http://schemas.microsoft.com/office/drawing/2014/main" id="{05229AFD-5511-499B-915F-0941E2FBDCC3}"/>
              </a:ext>
            </a:extLst>
          </p:cNvPr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@稿定PPT实验室 出品-9">
            <a:extLst>
              <a:ext uri="{FF2B5EF4-FFF2-40B4-BE49-F238E27FC236}">
                <a16:creationId xmlns:a16="http://schemas.microsoft.com/office/drawing/2014/main" id="{30C417E2-8C2A-47CD-8344-639E6AE4C3BF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未来发展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6665E62A-F420-4FB3-8053-7B9FAF83FBA1}"/>
              </a:ext>
            </a:extLst>
          </p:cNvPr>
          <p:cNvSpPr/>
          <p:nvPr/>
        </p:nvSpPr>
        <p:spPr>
          <a:xfrm>
            <a:off x="1580575" y="296338"/>
            <a:ext cx="1299785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WEI LAI FA ZHAN</a:t>
            </a: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E84E11B2-DFB8-467E-88BD-89FB6E12AD4E}"/>
              </a:ext>
            </a:extLst>
          </p:cNvPr>
          <p:cNvSpPr txBox="1"/>
          <p:nvPr/>
        </p:nvSpPr>
        <p:spPr>
          <a:xfrm>
            <a:off x="8052476" y="1767838"/>
            <a:ext cx="1289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590898BD-4A87-4ED7-8A5C-E6F5BD2885E9}"/>
              </a:ext>
            </a:extLst>
          </p:cNvPr>
          <p:cNvSpPr txBox="1"/>
          <p:nvPr/>
        </p:nvSpPr>
        <p:spPr>
          <a:xfrm>
            <a:off x="9839007" y="2251402"/>
            <a:ext cx="796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B3D29748-3138-4C39-AD72-6BC2293A0FEA}"/>
              </a:ext>
            </a:extLst>
          </p:cNvPr>
          <p:cNvSpPr txBox="1"/>
          <p:nvPr/>
        </p:nvSpPr>
        <p:spPr>
          <a:xfrm>
            <a:off x="6878194" y="2632447"/>
            <a:ext cx="796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9398631E-CFAC-453B-92EB-0DE0187D9C1A}"/>
              </a:ext>
            </a:extLst>
          </p:cNvPr>
          <p:cNvSpPr txBox="1"/>
          <p:nvPr/>
        </p:nvSpPr>
        <p:spPr>
          <a:xfrm>
            <a:off x="10603128" y="3483761"/>
            <a:ext cx="796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9" name="文本框 218">
            <a:extLst>
              <a:ext uri="{FF2B5EF4-FFF2-40B4-BE49-F238E27FC236}">
                <a16:creationId xmlns:a16="http://schemas.microsoft.com/office/drawing/2014/main" id="{BA539DD0-6552-41B6-AAED-C01EF7B10209}"/>
              </a:ext>
            </a:extLst>
          </p:cNvPr>
          <p:cNvSpPr txBox="1"/>
          <p:nvPr/>
        </p:nvSpPr>
        <p:spPr>
          <a:xfrm>
            <a:off x="7541892" y="3483761"/>
            <a:ext cx="796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6" name="文本框 225">
            <a:extLst>
              <a:ext uri="{FF2B5EF4-FFF2-40B4-BE49-F238E27FC236}">
                <a16:creationId xmlns:a16="http://schemas.microsoft.com/office/drawing/2014/main" id="{5DB710A5-DD37-4EDC-AE44-CDC167F1DDD4}"/>
              </a:ext>
            </a:extLst>
          </p:cNvPr>
          <p:cNvSpPr txBox="1"/>
          <p:nvPr/>
        </p:nvSpPr>
        <p:spPr>
          <a:xfrm>
            <a:off x="5979436" y="3293711"/>
            <a:ext cx="796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93C140C8-B650-4AA5-B878-5B360C7E1B11}"/>
              </a:ext>
            </a:extLst>
          </p:cNvPr>
          <p:cNvSpPr txBox="1"/>
          <p:nvPr/>
        </p:nvSpPr>
        <p:spPr>
          <a:xfrm>
            <a:off x="6398705" y="4803785"/>
            <a:ext cx="796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8" name="文本框 227">
            <a:extLst>
              <a:ext uri="{FF2B5EF4-FFF2-40B4-BE49-F238E27FC236}">
                <a16:creationId xmlns:a16="http://schemas.microsoft.com/office/drawing/2014/main" id="{176C8D22-8BE0-413E-83CF-F80F026A6571}"/>
              </a:ext>
            </a:extLst>
          </p:cNvPr>
          <p:cNvSpPr txBox="1"/>
          <p:nvPr/>
        </p:nvSpPr>
        <p:spPr>
          <a:xfrm>
            <a:off x="9929425" y="4803785"/>
            <a:ext cx="796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2E0C4FAC-97FE-49B5-B5E4-595D825EB519}"/>
              </a:ext>
            </a:extLst>
          </p:cNvPr>
          <p:cNvSpPr txBox="1"/>
          <p:nvPr/>
        </p:nvSpPr>
        <p:spPr>
          <a:xfrm>
            <a:off x="9229465" y="4013616"/>
            <a:ext cx="796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en-US" altLang="zh-CN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BBD83D1-95C9-4C28-BAFE-1724C88D9650}"/>
              </a:ext>
            </a:extLst>
          </p:cNvPr>
          <p:cNvGrpSpPr/>
          <p:nvPr/>
        </p:nvGrpSpPr>
        <p:grpSpPr>
          <a:xfrm>
            <a:off x="842334" y="1986093"/>
            <a:ext cx="3312629" cy="3733896"/>
            <a:chOff x="842334" y="2290893"/>
            <a:chExt cx="3312629" cy="3733896"/>
          </a:xfrm>
        </p:grpSpPr>
        <p:grpSp>
          <p:nvGrpSpPr>
            <p:cNvPr id="7" name="组合 6"/>
            <p:cNvGrpSpPr/>
            <p:nvPr/>
          </p:nvGrpSpPr>
          <p:grpSpPr>
            <a:xfrm>
              <a:off x="842334" y="2290893"/>
              <a:ext cx="3312629" cy="3733896"/>
              <a:chOff x="-1231299" y="5547437"/>
              <a:chExt cx="3312629" cy="3733896"/>
            </a:xfrm>
          </p:grpSpPr>
          <p:sp>
            <p:nvSpPr>
              <p:cNvPr id="234" name="任意多边形 233">
                <a:extLst>
                  <a:ext uri="{FF2B5EF4-FFF2-40B4-BE49-F238E27FC236}">
                    <a16:creationId xmlns:a16="http://schemas.microsoft.com/office/drawing/2014/main" id="{60B3B51F-732D-4846-9555-C9E61B8D5E2B}"/>
                  </a:ext>
                </a:extLst>
              </p:cNvPr>
              <p:cNvSpPr/>
              <p:nvPr/>
            </p:nvSpPr>
            <p:spPr>
              <a:xfrm rot="16200000">
                <a:off x="1763454" y="8963457"/>
                <a:ext cx="283776" cy="351976"/>
              </a:xfrm>
              <a:custGeom>
                <a:avLst/>
                <a:gdLst>
                  <a:gd name="connsiteX0" fmla="*/ 283776 w 283776"/>
                  <a:gd name="connsiteY0" fmla="*/ 351976 h 351976"/>
                  <a:gd name="connsiteX1" fmla="*/ 208658 w 283776"/>
                  <a:gd name="connsiteY1" fmla="*/ 351976 h 351976"/>
                  <a:gd name="connsiteX2" fmla="*/ 169622 w 283776"/>
                  <a:gd name="connsiteY2" fmla="*/ 338140 h 351976"/>
                  <a:gd name="connsiteX3" fmla="*/ 12179 w 283776"/>
                  <a:gd name="connsiteY3" fmla="*/ 158356 h 351976"/>
                  <a:gd name="connsiteX4" fmla="*/ 0 w 283776"/>
                  <a:gd name="connsiteY4" fmla="*/ 113552 h 351976"/>
                  <a:gd name="connsiteX5" fmla="*/ 0 w 283776"/>
                  <a:gd name="connsiteY5" fmla="*/ 0 h 351976"/>
                  <a:gd name="connsiteX6" fmla="*/ 36675 w 283776"/>
                  <a:gd name="connsiteY6" fmla="*/ 27513 h 351976"/>
                  <a:gd name="connsiteX7" fmla="*/ 230045 w 283776"/>
                  <a:gd name="connsiteY7" fmla="*/ 75467 h 351976"/>
                  <a:gd name="connsiteX8" fmla="*/ 283252 w 283776"/>
                  <a:gd name="connsiteY8" fmla="*/ 351459 h 351976"/>
                  <a:gd name="connsiteX9" fmla="*/ 283776 w 283776"/>
                  <a:gd name="connsiteY9" fmla="*/ 351976 h 35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3776" h="351976">
                    <a:moveTo>
                      <a:pt x="283776" y="351976"/>
                    </a:moveTo>
                    <a:lnTo>
                      <a:pt x="208658" y="351976"/>
                    </a:lnTo>
                    <a:lnTo>
                      <a:pt x="169622" y="338140"/>
                    </a:lnTo>
                    <a:cubicBezTo>
                      <a:pt x="98833" y="303949"/>
                      <a:pt x="42122" y="239191"/>
                      <a:pt x="12179" y="158356"/>
                    </a:cubicBezTo>
                    <a:lnTo>
                      <a:pt x="0" y="113552"/>
                    </a:lnTo>
                    <a:lnTo>
                      <a:pt x="0" y="0"/>
                    </a:lnTo>
                    <a:lnTo>
                      <a:pt x="36675" y="27513"/>
                    </a:lnTo>
                    <a:cubicBezTo>
                      <a:pt x="86434" y="58239"/>
                      <a:pt x="145641" y="74756"/>
                      <a:pt x="230045" y="75467"/>
                    </a:cubicBezTo>
                    <a:cubicBezTo>
                      <a:pt x="231254" y="179899"/>
                      <a:pt x="241674" y="296539"/>
                      <a:pt x="283252" y="351459"/>
                    </a:cubicBezTo>
                    <a:lnTo>
                      <a:pt x="283776" y="35197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8000"/>
                      <a:lumOff val="12000"/>
                    </a:schemeClr>
                  </a:gs>
                  <a:gs pos="92000">
                    <a:schemeClr val="accent1"/>
                  </a:gs>
                  <a:gs pos="100000">
                    <a:schemeClr val="accent2"/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schemeClr val="accent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9" name="任意多边形 238"/>
              <p:cNvSpPr/>
              <p:nvPr/>
            </p:nvSpPr>
            <p:spPr>
              <a:xfrm>
                <a:off x="-1231299" y="5547437"/>
                <a:ext cx="3307334" cy="3733896"/>
              </a:xfrm>
              <a:custGeom>
                <a:avLst/>
                <a:gdLst>
                  <a:gd name="connsiteX0" fmla="*/ 94028 w 3307334"/>
                  <a:gd name="connsiteY0" fmla="*/ 0 h 4279796"/>
                  <a:gd name="connsiteX1" fmla="*/ 3213306 w 3307334"/>
                  <a:gd name="connsiteY1" fmla="*/ 0 h 4279796"/>
                  <a:gd name="connsiteX2" fmla="*/ 3307334 w 3307334"/>
                  <a:gd name="connsiteY2" fmla="*/ 94028 h 4279796"/>
                  <a:gd name="connsiteX3" fmla="*/ 3307334 w 3307334"/>
                  <a:gd name="connsiteY3" fmla="*/ 4005455 h 4279796"/>
                  <a:gd name="connsiteX4" fmla="*/ 3273631 w 3307334"/>
                  <a:gd name="connsiteY4" fmla="*/ 4022228 h 4279796"/>
                  <a:gd name="connsiteX5" fmla="*/ 3049246 w 3307334"/>
                  <a:gd name="connsiteY5" fmla="*/ 4049751 h 4279796"/>
                  <a:gd name="connsiteX6" fmla="*/ 3001292 w 3307334"/>
                  <a:gd name="connsiteY6" fmla="*/ 4243121 h 4279796"/>
                  <a:gd name="connsiteX7" fmla="*/ 2973779 w 3307334"/>
                  <a:gd name="connsiteY7" fmla="*/ 4279796 h 4279796"/>
                  <a:gd name="connsiteX8" fmla="*/ 94028 w 3307334"/>
                  <a:gd name="connsiteY8" fmla="*/ 4279796 h 4279796"/>
                  <a:gd name="connsiteX9" fmla="*/ 0 w 3307334"/>
                  <a:gd name="connsiteY9" fmla="*/ 4185768 h 4279796"/>
                  <a:gd name="connsiteX10" fmla="*/ 0 w 3307334"/>
                  <a:gd name="connsiteY10" fmla="*/ 94028 h 4279796"/>
                  <a:gd name="connsiteX11" fmla="*/ 94028 w 3307334"/>
                  <a:gd name="connsiteY11" fmla="*/ 0 h 4279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07334" h="4279796">
                    <a:moveTo>
                      <a:pt x="94028" y="0"/>
                    </a:moveTo>
                    <a:lnTo>
                      <a:pt x="3213306" y="0"/>
                    </a:lnTo>
                    <a:cubicBezTo>
                      <a:pt x="3265236" y="0"/>
                      <a:pt x="3307334" y="42098"/>
                      <a:pt x="3307334" y="94028"/>
                    </a:cubicBezTo>
                    <a:lnTo>
                      <a:pt x="3307334" y="4005455"/>
                    </a:lnTo>
                    <a:lnTo>
                      <a:pt x="3273631" y="4022228"/>
                    </a:lnTo>
                    <a:cubicBezTo>
                      <a:pt x="3212761" y="4042756"/>
                      <a:pt x="3127570" y="4048844"/>
                      <a:pt x="3049246" y="4049751"/>
                    </a:cubicBezTo>
                    <a:cubicBezTo>
                      <a:pt x="3048535" y="4134155"/>
                      <a:pt x="3032018" y="4193362"/>
                      <a:pt x="3001292" y="4243121"/>
                    </a:cubicBezTo>
                    <a:lnTo>
                      <a:pt x="2973779" y="4279796"/>
                    </a:lnTo>
                    <a:lnTo>
                      <a:pt x="94028" y="4279796"/>
                    </a:lnTo>
                    <a:cubicBezTo>
                      <a:pt x="42098" y="4279796"/>
                      <a:pt x="0" y="4237698"/>
                      <a:pt x="0" y="4185768"/>
                    </a:cubicBezTo>
                    <a:lnTo>
                      <a:pt x="0" y="94028"/>
                    </a:lnTo>
                    <a:cubicBezTo>
                      <a:pt x="0" y="42098"/>
                      <a:pt x="42098" y="0"/>
                      <a:pt x="940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73100" dist="190500" dir="5400000" sx="96000" sy="96000" algn="t" rotWithShape="0">
                  <a:schemeClr val="accent1">
                    <a:lumMod val="50000"/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2C637D12-722F-4A2A-8F31-E82D26CD4C3D}"/>
                </a:ext>
              </a:extLst>
            </p:cNvPr>
            <p:cNvCxnSpPr>
              <a:cxnSpLocks/>
            </p:cNvCxnSpPr>
            <p:nvPr/>
          </p:nvCxnSpPr>
          <p:spPr>
            <a:xfrm>
              <a:off x="1102584" y="3022129"/>
              <a:ext cx="264337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@稿定PPT实验室 出品-13-1">
              <a:extLst>
                <a:ext uri="{FF2B5EF4-FFF2-40B4-BE49-F238E27FC236}">
                  <a16:creationId xmlns:a16="http://schemas.microsoft.com/office/drawing/2014/main" id="{E3FDD2FF-DF65-4830-9241-B5AEDFE75E09}"/>
                </a:ext>
              </a:extLst>
            </p:cNvPr>
            <p:cNvSpPr txBox="1"/>
            <p:nvPr/>
          </p:nvSpPr>
          <p:spPr>
            <a:xfrm>
              <a:off x="1343025" y="2652569"/>
              <a:ext cx="2284556" cy="2084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0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b="1" dirty="0"/>
                <a:t>对未来发展的规划</a:t>
              </a:r>
            </a:p>
          </p:txBody>
        </p:sp>
        <p:sp>
          <p:nvSpPr>
            <p:cNvPr id="232" name="TextBox 21">
              <a:extLst>
                <a:ext uri="{FF2B5EF4-FFF2-40B4-BE49-F238E27FC236}">
                  <a16:creationId xmlns:a16="http://schemas.microsoft.com/office/drawing/2014/main" id="{56610F12-93CE-4FA4-A460-8E1AAE04B509}"/>
                </a:ext>
              </a:extLst>
            </p:cNvPr>
            <p:cNvSpPr txBox="1"/>
            <p:nvPr/>
          </p:nvSpPr>
          <p:spPr>
            <a:xfrm>
              <a:off x="1102585" y="3150985"/>
              <a:ext cx="2787578" cy="24737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。单击此处可以输入你想要输入的文字。单击此处可以输入你想要输入的文字，文本框根据文字的长度可以自由拉伸。单击此处可以输入你想要输入的文字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40000"/>
                </a:lnSpc>
              </a:pP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40000"/>
                </a:lnSpc>
              </a:pP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7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 59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-1484781" y="5372768"/>
            <a:ext cx="8562" cy="145050"/>
          </a:xfrm>
          <a:custGeom>
            <a:avLst/>
            <a:gdLst>
              <a:gd name="connsiteX0" fmla="*/ 8562 w 8562"/>
              <a:gd name="connsiteY0" fmla="*/ 6423 h 145050"/>
              <a:gd name="connsiteX1" fmla="*/ 8562 w 8562"/>
              <a:gd name="connsiteY1" fmla="*/ 145050 h 145050"/>
              <a:gd name="connsiteX2" fmla="*/ 0 w 8562"/>
              <a:gd name="connsiteY2" fmla="*/ 113552 h 145050"/>
              <a:gd name="connsiteX3" fmla="*/ 0 w 8562"/>
              <a:gd name="connsiteY3" fmla="*/ 0 h 145050"/>
              <a:gd name="connsiteX4" fmla="*/ 8562 w 8562"/>
              <a:gd name="connsiteY4" fmla="*/ 6423 h 14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2" h="145050">
                <a:moveTo>
                  <a:pt x="8562" y="6423"/>
                </a:moveTo>
                <a:lnTo>
                  <a:pt x="8562" y="145050"/>
                </a:lnTo>
                <a:lnTo>
                  <a:pt x="0" y="113552"/>
                </a:lnTo>
                <a:lnTo>
                  <a:pt x="0" y="0"/>
                </a:lnTo>
                <a:lnTo>
                  <a:pt x="8562" y="642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45" name="GaodingPPT-1-4">
            <a:extLst>
              <a:ext uri="{FF2B5EF4-FFF2-40B4-BE49-F238E27FC236}">
                <a16:creationId xmlns:a16="http://schemas.microsoft.com/office/drawing/2014/main" id="{14617067-DA7A-4064-B5CC-F585F008240B}"/>
              </a:ext>
            </a:extLst>
          </p:cNvPr>
          <p:cNvSpPr txBox="1"/>
          <p:nvPr/>
        </p:nvSpPr>
        <p:spPr>
          <a:xfrm>
            <a:off x="2065338" y="3633536"/>
            <a:ext cx="1452562" cy="461665"/>
          </a:xfrm>
          <a:prstGeom prst="rect">
            <a:avLst/>
          </a:prstGeom>
          <a:noFill/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defTabSz="914354">
              <a:defRPr sz="2400" b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工作概述</a:t>
            </a:r>
          </a:p>
        </p:txBody>
      </p:sp>
      <p:sp>
        <p:nvSpPr>
          <p:cNvPr id="46" name="GaodingPPT-1-4">
            <a:extLst>
              <a:ext uri="{FF2B5EF4-FFF2-40B4-BE49-F238E27FC236}">
                <a16:creationId xmlns:a16="http://schemas.microsoft.com/office/drawing/2014/main" id="{14617067-DA7A-4064-B5CC-F585F008240B}"/>
              </a:ext>
            </a:extLst>
          </p:cNvPr>
          <p:cNvSpPr txBox="1"/>
          <p:nvPr/>
        </p:nvSpPr>
        <p:spPr>
          <a:xfrm>
            <a:off x="4298251" y="3633536"/>
            <a:ext cx="1477452" cy="461665"/>
          </a:xfrm>
          <a:prstGeom prst="rect">
            <a:avLst/>
          </a:prstGeom>
          <a:noFill/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defTabSz="914354">
              <a:defRPr sz="2400" b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工作计划</a:t>
            </a:r>
          </a:p>
        </p:txBody>
      </p:sp>
      <p:sp>
        <p:nvSpPr>
          <p:cNvPr id="47" name="GaodingPPT-1-4">
            <a:extLst>
              <a:ext uri="{FF2B5EF4-FFF2-40B4-BE49-F238E27FC236}">
                <a16:creationId xmlns:a16="http://schemas.microsoft.com/office/drawing/2014/main" id="{14617067-DA7A-4064-B5CC-F585F008240B}"/>
              </a:ext>
            </a:extLst>
          </p:cNvPr>
          <p:cNvSpPr txBox="1"/>
          <p:nvPr/>
        </p:nvSpPr>
        <p:spPr>
          <a:xfrm>
            <a:off x="6556054" y="3633536"/>
            <a:ext cx="1477451" cy="461665"/>
          </a:xfrm>
          <a:prstGeom prst="rect">
            <a:avLst/>
          </a:prstGeom>
          <a:noFill/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defTabSz="914354">
              <a:defRPr sz="2400" b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关键措施</a:t>
            </a:r>
          </a:p>
        </p:txBody>
      </p:sp>
      <p:sp>
        <p:nvSpPr>
          <p:cNvPr id="48" name="GaodingPPT-1-4">
            <a:extLst>
              <a:ext uri="{FF2B5EF4-FFF2-40B4-BE49-F238E27FC236}">
                <a16:creationId xmlns:a16="http://schemas.microsoft.com/office/drawing/2014/main" id="{14617067-DA7A-4064-B5CC-F585F008240B}"/>
              </a:ext>
            </a:extLst>
          </p:cNvPr>
          <p:cNvSpPr txBox="1"/>
          <p:nvPr/>
        </p:nvSpPr>
        <p:spPr>
          <a:xfrm>
            <a:off x="8813857" y="3633536"/>
            <a:ext cx="1409643" cy="461665"/>
          </a:xfrm>
          <a:prstGeom prst="rect">
            <a:avLst/>
          </a:prstGeom>
          <a:noFill/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defTabSz="914354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b="0" dirty="0">
                <a:latin typeface="+mj-ea"/>
                <a:ea typeface="+mj-ea"/>
              </a:rPr>
              <a:t>未来发展</a:t>
            </a:r>
          </a:p>
        </p:txBody>
      </p:sp>
      <p:sp>
        <p:nvSpPr>
          <p:cNvPr id="51" name="矩形 50"/>
          <p:cNvSpPr/>
          <p:nvPr/>
        </p:nvSpPr>
        <p:spPr>
          <a:xfrm>
            <a:off x="2154238" y="4122124"/>
            <a:ext cx="1401762" cy="45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</a:rPr>
              <a:t>WORK OVERVIEW </a:t>
            </a:r>
            <a:endParaRPr lang="zh-CN" alt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任意多边形 56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0999412" y="4889569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429769" y="4122124"/>
            <a:ext cx="1306630" cy="45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</a:rPr>
              <a:t>WORK PLANS </a:t>
            </a:r>
            <a:endParaRPr lang="zh-CN" alt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610168" y="4122124"/>
            <a:ext cx="1391327" cy="45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</a:rPr>
              <a:t>KEY MEASURE </a:t>
            </a:r>
            <a:endParaRPr lang="zh-CN" alt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875263" y="4122124"/>
            <a:ext cx="1351583" cy="45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</a:rPr>
              <a:t>FUTURE PLANS </a:t>
            </a:r>
            <a:endParaRPr lang="zh-CN" alt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180513" y="4091267"/>
            <a:ext cx="1195014" cy="67684"/>
            <a:chOff x="9417306" y="4961374"/>
            <a:chExt cx="1195014" cy="67684"/>
          </a:xfrm>
        </p:grpSpPr>
        <p:sp>
          <p:nvSpPr>
            <p:cNvPr id="36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9417306" y="4961374"/>
              <a:ext cx="777052" cy="6768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10303774" y="4961374"/>
              <a:ext cx="308546" cy="6448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24796" y="4091267"/>
            <a:ext cx="1195014" cy="67684"/>
            <a:chOff x="9417306" y="4961374"/>
            <a:chExt cx="1195014" cy="67684"/>
          </a:xfrm>
        </p:grpSpPr>
        <p:sp>
          <p:nvSpPr>
            <p:cNvPr id="39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9417306" y="4961374"/>
              <a:ext cx="777052" cy="6768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10303774" y="4961374"/>
              <a:ext cx="308546" cy="6448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69079" y="4091267"/>
            <a:ext cx="1195014" cy="67684"/>
            <a:chOff x="9417306" y="4961374"/>
            <a:chExt cx="1195014" cy="67684"/>
          </a:xfrm>
        </p:grpSpPr>
        <p:sp>
          <p:nvSpPr>
            <p:cNvPr id="42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9417306" y="4961374"/>
              <a:ext cx="777052" cy="6768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10303774" y="4961374"/>
              <a:ext cx="308546" cy="6448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913363" y="4091267"/>
            <a:ext cx="1195014" cy="67684"/>
            <a:chOff x="9417306" y="4961374"/>
            <a:chExt cx="1195014" cy="67684"/>
          </a:xfrm>
        </p:grpSpPr>
        <p:sp>
          <p:nvSpPr>
            <p:cNvPr id="52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9417306" y="4961374"/>
              <a:ext cx="777052" cy="6768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10303774" y="4961374"/>
              <a:ext cx="308546" cy="6448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67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建筑的摆设布局&#10;&#10;中度可信度描述已自动生成">
            <a:extLst>
              <a:ext uri="{FF2B5EF4-FFF2-40B4-BE49-F238E27FC236}">
                <a16:creationId xmlns:a16="http://schemas.microsoft.com/office/drawing/2014/main" id="{0F02A4A6-DD08-40FA-852D-FD8B6E064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14720"/>
          <a:stretch/>
        </p:blipFill>
        <p:spPr>
          <a:xfrm>
            <a:off x="-1" y="-20827"/>
            <a:ext cx="12192001" cy="6872589"/>
          </a:xfrm>
          <a:prstGeom prst="rect">
            <a:avLst/>
          </a:prstGeom>
        </p:spPr>
      </p:pic>
      <p:sp>
        <p:nvSpPr>
          <p:cNvPr id="41" name="圆角矩形 40"/>
          <p:cNvSpPr/>
          <p:nvPr/>
        </p:nvSpPr>
        <p:spPr>
          <a:xfrm>
            <a:off x="-18076" y="-11437"/>
            <a:ext cx="12228149" cy="6872588"/>
          </a:xfrm>
          <a:prstGeom prst="roundRect">
            <a:avLst>
              <a:gd name="adj" fmla="val 0"/>
            </a:avLst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任意多边形 48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4543392" y="-1608787"/>
            <a:ext cx="3105216" cy="9944102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 42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4509427" y="-1572349"/>
            <a:ext cx="3173145" cy="10160002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6" name="任意多边形 45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4488560" y="-1563131"/>
            <a:ext cx="3214881" cy="10442575"/>
          </a:xfrm>
          <a:custGeom>
            <a:avLst/>
            <a:gdLst>
              <a:gd name="connsiteX0" fmla="*/ 3248602 w 3248602"/>
              <a:gd name="connsiteY0" fmla="*/ 190498 h 10442575"/>
              <a:gd name="connsiteX1" fmla="*/ 3248602 w 3248602"/>
              <a:gd name="connsiteY1" fmla="*/ 10252077 h 10442575"/>
              <a:gd name="connsiteX2" fmla="*/ 3058104 w 3248602"/>
              <a:gd name="connsiteY2" fmla="*/ 10442575 h 10442575"/>
              <a:gd name="connsiteX3" fmla="*/ 275214 w 3248602"/>
              <a:gd name="connsiteY3" fmla="*/ 10442575 h 10442575"/>
              <a:gd name="connsiteX4" fmla="*/ 274690 w 3248602"/>
              <a:gd name="connsiteY4" fmla="*/ 10442058 h 10442575"/>
              <a:gd name="connsiteX5" fmla="*/ 221483 w 3248602"/>
              <a:gd name="connsiteY5" fmla="*/ 10166066 h 10442575"/>
              <a:gd name="connsiteX6" fmla="*/ 28113 w 3248602"/>
              <a:gd name="connsiteY6" fmla="*/ 10118112 h 10442575"/>
              <a:gd name="connsiteX7" fmla="*/ 0 w 3248602"/>
              <a:gd name="connsiteY7" fmla="*/ 10097022 h 10442575"/>
              <a:gd name="connsiteX8" fmla="*/ 0 w 3248602"/>
              <a:gd name="connsiteY8" fmla="*/ 0 h 10442575"/>
              <a:gd name="connsiteX9" fmla="*/ 3058104 w 3248602"/>
              <a:gd name="connsiteY9" fmla="*/ 0 h 10442575"/>
              <a:gd name="connsiteX10" fmla="*/ 3248602 w 3248602"/>
              <a:gd name="connsiteY10" fmla="*/ 190498 h 1044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8602" h="10442575">
                <a:moveTo>
                  <a:pt x="3248602" y="190498"/>
                </a:moveTo>
                <a:lnTo>
                  <a:pt x="3248602" y="10252077"/>
                </a:lnTo>
                <a:cubicBezTo>
                  <a:pt x="3248602" y="10357286"/>
                  <a:pt x="3163313" y="10442575"/>
                  <a:pt x="3058104" y="10442575"/>
                </a:cubicBezTo>
                <a:lnTo>
                  <a:pt x="275214" y="10442575"/>
                </a:lnTo>
                <a:lnTo>
                  <a:pt x="274690" y="10442058"/>
                </a:lnTo>
                <a:cubicBezTo>
                  <a:pt x="233112" y="10387138"/>
                  <a:pt x="222692" y="10270498"/>
                  <a:pt x="221483" y="10166066"/>
                </a:cubicBezTo>
                <a:cubicBezTo>
                  <a:pt x="137079" y="10165355"/>
                  <a:pt x="77872" y="10148838"/>
                  <a:pt x="28113" y="10118112"/>
                </a:cubicBezTo>
                <a:lnTo>
                  <a:pt x="0" y="10097022"/>
                </a:lnTo>
                <a:lnTo>
                  <a:pt x="0" y="0"/>
                </a:lnTo>
                <a:lnTo>
                  <a:pt x="3058104" y="0"/>
                </a:lnTo>
                <a:cubicBezTo>
                  <a:pt x="3163313" y="0"/>
                  <a:pt x="3248602" y="85289"/>
                  <a:pt x="3248602" y="1904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0" name="任意多边形 49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0999411" y="4948776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1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1834439" y="2308766"/>
            <a:ext cx="8523121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根据工作计划和关键举措，提出对未来发展的相关期待和规划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417306" y="4935974"/>
            <a:ext cx="1195014" cy="67684"/>
            <a:chOff x="9417306" y="4961374"/>
            <a:chExt cx="1195014" cy="67684"/>
          </a:xfrm>
        </p:grpSpPr>
        <p:sp>
          <p:nvSpPr>
            <p:cNvPr id="51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9417306" y="4961374"/>
              <a:ext cx="777052" cy="6768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: 圆角 36">
              <a:extLst>
                <a:ext uri="{FF2B5EF4-FFF2-40B4-BE49-F238E27FC236}">
                  <a16:creationId xmlns:a16="http://schemas.microsoft.com/office/drawing/2014/main" id="{8EC9353C-1908-4E7D-AB99-0FCD0DFD8B76}"/>
                </a:ext>
              </a:extLst>
            </p:cNvPr>
            <p:cNvSpPr/>
            <p:nvPr/>
          </p:nvSpPr>
          <p:spPr>
            <a:xfrm>
              <a:off x="10303774" y="4961374"/>
              <a:ext cx="308546" cy="6448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-749135" y="-148813"/>
            <a:ext cx="1370940" cy="528091"/>
            <a:chOff x="-806285" y="-228641"/>
            <a:chExt cx="1370940" cy="528091"/>
          </a:xfrm>
        </p:grpSpPr>
        <p:sp>
          <p:nvSpPr>
            <p:cNvPr id="56" name="矩形: 圆角 4">
              <a:extLst>
                <a:ext uri="{FF2B5EF4-FFF2-40B4-BE49-F238E27FC236}">
                  <a16:creationId xmlns:a16="http://schemas.microsoft.com/office/drawing/2014/main" id="{4C379031-C91C-487F-A09D-01677BC3DFC8}"/>
                </a:ext>
              </a:extLst>
            </p:cNvPr>
            <p:cNvSpPr/>
            <p:nvPr/>
          </p:nvSpPr>
          <p:spPr>
            <a:xfrm rot="13189061">
              <a:off x="-547604" y="60209"/>
              <a:ext cx="1075866" cy="1200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6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: 圆角 5">
              <a:extLst>
                <a:ext uri="{FF2B5EF4-FFF2-40B4-BE49-F238E27FC236}">
                  <a16:creationId xmlns:a16="http://schemas.microsoft.com/office/drawing/2014/main" id="{CA54C030-1285-42CA-88C7-714F3FC31E5E}"/>
                </a:ext>
              </a:extLst>
            </p:cNvPr>
            <p:cNvSpPr/>
            <p:nvPr/>
          </p:nvSpPr>
          <p:spPr>
            <a:xfrm rot="13189061">
              <a:off x="-806285" y="-228641"/>
              <a:ext cx="1205616" cy="134504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22000">
                    <a:schemeClr val="accent2">
                      <a:alpha val="37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58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: 圆角 6">
              <a:extLst>
                <a:ext uri="{FF2B5EF4-FFF2-40B4-BE49-F238E27FC236}">
                  <a16:creationId xmlns:a16="http://schemas.microsoft.com/office/drawing/2014/main" id="{D1357F3E-2021-488E-9CA2-A274D693DF36}"/>
                </a:ext>
              </a:extLst>
            </p:cNvPr>
            <p:cNvSpPr/>
            <p:nvPr/>
          </p:nvSpPr>
          <p:spPr>
            <a:xfrm rot="13189061">
              <a:off x="-274541" y="211804"/>
              <a:ext cx="575692" cy="87646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22000">
                    <a:schemeClr val="accent2">
                      <a:alpha val="37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58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</a:t>
              </a:r>
              <a:endParaRPr lang="zh-CN" altLang="en-US" dirty="0"/>
            </a:p>
          </p:txBody>
        </p:sp>
        <p:sp>
          <p:nvSpPr>
            <p:cNvPr id="59" name="矩形: 圆角 9">
              <a:extLst>
                <a:ext uri="{FF2B5EF4-FFF2-40B4-BE49-F238E27FC236}">
                  <a16:creationId xmlns:a16="http://schemas.microsoft.com/office/drawing/2014/main" id="{4797B8BA-C8F1-44EB-99A6-2B941DC5ABAE}"/>
                </a:ext>
              </a:extLst>
            </p:cNvPr>
            <p:cNvSpPr/>
            <p:nvPr/>
          </p:nvSpPr>
          <p:spPr>
            <a:xfrm rot="13189061">
              <a:off x="-511211" y="-30328"/>
              <a:ext cx="1075866" cy="925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6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25"/>
          <p:cNvSpPr/>
          <p:nvPr/>
        </p:nvSpPr>
        <p:spPr>
          <a:xfrm>
            <a:off x="2041739" y="2895850"/>
            <a:ext cx="8152619" cy="164389"/>
          </a:xfrm>
          <a:custGeom>
            <a:avLst/>
            <a:gdLst>
              <a:gd name="connsiteX0" fmla="*/ 0 w 10642600"/>
              <a:gd name="connsiteY0" fmla="*/ 0 h 241300"/>
              <a:gd name="connsiteX1" fmla="*/ 3568700 w 10642600"/>
              <a:gd name="connsiteY1" fmla="*/ 0 h 241300"/>
              <a:gd name="connsiteX2" fmla="*/ 3568700 w 10642600"/>
              <a:gd name="connsiteY2" fmla="*/ 241300 h 241300"/>
              <a:gd name="connsiteX3" fmla="*/ 3784600 w 10642600"/>
              <a:gd name="connsiteY3" fmla="*/ 25400 h 241300"/>
              <a:gd name="connsiteX4" fmla="*/ 10642600 w 10642600"/>
              <a:gd name="connsiteY4" fmla="*/ 254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2600" h="241300">
                <a:moveTo>
                  <a:pt x="0" y="0"/>
                </a:moveTo>
                <a:lnTo>
                  <a:pt x="3568700" y="0"/>
                </a:lnTo>
                <a:lnTo>
                  <a:pt x="3568700" y="241300"/>
                </a:lnTo>
                <a:lnTo>
                  <a:pt x="3784600" y="25400"/>
                </a:lnTo>
                <a:lnTo>
                  <a:pt x="10642600" y="25400"/>
                </a:lnTo>
              </a:path>
            </a:pathLst>
          </a:custGeom>
          <a:noFill/>
          <a:ln w="317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@稿定PPT实验室 出品-9">
            <a:extLst>
              <a:ext uri="{FF2B5EF4-FFF2-40B4-BE49-F238E27FC236}">
                <a16:creationId xmlns:a16="http://schemas.microsoft.com/office/drawing/2014/main" id="{E28E4018-EDD3-4B24-B165-9E90B8744F5F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未来发展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508C4CC-6628-480D-A09A-5316DD3975FF}"/>
              </a:ext>
            </a:extLst>
          </p:cNvPr>
          <p:cNvSpPr/>
          <p:nvPr/>
        </p:nvSpPr>
        <p:spPr>
          <a:xfrm>
            <a:off x="1580575" y="296338"/>
            <a:ext cx="1299785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WEI LAI FA ZHAN</a:t>
            </a:r>
          </a:p>
        </p:txBody>
      </p:sp>
      <p:pic>
        <p:nvPicPr>
          <p:cNvPr id="30" name="图片 29">
            <a:hlinkClick r:id="rId3"/>
            <a:extLst>
              <a:ext uri="{FF2B5EF4-FFF2-40B4-BE49-F238E27FC236}">
                <a16:creationId xmlns:a16="http://schemas.microsoft.com/office/drawing/2014/main" id="{F5AFE28A-EDC2-40A3-814E-A49E86A59AD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  <p:sp>
        <p:nvSpPr>
          <p:cNvPr id="32" name="任意多边形 70">
            <a:extLst>
              <a:ext uri="{FF2B5EF4-FFF2-40B4-BE49-F238E27FC236}">
                <a16:creationId xmlns:a16="http://schemas.microsoft.com/office/drawing/2014/main" id="{8EB98A49-093D-44D2-8A43-315DFAFCCC51}"/>
              </a:ext>
            </a:extLst>
          </p:cNvPr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71">
            <a:extLst>
              <a:ext uri="{FF2B5EF4-FFF2-40B4-BE49-F238E27FC236}">
                <a16:creationId xmlns:a16="http://schemas.microsoft.com/office/drawing/2014/main" id="{3047258E-6849-4FE5-A5AE-7F37432C13AA}"/>
              </a:ext>
            </a:extLst>
          </p:cNvPr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B15CF5F6-A7EB-4618-A172-873610A2E5A5}"/>
              </a:ext>
            </a:extLst>
          </p:cNvPr>
          <p:cNvSpPr txBox="1"/>
          <p:nvPr/>
        </p:nvSpPr>
        <p:spPr>
          <a:xfrm>
            <a:off x="1381125" y="3125574"/>
            <a:ext cx="9429750" cy="1625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单击此处可以输入你想要输入的文字，文本框根据文字的长度可以自由拉伸。单击此处可以输入你想要输入的文字，文本框根据文字的长度可以自由拉伸。单击此处可以输入你想要输入的文字，文本框根据文字的长度可以自由拉伸。单击此处可以输入你想要输入的文字，文本框根据文字的长度可以自由拉伸。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207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 7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 50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2575950" y="194779"/>
            <a:ext cx="2069497" cy="4554379"/>
          </a:xfrm>
          <a:custGeom>
            <a:avLst/>
            <a:gdLst>
              <a:gd name="connsiteX0" fmla="*/ 2069497 w 2069497"/>
              <a:gd name="connsiteY0" fmla="*/ 92217 h 4554379"/>
              <a:gd name="connsiteX1" fmla="*/ 2069496 w 2069497"/>
              <a:gd name="connsiteY1" fmla="*/ 4462162 h 4554379"/>
              <a:gd name="connsiteX2" fmla="*/ 1977279 w 2069497"/>
              <a:gd name="connsiteY2" fmla="*/ 4554379 h 4554379"/>
              <a:gd name="connsiteX3" fmla="*/ 283776 w 2069497"/>
              <a:gd name="connsiteY3" fmla="*/ 4554379 h 4554379"/>
              <a:gd name="connsiteX4" fmla="*/ 283252 w 2069497"/>
              <a:gd name="connsiteY4" fmla="*/ 4553862 h 4554379"/>
              <a:gd name="connsiteX5" fmla="*/ 230045 w 2069497"/>
              <a:gd name="connsiteY5" fmla="*/ 4277870 h 4554379"/>
              <a:gd name="connsiteX6" fmla="*/ 36675 w 2069497"/>
              <a:gd name="connsiteY6" fmla="*/ 4229916 h 4554379"/>
              <a:gd name="connsiteX7" fmla="*/ 0 w 2069497"/>
              <a:gd name="connsiteY7" fmla="*/ 4202403 h 4554379"/>
              <a:gd name="connsiteX8" fmla="*/ 1 w 2069497"/>
              <a:gd name="connsiteY8" fmla="*/ 92217 h 4554379"/>
              <a:gd name="connsiteX9" fmla="*/ 92218 w 2069497"/>
              <a:gd name="connsiteY9" fmla="*/ 0 h 4554379"/>
              <a:gd name="connsiteX10" fmla="*/ 1977280 w 2069497"/>
              <a:gd name="connsiteY10" fmla="*/ 0 h 4554379"/>
              <a:gd name="connsiteX11" fmla="*/ 2069497 w 2069497"/>
              <a:gd name="connsiteY11" fmla="*/ 92217 h 45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497" h="4554379">
                <a:moveTo>
                  <a:pt x="2069497" y="92217"/>
                </a:moveTo>
                <a:lnTo>
                  <a:pt x="2069496" y="4462162"/>
                </a:lnTo>
                <a:cubicBezTo>
                  <a:pt x="2069496" y="4513092"/>
                  <a:pt x="2028209" y="4554379"/>
                  <a:pt x="1977279" y="4554379"/>
                </a:cubicBezTo>
                <a:lnTo>
                  <a:pt x="283776" y="4554379"/>
                </a:lnTo>
                <a:lnTo>
                  <a:pt x="283252" y="4553862"/>
                </a:lnTo>
                <a:cubicBezTo>
                  <a:pt x="241674" y="4498942"/>
                  <a:pt x="231254" y="4382302"/>
                  <a:pt x="230045" y="4277870"/>
                </a:cubicBezTo>
                <a:cubicBezTo>
                  <a:pt x="145641" y="4277159"/>
                  <a:pt x="86434" y="4260642"/>
                  <a:pt x="36675" y="4229916"/>
                </a:cubicBezTo>
                <a:lnTo>
                  <a:pt x="0" y="4202403"/>
                </a:lnTo>
                <a:lnTo>
                  <a:pt x="1" y="92217"/>
                </a:lnTo>
                <a:cubicBezTo>
                  <a:pt x="1" y="41287"/>
                  <a:pt x="41288" y="0"/>
                  <a:pt x="92218" y="0"/>
                </a:cubicBezTo>
                <a:lnTo>
                  <a:pt x="1977280" y="0"/>
                </a:lnTo>
                <a:cubicBezTo>
                  <a:pt x="2028210" y="0"/>
                  <a:pt x="2069497" y="41287"/>
                  <a:pt x="2069497" y="9221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rgbClr val="FFFFFF">
                  <a:alpha val="78000"/>
                </a:srgb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bg1"/>
                </a:gs>
                <a:gs pos="71000">
                  <a:schemeClr val="accent1">
                    <a:lumMod val="40000"/>
                    <a:lumOff val="60000"/>
                    <a:alpha val="99000"/>
                  </a:scheme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52400" sx="102000" sy="102000" algn="ctr" rotWithShape="0">
              <a:schemeClr val="bg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2111715" y="2223471"/>
            <a:ext cx="33860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@稿定PPT实验室 出品-13-1">
            <a:extLst>
              <a:ext uri="{FF2B5EF4-FFF2-40B4-BE49-F238E27FC236}">
                <a16:creationId xmlns:a16="http://schemas.microsoft.com/office/drawing/2014/main" id="{E3FDD2FF-DF65-4830-9241-B5AEDFE75E09}"/>
              </a:ext>
            </a:extLst>
          </p:cNvPr>
          <p:cNvSpPr txBox="1"/>
          <p:nvPr/>
        </p:nvSpPr>
        <p:spPr>
          <a:xfrm>
            <a:off x="2295478" y="1760162"/>
            <a:ext cx="3108918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solidFill>
                  <a:schemeClr val="tx1">
                    <a:lumMod val="85000"/>
                    <a:lumOff val="15000"/>
                    <a:alpha val="87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800" b="1" dirty="0">
                <a:solidFill>
                  <a:schemeClr val="tx1">
                    <a:alpha val="87000"/>
                  </a:schemeClr>
                </a:solidFill>
                <a:latin typeface="+mj-ea"/>
                <a:ea typeface="+mj-ea"/>
              </a:rPr>
              <a:t>未来发展</a:t>
            </a:r>
          </a:p>
        </p:txBody>
      </p:sp>
      <p:sp>
        <p:nvSpPr>
          <p:cNvPr id="21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1725813" y="1745483"/>
            <a:ext cx="495300" cy="49530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1</a:t>
            </a:r>
            <a:endParaRPr lang="zh-CN" altLang="en-US" sz="1600" dirty="0"/>
          </a:p>
        </p:txBody>
      </p:sp>
      <p:sp>
        <p:nvSpPr>
          <p:cNvPr id="64" name="任意多边形 63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7546552" y="194779"/>
            <a:ext cx="2069497" cy="4554379"/>
          </a:xfrm>
          <a:custGeom>
            <a:avLst/>
            <a:gdLst>
              <a:gd name="connsiteX0" fmla="*/ 2069497 w 2069497"/>
              <a:gd name="connsiteY0" fmla="*/ 92217 h 4554379"/>
              <a:gd name="connsiteX1" fmla="*/ 2069496 w 2069497"/>
              <a:gd name="connsiteY1" fmla="*/ 4462162 h 4554379"/>
              <a:gd name="connsiteX2" fmla="*/ 1977279 w 2069497"/>
              <a:gd name="connsiteY2" fmla="*/ 4554379 h 4554379"/>
              <a:gd name="connsiteX3" fmla="*/ 283776 w 2069497"/>
              <a:gd name="connsiteY3" fmla="*/ 4554379 h 4554379"/>
              <a:gd name="connsiteX4" fmla="*/ 283252 w 2069497"/>
              <a:gd name="connsiteY4" fmla="*/ 4553862 h 4554379"/>
              <a:gd name="connsiteX5" fmla="*/ 230045 w 2069497"/>
              <a:gd name="connsiteY5" fmla="*/ 4277870 h 4554379"/>
              <a:gd name="connsiteX6" fmla="*/ 36675 w 2069497"/>
              <a:gd name="connsiteY6" fmla="*/ 4229916 h 4554379"/>
              <a:gd name="connsiteX7" fmla="*/ 0 w 2069497"/>
              <a:gd name="connsiteY7" fmla="*/ 4202403 h 4554379"/>
              <a:gd name="connsiteX8" fmla="*/ 1 w 2069497"/>
              <a:gd name="connsiteY8" fmla="*/ 92217 h 4554379"/>
              <a:gd name="connsiteX9" fmla="*/ 92218 w 2069497"/>
              <a:gd name="connsiteY9" fmla="*/ 0 h 4554379"/>
              <a:gd name="connsiteX10" fmla="*/ 1977280 w 2069497"/>
              <a:gd name="connsiteY10" fmla="*/ 0 h 4554379"/>
              <a:gd name="connsiteX11" fmla="*/ 2069497 w 2069497"/>
              <a:gd name="connsiteY11" fmla="*/ 92217 h 45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497" h="4554379">
                <a:moveTo>
                  <a:pt x="2069497" y="92217"/>
                </a:moveTo>
                <a:lnTo>
                  <a:pt x="2069496" y="4462162"/>
                </a:lnTo>
                <a:cubicBezTo>
                  <a:pt x="2069496" y="4513092"/>
                  <a:pt x="2028209" y="4554379"/>
                  <a:pt x="1977279" y="4554379"/>
                </a:cubicBezTo>
                <a:lnTo>
                  <a:pt x="283776" y="4554379"/>
                </a:lnTo>
                <a:lnTo>
                  <a:pt x="283252" y="4553862"/>
                </a:lnTo>
                <a:cubicBezTo>
                  <a:pt x="241674" y="4498942"/>
                  <a:pt x="231254" y="4382302"/>
                  <a:pt x="230045" y="4277870"/>
                </a:cubicBezTo>
                <a:cubicBezTo>
                  <a:pt x="145641" y="4277159"/>
                  <a:pt x="86434" y="4260642"/>
                  <a:pt x="36675" y="4229916"/>
                </a:cubicBezTo>
                <a:lnTo>
                  <a:pt x="0" y="4202403"/>
                </a:lnTo>
                <a:lnTo>
                  <a:pt x="1" y="92217"/>
                </a:lnTo>
                <a:cubicBezTo>
                  <a:pt x="1" y="41287"/>
                  <a:pt x="41288" y="0"/>
                  <a:pt x="92218" y="0"/>
                </a:cubicBezTo>
                <a:lnTo>
                  <a:pt x="1977280" y="0"/>
                </a:lnTo>
                <a:cubicBezTo>
                  <a:pt x="2028210" y="0"/>
                  <a:pt x="2069497" y="41287"/>
                  <a:pt x="2069497" y="92217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gradFill flip="none" rotWithShape="1">
              <a:gsLst>
                <a:gs pos="100000">
                  <a:schemeClr val="bg1"/>
                </a:gs>
                <a:gs pos="71000">
                  <a:schemeClr val="accent1">
                    <a:lumMod val="40000"/>
                    <a:lumOff val="60000"/>
                    <a:alpha val="99000"/>
                  </a:scheme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52400" sx="102000" sy="102000" algn="ctr" rotWithShape="0">
              <a:schemeClr val="bg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7063267" y="2223471"/>
            <a:ext cx="33860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6696415" y="1745483"/>
            <a:ext cx="495300" cy="49530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2</a:t>
            </a:r>
            <a:endParaRPr lang="zh-CN" altLang="en-US" sz="1600" dirty="0"/>
          </a:p>
        </p:txBody>
      </p:sp>
      <p:sp>
        <p:nvSpPr>
          <p:cNvPr id="73" name="任意多边形 72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2575950" y="2690737"/>
            <a:ext cx="2069497" cy="4554379"/>
          </a:xfrm>
          <a:custGeom>
            <a:avLst/>
            <a:gdLst>
              <a:gd name="connsiteX0" fmla="*/ 2069497 w 2069497"/>
              <a:gd name="connsiteY0" fmla="*/ 92217 h 4554379"/>
              <a:gd name="connsiteX1" fmla="*/ 2069496 w 2069497"/>
              <a:gd name="connsiteY1" fmla="*/ 4462162 h 4554379"/>
              <a:gd name="connsiteX2" fmla="*/ 1977279 w 2069497"/>
              <a:gd name="connsiteY2" fmla="*/ 4554379 h 4554379"/>
              <a:gd name="connsiteX3" fmla="*/ 283776 w 2069497"/>
              <a:gd name="connsiteY3" fmla="*/ 4554379 h 4554379"/>
              <a:gd name="connsiteX4" fmla="*/ 283252 w 2069497"/>
              <a:gd name="connsiteY4" fmla="*/ 4553862 h 4554379"/>
              <a:gd name="connsiteX5" fmla="*/ 230045 w 2069497"/>
              <a:gd name="connsiteY5" fmla="*/ 4277870 h 4554379"/>
              <a:gd name="connsiteX6" fmla="*/ 36675 w 2069497"/>
              <a:gd name="connsiteY6" fmla="*/ 4229916 h 4554379"/>
              <a:gd name="connsiteX7" fmla="*/ 0 w 2069497"/>
              <a:gd name="connsiteY7" fmla="*/ 4202403 h 4554379"/>
              <a:gd name="connsiteX8" fmla="*/ 1 w 2069497"/>
              <a:gd name="connsiteY8" fmla="*/ 92217 h 4554379"/>
              <a:gd name="connsiteX9" fmla="*/ 92218 w 2069497"/>
              <a:gd name="connsiteY9" fmla="*/ 0 h 4554379"/>
              <a:gd name="connsiteX10" fmla="*/ 1977280 w 2069497"/>
              <a:gd name="connsiteY10" fmla="*/ 0 h 4554379"/>
              <a:gd name="connsiteX11" fmla="*/ 2069497 w 2069497"/>
              <a:gd name="connsiteY11" fmla="*/ 92217 h 45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497" h="4554379">
                <a:moveTo>
                  <a:pt x="2069497" y="92217"/>
                </a:moveTo>
                <a:lnTo>
                  <a:pt x="2069496" y="4462162"/>
                </a:lnTo>
                <a:cubicBezTo>
                  <a:pt x="2069496" y="4513092"/>
                  <a:pt x="2028209" y="4554379"/>
                  <a:pt x="1977279" y="4554379"/>
                </a:cubicBezTo>
                <a:lnTo>
                  <a:pt x="283776" y="4554379"/>
                </a:lnTo>
                <a:lnTo>
                  <a:pt x="283252" y="4553862"/>
                </a:lnTo>
                <a:cubicBezTo>
                  <a:pt x="241674" y="4498942"/>
                  <a:pt x="231254" y="4382302"/>
                  <a:pt x="230045" y="4277870"/>
                </a:cubicBezTo>
                <a:cubicBezTo>
                  <a:pt x="145641" y="4277159"/>
                  <a:pt x="86434" y="4260642"/>
                  <a:pt x="36675" y="4229916"/>
                </a:cubicBezTo>
                <a:lnTo>
                  <a:pt x="0" y="4202403"/>
                </a:lnTo>
                <a:lnTo>
                  <a:pt x="1" y="92217"/>
                </a:lnTo>
                <a:cubicBezTo>
                  <a:pt x="1" y="41287"/>
                  <a:pt x="41288" y="0"/>
                  <a:pt x="92218" y="0"/>
                </a:cubicBezTo>
                <a:lnTo>
                  <a:pt x="1977280" y="0"/>
                </a:lnTo>
                <a:cubicBezTo>
                  <a:pt x="2028210" y="0"/>
                  <a:pt x="2069497" y="41287"/>
                  <a:pt x="2069497" y="9221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rgbClr val="FFFFFF">
                  <a:alpha val="78000"/>
                </a:srgb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bg1"/>
                </a:gs>
                <a:gs pos="71000">
                  <a:schemeClr val="accent1">
                    <a:lumMod val="40000"/>
                    <a:lumOff val="60000"/>
                    <a:alpha val="99000"/>
                  </a:scheme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52400" sx="102000" sy="102000" algn="ctr" rotWithShape="0">
              <a:schemeClr val="bg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2102190" y="4719429"/>
            <a:ext cx="33860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1725813" y="4241441"/>
            <a:ext cx="495300" cy="49530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3</a:t>
            </a:r>
            <a:endParaRPr lang="zh-CN" altLang="en-US" sz="1600" dirty="0"/>
          </a:p>
        </p:txBody>
      </p:sp>
      <p:sp>
        <p:nvSpPr>
          <p:cNvPr id="80" name="任意多边形 79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7546552" y="2690737"/>
            <a:ext cx="2069497" cy="4554379"/>
          </a:xfrm>
          <a:custGeom>
            <a:avLst/>
            <a:gdLst>
              <a:gd name="connsiteX0" fmla="*/ 2069497 w 2069497"/>
              <a:gd name="connsiteY0" fmla="*/ 92217 h 4554379"/>
              <a:gd name="connsiteX1" fmla="*/ 2069496 w 2069497"/>
              <a:gd name="connsiteY1" fmla="*/ 4462162 h 4554379"/>
              <a:gd name="connsiteX2" fmla="*/ 1977279 w 2069497"/>
              <a:gd name="connsiteY2" fmla="*/ 4554379 h 4554379"/>
              <a:gd name="connsiteX3" fmla="*/ 283776 w 2069497"/>
              <a:gd name="connsiteY3" fmla="*/ 4554379 h 4554379"/>
              <a:gd name="connsiteX4" fmla="*/ 283252 w 2069497"/>
              <a:gd name="connsiteY4" fmla="*/ 4553862 h 4554379"/>
              <a:gd name="connsiteX5" fmla="*/ 230045 w 2069497"/>
              <a:gd name="connsiteY5" fmla="*/ 4277870 h 4554379"/>
              <a:gd name="connsiteX6" fmla="*/ 36675 w 2069497"/>
              <a:gd name="connsiteY6" fmla="*/ 4229916 h 4554379"/>
              <a:gd name="connsiteX7" fmla="*/ 0 w 2069497"/>
              <a:gd name="connsiteY7" fmla="*/ 4202403 h 4554379"/>
              <a:gd name="connsiteX8" fmla="*/ 1 w 2069497"/>
              <a:gd name="connsiteY8" fmla="*/ 92217 h 4554379"/>
              <a:gd name="connsiteX9" fmla="*/ 92218 w 2069497"/>
              <a:gd name="connsiteY9" fmla="*/ 0 h 4554379"/>
              <a:gd name="connsiteX10" fmla="*/ 1977280 w 2069497"/>
              <a:gd name="connsiteY10" fmla="*/ 0 h 4554379"/>
              <a:gd name="connsiteX11" fmla="*/ 2069497 w 2069497"/>
              <a:gd name="connsiteY11" fmla="*/ 92217 h 45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497" h="4554379">
                <a:moveTo>
                  <a:pt x="2069497" y="92217"/>
                </a:moveTo>
                <a:lnTo>
                  <a:pt x="2069496" y="4462162"/>
                </a:lnTo>
                <a:cubicBezTo>
                  <a:pt x="2069496" y="4513092"/>
                  <a:pt x="2028209" y="4554379"/>
                  <a:pt x="1977279" y="4554379"/>
                </a:cubicBezTo>
                <a:lnTo>
                  <a:pt x="283776" y="4554379"/>
                </a:lnTo>
                <a:lnTo>
                  <a:pt x="283252" y="4553862"/>
                </a:lnTo>
                <a:cubicBezTo>
                  <a:pt x="241674" y="4498942"/>
                  <a:pt x="231254" y="4382302"/>
                  <a:pt x="230045" y="4277870"/>
                </a:cubicBezTo>
                <a:cubicBezTo>
                  <a:pt x="145641" y="4277159"/>
                  <a:pt x="86434" y="4260642"/>
                  <a:pt x="36675" y="4229916"/>
                </a:cubicBezTo>
                <a:lnTo>
                  <a:pt x="0" y="4202403"/>
                </a:lnTo>
                <a:lnTo>
                  <a:pt x="1" y="92217"/>
                </a:lnTo>
                <a:cubicBezTo>
                  <a:pt x="1" y="41287"/>
                  <a:pt x="41288" y="0"/>
                  <a:pt x="92218" y="0"/>
                </a:cubicBezTo>
                <a:lnTo>
                  <a:pt x="1977280" y="0"/>
                </a:lnTo>
                <a:cubicBezTo>
                  <a:pt x="2028210" y="0"/>
                  <a:pt x="2069497" y="41287"/>
                  <a:pt x="2069497" y="9221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rgbClr val="FFFFFF">
                  <a:alpha val="78000"/>
                </a:srgb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bg1"/>
                </a:gs>
                <a:gs pos="71000">
                  <a:schemeClr val="accent1">
                    <a:lumMod val="40000"/>
                    <a:lumOff val="60000"/>
                    <a:alpha val="99000"/>
                  </a:scheme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52400" sx="102000" sy="102000" algn="ctr" rotWithShape="0">
              <a:schemeClr val="bg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7063267" y="4719429"/>
            <a:ext cx="33860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6696415" y="4241441"/>
            <a:ext cx="495300" cy="495300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4</a:t>
            </a:r>
            <a:endParaRPr lang="zh-CN" altLang="en-US" sz="1600" dirty="0"/>
          </a:p>
        </p:txBody>
      </p:sp>
      <p:sp>
        <p:nvSpPr>
          <p:cNvPr id="52" name="任意多边形 51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5570012" y="3188840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3" name="任意多边形 62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0540614" y="3188840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79" name="任意多边形 78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0540614" y="5684798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70" name="任意多边形 69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5570012" y="5684798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9" name="@稿定PPT实验室 出品-9">
            <a:extLst>
              <a:ext uri="{FF2B5EF4-FFF2-40B4-BE49-F238E27FC236}">
                <a16:creationId xmlns:a16="http://schemas.microsoft.com/office/drawing/2014/main" id="{DB92C692-E604-42B2-9253-89C02044B2B8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未来发展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FAE38B4-6A03-47DB-BBA3-BD1165569F94}"/>
              </a:ext>
            </a:extLst>
          </p:cNvPr>
          <p:cNvSpPr/>
          <p:nvPr/>
        </p:nvSpPr>
        <p:spPr>
          <a:xfrm>
            <a:off x="1580575" y="296338"/>
            <a:ext cx="1299785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WEI LAI FA ZHAN</a:t>
            </a: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EA040F6E-AD5C-424F-8AB4-EC2D440DEE51}"/>
              </a:ext>
            </a:extLst>
          </p:cNvPr>
          <p:cNvSpPr txBox="1"/>
          <p:nvPr/>
        </p:nvSpPr>
        <p:spPr>
          <a:xfrm>
            <a:off x="1742636" y="2262487"/>
            <a:ext cx="3959664" cy="993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4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@稿定PPT实验室 出品-13-1">
            <a:extLst>
              <a:ext uri="{FF2B5EF4-FFF2-40B4-BE49-F238E27FC236}">
                <a16:creationId xmlns:a16="http://schemas.microsoft.com/office/drawing/2014/main" id="{C0661E7C-A27E-4DD6-B911-E3AD485B09E8}"/>
              </a:ext>
            </a:extLst>
          </p:cNvPr>
          <p:cNvSpPr txBox="1"/>
          <p:nvPr/>
        </p:nvSpPr>
        <p:spPr>
          <a:xfrm>
            <a:off x="2295478" y="4264708"/>
            <a:ext cx="3108918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solidFill>
                  <a:schemeClr val="tx1">
                    <a:lumMod val="85000"/>
                    <a:lumOff val="15000"/>
                    <a:alpha val="87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800" b="1" dirty="0">
                <a:solidFill>
                  <a:schemeClr val="tx1">
                    <a:alpha val="87000"/>
                  </a:schemeClr>
                </a:solidFill>
                <a:latin typeface="+mj-ea"/>
                <a:ea typeface="+mj-ea"/>
              </a:rPr>
              <a:t>未来发展</a:t>
            </a:r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6442AEF6-5867-43B0-98E1-00BD344A2D7C}"/>
              </a:ext>
            </a:extLst>
          </p:cNvPr>
          <p:cNvSpPr txBox="1"/>
          <p:nvPr/>
        </p:nvSpPr>
        <p:spPr>
          <a:xfrm>
            <a:off x="1742636" y="4767033"/>
            <a:ext cx="3959664" cy="993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4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@稿定PPT实验室 出品-13-1">
            <a:extLst>
              <a:ext uri="{FF2B5EF4-FFF2-40B4-BE49-F238E27FC236}">
                <a16:creationId xmlns:a16="http://schemas.microsoft.com/office/drawing/2014/main" id="{F495C0FB-F7D0-41DA-82A3-2E2A06A33DA3}"/>
              </a:ext>
            </a:extLst>
          </p:cNvPr>
          <p:cNvSpPr txBox="1"/>
          <p:nvPr/>
        </p:nvSpPr>
        <p:spPr>
          <a:xfrm>
            <a:off x="7191715" y="1760162"/>
            <a:ext cx="3108918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solidFill>
                  <a:schemeClr val="tx1">
                    <a:lumMod val="85000"/>
                    <a:lumOff val="15000"/>
                    <a:alpha val="87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未来发展</a:t>
            </a: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8E618C8F-8B3B-4FA6-A569-857B90254519}"/>
              </a:ext>
            </a:extLst>
          </p:cNvPr>
          <p:cNvSpPr txBox="1"/>
          <p:nvPr/>
        </p:nvSpPr>
        <p:spPr>
          <a:xfrm>
            <a:off x="6638873" y="2262487"/>
            <a:ext cx="3959664" cy="993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单击此处可以输入你想要输入的文字，文本框根据文字的长度可以自由拉伸。单击此处可以输入你想要输入的文字。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40000"/>
              </a:lnSpc>
            </a:pP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@稿定PPT实验室 出品-13-1">
            <a:extLst>
              <a:ext uri="{FF2B5EF4-FFF2-40B4-BE49-F238E27FC236}">
                <a16:creationId xmlns:a16="http://schemas.microsoft.com/office/drawing/2014/main" id="{3D6F0ECB-9C32-4528-A4EC-742EBD047FF8}"/>
              </a:ext>
            </a:extLst>
          </p:cNvPr>
          <p:cNvSpPr txBox="1"/>
          <p:nvPr/>
        </p:nvSpPr>
        <p:spPr>
          <a:xfrm>
            <a:off x="7191715" y="4264708"/>
            <a:ext cx="3108918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solidFill>
                  <a:schemeClr val="tx1">
                    <a:lumMod val="85000"/>
                    <a:lumOff val="15000"/>
                    <a:alpha val="87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800" b="1" dirty="0">
                <a:solidFill>
                  <a:schemeClr val="tx1">
                    <a:alpha val="87000"/>
                  </a:schemeClr>
                </a:solidFill>
                <a:latin typeface="+mj-ea"/>
                <a:ea typeface="+mj-ea"/>
              </a:rPr>
              <a:t>未来发展</a:t>
            </a: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87CE19A2-5E46-44A5-ADFC-D7A092F016A8}"/>
              </a:ext>
            </a:extLst>
          </p:cNvPr>
          <p:cNvSpPr txBox="1"/>
          <p:nvPr/>
        </p:nvSpPr>
        <p:spPr>
          <a:xfrm>
            <a:off x="6638873" y="4767033"/>
            <a:ext cx="3959664" cy="993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4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420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椭圆 86"/>
          <p:cNvSpPr/>
          <p:nvPr/>
        </p:nvSpPr>
        <p:spPr>
          <a:xfrm>
            <a:off x="408999" y="-1550977"/>
            <a:ext cx="11374002" cy="11374002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1347117" y="-612859"/>
            <a:ext cx="9497766" cy="9497766"/>
          </a:xfrm>
          <a:prstGeom prst="ellipse">
            <a:avLst/>
          </a:prstGeom>
          <a:solidFill>
            <a:schemeClr val="bg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2910808" y="2914242"/>
            <a:ext cx="2456962" cy="2456962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pPr algn="ctr" defTabSz="913765">
              <a:lnSpc>
                <a:spcPct val="150000"/>
              </a:lnSpc>
              <a:buSzPct val="25000"/>
              <a:defRPr/>
            </a:pPr>
            <a:endParaRPr lang="en-US" altLang="zh-CN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6809292" y="2914242"/>
            <a:ext cx="2456962" cy="2456962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lnSpc>
                <a:spcPct val="150000"/>
              </a:lnSpc>
              <a:buSzPct val="25000"/>
              <a:defRPr/>
            </a:pP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5428536" y="3871617"/>
            <a:ext cx="1359283" cy="347116"/>
            <a:chOff x="5339749" y="3091543"/>
            <a:chExt cx="2009689" cy="513209"/>
          </a:xfrm>
          <a:gradFill flip="none" rotWithShape="1">
            <a:gsLst>
              <a:gs pos="13000">
                <a:schemeClr val="accent1"/>
              </a:gs>
              <a:gs pos="100000">
                <a:schemeClr val="accent1"/>
              </a:gs>
            </a:gsLst>
            <a:lin ang="0" scaled="1"/>
            <a:tileRect/>
          </a:gradFill>
        </p:grpSpPr>
        <p:sp>
          <p:nvSpPr>
            <p:cNvPr id="91" name="燕尾形 90"/>
            <p:cNvSpPr/>
            <p:nvPr/>
          </p:nvSpPr>
          <p:spPr>
            <a:xfrm>
              <a:off x="6836229" y="3091543"/>
              <a:ext cx="513209" cy="513209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燕尾形 91"/>
            <p:cNvSpPr/>
            <p:nvPr/>
          </p:nvSpPr>
          <p:spPr>
            <a:xfrm>
              <a:off x="6454759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燕尾形 92"/>
            <p:cNvSpPr/>
            <p:nvPr/>
          </p:nvSpPr>
          <p:spPr>
            <a:xfrm>
              <a:off x="6096000" y="3091543"/>
              <a:ext cx="513209" cy="513209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燕尾形 93"/>
            <p:cNvSpPr/>
            <p:nvPr/>
          </p:nvSpPr>
          <p:spPr>
            <a:xfrm>
              <a:off x="5703174" y="3091543"/>
              <a:ext cx="513209" cy="513209"/>
            </a:xfrm>
            <a:prstGeom prst="chevron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燕尾形 94"/>
            <p:cNvSpPr/>
            <p:nvPr/>
          </p:nvSpPr>
          <p:spPr>
            <a:xfrm>
              <a:off x="5339749" y="3091543"/>
              <a:ext cx="513209" cy="513209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6" name="弧形 95"/>
          <p:cNvSpPr/>
          <p:nvPr/>
        </p:nvSpPr>
        <p:spPr>
          <a:xfrm>
            <a:off x="2747269" y="2787079"/>
            <a:ext cx="2711289" cy="2711289"/>
          </a:xfrm>
          <a:prstGeom prst="arc">
            <a:avLst>
              <a:gd name="adj1" fmla="val 5147077"/>
              <a:gd name="adj2" fmla="val 16298694"/>
            </a:avLst>
          </a:prstGeom>
          <a:ln>
            <a:gradFill>
              <a:gsLst>
                <a:gs pos="4268">
                  <a:schemeClr val="accent1">
                    <a:alpha val="0"/>
                  </a:schemeClr>
                </a:gs>
                <a:gs pos="4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弧形 96"/>
          <p:cNvSpPr/>
          <p:nvPr/>
        </p:nvSpPr>
        <p:spPr>
          <a:xfrm flipH="1">
            <a:off x="6707407" y="2787079"/>
            <a:ext cx="2711289" cy="2711289"/>
          </a:xfrm>
          <a:prstGeom prst="arc">
            <a:avLst>
              <a:gd name="adj1" fmla="val 5147077"/>
              <a:gd name="adj2" fmla="val 16298694"/>
            </a:avLst>
          </a:prstGeom>
          <a:ln>
            <a:gradFill>
              <a:gsLst>
                <a:gs pos="4268">
                  <a:schemeClr val="accent2">
                    <a:alpha val="0"/>
                  </a:schemeClr>
                </a:gs>
                <a:gs pos="4000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A19F4443-4CAB-4C73-88DF-DA732E4CC2C6}"/>
              </a:ext>
            </a:extLst>
          </p:cNvPr>
          <p:cNvSpPr/>
          <p:nvPr/>
        </p:nvSpPr>
        <p:spPr>
          <a:xfrm>
            <a:off x="2870242" y="3435191"/>
            <a:ext cx="84240" cy="84240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A19F4443-4CAB-4C73-88DF-DA732E4CC2C6}"/>
              </a:ext>
            </a:extLst>
          </p:cNvPr>
          <p:cNvSpPr/>
          <p:nvPr/>
        </p:nvSpPr>
        <p:spPr>
          <a:xfrm>
            <a:off x="2833108" y="4681814"/>
            <a:ext cx="84240" cy="84240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A19F4443-4CAB-4C73-88DF-DA732E4CC2C6}"/>
              </a:ext>
            </a:extLst>
          </p:cNvPr>
          <p:cNvSpPr/>
          <p:nvPr/>
        </p:nvSpPr>
        <p:spPr>
          <a:xfrm>
            <a:off x="9213106" y="3435191"/>
            <a:ext cx="84240" cy="842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A19F4443-4CAB-4C73-88DF-DA732E4CC2C6}"/>
              </a:ext>
            </a:extLst>
          </p:cNvPr>
          <p:cNvSpPr/>
          <p:nvPr/>
        </p:nvSpPr>
        <p:spPr>
          <a:xfrm>
            <a:off x="9255544" y="4681814"/>
            <a:ext cx="84240" cy="842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3" name="@稿定PPT实验室 出品-9">
            <a:extLst>
              <a:ext uri="{FF2B5EF4-FFF2-40B4-BE49-F238E27FC236}">
                <a16:creationId xmlns:a16="http://schemas.microsoft.com/office/drawing/2014/main" id="{807337CE-0B4A-40A4-9507-D74E967141A7}"/>
              </a:ext>
            </a:extLst>
          </p:cNvPr>
          <p:cNvSpPr txBox="1"/>
          <p:nvPr/>
        </p:nvSpPr>
        <p:spPr>
          <a:xfrm>
            <a:off x="2222788" y="1600324"/>
            <a:ext cx="7746423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通过以下两点重要举措，最终实现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202X</a:t>
            </a:r>
            <a:r>
              <a:rPr lang="zh-CN" altLang="en-US" sz="2400" b="1" dirty="0">
                <a:latin typeface="+mj-ea"/>
                <a:ea typeface="+mj-ea"/>
              </a:rPr>
              <a:t>年利润至少翻番。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006115" y="1826100"/>
            <a:ext cx="220149" cy="132664"/>
            <a:chOff x="1985721" y="1711435"/>
            <a:chExt cx="267777" cy="161365"/>
          </a:xfrm>
        </p:grpSpPr>
        <p:sp>
          <p:nvSpPr>
            <p:cNvPr id="40" name="椭圆 39"/>
            <p:cNvSpPr/>
            <p:nvPr/>
          </p:nvSpPr>
          <p:spPr>
            <a:xfrm>
              <a:off x="2092134" y="1711436"/>
              <a:ext cx="161364" cy="161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985721" y="1711435"/>
              <a:ext cx="161364" cy="1613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953135" y="1826100"/>
            <a:ext cx="220149" cy="132664"/>
            <a:chOff x="1985721" y="1711435"/>
            <a:chExt cx="267777" cy="161365"/>
          </a:xfrm>
        </p:grpSpPr>
        <p:sp>
          <p:nvSpPr>
            <p:cNvPr id="38" name="椭圆 37"/>
            <p:cNvSpPr/>
            <p:nvPr/>
          </p:nvSpPr>
          <p:spPr>
            <a:xfrm>
              <a:off x="2092134" y="1711436"/>
              <a:ext cx="161364" cy="161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1985721" y="1711435"/>
              <a:ext cx="161364" cy="1613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6" name="直接连接符 35"/>
          <p:cNvCxnSpPr/>
          <p:nvPr/>
        </p:nvCxnSpPr>
        <p:spPr>
          <a:xfrm flipH="1">
            <a:off x="10173285" y="1887763"/>
            <a:ext cx="110909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87706" y="1887763"/>
            <a:ext cx="12306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3543784" y="376344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重要举措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450515" y="376344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利润翻番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3058086" y="3061520"/>
            <a:ext cx="2162406" cy="2162406"/>
          </a:xfrm>
          <a:prstGeom prst="ellipse">
            <a:avLst/>
          </a:prstGeom>
          <a:noFill/>
          <a:ln w="15276" cap="flat">
            <a:solidFill>
              <a:schemeClr val="bg1"/>
            </a:solidFill>
            <a:prstDash val="sysDash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956570" y="3061520"/>
            <a:ext cx="2162406" cy="2162406"/>
          </a:xfrm>
          <a:prstGeom prst="ellipse">
            <a:avLst/>
          </a:prstGeom>
          <a:noFill/>
          <a:ln w="15276" cap="flat">
            <a:solidFill>
              <a:schemeClr val="bg1"/>
            </a:solidFill>
            <a:prstDash val="sysDash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52494649-7C1D-452D-BB2D-CF42FF0A5A7B}"/>
              </a:ext>
            </a:extLst>
          </p:cNvPr>
          <p:cNvCxnSpPr/>
          <p:nvPr/>
        </p:nvCxnSpPr>
        <p:spPr>
          <a:xfrm>
            <a:off x="0" y="612714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@稿定PPT实验室 出品-9">
            <a:extLst>
              <a:ext uri="{FF2B5EF4-FFF2-40B4-BE49-F238E27FC236}">
                <a16:creationId xmlns:a16="http://schemas.microsoft.com/office/drawing/2014/main" id="{C1EC3D41-08FD-45E7-8A92-D79E9814228C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未来发展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853FFF5-E3E8-422D-93BA-D6E3239AC728}"/>
              </a:ext>
            </a:extLst>
          </p:cNvPr>
          <p:cNvSpPr/>
          <p:nvPr/>
        </p:nvSpPr>
        <p:spPr>
          <a:xfrm>
            <a:off x="1580575" y="296338"/>
            <a:ext cx="1299785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WEI LAI FA ZHAN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255067C-8067-47C6-9B4F-2C7E653AA157}"/>
              </a:ext>
            </a:extLst>
          </p:cNvPr>
          <p:cNvSpPr/>
          <p:nvPr/>
        </p:nvSpPr>
        <p:spPr>
          <a:xfrm>
            <a:off x="3410863" y="4116814"/>
            <a:ext cx="1526898" cy="24076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pPr algn="just"/>
            <a:r>
              <a:rPr lang="en-US" altLang="zh-CN" sz="1000" dirty="0">
                <a:solidFill>
                  <a:schemeClr val="bg1"/>
                </a:solidFill>
                <a:latin typeface="+mn-ea"/>
              </a:rPr>
              <a:t>ZHONG YAO JU CUO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1C4BAF8-FAC7-47D6-A669-1DE1F41A5060}"/>
              </a:ext>
            </a:extLst>
          </p:cNvPr>
          <p:cNvSpPr/>
          <p:nvPr/>
        </p:nvSpPr>
        <p:spPr>
          <a:xfrm>
            <a:off x="7457757" y="4106757"/>
            <a:ext cx="1210588" cy="24076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pPr algn="just"/>
            <a:r>
              <a:rPr lang="en-US" altLang="zh-CN" sz="1000" dirty="0">
                <a:solidFill>
                  <a:schemeClr val="bg1"/>
                </a:solidFill>
                <a:latin typeface="+mn-ea"/>
              </a:rPr>
              <a:t>LI RUN FAN </a:t>
            </a:r>
            <a:r>
              <a:rPr lang="en-US" altLang="zh-CN" sz="1000" dirty="0" err="1">
                <a:solidFill>
                  <a:schemeClr val="bg1"/>
                </a:solidFill>
                <a:latin typeface="+mn-ea"/>
              </a:rPr>
              <a:t>FAN</a:t>
            </a:r>
            <a:endParaRPr lang="en-US" altLang="zh-CN"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5" name="TextBox 21">
            <a:extLst>
              <a:ext uri="{FF2B5EF4-FFF2-40B4-BE49-F238E27FC236}">
                <a16:creationId xmlns:a16="http://schemas.microsoft.com/office/drawing/2014/main" id="{EC772CA1-EE64-41CA-88E6-71524D0D803F}"/>
              </a:ext>
            </a:extLst>
          </p:cNvPr>
          <p:cNvSpPr txBox="1"/>
          <p:nvPr/>
        </p:nvSpPr>
        <p:spPr>
          <a:xfrm>
            <a:off x="587864" y="3199693"/>
            <a:ext cx="2319112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A0AD6624-DF90-4602-9246-421FBAFD43F9}"/>
              </a:ext>
            </a:extLst>
          </p:cNvPr>
          <p:cNvSpPr txBox="1"/>
          <p:nvPr/>
        </p:nvSpPr>
        <p:spPr>
          <a:xfrm>
            <a:off x="587864" y="4531765"/>
            <a:ext cx="2319112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42811328-9F29-4356-918E-2DEE841FBACA}"/>
              </a:ext>
            </a:extLst>
          </p:cNvPr>
          <p:cNvSpPr txBox="1"/>
          <p:nvPr/>
        </p:nvSpPr>
        <p:spPr>
          <a:xfrm>
            <a:off x="9280631" y="3199693"/>
            <a:ext cx="2319112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TextBox 21">
            <a:extLst>
              <a:ext uri="{FF2B5EF4-FFF2-40B4-BE49-F238E27FC236}">
                <a16:creationId xmlns:a16="http://schemas.microsoft.com/office/drawing/2014/main" id="{EC92B304-3340-4C65-8E29-13C253C69497}"/>
              </a:ext>
            </a:extLst>
          </p:cNvPr>
          <p:cNvSpPr txBox="1"/>
          <p:nvPr/>
        </p:nvSpPr>
        <p:spPr>
          <a:xfrm>
            <a:off x="9280631" y="4531765"/>
            <a:ext cx="2319112" cy="39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单击此处输入你想要的文字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4913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0"/>
            <a:ext cx="122403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 descr="图片包含 游戏机&#10;&#10;描述已自动生成">
            <a:extLst>
              <a:ext uri="{FF2B5EF4-FFF2-40B4-BE49-F238E27FC236}">
                <a16:creationId xmlns:a16="http://schemas.microsoft.com/office/drawing/2014/main" id="{8A945576-BED4-40F2-8F8A-F443212A6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73" y="483169"/>
            <a:ext cx="7144680" cy="6303394"/>
          </a:xfrm>
          <a:prstGeom prst="rect">
            <a:avLst/>
          </a:prstGeom>
        </p:spPr>
      </p:pic>
      <p:sp>
        <p:nvSpPr>
          <p:cNvPr id="19" name="任意多边形 18"/>
          <p:cNvSpPr/>
          <p:nvPr/>
        </p:nvSpPr>
        <p:spPr>
          <a:xfrm>
            <a:off x="-15791" y="4348267"/>
            <a:ext cx="4388966" cy="2548210"/>
          </a:xfrm>
          <a:custGeom>
            <a:avLst/>
            <a:gdLst>
              <a:gd name="connsiteX0" fmla="*/ 0 w 4373174"/>
              <a:gd name="connsiteY0" fmla="*/ 0 h 2509733"/>
              <a:gd name="connsiteX1" fmla="*/ 114875 w 4373174"/>
              <a:gd name="connsiteY1" fmla="*/ 152051 h 2509733"/>
              <a:gd name="connsiteX2" fmla="*/ 3996225 w 4373174"/>
              <a:gd name="connsiteY2" fmla="*/ 2407233 h 2509733"/>
              <a:gd name="connsiteX3" fmla="*/ 4373174 w 4373174"/>
              <a:gd name="connsiteY3" fmla="*/ 2509733 h 2509733"/>
              <a:gd name="connsiteX4" fmla="*/ 0 w 4373174"/>
              <a:gd name="connsiteY4" fmla="*/ 2509733 h 25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3174" h="2509733">
                <a:moveTo>
                  <a:pt x="0" y="0"/>
                </a:moveTo>
                <a:lnTo>
                  <a:pt x="114875" y="152051"/>
                </a:lnTo>
                <a:cubicBezTo>
                  <a:pt x="896834" y="1113483"/>
                  <a:pt x="2271814" y="1908158"/>
                  <a:pt x="3996225" y="2407233"/>
                </a:cubicBezTo>
                <a:lnTo>
                  <a:pt x="4373174" y="2509733"/>
                </a:lnTo>
                <a:lnTo>
                  <a:pt x="0" y="2509733"/>
                </a:lnTo>
                <a:close/>
              </a:path>
            </a:pathLst>
          </a:custGeom>
          <a:gradFill flip="none" rotWithShape="1">
            <a:gsLst>
              <a:gs pos="0">
                <a:srgbClr val="2F2FFF"/>
              </a:gs>
              <a:gs pos="100000">
                <a:srgbClr val="0000D6"/>
              </a:gs>
            </a:gsLst>
            <a:lin ang="2700000" scaled="1"/>
            <a:tileRect/>
          </a:gradFill>
          <a:ln w="19050">
            <a:solidFill>
              <a:schemeClr val="bg1"/>
            </a:solidFill>
          </a:ln>
          <a:effectLst>
            <a:outerShdw blurRad="711200" dist="38100" dir="10800000" sx="102000" sy="102000" algn="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GaodingPPT-3">
            <a:extLst>
              <a:ext uri="{FF2B5EF4-FFF2-40B4-BE49-F238E27FC236}">
                <a16:creationId xmlns:a16="http://schemas.microsoft.com/office/drawing/2014/main" id="{2BFB29AC-597A-47B3-9AE5-12895A3994D8}"/>
              </a:ext>
            </a:extLst>
          </p:cNvPr>
          <p:cNvSpPr/>
          <p:nvPr/>
        </p:nvSpPr>
        <p:spPr>
          <a:xfrm>
            <a:off x="562845" y="178249"/>
            <a:ext cx="1438428" cy="282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</a:rPr>
              <a:t>DATE</a:t>
            </a:r>
            <a:r>
              <a:rPr lang="zh-CN" altLang="en-US" sz="1050" dirty="0">
                <a:solidFill>
                  <a:schemeClr val="bg1"/>
                </a:solidFill>
              </a:rPr>
              <a:t>：</a:t>
            </a:r>
            <a:r>
              <a:rPr lang="en-US" altLang="zh-CN" sz="1050" dirty="0">
                <a:solidFill>
                  <a:schemeClr val="bg1"/>
                </a:solidFill>
              </a:rPr>
              <a:t>202X.XX.XX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5400000">
            <a:off x="10059382" y="1824826"/>
            <a:ext cx="2668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711698" y="456234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1598166" y="456234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2661314" y="4144751"/>
            <a:ext cx="9568239" cy="2751726"/>
          </a:xfrm>
          <a:custGeom>
            <a:avLst/>
            <a:gdLst>
              <a:gd name="connsiteX0" fmla="*/ 9568239 w 9568239"/>
              <a:gd name="connsiteY0" fmla="*/ 0 h 2751726"/>
              <a:gd name="connsiteX1" fmla="*/ 9568239 w 9568239"/>
              <a:gd name="connsiteY1" fmla="*/ 2751726 h 2751726"/>
              <a:gd name="connsiteX2" fmla="*/ 0 w 9568239"/>
              <a:gd name="connsiteY2" fmla="*/ 2751726 h 2751726"/>
              <a:gd name="connsiteX3" fmla="*/ 643734 w 9568239"/>
              <a:gd name="connsiteY3" fmla="*/ 2658456 h 2751726"/>
              <a:gd name="connsiteX4" fmla="*/ 9490871 w 9568239"/>
              <a:gd name="connsiteY4" fmla="*/ 46095 h 275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8239" h="2751726">
                <a:moveTo>
                  <a:pt x="9568239" y="0"/>
                </a:moveTo>
                <a:lnTo>
                  <a:pt x="9568239" y="2751726"/>
                </a:lnTo>
                <a:lnTo>
                  <a:pt x="0" y="2751726"/>
                </a:lnTo>
                <a:lnTo>
                  <a:pt x="643734" y="2658456"/>
                </a:lnTo>
                <a:cubicBezTo>
                  <a:pt x="4455070" y="2075379"/>
                  <a:pt x="7569303" y="1133712"/>
                  <a:pt x="9490871" y="46095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2790113" y="4884082"/>
            <a:ext cx="9444842" cy="2012395"/>
          </a:xfrm>
          <a:custGeom>
            <a:avLst/>
            <a:gdLst>
              <a:gd name="connsiteX0" fmla="*/ 9444842 w 9444842"/>
              <a:gd name="connsiteY0" fmla="*/ 0 h 2012395"/>
              <a:gd name="connsiteX1" fmla="*/ 9444842 w 9444842"/>
              <a:gd name="connsiteY1" fmla="*/ 2012395 h 2012395"/>
              <a:gd name="connsiteX2" fmla="*/ 0 w 9444842"/>
              <a:gd name="connsiteY2" fmla="*/ 2012395 h 2012395"/>
              <a:gd name="connsiteX3" fmla="*/ 252194 w 9444842"/>
              <a:gd name="connsiteY3" fmla="*/ 1991136 h 2012395"/>
              <a:gd name="connsiteX4" fmla="*/ 9157620 w 9444842"/>
              <a:gd name="connsiteY4" fmla="*/ 119899 h 201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842" h="2012395">
                <a:moveTo>
                  <a:pt x="9444842" y="0"/>
                </a:moveTo>
                <a:lnTo>
                  <a:pt x="9444842" y="2012395"/>
                </a:lnTo>
                <a:lnTo>
                  <a:pt x="0" y="2012395"/>
                </a:lnTo>
                <a:lnTo>
                  <a:pt x="252194" y="1991136"/>
                </a:lnTo>
                <a:cubicBezTo>
                  <a:pt x="3848784" y="1659061"/>
                  <a:pt x="6952775" y="995087"/>
                  <a:pt x="9157620" y="119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2" name="图片 21">
            <a:hlinkClick r:id="rId3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737" y="6162675"/>
            <a:ext cx="2207751" cy="291423"/>
          </a:xfrm>
          <a:prstGeom prst="rect">
            <a:avLst/>
          </a:prstGeom>
        </p:spPr>
      </p:pic>
      <p:sp>
        <p:nvSpPr>
          <p:cNvPr id="16" name="GaodingPPT-1-1">
            <a:extLst>
              <a:ext uri="{FF2B5EF4-FFF2-40B4-BE49-F238E27FC236}">
                <a16:creationId xmlns:a16="http://schemas.microsoft.com/office/drawing/2014/main" id="{3E57E767-A139-4792-A6C6-7A13FE2051CA}"/>
              </a:ext>
            </a:extLst>
          </p:cNvPr>
          <p:cNvSpPr/>
          <p:nvPr/>
        </p:nvSpPr>
        <p:spPr>
          <a:xfrm>
            <a:off x="550136" y="1508325"/>
            <a:ext cx="4222355" cy="198970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pPr algn="just">
              <a:lnSpc>
                <a:spcPct val="110000"/>
              </a:lnSpc>
            </a:pPr>
            <a:r>
              <a:rPr lang="zh-CN" altLang="en-US" sz="66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FFCBA7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直面挑战</a:t>
            </a:r>
            <a:endParaRPr lang="en-US" altLang="zh-CN" sz="6600" b="1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6000">
                    <a:srgbClr val="FFCBA7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66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FFCBA7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拥抱变化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744CC97-F090-4920-86E6-34D0D6659190}"/>
              </a:ext>
            </a:extLst>
          </p:cNvPr>
          <p:cNvSpPr/>
          <p:nvPr/>
        </p:nvSpPr>
        <p:spPr>
          <a:xfrm>
            <a:off x="663442" y="2386241"/>
            <a:ext cx="347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MEET THE CHANLLENGS 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3343FDA-B789-4936-A86E-079BFB911D3B}"/>
              </a:ext>
            </a:extLst>
          </p:cNvPr>
          <p:cNvSpPr/>
          <p:nvPr/>
        </p:nvSpPr>
        <p:spPr>
          <a:xfrm>
            <a:off x="630540" y="3522059"/>
            <a:ext cx="347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EMBRACE THE CHANGE 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0FF57C9-1352-461C-BBC0-91F8612CFE7A}"/>
              </a:ext>
            </a:extLst>
          </p:cNvPr>
          <p:cNvCxnSpPr/>
          <p:nvPr/>
        </p:nvCxnSpPr>
        <p:spPr>
          <a:xfrm flipH="1">
            <a:off x="2139966" y="4123476"/>
            <a:ext cx="171817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4">
            <a:extLst>
              <a:ext uri="{FF2B5EF4-FFF2-40B4-BE49-F238E27FC236}">
                <a16:creationId xmlns:a16="http://schemas.microsoft.com/office/drawing/2014/main" id="{7A17A59B-CB41-4DC3-9980-91BB2AB5EC9B}"/>
              </a:ext>
            </a:extLst>
          </p:cNvPr>
          <p:cNvSpPr/>
          <p:nvPr/>
        </p:nvSpPr>
        <p:spPr>
          <a:xfrm>
            <a:off x="712164" y="3937162"/>
            <a:ext cx="1418011" cy="3726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THANkS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9564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微软雅黑</a:t>
            </a:r>
            <a:r>
              <a:rPr kumimoji="1" lang="en-US" altLang="zh-CN" dirty="0"/>
              <a:t>Light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1.4</a:t>
            </a:r>
          </a:p>
          <a:p>
            <a:r>
              <a:rPr kumimoji="1" lang="en" altLang="zh-CN" dirty="0"/>
              <a:t>freepik.com</a:t>
            </a:r>
            <a:r>
              <a:rPr kumimoji="1" lang="zh-CN" altLang="en-US" dirty="0"/>
              <a:t>（可商用）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山海</a:t>
            </a:r>
            <a:endParaRPr kumimoji="1" lang="en-US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aodingPPT-1-1">
            <a:extLst>
              <a:ext uri="{FF2B5EF4-FFF2-40B4-BE49-F238E27FC236}">
                <a16:creationId xmlns:a16="http://schemas.microsoft.com/office/drawing/2014/main" id="{0528430C-B3AB-487C-8CD9-49EF5DC14254}"/>
              </a:ext>
            </a:extLst>
          </p:cNvPr>
          <p:cNvSpPr/>
          <p:nvPr/>
        </p:nvSpPr>
        <p:spPr>
          <a:xfrm>
            <a:off x="7042724" y="2489251"/>
            <a:ext cx="4794978" cy="117079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r>
              <a:rPr lang="en-US" altLang="zh-CN" sz="6600" b="1" dirty="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01</a:t>
            </a:r>
            <a:endParaRPr lang="zh-CN" altLang="en-US" sz="6600" b="1" dirty="0">
              <a:ln>
                <a:gradFill>
                  <a:gsLst>
                    <a:gs pos="0">
                      <a:srgbClr val="0000FF"/>
                    </a:gs>
                    <a:gs pos="79000">
                      <a:srgbClr val="0000FF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4" name="GaodingPPT-1">
            <a:extLst>
              <a:ext uri="{FF2B5EF4-FFF2-40B4-BE49-F238E27FC236}">
                <a16:creationId xmlns:a16="http://schemas.microsoft.com/office/drawing/2014/main" id="{7DF1550A-27B1-4E52-AED6-56DED5CFFEE2}"/>
              </a:ext>
            </a:extLst>
          </p:cNvPr>
          <p:cNvSpPr/>
          <p:nvPr/>
        </p:nvSpPr>
        <p:spPr>
          <a:xfrm>
            <a:off x="7086383" y="3048713"/>
            <a:ext cx="3813216" cy="10498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kern="0" noProof="0" dirty="0">
                <a:latin typeface="+mj-ea"/>
                <a:ea typeface="+mj-ea"/>
              </a:rPr>
              <a:t>工作概述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5" name="GaodingPPT-2">
            <a:extLst>
              <a:ext uri="{FF2B5EF4-FFF2-40B4-BE49-F238E27FC236}">
                <a16:creationId xmlns:a16="http://schemas.microsoft.com/office/drawing/2014/main" id="{A892F914-C896-4B75-99F7-6E149AC3D36D}"/>
              </a:ext>
            </a:extLst>
          </p:cNvPr>
          <p:cNvSpPr/>
          <p:nvPr/>
        </p:nvSpPr>
        <p:spPr>
          <a:xfrm>
            <a:off x="7122068" y="3942957"/>
            <a:ext cx="3741845" cy="406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400" dirty="0">
                <a:solidFill>
                  <a:schemeClr val="tx1"/>
                </a:solidFill>
                <a:latin typeface="+mj-ea"/>
                <a:ea typeface="+mj-ea"/>
              </a:rPr>
              <a:t>此处添加章节副标题内容，如果没有可以删掉</a:t>
            </a:r>
          </a:p>
        </p:txBody>
      </p:sp>
      <p:sp>
        <p:nvSpPr>
          <p:cNvPr id="38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7194638" y="4359407"/>
            <a:ext cx="777052" cy="676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39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8081106" y="4359407"/>
            <a:ext cx="308546" cy="6448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AD82983-3C79-490A-AFA3-F4FDFF0D414E}"/>
              </a:ext>
            </a:extLst>
          </p:cNvPr>
          <p:cNvSpPr/>
          <p:nvPr/>
        </p:nvSpPr>
        <p:spPr>
          <a:xfrm>
            <a:off x="597808" y="286086"/>
            <a:ext cx="30230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矩形: 圆角 36">
            <a:extLst>
              <a:ext uri="{FF2B5EF4-FFF2-40B4-BE49-F238E27FC236}">
                <a16:creationId xmlns:a16="http://schemas.microsoft.com/office/drawing/2014/main" id="{321D9060-CCF6-4E0F-970D-81105A5F8CD4}"/>
              </a:ext>
            </a:extLst>
          </p:cNvPr>
          <p:cNvSpPr/>
          <p:nvPr/>
        </p:nvSpPr>
        <p:spPr>
          <a:xfrm>
            <a:off x="683123" y="586860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36">
            <a:extLst>
              <a:ext uri="{FF2B5EF4-FFF2-40B4-BE49-F238E27FC236}">
                <a16:creationId xmlns:a16="http://schemas.microsoft.com/office/drawing/2014/main" id="{9603FF5B-ECD5-4E5A-82F6-28EF365E1BC5}"/>
              </a:ext>
            </a:extLst>
          </p:cNvPr>
          <p:cNvSpPr/>
          <p:nvPr/>
        </p:nvSpPr>
        <p:spPr>
          <a:xfrm>
            <a:off x="1569591" y="586860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hlinkClick r:id="rId2"/>
            <a:extLst>
              <a:ext uri="{FF2B5EF4-FFF2-40B4-BE49-F238E27FC236}">
                <a16:creationId xmlns:a16="http://schemas.microsoft.com/office/drawing/2014/main" id="{997E49A0-8B03-4FB0-9DE5-DF24B3A0C1E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3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684439" y="5147888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7902454" y="5147888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684439" y="2173107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>
            <a:off x="7902454" y="2173107"/>
            <a:ext cx="3618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ircle"/>
          <p:cNvSpPr/>
          <p:nvPr/>
        </p:nvSpPr>
        <p:spPr>
          <a:xfrm>
            <a:off x="4287959" y="1828797"/>
            <a:ext cx="699586" cy="699586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latin typeface="+mj-ea"/>
              <a:ea typeface="+mj-ea"/>
            </a:endParaRPr>
          </a:p>
        </p:txBody>
      </p:sp>
      <p:sp>
        <p:nvSpPr>
          <p:cNvPr id="65" name="Circle"/>
          <p:cNvSpPr/>
          <p:nvPr/>
        </p:nvSpPr>
        <p:spPr>
          <a:xfrm>
            <a:off x="7204726" y="1828797"/>
            <a:ext cx="699586" cy="699586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latin typeface="+mj-ea"/>
              <a:ea typeface="+mj-ea"/>
            </a:endParaRPr>
          </a:p>
        </p:txBody>
      </p:sp>
      <p:sp>
        <p:nvSpPr>
          <p:cNvPr id="66" name="Circle"/>
          <p:cNvSpPr/>
          <p:nvPr/>
        </p:nvSpPr>
        <p:spPr>
          <a:xfrm>
            <a:off x="4287959" y="4747680"/>
            <a:ext cx="699586" cy="699586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latin typeface="+mj-ea"/>
              <a:ea typeface="+mj-ea"/>
            </a:endParaRPr>
          </a:p>
        </p:txBody>
      </p:sp>
      <p:sp>
        <p:nvSpPr>
          <p:cNvPr id="67" name="Circle"/>
          <p:cNvSpPr/>
          <p:nvPr/>
        </p:nvSpPr>
        <p:spPr>
          <a:xfrm>
            <a:off x="7204726" y="4747680"/>
            <a:ext cx="699586" cy="699586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latin typeface="+mj-ea"/>
              <a:ea typeface="+mj-ea"/>
            </a:endParaRPr>
          </a:p>
        </p:txBody>
      </p:sp>
      <p:sp>
        <p:nvSpPr>
          <p:cNvPr id="68" name="Shape"/>
          <p:cNvSpPr/>
          <p:nvPr/>
        </p:nvSpPr>
        <p:spPr>
          <a:xfrm>
            <a:off x="3975198" y="2499343"/>
            <a:ext cx="393389" cy="2224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73" extrusionOk="0">
                <a:moveTo>
                  <a:pt x="18729" y="5"/>
                </a:moveTo>
                <a:cubicBezTo>
                  <a:pt x="18337" y="16"/>
                  <a:pt x="17966" y="45"/>
                  <a:pt x="17643" y="90"/>
                </a:cubicBezTo>
                <a:lnTo>
                  <a:pt x="11335" y="850"/>
                </a:lnTo>
                <a:cubicBezTo>
                  <a:pt x="10636" y="923"/>
                  <a:pt x="10204" y="1054"/>
                  <a:pt x="10206" y="1198"/>
                </a:cubicBezTo>
                <a:cubicBezTo>
                  <a:pt x="10208" y="1350"/>
                  <a:pt x="10693" y="1491"/>
                  <a:pt x="11455" y="1560"/>
                </a:cubicBezTo>
                <a:lnTo>
                  <a:pt x="12649" y="1677"/>
                </a:lnTo>
                <a:cubicBezTo>
                  <a:pt x="4225" y="4607"/>
                  <a:pt x="-14" y="7817"/>
                  <a:pt x="0" y="11029"/>
                </a:cubicBezTo>
                <a:cubicBezTo>
                  <a:pt x="16" y="14593"/>
                  <a:pt x="5226" y="18157"/>
                  <a:pt x="15635" y="21333"/>
                </a:cubicBezTo>
                <a:cubicBezTo>
                  <a:pt x="16052" y="21497"/>
                  <a:pt x="17027" y="21594"/>
                  <a:pt x="18034" y="21570"/>
                </a:cubicBezTo>
                <a:cubicBezTo>
                  <a:pt x="19914" y="21524"/>
                  <a:pt x="20869" y="21144"/>
                  <a:pt x="19804" y="20865"/>
                </a:cubicBezTo>
                <a:cubicBezTo>
                  <a:pt x="9789" y="17840"/>
                  <a:pt x="4729" y="14438"/>
                  <a:pt x="4669" y="11029"/>
                </a:cubicBezTo>
                <a:cubicBezTo>
                  <a:pt x="4615" y="7956"/>
                  <a:pt x="8680" y="4886"/>
                  <a:pt x="16742" y="2083"/>
                </a:cubicBezTo>
                <a:lnTo>
                  <a:pt x="17904" y="2197"/>
                </a:lnTo>
                <a:cubicBezTo>
                  <a:pt x="18509" y="2255"/>
                  <a:pt x="19234" y="2260"/>
                  <a:pt x="19858" y="2208"/>
                </a:cubicBezTo>
                <a:cubicBezTo>
                  <a:pt x="20643" y="2144"/>
                  <a:pt x="21139" y="2004"/>
                  <a:pt x="21140" y="1850"/>
                </a:cubicBezTo>
                <a:lnTo>
                  <a:pt x="21520" y="459"/>
                </a:lnTo>
                <a:cubicBezTo>
                  <a:pt x="21586" y="267"/>
                  <a:pt x="20932" y="92"/>
                  <a:pt x="19913" y="26"/>
                </a:cubicBezTo>
                <a:cubicBezTo>
                  <a:pt x="19527" y="2"/>
                  <a:pt x="19121" y="-6"/>
                  <a:pt x="18729" y="5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9" name="Shape"/>
          <p:cNvSpPr/>
          <p:nvPr/>
        </p:nvSpPr>
        <p:spPr>
          <a:xfrm>
            <a:off x="5010979" y="1513427"/>
            <a:ext cx="2238774" cy="403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01" extrusionOk="0">
                <a:moveTo>
                  <a:pt x="10444" y="0"/>
                </a:moveTo>
                <a:cubicBezTo>
                  <a:pt x="6903" y="0"/>
                  <a:pt x="3364" y="5092"/>
                  <a:pt x="209" y="15230"/>
                </a:cubicBezTo>
                <a:cubicBezTo>
                  <a:pt x="42" y="15729"/>
                  <a:pt x="-38" y="16806"/>
                  <a:pt x="18" y="17809"/>
                </a:cubicBezTo>
                <a:cubicBezTo>
                  <a:pt x="102" y="19299"/>
                  <a:pt x="420" y="19940"/>
                  <a:pt x="656" y="19088"/>
                </a:cubicBezTo>
                <a:cubicBezTo>
                  <a:pt x="3673" y="9427"/>
                  <a:pt x="7055" y="4549"/>
                  <a:pt x="10444" y="4545"/>
                </a:cubicBezTo>
                <a:cubicBezTo>
                  <a:pt x="13544" y="4541"/>
                  <a:pt x="16639" y="8660"/>
                  <a:pt x="19458" y="16763"/>
                </a:cubicBezTo>
                <a:lnTo>
                  <a:pt x="19372" y="17534"/>
                </a:lnTo>
                <a:cubicBezTo>
                  <a:pt x="19310" y="18108"/>
                  <a:pt x="19300" y="18806"/>
                  <a:pt x="19346" y="19426"/>
                </a:cubicBezTo>
                <a:cubicBezTo>
                  <a:pt x="19403" y="20205"/>
                  <a:pt x="19537" y="20729"/>
                  <a:pt x="19689" y="20768"/>
                </a:cubicBezTo>
                <a:lnTo>
                  <a:pt x="21064" y="21487"/>
                </a:lnTo>
                <a:cubicBezTo>
                  <a:pt x="21253" y="21600"/>
                  <a:pt x="21434" y="21014"/>
                  <a:pt x="21507" y="20039"/>
                </a:cubicBezTo>
                <a:cubicBezTo>
                  <a:pt x="21562" y="19302"/>
                  <a:pt x="21545" y="18459"/>
                  <a:pt x="21461" y="17809"/>
                </a:cubicBezTo>
                <a:lnTo>
                  <a:pt x="20760" y="11478"/>
                </a:lnTo>
                <a:cubicBezTo>
                  <a:pt x="20694" y="10779"/>
                  <a:pt x="20565" y="10329"/>
                  <a:pt x="20422" y="10294"/>
                </a:cubicBezTo>
                <a:cubicBezTo>
                  <a:pt x="20272" y="10258"/>
                  <a:pt x="20131" y="10691"/>
                  <a:pt x="20056" y="11415"/>
                </a:cubicBezTo>
                <a:lnTo>
                  <a:pt x="19892" y="12884"/>
                </a:lnTo>
                <a:cubicBezTo>
                  <a:pt x="16940" y="4337"/>
                  <a:pt x="13694" y="0"/>
                  <a:pt x="10444" y="0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0" name="Shape"/>
          <p:cNvSpPr/>
          <p:nvPr/>
        </p:nvSpPr>
        <p:spPr>
          <a:xfrm>
            <a:off x="7830672" y="2556771"/>
            <a:ext cx="386130" cy="221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9" h="21571" extrusionOk="0">
                <a:moveTo>
                  <a:pt x="3721" y="0"/>
                </a:moveTo>
                <a:cubicBezTo>
                  <a:pt x="3464" y="2"/>
                  <a:pt x="3198" y="11"/>
                  <a:pt x="2948" y="29"/>
                </a:cubicBezTo>
                <a:cubicBezTo>
                  <a:pt x="1617" y="123"/>
                  <a:pt x="1056" y="399"/>
                  <a:pt x="1732" y="620"/>
                </a:cubicBezTo>
                <a:cubicBezTo>
                  <a:pt x="11764" y="3672"/>
                  <a:pt x="16778" y="7091"/>
                  <a:pt x="16759" y="10513"/>
                </a:cubicBezTo>
                <a:cubicBezTo>
                  <a:pt x="16741" y="13576"/>
                  <a:pt x="12632" y="16636"/>
                  <a:pt x="4539" y="19433"/>
                </a:cubicBezTo>
                <a:lnTo>
                  <a:pt x="3931" y="19372"/>
                </a:lnTo>
                <a:cubicBezTo>
                  <a:pt x="3324" y="19311"/>
                  <a:pt x="2596" y="19304"/>
                  <a:pt x="1953" y="19352"/>
                </a:cubicBezTo>
                <a:cubicBezTo>
                  <a:pt x="1146" y="19413"/>
                  <a:pt x="606" y="19550"/>
                  <a:pt x="583" y="19704"/>
                </a:cubicBezTo>
                <a:lnTo>
                  <a:pt x="9" y="21099"/>
                </a:lnTo>
                <a:cubicBezTo>
                  <a:pt x="-86" y="21291"/>
                  <a:pt x="550" y="21471"/>
                  <a:pt x="1578" y="21541"/>
                </a:cubicBezTo>
                <a:cubicBezTo>
                  <a:pt x="2355" y="21594"/>
                  <a:pt x="3229" y="21574"/>
                  <a:pt x="3898" y="21487"/>
                </a:cubicBezTo>
                <a:lnTo>
                  <a:pt x="10428" y="20753"/>
                </a:lnTo>
                <a:cubicBezTo>
                  <a:pt x="11150" y="20683"/>
                  <a:pt x="11603" y="20551"/>
                  <a:pt x="11621" y="20407"/>
                </a:cubicBezTo>
                <a:cubicBezTo>
                  <a:pt x="11640" y="20255"/>
                  <a:pt x="11171" y="20113"/>
                  <a:pt x="10406" y="20040"/>
                </a:cubicBezTo>
                <a:lnTo>
                  <a:pt x="8660" y="19858"/>
                </a:lnTo>
                <a:cubicBezTo>
                  <a:pt x="17185" y="16930"/>
                  <a:pt x="21484" y="13724"/>
                  <a:pt x="21498" y="10515"/>
                </a:cubicBezTo>
                <a:cubicBezTo>
                  <a:pt x="21514" y="6939"/>
                  <a:pt x="16251" y="3361"/>
                  <a:pt x="5710" y="172"/>
                </a:cubicBezTo>
                <a:cubicBezTo>
                  <a:pt x="5246" y="56"/>
                  <a:pt x="4494" y="-6"/>
                  <a:pt x="3721" y="0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3" name="Shape"/>
          <p:cNvSpPr/>
          <p:nvPr/>
        </p:nvSpPr>
        <p:spPr>
          <a:xfrm>
            <a:off x="4948139" y="5350098"/>
            <a:ext cx="2227703" cy="40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3" extrusionOk="0">
                <a:moveTo>
                  <a:pt x="463" y="6"/>
                </a:moveTo>
                <a:cubicBezTo>
                  <a:pt x="272" y="-70"/>
                  <a:pt x="94" y="559"/>
                  <a:pt x="27" y="1543"/>
                </a:cubicBezTo>
                <a:cubicBezTo>
                  <a:pt x="-24" y="2287"/>
                  <a:pt x="-2" y="3121"/>
                  <a:pt x="86" y="3752"/>
                </a:cubicBezTo>
                <a:lnTo>
                  <a:pt x="832" y="9908"/>
                </a:lnTo>
                <a:cubicBezTo>
                  <a:pt x="903" y="10590"/>
                  <a:pt x="1036" y="11016"/>
                  <a:pt x="1180" y="11023"/>
                </a:cubicBezTo>
                <a:cubicBezTo>
                  <a:pt x="1331" y="11030"/>
                  <a:pt x="1470" y="10578"/>
                  <a:pt x="1541" y="9845"/>
                </a:cubicBezTo>
                <a:lnTo>
                  <a:pt x="1649" y="8813"/>
                </a:lnTo>
                <a:cubicBezTo>
                  <a:pt x="4610" y="17228"/>
                  <a:pt x="7863" y="21498"/>
                  <a:pt x="11119" y="21513"/>
                </a:cubicBezTo>
                <a:cubicBezTo>
                  <a:pt x="14672" y="21530"/>
                  <a:pt x="18227" y="16550"/>
                  <a:pt x="21401" y="6562"/>
                </a:cubicBezTo>
                <a:cubicBezTo>
                  <a:pt x="21512" y="6162"/>
                  <a:pt x="21576" y="5461"/>
                  <a:pt x="21570" y="4731"/>
                </a:cubicBezTo>
                <a:cubicBezTo>
                  <a:pt x="21554" y="2845"/>
                  <a:pt x="21165" y="1792"/>
                  <a:pt x="20882" y="2868"/>
                </a:cubicBezTo>
                <a:cubicBezTo>
                  <a:pt x="17865" y="12272"/>
                  <a:pt x="14493" y="16981"/>
                  <a:pt x="11119" y="16978"/>
                </a:cubicBezTo>
                <a:cubicBezTo>
                  <a:pt x="8005" y="16976"/>
                  <a:pt x="4894" y="12910"/>
                  <a:pt x="2060" y="4878"/>
                </a:cubicBezTo>
                <a:lnTo>
                  <a:pt x="2190" y="3626"/>
                </a:lnTo>
                <a:cubicBezTo>
                  <a:pt x="2250" y="3043"/>
                  <a:pt x="2256" y="2341"/>
                  <a:pt x="2206" y="1732"/>
                </a:cubicBezTo>
                <a:cubicBezTo>
                  <a:pt x="2143" y="968"/>
                  <a:pt x="2005" y="480"/>
                  <a:pt x="1852" y="469"/>
                </a:cubicBezTo>
                <a:lnTo>
                  <a:pt x="463" y="6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4" name="Shape"/>
          <p:cNvSpPr/>
          <p:nvPr/>
        </p:nvSpPr>
        <p:spPr>
          <a:xfrm>
            <a:off x="4918513" y="2459177"/>
            <a:ext cx="455706" cy="455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525" extrusionOk="0">
                <a:moveTo>
                  <a:pt x="2120" y="1"/>
                </a:moveTo>
                <a:cubicBezTo>
                  <a:pt x="1449" y="-8"/>
                  <a:pt x="793" y="312"/>
                  <a:pt x="385" y="882"/>
                </a:cubicBezTo>
                <a:cubicBezTo>
                  <a:pt x="-27" y="1457"/>
                  <a:pt x="-115" y="2205"/>
                  <a:pt x="152" y="2861"/>
                </a:cubicBezTo>
                <a:lnTo>
                  <a:pt x="2213" y="9107"/>
                </a:lnTo>
                <a:cubicBezTo>
                  <a:pt x="2388" y="9785"/>
                  <a:pt x="2904" y="10324"/>
                  <a:pt x="3575" y="10514"/>
                </a:cubicBezTo>
                <a:cubicBezTo>
                  <a:pt x="4283" y="10714"/>
                  <a:pt x="5050" y="10501"/>
                  <a:pt x="5552" y="9961"/>
                </a:cubicBezTo>
                <a:lnTo>
                  <a:pt x="6242" y="9267"/>
                </a:lnTo>
                <a:lnTo>
                  <a:pt x="17034" y="20117"/>
                </a:lnTo>
                <a:cubicBezTo>
                  <a:pt x="17683" y="20770"/>
                  <a:pt x="18074" y="21157"/>
                  <a:pt x="18423" y="21327"/>
                </a:cubicBezTo>
                <a:cubicBezTo>
                  <a:pt x="18988" y="21592"/>
                  <a:pt x="19640" y="21592"/>
                  <a:pt x="20205" y="21327"/>
                </a:cubicBezTo>
                <a:cubicBezTo>
                  <a:pt x="20428" y="21223"/>
                  <a:pt x="20628" y="21080"/>
                  <a:pt x="20802" y="20905"/>
                </a:cubicBezTo>
                <a:cubicBezTo>
                  <a:pt x="20976" y="20730"/>
                  <a:pt x="21118" y="20529"/>
                  <a:pt x="21222" y="20305"/>
                </a:cubicBezTo>
                <a:cubicBezTo>
                  <a:pt x="21485" y="19737"/>
                  <a:pt x="21485" y="19082"/>
                  <a:pt x="21222" y="18514"/>
                </a:cubicBezTo>
                <a:cubicBezTo>
                  <a:pt x="21052" y="18162"/>
                  <a:pt x="20658" y="17769"/>
                  <a:pt x="20009" y="17116"/>
                </a:cubicBezTo>
                <a:lnTo>
                  <a:pt x="9227" y="6275"/>
                </a:lnTo>
                <a:lnTo>
                  <a:pt x="10038" y="5449"/>
                </a:lnTo>
                <a:cubicBezTo>
                  <a:pt x="10451" y="5024"/>
                  <a:pt x="10634" y="4424"/>
                  <a:pt x="10542" y="3836"/>
                </a:cubicBezTo>
                <a:cubicBezTo>
                  <a:pt x="10426" y="3099"/>
                  <a:pt x="9895" y="2493"/>
                  <a:pt x="9180" y="2289"/>
                </a:cubicBezTo>
                <a:lnTo>
                  <a:pt x="2782" y="123"/>
                </a:lnTo>
                <a:cubicBezTo>
                  <a:pt x="2562" y="45"/>
                  <a:pt x="2343" y="3"/>
                  <a:pt x="2120" y="1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5" name="Shape"/>
          <p:cNvSpPr/>
          <p:nvPr/>
        </p:nvSpPr>
        <p:spPr>
          <a:xfrm>
            <a:off x="6824132" y="2459054"/>
            <a:ext cx="455429" cy="455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6" h="21509" extrusionOk="0">
                <a:moveTo>
                  <a:pt x="19524" y="15"/>
                </a:moveTo>
                <a:cubicBezTo>
                  <a:pt x="19186" y="-25"/>
                  <a:pt x="18845" y="13"/>
                  <a:pt x="18519" y="146"/>
                </a:cubicBezTo>
                <a:lnTo>
                  <a:pt x="12316" y="2217"/>
                </a:lnTo>
                <a:cubicBezTo>
                  <a:pt x="11643" y="2393"/>
                  <a:pt x="11118" y="2920"/>
                  <a:pt x="10930" y="3594"/>
                </a:cubicBezTo>
                <a:cubicBezTo>
                  <a:pt x="10731" y="4306"/>
                  <a:pt x="10942" y="5066"/>
                  <a:pt x="11479" y="5571"/>
                </a:cubicBezTo>
                <a:lnTo>
                  <a:pt x="12167" y="6264"/>
                </a:lnTo>
                <a:lnTo>
                  <a:pt x="1406" y="17104"/>
                </a:lnTo>
                <a:cubicBezTo>
                  <a:pt x="759" y="17756"/>
                  <a:pt x="366" y="18149"/>
                  <a:pt x="197" y="18500"/>
                </a:cubicBezTo>
                <a:cubicBezTo>
                  <a:pt x="-66" y="19067"/>
                  <a:pt x="-66" y="19722"/>
                  <a:pt x="197" y="20289"/>
                </a:cubicBezTo>
                <a:cubicBezTo>
                  <a:pt x="300" y="20513"/>
                  <a:pt x="442" y="20714"/>
                  <a:pt x="615" y="20889"/>
                </a:cubicBezTo>
                <a:cubicBezTo>
                  <a:pt x="789" y="21064"/>
                  <a:pt x="997" y="21206"/>
                  <a:pt x="1220" y="21310"/>
                </a:cubicBezTo>
                <a:cubicBezTo>
                  <a:pt x="1783" y="21575"/>
                  <a:pt x="2433" y="21575"/>
                  <a:pt x="2996" y="21310"/>
                </a:cubicBezTo>
                <a:cubicBezTo>
                  <a:pt x="3345" y="21140"/>
                  <a:pt x="3726" y="20754"/>
                  <a:pt x="4373" y="20102"/>
                </a:cubicBezTo>
                <a:lnTo>
                  <a:pt x="15143" y="9262"/>
                </a:lnTo>
                <a:lnTo>
                  <a:pt x="15952" y="10077"/>
                </a:lnTo>
                <a:cubicBezTo>
                  <a:pt x="16374" y="10492"/>
                  <a:pt x="16970" y="10685"/>
                  <a:pt x="17552" y="10593"/>
                </a:cubicBezTo>
                <a:cubicBezTo>
                  <a:pt x="18284" y="10476"/>
                  <a:pt x="18875" y="9942"/>
                  <a:pt x="19077" y="9225"/>
                </a:cubicBezTo>
                <a:lnTo>
                  <a:pt x="21226" y="2798"/>
                </a:lnTo>
                <a:cubicBezTo>
                  <a:pt x="21534" y="1915"/>
                  <a:pt x="21236" y="927"/>
                  <a:pt x="20482" y="381"/>
                </a:cubicBezTo>
                <a:cubicBezTo>
                  <a:pt x="20197" y="174"/>
                  <a:pt x="19862" y="56"/>
                  <a:pt x="19524" y="15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6" name="Shape"/>
          <p:cNvSpPr/>
          <p:nvPr/>
        </p:nvSpPr>
        <p:spPr>
          <a:xfrm>
            <a:off x="6817782" y="4357632"/>
            <a:ext cx="455707" cy="45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410" extrusionOk="0">
                <a:moveTo>
                  <a:pt x="2109" y="0"/>
                </a:moveTo>
                <a:cubicBezTo>
                  <a:pt x="1805" y="0"/>
                  <a:pt x="1506" y="64"/>
                  <a:pt x="1223" y="196"/>
                </a:cubicBezTo>
                <a:cubicBezTo>
                  <a:pt x="1000" y="300"/>
                  <a:pt x="791" y="442"/>
                  <a:pt x="617" y="616"/>
                </a:cubicBezTo>
                <a:cubicBezTo>
                  <a:pt x="443" y="790"/>
                  <a:pt x="301" y="990"/>
                  <a:pt x="197" y="1213"/>
                </a:cubicBezTo>
                <a:cubicBezTo>
                  <a:pt x="-66" y="1778"/>
                  <a:pt x="-66" y="2430"/>
                  <a:pt x="197" y="2995"/>
                </a:cubicBezTo>
                <a:cubicBezTo>
                  <a:pt x="367" y="3344"/>
                  <a:pt x="761" y="3736"/>
                  <a:pt x="1410" y="4385"/>
                </a:cubicBezTo>
                <a:lnTo>
                  <a:pt x="12201" y="15180"/>
                </a:lnTo>
                <a:lnTo>
                  <a:pt x="11381" y="16001"/>
                </a:lnTo>
                <a:cubicBezTo>
                  <a:pt x="10968" y="16424"/>
                  <a:pt x="10785" y="17012"/>
                  <a:pt x="10877" y="17596"/>
                </a:cubicBezTo>
                <a:cubicBezTo>
                  <a:pt x="10993" y="18330"/>
                  <a:pt x="11524" y="18932"/>
                  <a:pt x="12239" y="19136"/>
                </a:cubicBezTo>
                <a:lnTo>
                  <a:pt x="18637" y="21291"/>
                </a:lnTo>
                <a:cubicBezTo>
                  <a:pt x="19516" y="21600"/>
                  <a:pt x="20490" y="21291"/>
                  <a:pt x="21034" y="20535"/>
                </a:cubicBezTo>
                <a:cubicBezTo>
                  <a:pt x="21446" y="19963"/>
                  <a:pt x="21534" y="19219"/>
                  <a:pt x="21267" y="18567"/>
                </a:cubicBezTo>
                <a:lnTo>
                  <a:pt x="19206" y="12353"/>
                </a:lnTo>
                <a:cubicBezTo>
                  <a:pt x="19031" y="11678"/>
                  <a:pt x="18515" y="11151"/>
                  <a:pt x="17844" y="10963"/>
                </a:cubicBezTo>
                <a:cubicBezTo>
                  <a:pt x="17136" y="10763"/>
                  <a:pt x="16379" y="10975"/>
                  <a:pt x="15876" y="11513"/>
                </a:cubicBezTo>
                <a:lnTo>
                  <a:pt x="15186" y="12204"/>
                </a:lnTo>
                <a:lnTo>
                  <a:pt x="4385" y="1409"/>
                </a:lnTo>
                <a:cubicBezTo>
                  <a:pt x="3736" y="760"/>
                  <a:pt x="3354" y="366"/>
                  <a:pt x="3005" y="196"/>
                </a:cubicBezTo>
                <a:cubicBezTo>
                  <a:pt x="2722" y="64"/>
                  <a:pt x="2414" y="0"/>
                  <a:pt x="2109" y="0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7" name="Shape"/>
          <p:cNvSpPr/>
          <p:nvPr/>
        </p:nvSpPr>
        <p:spPr>
          <a:xfrm>
            <a:off x="4925372" y="4357632"/>
            <a:ext cx="455396" cy="45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21485" extrusionOk="0">
                <a:moveTo>
                  <a:pt x="19241" y="0"/>
                </a:moveTo>
                <a:cubicBezTo>
                  <a:pt x="18937" y="0"/>
                  <a:pt x="18639" y="64"/>
                  <a:pt x="18357" y="196"/>
                </a:cubicBezTo>
                <a:cubicBezTo>
                  <a:pt x="18009" y="367"/>
                  <a:pt x="17618" y="762"/>
                  <a:pt x="16971" y="1413"/>
                </a:cubicBezTo>
                <a:lnTo>
                  <a:pt x="6210" y="12238"/>
                </a:lnTo>
                <a:lnTo>
                  <a:pt x="5392" y="11415"/>
                </a:lnTo>
                <a:cubicBezTo>
                  <a:pt x="4970" y="11000"/>
                  <a:pt x="4383" y="10817"/>
                  <a:pt x="3801" y="10910"/>
                </a:cubicBezTo>
                <a:cubicBezTo>
                  <a:pt x="3070" y="11026"/>
                  <a:pt x="2469" y="11559"/>
                  <a:pt x="2267" y="12276"/>
                </a:cubicBezTo>
                <a:lnTo>
                  <a:pt x="118" y="18694"/>
                </a:lnTo>
                <a:cubicBezTo>
                  <a:pt x="-190" y="19575"/>
                  <a:pt x="118" y="20553"/>
                  <a:pt x="871" y="21099"/>
                </a:cubicBezTo>
                <a:cubicBezTo>
                  <a:pt x="1442" y="21511"/>
                  <a:pt x="2184" y="21600"/>
                  <a:pt x="2834" y="21333"/>
                </a:cubicBezTo>
                <a:lnTo>
                  <a:pt x="9028" y="19265"/>
                </a:lnTo>
                <a:cubicBezTo>
                  <a:pt x="9701" y="19089"/>
                  <a:pt x="10235" y="18572"/>
                  <a:pt x="10423" y="17899"/>
                </a:cubicBezTo>
                <a:cubicBezTo>
                  <a:pt x="10622" y="17188"/>
                  <a:pt x="10402" y="16419"/>
                  <a:pt x="9865" y="15915"/>
                </a:cubicBezTo>
                <a:lnTo>
                  <a:pt x="9186" y="15232"/>
                </a:lnTo>
                <a:lnTo>
                  <a:pt x="19948" y="4397"/>
                </a:lnTo>
                <a:cubicBezTo>
                  <a:pt x="20595" y="3747"/>
                  <a:pt x="20978" y="3354"/>
                  <a:pt x="21147" y="3003"/>
                </a:cubicBezTo>
                <a:cubicBezTo>
                  <a:pt x="21410" y="2437"/>
                  <a:pt x="21410" y="1783"/>
                  <a:pt x="21147" y="1216"/>
                </a:cubicBezTo>
                <a:cubicBezTo>
                  <a:pt x="21044" y="993"/>
                  <a:pt x="20902" y="792"/>
                  <a:pt x="20729" y="618"/>
                </a:cubicBezTo>
                <a:cubicBezTo>
                  <a:pt x="20555" y="443"/>
                  <a:pt x="20356" y="301"/>
                  <a:pt x="20134" y="196"/>
                </a:cubicBezTo>
                <a:cubicBezTo>
                  <a:pt x="19852" y="64"/>
                  <a:pt x="19544" y="0"/>
                  <a:pt x="19241" y="0"/>
                </a:cubicBez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8" name="S"/>
          <p:cNvSpPr txBox="1"/>
          <p:nvPr/>
        </p:nvSpPr>
        <p:spPr>
          <a:xfrm>
            <a:off x="4481851" y="2016460"/>
            <a:ext cx="38613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9" name="Circle"/>
          <p:cNvSpPr/>
          <p:nvPr/>
        </p:nvSpPr>
        <p:spPr>
          <a:xfrm>
            <a:off x="5115261" y="2653981"/>
            <a:ext cx="1961750" cy="196175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66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sz="3200" dirty="0">
              <a:solidFill>
                <a:schemeClr val="bg1"/>
              </a:solidFill>
              <a:latin typeface="+mj-ea"/>
              <a:ea typeface="+mj-ea"/>
              <a:cs typeface="Montserrat Bold"/>
            </a:endParaRPr>
          </a:p>
        </p:txBody>
      </p:sp>
      <p:sp>
        <p:nvSpPr>
          <p:cNvPr id="89" name="S">
            <a:extLst>
              <a:ext uri="{FF2B5EF4-FFF2-40B4-BE49-F238E27FC236}">
                <a16:creationId xmlns:a16="http://schemas.microsoft.com/office/drawing/2014/main" id="{9FC19A21-B65B-4D85-99E1-E62DD307E965}"/>
              </a:ext>
            </a:extLst>
          </p:cNvPr>
          <p:cNvSpPr txBox="1"/>
          <p:nvPr/>
        </p:nvSpPr>
        <p:spPr>
          <a:xfrm>
            <a:off x="7374154" y="2016460"/>
            <a:ext cx="38613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0" name="S">
            <a:extLst>
              <a:ext uri="{FF2B5EF4-FFF2-40B4-BE49-F238E27FC236}">
                <a16:creationId xmlns:a16="http://schemas.microsoft.com/office/drawing/2014/main" id="{1FBC31E9-2CB3-4819-BEBE-E144E1104992}"/>
              </a:ext>
            </a:extLst>
          </p:cNvPr>
          <p:cNvSpPr txBox="1"/>
          <p:nvPr/>
        </p:nvSpPr>
        <p:spPr>
          <a:xfrm>
            <a:off x="7374154" y="4948714"/>
            <a:ext cx="38613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1" name="S">
            <a:extLst>
              <a:ext uri="{FF2B5EF4-FFF2-40B4-BE49-F238E27FC236}">
                <a16:creationId xmlns:a16="http://schemas.microsoft.com/office/drawing/2014/main" id="{3BB94A5D-65E8-45A8-B477-57C6725CA3A5}"/>
              </a:ext>
            </a:extLst>
          </p:cNvPr>
          <p:cNvSpPr txBox="1"/>
          <p:nvPr/>
        </p:nvSpPr>
        <p:spPr>
          <a:xfrm>
            <a:off x="4457387" y="4948714"/>
            <a:ext cx="38613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3" name="@稿定PPT实验室 出品-13-1">
            <a:extLst>
              <a:ext uri="{FF2B5EF4-FFF2-40B4-BE49-F238E27FC236}">
                <a16:creationId xmlns:a16="http://schemas.microsoft.com/office/drawing/2014/main" id="{E3FDD2FF-DF65-4830-9241-B5AEDFE75E09}"/>
              </a:ext>
            </a:extLst>
          </p:cNvPr>
          <p:cNvSpPr txBox="1"/>
          <p:nvPr/>
        </p:nvSpPr>
        <p:spPr>
          <a:xfrm>
            <a:off x="1799215" y="1865946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800" b="1" dirty="0"/>
              <a:t>相关概述</a:t>
            </a:r>
          </a:p>
        </p:txBody>
      </p:sp>
      <p:sp>
        <p:nvSpPr>
          <p:cNvPr id="40" name="@稿定PPT实验室 出品-15-1">
            <a:extLst>
              <a:ext uri="{FF2B5EF4-FFF2-40B4-BE49-F238E27FC236}">
                <a16:creationId xmlns:a16="http://schemas.microsoft.com/office/drawing/2014/main" id="{CDE33732-5D63-4DF7-9EEC-83D8039AD567}"/>
              </a:ext>
            </a:extLst>
          </p:cNvPr>
          <p:cNvSpPr txBox="1"/>
          <p:nvPr/>
        </p:nvSpPr>
        <p:spPr>
          <a:xfrm>
            <a:off x="5371335" y="3365118"/>
            <a:ext cx="1388369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2" name="@稿定PPT实验室 出品-9">
            <a:extLst>
              <a:ext uri="{FF2B5EF4-FFF2-40B4-BE49-F238E27FC236}">
                <a16:creationId xmlns:a16="http://schemas.microsoft.com/office/drawing/2014/main" id="{597CBA4E-C1D7-4A8F-8564-9764E31FBF1D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工作概述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D5B93E4-205F-457D-A6D9-9623C27B1E00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57150E5-EC36-464C-B355-728771647514}"/>
              </a:ext>
            </a:extLst>
          </p:cNvPr>
          <p:cNvSpPr txBox="1"/>
          <p:nvPr/>
        </p:nvSpPr>
        <p:spPr>
          <a:xfrm>
            <a:off x="5632565" y="2763495"/>
            <a:ext cx="916451" cy="11079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>
            <a:defPPr>
              <a:defRPr lang="zh-CN"/>
            </a:defPPr>
            <a:lvl1pPr>
              <a:defRPr sz="660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8000" b="1" dirty="0">
                <a:ln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zh-CN" altLang="en-US" sz="8000" b="1" dirty="0">
              <a:ln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15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7E7BF2F-9B0E-407C-8994-8E64157007CA}"/>
              </a:ext>
            </a:extLst>
          </p:cNvPr>
          <p:cNvSpPr txBox="1"/>
          <p:nvPr/>
        </p:nvSpPr>
        <p:spPr>
          <a:xfrm>
            <a:off x="5612245" y="3462703"/>
            <a:ext cx="916451" cy="11079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>
            <a:defPPr>
              <a:defRPr lang="zh-CN"/>
            </a:defPPr>
            <a:lvl1pPr>
              <a:defRPr sz="660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 sz="8000" b="1" dirty="0">
              <a:ln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15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91279869-F476-403F-BE6E-61151B22AD2A}"/>
              </a:ext>
            </a:extLst>
          </p:cNvPr>
          <p:cNvSpPr/>
          <p:nvPr/>
        </p:nvSpPr>
        <p:spPr>
          <a:xfrm>
            <a:off x="5220120" y="3487247"/>
            <a:ext cx="1759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四大方面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9" name="@稿定PPT实验室 出品-13-1">
            <a:extLst>
              <a:ext uri="{FF2B5EF4-FFF2-40B4-BE49-F238E27FC236}">
                <a16:creationId xmlns:a16="http://schemas.microsoft.com/office/drawing/2014/main" id="{907098F5-E007-4218-8C90-FEFC9CFB2930}"/>
              </a:ext>
            </a:extLst>
          </p:cNvPr>
          <p:cNvSpPr txBox="1"/>
          <p:nvPr/>
        </p:nvSpPr>
        <p:spPr>
          <a:xfrm>
            <a:off x="7927056" y="1865946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800" b="1" dirty="0"/>
              <a:t>相关概述</a:t>
            </a:r>
          </a:p>
        </p:txBody>
      </p:sp>
      <p:sp>
        <p:nvSpPr>
          <p:cNvPr id="45" name="@稿定PPT实验室 出品-13-1">
            <a:extLst>
              <a:ext uri="{FF2B5EF4-FFF2-40B4-BE49-F238E27FC236}">
                <a16:creationId xmlns:a16="http://schemas.microsoft.com/office/drawing/2014/main" id="{D8D5439C-A775-43DC-BB76-BA3AC969C4B2}"/>
              </a:ext>
            </a:extLst>
          </p:cNvPr>
          <p:cNvSpPr txBox="1"/>
          <p:nvPr/>
        </p:nvSpPr>
        <p:spPr>
          <a:xfrm>
            <a:off x="1799215" y="4859747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800" b="1" dirty="0"/>
              <a:t>相关概述</a:t>
            </a:r>
          </a:p>
        </p:txBody>
      </p:sp>
      <p:sp>
        <p:nvSpPr>
          <p:cNvPr id="50" name="@稿定PPT实验室 出品-13-1">
            <a:extLst>
              <a:ext uri="{FF2B5EF4-FFF2-40B4-BE49-F238E27FC236}">
                <a16:creationId xmlns:a16="http://schemas.microsoft.com/office/drawing/2014/main" id="{F0900816-C440-43B6-AC53-832344A2BED6}"/>
              </a:ext>
            </a:extLst>
          </p:cNvPr>
          <p:cNvSpPr txBox="1"/>
          <p:nvPr/>
        </p:nvSpPr>
        <p:spPr>
          <a:xfrm>
            <a:off x="7927056" y="4859747"/>
            <a:ext cx="2261570" cy="2457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 kumimoji="0" sz="16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800" b="1" dirty="0"/>
              <a:t>相关概述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16ED1687-0E9D-4E24-8BD5-659ADD57F72B}"/>
              </a:ext>
            </a:extLst>
          </p:cNvPr>
          <p:cNvSpPr txBox="1"/>
          <p:nvPr/>
        </p:nvSpPr>
        <p:spPr>
          <a:xfrm>
            <a:off x="1133605" y="2149047"/>
            <a:ext cx="304913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E9A4C5B3-D243-42CB-BDDC-75F11B0D794B}"/>
              </a:ext>
            </a:extLst>
          </p:cNvPr>
          <p:cNvSpPr txBox="1"/>
          <p:nvPr/>
        </p:nvSpPr>
        <p:spPr>
          <a:xfrm>
            <a:off x="7934228" y="2149047"/>
            <a:ext cx="3124168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EB2F1E84-75C6-4D8F-B123-AED55812A6A8}"/>
              </a:ext>
            </a:extLst>
          </p:cNvPr>
          <p:cNvSpPr txBox="1"/>
          <p:nvPr/>
        </p:nvSpPr>
        <p:spPr>
          <a:xfrm>
            <a:off x="7934228" y="5173897"/>
            <a:ext cx="3289094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E669673-6749-4BAB-AA4F-612B4808485E}"/>
              </a:ext>
            </a:extLst>
          </p:cNvPr>
          <p:cNvSpPr/>
          <p:nvPr/>
        </p:nvSpPr>
        <p:spPr>
          <a:xfrm>
            <a:off x="5305657" y="3944233"/>
            <a:ext cx="1588455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pPr algn="dist"/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SI DA FANG MIAN</a:t>
            </a:r>
          </a:p>
        </p:txBody>
      </p:sp>
      <p:sp>
        <p:nvSpPr>
          <p:cNvPr id="81" name="TextBox 21">
            <a:extLst>
              <a:ext uri="{FF2B5EF4-FFF2-40B4-BE49-F238E27FC236}">
                <a16:creationId xmlns:a16="http://schemas.microsoft.com/office/drawing/2014/main" id="{B63360FB-9477-46B1-8B28-44F6EE1C2DB8}"/>
              </a:ext>
            </a:extLst>
          </p:cNvPr>
          <p:cNvSpPr txBox="1"/>
          <p:nvPr/>
        </p:nvSpPr>
        <p:spPr>
          <a:xfrm>
            <a:off x="1133605" y="5173897"/>
            <a:ext cx="3049139" cy="58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05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任意形状 95">
            <a:extLst>
              <a:ext uri="{FF2B5EF4-FFF2-40B4-BE49-F238E27FC236}">
                <a16:creationId xmlns:a16="http://schemas.microsoft.com/office/drawing/2014/main" id="{8FC26CF7-BBC2-B14F-8EC7-9C7F144AE1BC}"/>
              </a:ext>
            </a:extLst>
          </p:cNvPr>
          <p:cNvSpPr/>
          <p:nvPr/>
        </p:nvSpPr>
        <p:spPr>
          <a:xfrm>
            <a:off x="6078952" y="2747852"/>
            <a:ext cx="45719" cy="526929"/>
          </a:xfrm>
          <a:custGeom>
            <a:avLst/>
            <a:gdLst>
              <a:gd name="connsiteX0" fmla="*/ 0 w 8218"/>
              <a:gd name="connsiteY0" fmla="*/ 0 h 352936"/>
              <a:gd name="connsiteX1" fmla="*/ 0 w 8218"/>
              <a:gd name="connsiteY1" fmla="*/ 352937 h 3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8" h="352936">
                <a:moveTo>
                  <a:pt x="0" y="0"/>
                </a:moveTo>
                <a:lnTo>
                  <a:pt x="0" y="352937"/>
                </a:lnTo>
              </a:path>
            </a:pathLst>
          </a:custGeom>
          <a:ln w="24651" cap="flat">
            <a:solidFill>
              <a:srgbClr val="5BC49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任意形状 80">
            <a:extLst>
              <a:ext uri="{FF2B5EF4-FFF2-40B4-BE49-F238E27FC236}">
                <a16:creationId xmlns:a16="http://schemas.microsoft.com/office/drawing/2014/main" id="{9A294D71-3CB9-5644-8273-9BA04B5C3812}"/>
              </a:ext>
            </a:extLst>
          </p:cNvPr>
          <p:cNvSpPr/>
          <p:nvPr/>
        </p:nvSpPr>
        <p:spPr>
          <a:xfrm>
            <a:off x="5076928" y="1766714"/>
            <a:ext cx="1997053" cy="1009563"/>
          </a:xfrm>
          <a:prstGeom prst="round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017973FA-6D9C-0947-99DF-D91021FED645}"/>
              </a:ext>
            </a:extLst>
          </p:cNvPr>
          <p:cNvSpPr/>
          <p:nvPr/>
        </p:nvSpPr>
        <p:spPr>
          <a:xfrm>
            <a:off x="5076928" y="3322250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41727CB4-7172-454E-B641-74E3CBABE162}"/>
              </a:ext>
            </a:extLst>
          </p:cNvPr>
          <p:cNvSpPr/>
          <p:nvPr/>
        </p:nvSpPr>
        <p:spPr>
          <a:xfrm>
            <a:off x="3942799" y="4988439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0B4D796E-8694-634B-AC85-775389E33CCD}"/>
              </a:ext>
            </a:extLst>
          </p:cNvPr>
          <p:cNvSpPr/>
          <p:nvPr/>
        </p:nvSpPr>
        <p:spPr>
          <a:xfrm>
            <a:off x="627822" y="4988439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AB5E9E78-A620-E445-82BC-7F75AC753146}"/>
              </a:ext>
            </a:extLst>
          </p:cNvPr>
          <p:cNvSpPr/>
          <p:nvPr/>
        </p:nvSpPr>
        <p:spPr>
          <a:xfrm>
            <a:off x="6186402" y="4988439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A5299558-43AD-8640-BCF1-107BE6EEDDB0}"/>
              </a:ext>
            </a:extLst>
          </p:cNvPr>
          <p:cNvSpPr/>
          <p:nvPr/>
        </p:nvSpPr>
        <p:spPr>
          <a:xfrm>
            <a:off x="9567125" y="4988439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5F87A0BE-1FBE-9F49-ADC6-0EB628BD15B7}"/>
              </a:ext>
            </a:extLst>
          </p:cNvPr>
          <p:cNvSpPr/>
          <p:nvPr/>
        </p:nvSpPr>
        <p:spPr>
          <a:xfrm>
            <a:off x="2151203" y="3322250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174623A3-5CE9-A84A-A06E-844F83EFE0A1}"/>
              </a:ext>
            </a:extLst>
          </p:cNvPr>
          <p:cNvSpPr/>
          <p:nvPr/>
        </p:nvSpPr>
        <p:spPr>
          <a:xfrm>
            <a:off x="8002652" y="3322250"/>
            <a:ext cx="1997053" cy="845406"/>
          </a:xfrm>
          <a:prstGeom prst="roundRect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44" name="任意形状 89">
            <a:extLst>
              <a:ext uri="{FF2B5EF4-FFF2-40B4-BE49-F238E27FC236}">
                <a16:creationId xmlns:a16="http://schemas.microsoft.com/office/drawing/2014/main" id="{8DB0176A-4B2E-D245-B41A-9E127138E245}"/>
              </a:ext>
            </a:extLst>
          </p:cNvPr>
          <p:cNvSpPr/>
          <p:nvPr/>
        </p:nvSpPr>
        <p:spPr>
          <a:xfrm>
            <a:off x="3141512" y="2542506"/>
            <a:ext cx="1877887" cy="693561"/>
          </a:xfrm>
          <a:custGeom>
            <a:avLst/>
            <a:gdLst>
              <a:gd name="connsiteX0" fmla="*/ 1877888 w 1877887"/>
              <a:gd name="connsiteY0" fmla="*/ 0 h 693561"/>
              <a:gd name="connsiteX1" fmla="*/ 468445 w 1877887"/>
              <a:gd name="connsiteY1" fmla="*/ 0 h 693561"/>
              <a:gd name="connsiteX2" fmla="*/ 0 w 1877887"/>
              <a:gd name="connsiteY2" fmla="*/ 467846 h 693561"/>
              <a:gd name="connsiteX3" fmla="*/ 0 w 1877887"/>
              <a:gd name="connsiteY3" fmla="*/ 693562 h 69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887" h="693561">
                <a:moveTo>
                  <a:pt x="1877888" y="0"/>
                </a:moveTo>
                <a:lnTo>
                  <a:pt x="468445" y="0"/>
                </a:lnTo>
                <a:cubicBezTo>
                  <a:pt x="209732" y="0"/>
                  <a:pt x="0" y="209464"/>
                  <a:pt x="0" y="467846"/>
                </a:cubicBezTo>
                <a:lnTo>
                  <a:pt x="0" y="693562"/>
                </a:lnTo>
              </a:path>
            </a:pathLst>
          </a:custGeom>
          <a:noFill/>
          <a:ln w="24651" cap="flat">
            <a:gradFill>
              <a:gsLst>
                <a:gs pos="100000">
                  <a:srgbClr val="FF1313"/>
                </a:gs>
                <a:gs pos="0">
                  <a:srgbClr val="0155FB"/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任意形状 90">
            <a:extLst>
              <a:ext uri="{FF2B5EF4-FFF2-40B4-BE49-F238E27FC236}">
                <a16:creationId xmlns:a16="http://schemas.microsoft.com/office/drawing/2014/main" id="{C888CC9D-FE5E-4F48-947D-4FBF71A9072F}"/>
              </a:ext>
            </a:extLst>
          </p:cNvPr>
          <p:cNvSpPr/>
          <p:nvPr/>
        </p:nvSpPr>
        <p:spPr>
          <a:xfrm>
            <a:off x="7123291" y="2542506"/>
            <a:ext cx="1877887" cy="693561"/>
          </a:xfrm>
          <a:custGeom>
            <a:avLst/>
            <a:gdLst>
              <a:gd name="connsiteX0" fmla="*/ 0 w 1877887"/>
              <a:gd name="connsiteY0" fmla="*/ 0 h 693561"/>
              <a:gd name="connsiteX1" fmla="*/ 1409443 w 1877887"/>
              <a:gd name="connsiteY1" fmla="*/ 0 h 693561"/>
              <a:gd name="connsiteX2" fmla="*/ 1877888 w 1877887"/>
              <a:gd name="connsiteY2" fmla="*/ 467846 h 693561"/>
              <a:gd name="connsiteX3" fmla="*/ 1877888 w 1877887"/>
              <a:gd name="connsiteY3" fmla="*/ 693562 h 69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887" h="693561">
                <a:moveTo>
                  <a:pt x="0" y="0"/>
                </a:moveTo>
                <a:lnTo>
                  <a:pt x="1409443" y="0"/>
                </a:lnTo>
                <a:cubicBezTo>
                  <a:pt x="1668156" y="0"/>
                  <a:pt x="1877888" y="209464"/>
                  <a:pt x="1877888" y="467846"/>
                </a:cubicBezTo>
                <a:lnTo>
                  <a:pt x="1877888" y="693562"/>
                </a:lnTo>
              </a:path>
            </a:pathLst>
          </a:custGeom>
          <a:noFill/>
          <a:ln w="24651" cap="flat">
            <a:gradFill>
              <a:gsLst>
                <a:gs pos="100000">
                  <a:srgbClr val="FF1313"/>
                </a:gs>
                <a:gs pos="0">
                  <a:srgbClr val="0155FB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任意形状 91">
            <a:extLst>
              <a:ext uri="{FF2B5EF4-FFF2-40B4-BE49-F238E27FC236}">
                <a16:creationId xmlns:a16="http://schemas.microsoft.com/office/drawing/2014/main" id="{91DBAAB0-21FF-FD41-B7F3-73D19D20E4A3}"/>
              </a:ext>
            </a:extLst>
          </p:cNvPr>
          <p:cNvSpPr/>
          <p:nvPr/>
        </p:nvSpPr>
        <p:spPr>
          <a:xfrm>
            <a:off x="1588248" y="4286670"/>
            <a:ext cx="1553263" cy="586859"/>
          </a:xfrm>
          <a:custGeom>
            <a:avLst/>
            <a:gdLst>
              <a:gd name="connsiteX0" fmla="*/ 1553264 w 1553263"/>
              <a:gd name="connsiteY0" fmla="*/ 0 h 586859"/>
              <a:gd name="connsiteX1" fmla="*/ 1553264 w 1553263"/>
              <a:gd name="connsiteY1" fmla="*/ 0 h 586859"/>
              <a:gd name="connsiteX2" fmla="*/ 1249186 w 1553263"/>
              <a:gd name="connsiteY2" fmla="*/ 303690 h 586859"/>
              <a:gd name="connsiteX3" fmla="*/ 283532 w 1553263"/>
              <a:gd name="connsiteY3" fmla="*/ 303690 h 586859"/>
              <a:gd name="connsiteX4" fmla="*/ 0 w 1553263"/>
              <a:gd name="connsiteY4" fmla="*/ 586860 h 586859"/>
              <a:gd name="connsiteX5" fmla="*/ 0 w 1553263"/>
              <a:gd name="connsiteY5" fmla="*/ 586860 h 58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3263" h="586859">
                <a:moveTo>
                  <a:pt x="1553264" y="0"/>
                </a:moveTo>
                <a:lnTo>
                  <a:pt x="1553264" y="0"/>
                </a:lnTo>
                <a:cubicBezTo>
                  <a:pt x="1553264" y="167727"/>
                  <a:pt x="1417127" y="303690"/>
                  <a:pt x="1249186" y="303690"/>
                </a:cubicBezTo>
                <a:lnTo>
                  <a:pt x="283532" y="303690"/>
                </a:lnTo>
                <a:cubicBezTo>
                  <a:pt x="126940" y="303690"/>
                  <a:pt x="0" y="430468"/>
                  <a:pt x="0" y="586860"/>
                </a:cubicBezTo>
                <a:lnTo>
                  <a:pt x="0" y="586860"/>
                </a:lnTo>
              </a:path>
            </a:pathLst>
          </a:custGeom>
          <a:noFill/>
          <a:ln w="24651" cap="flat">
            <a:solidFill>
              <a:srgbClr val="F6704D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任意形状 92">
            <a:extLst>
              <a:ext uri="{FF2B5EF4-FFF2-40B4-BE49-F238E27FC236}">
                <a16:creationId xmlns:a16="http://schemas.microsoft.com/office/drawing/2014/main" id="{93D16E70-D1D4-7B45-954E-9854CD5248D7}"/>
              </a:ext>
            </a:extLst>
          </p:cNvPr>
          <p:cNvSpPr/>
          <p:nvPr/>
        </p:nvSpPr>
        <p:spPr>
          <a:xfrm>
            <a:off x="4978308" y="4290774"/>
            <a:ext cx="1101255" cy="582755"/>
          </a:xfrm>
          <a:custGeom>
            <a:avLst/>
            <a:gdLst>
              <a:gd name="connsiteX0" fmla="*/ 1101256 w 1101255"/>
              <a:gd name="connsiteY0" fmla="*/ 0 h 582755"/>
              <a:gd name="connsiteX1" fmla="*/ 1101256 w 1101255"/>
              <a:gd name="connsiteY1" fmla="*/ 0 h 582755"/>
              <a:gd name="connsiteX2" fmla="*/ 799306 w 1101255"/>
              <a:gd name="connsiteY2" fmla="*/ 301564 h 582755"/>
              <a:gd name="connsiteX3" fmla="*/ 281551 w 1101255"/>
              <a:gd name="connsiteY3" fmla="*/ 301564 h 582755"/>
              <a:gd name="connsiteX4" fmla="*/ 0 w 1101255"/>
              <a:gd name="connsiteY4" fmla="*/ 582756 h 582755"/>
              <a:gd name="connsiteX5" fmla="*/ 0 w 1101255"/>
              <a:gd name="connsiteY5" fmla="*/ 582756 h 58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255" h="582755">
                <a:moveTo>
                  <a:pt x="1101256" y="0"/>
                </a:moveTo>
                <a:lnTo>
                  <a:pt x="1101256" y="0"/>
                </a:lnTo>
                <a:cubicBezTo>
                  <a:pt x="1101256" y="166553"/>
                  <a:pt x="966064" y="301564"/>
                  <a:pt x="799306" y="301564"/>
                </a:cubicBezTo>
                <a:lnTo>
                  <a:pt x="281551" y="301564"/>
                </a:lnTo>
                <a:cubicBezTo>
                  <a:pt x="126053" y="301564"/>
                  <a:pt x="0" y="427456"/>
                  <a:pt x="0" y="582756"/>
                </a:cubicBezTo>
                <a:lnTo>
                  <a:pt x="0" y="582756"/>
                </a:lnTo>
              </a:path>
            </a:pathLst>
          </a:custGeom>
          <a:noFill/>
          <a:ln w="24651" cap="flat">
            <a:solidFill>
              <a:srgbClr val="5BC49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任意形状 93">
            <a:extLst>
              <a:ext uri="{FF2B5EF4-FFF2-40B4-BE49-F238E27FC236}">
                <a16:creationId xmlns:a16="http://schemas.microsoft.com/office/drawing/2014/main" id="{90A5221D-493C-AA4F-AC32-AAE63B30479B}"/>
              </a:ext>
            </a:extLst>
          </p:cNvPr>
          <p:cNvSpPr/>
          <p:nvPr/>
        </p:nvSpPr>
        <p:spPr>
          <a:xfrm>
            <a:off x="6079563" y="4290774"/>
            <a:ext cx="1084819" cy="582755"/>
          </a:xfrm>
          <a:custGeom>
            <a:avLst/>
            <a:gdLst>
              <a:gd name="connsiteX0" fmla="*/ 0 w 1084819"/>
              <a:gd name="connsiteY0" fmla="*/ 0 h 582755"/>
              <a:gd name="connsiteX1" fmla="*/ 0 w 1084819"/>
              <a:gd name="connsiteY1" fmla="*/ 0 h 582755"/>
              <a:gd name="connsiteX2" fmla="*/ 301950 w 1084819"/>
              <a:gd name="connsiteY2" fmla="*/ 301564 h 582755"/>
              <a:gd name="connsiteX3" fmla="*/ 803268 w 1084819"/>
              <a:gd name="connsiteY3" fmla="*/ 301564 h 582755"/>
              <a:gd name="connsiteX4" fmla="*/ 1084819 w 1084819"/>
              <a:gd name="connsiteY4" fmla="*/ 582756 h 582755"/>
              <a:gd name="connsiteX5" fmla="*/ 1084819 w 1084819"/>
              <a:gd name="connsiteY5" fmla="*/ 582756 h 58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819" h="582755">
                <a:moveTo>
                  <a:pt x="0" y="0"/>
                </a:moveTo>
                <a:lnTo>
                  <a:pt x="0" y="0"/>
                </a:lnTo>
                <a:cubicBezTo>
                  <a:pt x="0" y="166553"/>
                  <a:pt x="135192" y="301564"/>
                  <a:pt x="301950" y="301564"/>
                </a:cubicBezTo>
                <a:lnTo>
                  <a:pt x="803268" y="301564"/>
                </a:lnTo>
                <a:cubicBezTo>
                  <a:pt x="958766" y="301564"/>
                  <a:pt x="1084819" y="427456"/>
                  <a:pt x="1084819" y="582756"/>
                </a:cubicBezTo>
                <a:lnTo>
                  <a:pt x="1084819" y="582756"/>
                </a:lnTo>
              </a:path>
            </a:pathLst>
          </a:custGeom>
          <a:noFill/>
          <a:ln w="24651" cap="flat">
            <a:solidFill>
              <a:srgbClr val="5BC49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任意形状 94">
            <a:extLst>
              <a:ext uri="{FF2B5EF4-FFF2-40B4-BE49-F238E27FC236}">
                <a16:creationId xmlns:a16="http://schemas.microsoft.com/office/drawing/2014/main" id="{DFB172DC-B23A-B540-AB51-00C0D1ADAACB}"/>
              </a:ext>
            </a:extLst>
          </p:cNvPr>
          <p:cNvSpPr/>
          <p:nvPr/>
        </p:nvSpPr>
        <p:spPr>
          <a:xfrm>
            <a:off x="9005287" y="4290774"/>
            <a:ext cx="1536826" cy="582755"/>
          </a:xfrm>
          <a:custGeom>
            <a:avLst/>
            <a:gdLst>
              <a:gd name="connsiteX0" fmla="*/ 0 w 1536826"/>
              <a:gd name="connsiteY0" fmla="*/ 0 h 582755"/>
              <a:gd name="connsiteX1" fmla="*/ 0 w 1536826"/>
              <a:gd name="connsiteY1" fmla="*/ 0 h 582755"/>
              <a:gd name="connsiteX2" fmla="*/ 301941 w 1536826"/>
              <a:gd name="connsiteY2" fmla="*/ 301564 h 582755"/>
              <a:gd name="connsiteX3" fmla="*/ 1255267 w 1536826"/>
              <a:gd name="connsiteY3" fmla="*/ 301564 h 582755"/>
              <a:gd name="connsiteX4" fmla="*/ 1536827 w 1536826"/>
              <a:gd name="connsiteY4" fmla="*/ 582756 h 582755"/>
              <a:gd name="connsiteX5" fmla="*/ 1536827 w 1536826"/>
              <a:gd name="connsiteY5" fmla="*/ 582756 h 58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6826" h="582755">
                <a:moveTo>
                  <a:pt x="0" y="0"/>
                </a:moveTo>
                <a:lnTo>
                  <a:pt x="0" y="0"/>
                </a:lnTo>
                <a:cubicBezTo>
                  <a:pt x="0" y="166553"/>
                  <a:pt x="135191" y="301564"/>
                  <a:pt x="301941" y="301564"/>
                </a:cubicBezTo>
                <a:lnTo>
                  <a:pt x="1255267" y="301564"/>
                </a:lnTo>
                <a:cubicBezTo>
                  <a:pt x="1410758" y="301564"/>
                  <a:pt x="1536827" y="427456"/>
                  <a:pt x="1536827" y="582756"/>
                </a:cubicBezTo>
                <a:lnTo>
                  <a:pt x="1536827" y="582756"/>
                </a:lnTo>
              </a:path>
            </a:pathLst>
          </a:custGeom>
          <a:noFill/>
          <a:ln w="24651" cap="flat">
            <a:solidFill>
              <a:srgbClr val="FF141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5668096" y="1999647"/>
            <a:ext cx="814715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总经理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550194" y="2332704"/>
            <a:ext cx="1125214" cy="14216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ZONG JING LI</a:t>
            </a:r>
          </a:p>
        </p:txBody>
      </p:sp>
      <p:sp>
        <p:nvSpPr>
          <p:cNvPr id="66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2608350" y="3519161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67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5528935" y="3519161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68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8468017" y="3519161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69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1047414" y="5166883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70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4408164" y="5166883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73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6651767" y="5166883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74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10099817" y="5166883"/>
            <a:ext cx="1066322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部门岗位</a:t>
            </a:r>
          </a:p>
        </p:txBody>
      </p:sp>
      <p:sp>
        <p:nvSpPr>
          <p:cNvPr id="75" name="矩形 74"/>
          <p:cNvSpPr/>
          <p:nvPr/>
        </p:nvSpPr>
        <p:spPr>
          <a:xfrm>
            <a:off x="5368712" y="3798731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78" name="矩形 77"/>
          <p:cNvSpPr/>
          <p:nvPr/>
        </p:nvSpPr>
        <p:spPr>
          <a:xfrm>
            <a:off x="8284790" y="3798731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79" name="矩形 78"/>
          <p:cNvSpPr/>
          <p:nvPr/>
        </p:nvSpPr>
        <p:spPr>
          <a:xfrm>
            <a:off x="6538732" y="5447922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80" name="矩形 79"/>
          <p:cNvSpPr/>
          <p:nvPr/>
        </p:nvSpPr>
        <p:spPr>
          <a:xfrm>
            <a:off x="4263440" y="5447922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81" name="矩形 80"/>
          <p:cNvSpPr/>
          <p:nvPr/>
        </p:nvSpPr>
        <p:spPr>
          <a:xfrm>
            <a:off x="870389" y="5447922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82" name="矩形 81"/>
          <p:cNvSpPr/>
          <p:nvPr/>
        </p:nvSpPr>
        <p:spPr>
          <a:xfrm>
            <a:off x="9877019" y="5447922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83" name="矩形 82"/>
          <p:cNvSpPr/>
          <p:nvPr/>
        </p:nvSpPr>
        <p:spPr>
          <a:xfrm>
            <a:off x="2418064" y="3798731"/>
            <a:ext cx="1511917" cy="2463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BU MEN GANG WEI</a:t>
            </a:r>
          </a:p>
        </p:txBody>
      </p:sp>
      <p:sp>
        <p:nvSpPr>
          <p:cNvPr id="35" name="@稿定PPT实验室 出品-9">
            <a:extLst>
              <a:ext uri="{FF2B5EF4-FFF2-40B4-BE49-F238E27FC236}">
                <a16:creationId xmlns:a16="http://schemas.microsoft.com/office/drawing/2014/main" id="{B8ACF0AF-D9E2-4264-8F86-2606823C5319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工作概述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296ABAB-CD10-45C5-92CD-D68F6C57EF5C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2A3E129-4A7F-4386-90AA-580054BE64CD}"/>
              </a:ext>
            </a:extLst>
          </p:cNvPr>
          <p:cNvGrpSpPr/>
          <p:nvPr/>
        </p:nvGrpSpPr>
        <p:grpSpPr>
          <a:xfrm>
            <a:off x="4560412" y="1043397"/>
            <a:ext cx="3071176" cy="581926"/>
            <a:chOff x="1545721" y="1361217"/>
            <a:chExt cx="3071176" cy="581926"/>
          </a:xfrm>
        </p:grpSpPr>
        <p:sp>
          <p:nvSpPr>
            <p:cNvPr id="47" name="@稿定PPT实验室 出品-9">
              <a:extLst>
                <a:ext uri="{FF2B5EF4-FFF2-40B4-BE49-F238E27FC236}">
                  <a16:creationId xmlns:a16="http://schemas.microsoft.com/office/drawing/2014/main" id="{105E1813-D374-49A1-BA26-093A86985C47}"/>
                </a:ext>
              </a:extLst>
            </p:cNvPr>
            <p:cNvSpPr txBox="1"/>
            <p:nvPr/>
          </p:nvSpPr>
          <p:spPr>
            <a:xfrm>
              <a:off x="2408649" y="1361217"/>
              <a:ext cx="1465723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rPr>
                <a:t>组织架构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C4081AF2-C430-4A26-9002-06AA52DABB48}"/>
                </a:ext>
              </a:extLst>
            </p:cNvPr>
            <p:cNvGrpSpPr/>
            <p:nvPr/>
          </p:nvGrpSpPr>
          <p:grpSpPr>
            <a:xfrm>
              <a:off x="2151066" y="1590517"/>
              <a:ext cx="220149" cy="132664"/>
              <a:chOff x="1985721" y="1711435"/>
              <a:chExt cx="267777" cy="161365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4A64665F-08A0-4B1A-B855-B25C61339CF6}"/>
                  </a:ext>
                </a:extLst>
              </p:cNvPr>
              <p:cNvSpPr/>
              <p:nvPr/>
            </p:nvSpPr>
            <p:spPr>
              <a:xfrm>
                <a:off x="2092134" y="1711436"/>
                <a:ext cx="161364" cy="161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4654D0A2-5665-40AC-ACC1-0D92A268CE62}"/>
                  </a:ext>
                </a:extLst>
              </p:cNvPr>
              <p:cNvSpPr/>
              <p:nvPr/>
            </p:nvSpPr>
            <p:spPr>
              <a:xfrm>
                <a:off x="1985721" y="1711435"/>
                <a:ext cx="161364" cy="16136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C21C8461-8E23-4F3F-A295-A986E9B06FE9}"/>
                </a:ext>
              </a:extLst>
            </p:cNvPr>
            <p:cNvGrpSpPr/>
            <p:nvPr/>
          </p:nvGrpSpPr>
          <p:grpSpPr>
            <a:xfrm>
              <a:off x="3779143" y="1596777"/>
              <a:ext cx="220149" cy="132664"/>
              <a:chOff x="1985721" y="1711435"/>
              <a:chExt cx="267777" cy="161365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58957AB7-7F00-4A24-B112-71400AE3FC60}"/>
                  </a:ext>
                </a:extLst>
              </p:cNvPr>
              <p:cNvSpPr/>
              <p:nvPr/>
            </p:nvSpPr>
            <p:spPr>
              <a:xfrm>
                <a:off x="2092134" y="1711436"/>
                <a:ext cx="161364" cy="161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45247009-5CBC-4150-9F84-7F4833C2B930}"/>
                  </a:ext>
                </a:extLst>
              </p:cNvPr>
              <p:cNvSpPr/>
              <p:nvPr/>
            </p:nvSpPr>
            <p:spPr>
              <a:xfrm>
                <a:off x="1985721" y="1711435"/>
                <a:ext cx="161364" cy="16136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1A10C256-7372-48E4-8628-1106CDDD739A}"/>
                </a:ext>
              </a:extLst>
            </p:cNvPr>
            <p:cNvCxnSpPr/>
            <p:nvPr/>
          </p:nvCxnSpPr>
          <p:spPr>
            <a:xfrm flipH="1">
              <a:off x="3999292" y="1658440"/>
              <a:ext cx="61760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74425F6A-2485-4C77-9C53-0A062636E794}"/>
                </a:ext>
              </a:extLst>
            </p:cNvPr>
            <p:cNvCxnSpPr/>
            <p:nvPr/>
          </p:nvCxnSpPr>
          <p:spPr>
            <a:xfrm>
              <a:off x="1545721" y="1652180"/>
              <a:ext cx="61760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48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33D0E177-8D47-4175-AA46-2C6B0E775E95}"/>
              </a:ext>
            </a:extLst>
          </p:cNvPr>
          <p:cNvCxnSpPr>
            <a:cxnSpLocks/>
          </p:cNvCxnSpPr>
          <p:nvPr/>
        </p:nvCxnSpPr>
        <p:spPr>
          <a:xfrm flipV="1">
            <a:off x="5769189" y="4755499"/>
            <a:ext cx="187113" cy="56026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3D0E177-8D47-4175-AA46-2C6B0E775E95}"/>
              </a:ext>
            </a:extLst>
          </p:cNvPr>
          <p:cNvCxnSpPr>
            <a:cxnSpLocks/>
          </p:cNvCxnSpPr>
          <p:nvPr/>
        </p:nvCxnSpPr>
        <p:spPr>
          <a:xfrm>
            <a:off x="5769042" y="1792571"/>
            <a:ext cx="344654" cy="1068364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D4A931F8-A1CC-454A-BC62-71F13B3383F0}"/>
              </a:ext>
            </a:extLst>
          </p:cNvPr>
          <p:cNvCxnSpPr>
            <a:cxnSpLocks/>
          </p:cNvCxnSpPr>
          <p:nvPr/>
        </p:nvCxnSpPr>
        <p:spPr>
          <a:xfrm flipV="1">
            <a:off x="2303985" y="4076617"/>
            <a:ext cx="4171951" cy="1418436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B573BC3F-E470-41D8-9E6D-F43F317102EB}"/>
              </a:ext>
            </a:extLst>
          </p:cNvPr>
          <p:cNvCxnSpPr>
            <a:cxnSpLocks/>
          </p:cNvCxnSpPr>
          <p:nvPr/>
        </p:nvCxnSpPr>
        <p:spPr>
          <a:xfrm>
            <a:off x="3505231" y="2152074"/>
            <a:ext cx="2986978" cy="12627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E39EDE7B-F486-4514-B1A3-C96ED91A16D2}"/>
              </a:ext>
            </a:extLst>
          </p:cNvPr>
          <p:cNvCxnSpPr>
            <a:cxnSpLocks/>
          </p:cNvCxnSpPr>
          <p:nvPr/>
        </p:nvCxnSpPr>
        <p:spPr>
          <a:xfrm>
            <a:off x="1637449" y="3075587"/>
            <a:ext cx="4396318" cy="43093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3C7F6C1E-8DB4-430C-A9FC-C88D3463A7F3}"/>
              </a:ext>
            </a:extLst>
          </p:cNvPr>
          <p:cNvCxnSpPr>
            <a:cxnSpLocks/>
          </p:cNvCxnSpPr>
          <p:nvPr/>
        </p:nvCxnSpPr>
        <p:spPr>
          <a:xfrm flipV="1">
            <a:off x="3031067" y="3810044"/>
            <a:ext cx="3064934" cy="406142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458A7B7B-8570-4EA6-A4DF-8A14EE0C94EA}"/>
              </a:ext>
            </a:extLst>
          </p:cNvPr>
          <p:cNvCxnSpPr>
            <a:cxnSpLocks/>
          </p:cNvCxnSpPr>
          <p:nvPr/>
        </p:nvCxnSpPr>
        <p:spPr>
          <a:xfrm flipH="1" flipV="1">
            <a:off x="6401419" y="4287979"/>
            <a:ext cx="1006461" cy="1058727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99DCFC05-701B-46DF-BEF6-E3C85E6CBFB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2" y="3810044"/>
            <a:ext cx="4137023" cy="147709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895E8D3E-B83D-464B-84AD-45BEAE1125F3}"/>
              </a:ext>
            </a:extLst>
          </p:cNvPr>
          <p:cNvCxnSpPr>
            <a:cxnSpLocks/>
          </p:cNvCxnSpPr>
          <p:nvPr/>
        </p:nvCxnSpPr>
        <p:spPr>
          <a:xfrm flipH="1" flipV="1">
            <a:off x="6096002" y="3810043"/>
            <a:ext cx="2460623" cy="222822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33D0E177-8D47-4175-AA46-2C6B0E775E95}"/>
              </a:ext>
            </a:extLst>
          </p:cNvPr>
          <p:cNvCxnSpPr>
            <a:cxnSpLocks/>
          </p:cNvCxnSpPr>
          <p:nvPr/>
        </p:nvCxnSpPr>
        <p:spPr>
          <a:xfrm flipH="1">
            <a:off x="6096002" y="2872064"/>
            <a:ext cx="4276723" cy="937979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7F92A332-D653-4A3F-9125-064AC516582F}"/>
              </a:ext>
            </a:extLst>
          </p:cNvPr>
          <p:cNvCxnSpPr>
            <a:cxnSpLocks/>
          </p:cNvCxnSpPr>
          <p:nvPr/>
        </p:nvCxnSpPr>
        <p:spPr>
          <a:xfrm flipH="1">
            <a:off x="6766380" y="1985098"/>
            <a:ext cx="1417196" cy="1056413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椭圆 101">
            <a:extLst>
              <a:ext uri="{FF2B5EF4-FFF2-40B4-BE49-F238E27FC236}">
                <a16:creationId xmlns:a16="http://schemas.microsoft.com/office/drawing/2014/main" id="{099451D9-AEC8-469E-B83C-A123153AE8F9}"/>
              </a:ext>
            </a:extLst>
          </p:cNvPr>
          <p:cNvSpPr/>
          <p:nvPr/>
        </p:nvSpPr>
        <p:spPr>
          <a:xfrm>
            <a:off x="2644531" y="1512655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7E348ADB-5678-4B41-97DA-9C7AE086BCC8}"/>
              </a:ext>
            </a:extLst>
          </p:cNvPr>
          <p:cNvSpPr/>
          <p:nvPr/>
        </p:nvSpPr>
        <p:spPr>
          <a:xfrm>
            <a:off x="2120096" y="3772919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D07F5EBF-8BB2-4A29-A866-AF870C647879}"/>
              </a:ext>
            </a:extLst>
          </p:cNvPr>
          <p:cNvSpPr/>
          <p:nvPr/>
        </p:nvSpPr>
        <p:spPr>
          <a:xfrm>
            <a:off x="743852" y="2551758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0144CF6E-3451-47E8-841C-209DF36D2C4F}"/>
              </a:ext>
            </a:extLst>
          </p:cNvPr>
          <p:cNvSpPr/>
          <p:nvPr/>
        </p:nvSpPr>
        <p:spPr>
          <a:xfrm>
            <a:off x="7316570" y="5187815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A82B9F7D-3E77-4D5E-8C35-0BAAA9A791AA}"/>
              </a:ext>
            </a:extLst>
          </p:cNvPr>
          <p:cNvSpPr/>
          <p:nvPr/>
        </p:nvSpPr>
        <p:spPr>
          <a:xfrm>
            <a:off x="10206658" y="4953672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2B93F0B5-7481-4EAA-A01B-615F6AC3B6FB}"/>
              </a:ext>
            </a:extLst>
          </p:cNvPr>
          <p:cNvSpPr/>
          <p:nvPr/>
        </p:nvSpPr>
        <p:spPr>
          <a:xfrm>
            <a:off x="10384380" y="2336243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2D98B592-CC94-4A7A-B94D-57212589BD31}"/>
              </a:ext>
            </a:extLst>
          </p:cNvPr>
          <p:cNvSpPr/>
          <p:nvPr/>
        </p:nvSpPr>
        <p:spPr>
          <a:xfrm>
            <a:off x="7862666" y="1090088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72EEB9BE-AF02-42C2-8889-AE767C09E7A3}"/>
              </a:ext>
            </a:extLst>
          </p:cNvPr>
          <p:cNvSpPr/>
          <p:nvPr/>
        </p:nvSpPr>
        <p:spPr>
          <a:xfrm>
            <a:off x="8548976" y="3643031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4A1987E3-1DD9-4602-A433-CFD61855646A}"/>
              </a:ext>
            </a:extLst>
          </p:cNvPr>
          <p:cNvSpPr/>
          <p:nvPr/>
        </p:nvSpPr>
        <p:spPr>
          <a:xfrm>
            <a:off x="1420519" y="5178715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2679283" y="1795872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14" name="矩形 113"/>
          <p:cNvSpPr/>
          <p:nvPr/>
        </p:nvSpPr>
        <p:spPr>
          <a:xfrm>
            <a:off x="2154848" y="4056136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15" name="矩形 114"/>
          <p:cNvSpPr/>
          <p:nvPr/>
        </p:nvSpPr>
        <p:spPr>
          <a:xfrm>
            <a:off x="1455271" y="5461932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16" name="矩形 115"/>
          <p:cNvSpPr/>
          <p:nvPr/>
        </p:nvSpPr>
        <p:spPr>
          <a:xfrm>
            <a:off x="778604" y="2834975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17" name="矩形 116"/>
          <p:cNvSpPr/>
          <p:nvPr/>
        </p:nvSpPr>
        <p:spPr>
          <a:xfrm>
            <a:off x="7351322" y="5471032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18" name="矩形 117"/>
          <p:cNvSpPr/>
          <p:nvPr/>
        </p:nvSpPr>
        <p:spPr>
          <a:xfrm>
            <a:off x="7897418" y="1373305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19" name="矩形 118"/>
          <p:cNvSpPr/>
          <p:nvPr/>
        </p:nvSpPr>
        <p:spPr>
          <a:xfrm>
            <a:off x="10419132" y="2619460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20" name="矩形 119"/>
          <p:cNvSpPr/>
          <p:nvPr/>
        </p:nvSpPr>
        <p:spPr>
          <a:xfrm>
            <a:off x="10241410" y="5236889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121" name="矩形 120"/>
          <p:cNvSpPr/>
          <p:nvPr/>
        </p:nvSpPr>
        <p:spPr>
          <a:xfrm>
            <a:off x="8583728" y="3926248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263738" y="1033372"/>
            <a:ext cx="904988" cy="904988"/>
            <a:chOff x="5223812" y="918693"/>
            <a:chExt cx="904988" cy="904988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B93F0B5-7481-4EAA-A01B-615F6AC3B6FB}"/>
                </a:ext>
              </a:extLst>
            </p:cNvPr>
            <p:cNvSpPr/>
            <p:nvPr/>
          </p:nvSpPr>
          <p:spPr>
            <a:xfrm>
              <a:off x="5223812" y="918693"/>
              <a:ext cx="904988" cy="904988"/>
            </a:xfrm>
            <a:prstGeom prst="ellipse">
              <a:avLst/>
            </a:prstGeom>
            <a:gradFill flip="none" rotWithShape="1">
              <a:gsLst>
                <a:gs pos="21000">
                  <a:schemeClr val="accent3"/>
                </a:gs>
                <a:gs pos="86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8217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58564" y="1201910"/>
              <a:ext cx="8354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+mj-ea"/>
                  <a:ea typeface="+mj-ea"/>
                </a:rPr>
                <a:t>LOGO</a:t>
              </a:r>
            </a:p>
          </p:txBody>
        </p:sp>
      </p:grpSp>
      <p:sp>
        <p:nvSpPr>
          <p:cNvPr id="50" name="椭圆 49">
            <a:extLst>
              <a:ext uri="{FF2B5EF4-FFF2-40B4-BE49-F238E27FC236}">
                <a16:creationId xmlns:a16="http://schemas.microsoft.com/office/drawing/2014/main" id="{2B93F0B5-7481-4EAA-A01B-615F6AC3B6FB}"/>
              </a:ext>
            </a:extLst>
          </p:cNvPr>
          <p:cNvSpPr/>
          <p:nvPr/>
        </p:nvSpPr>
        <p:spPr>
          <a:xfrm>
            <a:off x="5226012" y="5088450"/>
            <a:ext cx="904988" cy="904988"/>
          </a:xfrm>
          <a:prstGeom prst="ellipse">
            <a:avLst/>
          </a:prstGeom>
          <a:gradFill flip="none" rotWithShape="1">
            <a:gsLst>
              <a:gs pos="21000">
                <a:schemeClr val="accent3"/>
              </a:gs>
              <a:gs pos="86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8217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260764" y="5371667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LOGO</a:t>
            </a:r>
          </a:p>
        </p:txBody>
      </p:sp>
      <p:sp>
        <p:nvSpPr>
          <p:cNvPr id="47" name="@稿定PPT实验室 出品-9">
            <a:extLst>
              <a:ext uri="{FF2B5EF4-FFF2-40B4-BE49-F238E27FC236}">
                <a16:creationId xmlns:a16="http://schemas.microsoft.com/office/drawing/2014/main" id="{DDCD7BB2-F262-454B-80E2-CB9AF0E2AE92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工作概述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DD828271-D38D-47D2-BEB2-7EA714B4396F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00D54A5-BF6E-4ECC-8786-828F34844AD5}"/>
              </a:ext>
            </a:extLst>
          </p:cNvPr>
          <p:cNvGrpSpPr/>
          <p:nvPr/>
        </p:nvGrpSpPr>
        <p:grpSpPr>
          <a:xfrm>
            <a:off x="4998720" y="2354746"/>
            <a:ext cx="2194560" cy="2194560"/>
            <a:chOff x="4998720" y="2646846"/>
            <a:chExt cx="2194560" cy="2194560"/>
          </a:xfrm>
        </p:grpSpPr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2E9D82E5-F04B-48C1-8936-F7D3F8BA195D}"/>
                </a:ext>
              </a:extLst>
            </p:cNvPr>
            <p:cNvSpPr/>
            <p:nvPr/>
          </p:nvSpPr>
          <p:spPr>
            <a:xfrm>
              <a:off x="4998720" y="2646846"/>
              <a:ext cx="2194560" cy="2194560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15276" cap="flat">
              <a:solidFill>
                <a:schemeClr val="bg1"/>
              </a:solidFill>
              <a:prstDash val="solid"/>
              <a:miter/>
            </a:ln>
            <a:effectLst>
              <a:outerShdw blurRad="635000" dist="254000" dir="5400000" sx="92000" sy="92000" algn="t" rotWithShape="0">
                <a:srgbClr val="0055FB">
                  <a:alpha val="66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A8E7BD2C-269D-49B5-B278-5D210F33B3AE}"/>
                </a:ext>
              </a:extLst>
            </p:cNvPr>
            <p:cNvSpPr/>
            <p:nvPr/>
          </p:nvSpPr>
          <p:spPr>
            <a:xfrm>
              <a:off x="5245648" y="3311658"/>
              <a:ext cx="17595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+mj-ea"/>
                  <a:ea typeface="+mj-ea"/>
                </a:rPr>
                <a:t>合作伙伴</a:t>
              </a:r>
              <a:endParaRPr lang="en-US" altLang="zh-CN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0FDF66F-6186-4B22-B97D-3C7A951660AE}"/>
                </a:ext>
              </a:extLst>
            </p:cNvPr>
            <p:cNvSpPr/>
            <p:nvPr/>
          </p:nvSpPr>
          <p:spPr>
            <a:xfrm>
              <a:off x="5357900" y="3793400"/>
              <a:ext cx="1588455" cy="2158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557" tIns="55778" rIns="111557" bIns="55778" rtlCol="0" anchor="ctr"/>
            <a:lstStyle/>
            <a:p>
              <a:pPr algn="dist"/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HE ZUO HUO BAN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60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aodingPPT-1-1">
            <a:extLst>
              <a:ext uri="{FF2B5EF4-FFF2-40B4-BE49-F238E27FC236}">
                <a16:creationId xmlns:a16="http://schemas.microsoft.com/office/drawing/2014/main" id="{0528430C-B3AB-487C-8CD9-49EF5DC14254}"/>
              </a:ext>
            </a:extLst>
          </p:cNvPr>
          <p:cNvSpPr/>
          <p:nvPr/>
        </p:nvSpPr>
        <p:spPr>
          <a:xfrm>
            <a:off x="7042724" y="2489251"/>
            <a:ext cx="4794978" cy="117079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r>
              <a:rPr lang="en-US" altLang="zh-CN" sz="6600" b="1" dirty="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02</a:t>
            </a:r>
            <a:endParaRPr lang="zh-CN" altLang="en-US" sz="6600" b="1" dirty="0">
              <a:ln>
                <a:gradFill>
                  <a:gsLst>
                    <a:gs pos="0">
                      <a:srgbClr val="0000FF"/>
                    </a:gs>
                    <a:gs pos="79000">
                      <a:srgbClr val="0000FF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4" name="GaodingPPT-1">
            <a:extLst>
              <a:ext uri="{FF2B5EF4-FFF2-40B4-BE49-F238E27FC236}">
                <a16:creationId xmlns:a16="http://schemas.microsoft.com/office/drawing/2014/main" id="{7DF1550A-27B1-4E52-AED6-56DED5CFFEE2}"/>
              </a:ext>
            </a:extLst>
          </p:cNvPr>
          <p:cNvSpPr/>
          <p:nvPr/>
        </p:nvSpPr>
        <p:spPr>
          <a:xfrm>
            <a:off x="7086383" y="3048713"/>
            <a:ext cx="3813216" cy="10498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kern="0" noProof="0" dirty="0">
                <a:latin typeface="+mj-ea"/>
                <a:ea typeface="+mj-ea"/>
              </a:rPr>
              <a:t>工作</a:t>
            </a:r>
            <a:r>
              <a:rPr lang="zh-CN" altLang="en-US" sz="6600" b="1" kern="0" dirty="0">
                <a:latin typeface="+mj-ea"/>
                <a:ea typeface="+mj-ea"/>
              </a:rPr>
              <a:t>计划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5" name="GaodingPPT-2">
            <a:extLst>
              <a:ext uri="{FF2B5EF4-FFF2-40B4-BE49-F238E27FC236}">
                <a16:creationId xmlns:a16="http://schemas.microsoft.com/office/drawing/2014/main" id="{A892F914-C896-4B75-99F7-6E149AC3D36D}"/>
              </a:ext>
            </a:extLst>
          </p:cNvPr>
          <p:cNvSpPr/>
          <p:nvPr/>
        </p:nvSpPr>
        <p:spPr>
          <a:xfrm>
            <a:off x="7122068" y="3942957"/>
            <a:ext cx="3741845" cy="406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400" dirty="0">
                <a:solidFill>
                  <a:schemeClr val="tx1"/>
                </a:solidFill>
                <a:latin typeface="+mj-ea"/>
                <a:ea typeface="+mj-ea"/>
              </a:rPr>
              <a:t>此处添加章节副标题内容，如果没有可以删掉</a:t>
            </a:r>
          </a:p>
        </p:txBody>
      </p:sp>
      <p:sp>
        <p:nvSpPr>
          <p:cNvPr id="38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7194638" y="4359407"/>
            <a:ext cx="777052" cy="676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39" name="矩形: 圆角 36">
            <a:extLst>
              <a:ext uri="{FF2B5EF4-FFF2-40B4-BE49-F238E27FC236}">
                <a16:creationId xmlns:a16="http://schemas.microsoft.com/office/drawing/2014/main" id="{8EC9353C-1908-4E7D-AB99-0FCD0DFD8B76}"/>
              </a:ext>
            </a:extLst>
          </p:cNvPr>
          <p:cNvSpPr/>
          <p:nvPr/>
        </p:nvSpPr>
        <p:spPr>
          <a:xfrm>
            <a:off x="8081106" y="4359407"/>
            <a:ext cx="308546" cy="6448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AD82983-3C79-490A-AFA3-F4FDFF0D414E}"/>
              </a:ext>
            </a:extLst>
          </p:cNvPr>
          <p:cNvSpPr/>
          <p:nvPr/>
        </p:nvSpPr>
        <p:spPr>
          <a:xfrm>
            <a:off x="597808" y="286086"/>
            <a:ext cx="30230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ANNUAL PROGRAMME OF WORK 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矩形: 圆角 36">
            <a:extLst>
              <a:ext uri="{FF2B5EF4-FFF2-40B4-BE49-F238E27FC236}">
                <a16:creationId xmlns:a16="http://schemas.microsoft.com/office/drawing/2014/main" id="{321D9060-CCF6-4E0F-970D-81105A5F8CD4}"/>
              </a:ext>
            </a:extLst>
          </p:cNvPr>
          <p:cNvSpPr/>
          <p:nvPr/>
        </p:nvSpPr>
        <p:spPr>
          <a:xfrm>
            <a:off x="683123" y="586860"/>
            <a:ext cx="777052" cy="676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36">
            <a:extLst>
              <a:ext uri="{FF2B5EF4-FFF2-40B4-BE49-F238E27FC236}">
                <a16:creationId xmlns:a16="http://schemas.microsoft.com/office/drawing/2014/main" id="{9603FF5B-ECD5-4E5A-82F6-28EF365E1BC5}"/>
              </a:ext>
            </a:extLst>
          </p:cNvPr>
          <p:cNvSpPr/>
          <p:nvPr/>
        </p:nvSpPr>
        <p:spPr>
          <a:xfrm>
            <a:off x="1569591" y="586860"/>
            <a:ext cx="308546" cy="64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hlinkClick r:id="rId2"/>
            <a:extLst>
              <a:ext uri="{FF2B5EF4-FFF2-40B4-BE49-F238E27FC236}">
                <a16:creationId xmlns:a16="http://schemas.microsoft.com/office/drawing/2014/main" id="{997E49A0-8B03-4FB0-9DE5-DF24B3A0C1E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65" y="326612"/>
            <a:ext cx="1799215" cy="2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51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任意多边形 57"/>
          <p:cNvSpPr/>
          <p:nvPr/>
        </p:nvSpPr>
        <p:spPr>
          <a:xfrm>
            <a:off x="6692812" y="1673876"/>
            <a:ext cx="4813300" cy="4182856"/>
          </a:xfrm>
          <a:custGeom>
            <a:avLst/>
            <a:gdLst>
              <a:gd name="connsiteX0" fmla="*/ 149495 w 4813300"/>
              <a:gd name="connsiteY0" fmla="*/ 0 h 4182856"/>
              <a:gd name="connsiteX1" fmla="*/ 4663805 w 4813300"/>
              <a:gd name="connsiteY1" fmla="*/ 0 h 4182856"/>
              <a:gd name="connsiteX2" fmla="*/ 4813300 w 4813300"/>
              <a:gd name="connsiteY2" fmla="*/ 149495 h 4182856"/>
              <a:gd name="connsiteX3" fmla="*/ 4813300 w 4813300"/>
              <a:gd name="connsiteY3" fmla="*/ 3904179 h 4182856"/>
              <a:gd name="connsiteX4" fmla="*/ 4770885 w 4813300"/>
              <a:gd name="connsiteY4" fmla="*/ 3925288 h 4182856"/>
              <a:gd name="connsiteX5" fmla="*/ 4546500 w 4813300"/>
              <a:gd name="connsiteY5" fmla="*/ 3952811 h 4182856"/>
              <a:gd name="connsiteX6" fmla="*/ 4498546 w 4813300"/>
              <a:gd name="connsiteY6" fmla="*/ 4146181 h 4182856"/>
              <a:gd name="connsiteX7" fmla="*/ 4471033 w 4813300"/>
              <a:gd name="connsiteY7" fmla="*/ 4182856 h 4182856"/>
              <a:gd name="connsiteX8" fmla="*/ 149495 w 4813300"/>
              <a:gd name="connsiteY8" fmla="*/ 4182856 h 4182856"/>
              <a:gd name="connsiteX9" fmla="*/ 0 w 4813300"/>
              <a:gd name="connsiteY9" fmla="*/ 4033361 h 4182856"/>
              <a:gd name="connsiteX10" fmla="*/ 0 w 4813300"/>
              <a:gd name="connsiteY10" fmla="*/ 149495 h 4182856"/>
              <a:gd name="connsiteX11" fmla="*/ 149495 w 4813300"/>
              <a:gd name="connsiteY11" fmla="*/ 0 h 418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13300" h="4182856">
                <a:moveTo>
                  <a:pt x="149495" y="0"/>
                </a:moveTo>
                <a:lnTo>
                  <a:pt x="4663805" y="0"/>
                </a:lnTo>
                <a:cubicBezTo>
                  <a:pt x="4746369" y="0"/>
                  <a:pt x="4813300" y="66931"/>
                  <a:pt x="4813300" y="149495"/>
                </a:cubicBezTo>
                <a:lnTo>
                  <a:pt x="4813300" y="3904179"/>
                </a:lnTo>
                <a:lnTo>
                  <a:pt x="4770885" y="3925288"/>
                </a:lnTo>
                <a:cubicBezTo>
                  <a:pt x="4710015" y="3945816"/>
                  <a:pt x="4624824" y="3951904"/>
                  <a:pt x="4546500" y="3952811"/>
                </a:cubicBezTo>
                <a:cubicBezTo>
                  <a:pt x="4545789" y="4037215"/>
                  <a:pt x="4529272" y="4096422"/>
                  <a:pt x="4498546" y="4146181"/>
                </a:cubicBezTo>
                <a:lnTo>
                  <a:pt x="4471033" y="4182856"/>
                </a:lnTo>
                <a:lnTo>
                  <a:pt x="149495" y="4182856"/>
                </a:lnTo>
                <a:cubicBezTo>
                  <a:pt x="66931" y="4182856"/>
                  <a:pt x="0" y="4115925"/>
                  <a:pt x="0" y="4033361"/>
                </a:cubicBezTo>
                <a:lnTo>
                  <a:pt x="0" y="149495"/>
                </a:lnTo>
                <a:cubicBezTo>
                  <a:pt x="0" y="66931"/>
                  <a:pt x="66931" y="0"/>
                  <a:pt x="1494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chemeClr val="accent1">
                <a:lumMod val="50000"/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9" name="任意多边形 58">
            <a:extLst>
              <a:ext uri="{FF2B5EF4-FFF2-40B4-BE49-F238E27FC236}">
                <a16:creationId xmlns:a16="http://schemas.microsoft.com/office/drawing/2014/main" id="{60B3B51F-732D-4846-9555-C9E61B8D5E2B}"/>
              </a:ext>
            </a:extLst>
          </p:cNvPr>
          <p:cNvSpPr/>
          <p:nvPr/>
        </p:nvSpPr>
        <p:spPr>
          <a:xfrm rot="16200000">
            <a:off x="11198076" y="5537699"/>
            <a:ext cx="283776" cy="351976"/>
          </a:xfrm>
          <a:custGeom>
            <a:avLst/>
            <a:gdLst>
              <a:gd name="connsiteX0" fmla="*/ 283776 w 283776"/>
              <a:gd name="connsiteY0" fmla="*/ 351976 h 351976"/>
              <a:gd name="connsiteX1" fmla="*/ 208658 w 283776"/>
              <a:gd name="connsiteY1" fmla="*/ 351976 h 351976"/>
              <a:gd name="connsiteX2" fmla="*/ 169622 w 283776"/>
              <a:gd name="connsiteY2" fmla="*/ 338140 h 351976"/>
              <a:gd name="connsiteX3" fmla="*/ 12179 w 283776"/>
              <a:gd name="connsiteY3" fmla="*/ 158356 h 351976"/>
              <a:gd name="connsiteX4" fmla="*/ 0 w 283776"/>
              <a:gd name="connsiteY4" fmla="*/ 113552 h 351976"/>
              <a:gd name="connsiteX5" fmla="*/ 0 w 283776"/>
              <a:gd name="connsiteY5" fmla="*/ 0 h 351976"/>
              <a:gd name="connsiteX6" fmla="*/ 36675 w 283776"/>
              <a:gd name="connsiteY6" fmla="*/ 27513 h 351976"/>
              <a:gd name="connsiteX7" fmla="*/ 230045 w 283776"/>
              <a:gd name="connsiteY7" fmla="*/ 75467 h 351976"/>
              <a:gd name="connsiteX8" fmla="*/ 283252 w 283776"/>
              <a:gd name="connsiteY8" fmla="*/ 351459 h 351976"/>
              <a:gd name="connsiteX9" fmla="*/ 283776 w 283776"/>
              <a:gd name="connsiteY9" fmla="*/ 351976 h 3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776" h="351976">
                <a:moveTo>
                  <a:pt x="283776" y="351976"/>
                </a:moveTo>
                <a:lnTo>
                  <a:pt x="208658" y="351976"/>
                </a:lnTo>
                <a:lnTo>
                  <a:pt x="169622" y="338140"/>
                </a:lnTo>
                <a:cubicBezTo>
                  <a:pt x="98833" y="303949"/>
                  <a:pt x="42122" y="239191"/>
                  <a:pt x="12179" y="158356"/>
                </a:cubicBezTo>
                <a:lnTo>
                  <a:pt x="0" y="113552"/>
                </a:lnTo>
                <a:lnTo>
                  <a:pt x="0" y="0"/>
                </a:lnTo>
                <a:lnTo>
                  <a:pt x="36675" y="27513"/>
                </a:lnTo>
                <a:cubicBezTo>
                  <a:pt x="86434" y="58239"/>
                  <a:pt x="145641" y="74756"/>
                  <a:pt x="230045" y="75467"/>
                </a:cubicBezTo>
                <a:cubicBezTo>
                  <a:pt x="231254" y="179899"/>
                  <a:pt x="241674" y="296539"/>
                  <a:pt x="283252" y="351459"/>
                </a:cubicBezTo>
                <a:lnTo>
                  <a:pt x="283776" y="35197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8000"/>
                  <a:lumOff val="12000"/>
                </a:schemeClr>
              </a:gs>
              <a:gs pos="92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4" name="Freeform 2">
            <a:extLst>
              <a:ext uri="{FF2B5EF4-FFF2-40B4-BE49-F238E27FC236}">
                <a16:creationId xmlns:a16="http://schemas.microsoft.com/office/drawing/2014/main" id="{FD8BF539-508E-4AC3-B686-087F97EA5BFD}"/>
              </a:ext>
            </a:extLst>
          </p:cNvPr>
          <p:cNvSpPr>
            <a:spLocks/>
          </p:cNvSpPr>
          <p:nvPr/>
        </p:nvSpPr>
        <p:spPr bwMode="auto">
          <a:xfrm>
            <a:off x="2905713" y="1562337"/>
            <a:ext cx="1599389" cy="1404539"/>
          </a:xfrm>
          <a:custGeom>
            <a:avLst/>
            <a:gdLst>
              <a:gd name="T0" fmla="*/ 503 w 644"/>
              <a:gd name="T1" fmla="*/ 292 h 566"/>
              <a:gd name="T2" fmla="*/ 464 w 644"/>
              <a:gd name="T3" fmla="*/ 219 h 566"/>
              <a:gd name="T4" fmla="*/ 389 w 644"/>
              <a:gd name="T5" fmla="*/ 79 h 566"/>
              <a:gd name="T6" fmla="*/ 366 w 644"/>
              <a:gd name="T7" fmla="*/ 47 h 566"/>
              <a:gd name="T8" fmla="*/ 221 w 644"/>
              <a:gd name="T9" fmla="*/ 10 h 566"/>
              <a:gd name="T10" fmla="*/ 20 w 644"/>
              <a:gd name="T11" fmla="*/ 207 h 566"/>
              <a:gd name="T12" fmla="*/ 2 w 644"/>
              <a:gd name="T13" fmla="*/ 239 h 566"/>
              <a:gd name="T14" fmla="*/ 140 w 644"/>
              <a:gd name="T15" fmla="*/ 496 h 566"/>
              <a:gd name="T16" fmla="*/ 21 w 644"/>
              <a:gd name="T17" fmla="*/ 563 h 566"/>
              <a:gd name="T18" fmla="*/ 443 w 644"/>
              <a:gd name="T19" fmla="*/ 566 h 566"/>
              <a:gd name="T20" fmla="*/ 644 w 644"/>
              <a:gd name="T21" fmla="*/ 213 h 566"/>
              <a:gd name="T22" fmla="*/ 503 w 644"/>
              <a:gd name="T23" fmla="*/ 292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4" h="566">
                <a:moveTo>
                  <a:pt x="503" y="292"/>
                </a:moveTo>
                <a:cubicBezTo>
                  <a:pt x="490" y="268"/>
                  <a:pt x="477" y="243"/>
                  <a:pt x="464" y="219"/>
                </a:cubicBezTo>
                <a:cubicBezTo>
                  <a:pt x="439" y="173"/>
                  <a:pt x="413" y="126"/>
                  <a:pt x="389" y="79"/>
                </a:cubicBezTo>
                <a:cubicBezTo>
                  <a:pt x="383" y="66"/>
                  <a:pt x="375" y="56"/>
                  <a:pt x="366" y="47"/>
                </a:cubicBezTo>
                <a:cubicBezTo>
                  <a:pt x="330" y="8"/>
                  <a:pt x="277" y="0"/>
                  <a:pt x="221" y="10"/>
                </a:cubicBezTo>
                <a:cubicBezTo>
                  <a:pt x="111" y="29"/>
                  <a:pt x="69" y="120"/>
                  <a:pt x="20" y="207"/>
                </a:cubicBezTo>
                <a:cubicBezTo>
                  <a:pt x="19" y="210"/>
                  <a:pt x="0" y="236"/>
                  <a:pt x="2" y="239"/>
                </a:cubicBezTo>
                <a:cubicBezTo>
                  <a:pt x="2" y="239"/>
                  <a:pt x="140" y="496"/>
                  <a:pt x="140" y="496"/>
                </a:cubicBezTo>
                <a:cubicBezTo>
                  <a:pt x="21" y="563"/>
                  <a:pt x="21" y="563"/>
                  <a:pt x="21" y="563"/>
                </a:cubicBezTo>
                <a:cubicBezTo>
                  <a:pt x="443" y="566"/>
                  <a:pt x="443" y="566"/>
                  <a:pt x="443" y="566"/>
                </a:cubicBezTo>
                <a:cubicBezTo>
                  <a:pt x="644" y="213"/>
                  <a:pt x="644" y="213"/>
                  <a:pt x="644" y="213"/>
                </a:cubicBezTo>
                <a:lnTo>
                  <a:pt x="503" y="292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35" name="Freeform 3">
            <a:extLst>
              <a:ext uri="{FF2B5EF4-FFF2-40B4-BE49-F238E27FC236}">
                <a16:creationId xmlns:a16="http://schemas.microsoft.com/office/drawing/2014/main" id="{BD331F1F-27E9-48C9-804B-8CB2AD628076}"/>
              </a:ext>
            </a:extLst>
          </p:cNvPr>
          <p:cNvSpPr>
            <a:spLocks/>
          </p:cNvSpPr>
          <p:nvPr/>
        </p:nvSpPr>
        <p:spPr bwMode="auto">
          <a:xfrm>
            <a:off x="1387510" y="1499416"/>
            <a:ext cx="2005326" cy="1528351"/>
          </a:xfrm>
          <a:custGeom>
            <a:avLst/>
            <a:gdLst>
              <a:gd name="T0" fmla="*/ 667 w 808"/>
              <a:gd name="T1" fmla="*/ 109 h 616"/>
              <a:gd name="T2" fmla="*/ 688 w 808"/>
              <a:gd name="T3" fmla="*/ 83 h 616"/>
              <a:gd name="T4" fmla="*/ 808 w 808"/>
              <a:gd name="T5" fmla="*/ 9 h 616"/>
              <a:gd name="T6" fmla="*/ 752 w 808"/>
              <a:gd name="T7" fmla="*/ 7 h 616"/>
              <a:gd name="T8" fmla="*/ 395 w 808"/>
              <a:gd name="T9" fmla="*/ 2 h 616"/>
              <a:gd name="T10" fmla="*/ 165 w 808"/>
              <a:gd name="T11" fmla="*/ 108 h 616"/>
              <a:gd name="T12" fmla="*/ 0 w 808"/>
              <a:gd name="T13" fmla="*/ 408 h 616"/>
              <a:gd name="T14" fmla="*/ 379 w 808"/>
              <a:gd name="T15" fmla="*/ 616 h 616"/>
              <a:gd name="T16" fmla="*/ 463 w 808"/>
              <a:gd name="T17" fmla="*/ 468 h 616"/>
              <a:gd name="T18" fmla="*/ 608 w 808"/>
              <a:gd name="T19" fmla="*/ 211 h 616"/>
              <a:gd name="T20" fmla="*/ 667 w 808"/>
              <a:gd name="T21" fmla="*/ 109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" h="616">
                <a:moveTo>
                  <a:pt x="667" y="109"/>
                </a:moveTo>
                <a:cubicBezTo>
                  <a:pt x="673" y="100"/>
                  <a:pt x="680" y="91"/>
                  <a:pt x="688" y="83"/>
                </a:cubicBezTo>
                <a:cubicBezTo>
                  <a:pt x="715" y="55"/>
                  <a:pt x="767" y="9"/>
                  <a:pt x="808" y="9"/>
                </a:cubicBezTo>
                <a:cubicBezTo>
                  <a:pt x="777" y="9"/>
                  <a:pt x="752" y="7"/>
                  <a:pt x="752" y="7"/>
                </a:cubicBezTo>
                <a:cubicBezTo>
                  <a:pt x="752" y="7"/>
                  <a:pt x="534" y="5"/>
                  <a:pt x="395" y="2"/>
                </a:cubicBezTo>
                <a:cubicBezTo>
                  <a:pt x="286" y="0"/>
                  <a:pt x="206" y="49"/>
                  <a:pt x="165" y="108"/>
                </a:cubicBezTo>
                <a:cubicBezTo>
                  <a:pt x="0" y="408"/>
                  <a:pt x="0" y="408"/>
                  <a:pt x="0" y="408"/>
                </a:cubicBezTo>
                <a:cubicBezTo>
                  <a:pt x="379" y="616"/>
                  <a:pt x="379" y="616"/>
                  <a:pt x="379" y="616"/>
                </a:cubicBezTo>
                <a:cubicBezTo>
                  <a:pt x="407" y="566"/>
                  <a:pt x="435" y="517"/>
                  <a:pt x="463" y="468"/>
                </a:cubicBezTo>
                <a:cubicBezTo>
                  <a:pt x="511" y="383"/>
                  <a:pt x="560" y="297"/>
                  <a:pt x="608" y="211"/>
                </a:cubicBezTo>
                <a:cubicBezTo>
                  <a:pt x="628" y="177"/>
                  <a:pt x="644" y="141"/>
                  <a:pt x="667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136" name="Freeform 4">
            <a:extLst>
              <a:ext uri="{FF2B5EF4-FFF2-40B4-BE49-F238E27FC236}">
                <a16:creationId xmlns:a16="http://schemas.microsoft.com/office/drawing/2014/main" id="{337382EC-D32B-4CA9-8549-DDB59D4D9A3D}"/>
              </a:ext>
            </a:extLst>
          </p:cNvPr>
          <p:cNvSpPr>
            <a:spLocks/>
          </p:cNvSpPr>
          <p:nvPr/>
        </p:nvSpPr>
        <p:spPr bwMode="auto">
          <a:xfrm>
            <a:off x="2944277" y="4026370"/>
            <a:ext cx="1560826" cy="1769882"/>
          </a:xfrm>
          <a:custGeom>
            <a:avLst/>
            <a:gdLst>
              <a:gd name="T0" fmla="*/ 210 w 629"/>
              <a:gd name="T1" fmla="*/ 552 h 714"/>
              <a:gd name="T2" fmla="*/ 292 w 629"/>
              <a:gd name="T3" fmla="*/ 554 h 714"/>
              <a:gd name="T4" fmla="*/ 451 w 629"/>
              <a:gd name="T5" fmla="*/ 557 h 714"/>
              <a:gd name="T6" fmla="*/ 491 w 629"/>
              <a:gd name="T7" fmla="*/ 552 h 714"/>
              <a:gd name="T8" fmla="*/ 593 w 629"/>
              <a:gd name="T9" fmla="*/ 444 h 714"/>
              <a:gd name="T10" fmla="*/ 519 w 629"/>
              <a:gd name="T11" fmla="*/ 172 h 714"/>
              <a:gd name="T12" fmla="*/ 500 w 629"/>
              <a:gd name="T13" fmla="*/ 140 h 714"/>
              <a:gd name="T14" fmla="*/ 208 w 629"/>
              <a:gd name="T15" fmla="*/ 136 h 714"/>
              <a:gd name="T16" fmla="*/ 208 w 629"/>
              <a:gd name="T17" fmla="*/ 0 h 714"/>
              <a:gd name="T18" fmla="*/ 0 w 629"/>
              <a:gd name="T19" fmla="*/ 366 h 714"/>
              <a:gd name="T20" fmla="*/ 210 w 629"/>
              <a:gd name="T21" fmla="*/ 714 h 714"/>
              <a:gd name="T22" fmla="*/ 210 w 629"/>
              <a:gd name="T23" fmla="*/ 552 h 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9" h="714">
                <a:moveTo>
                  <a:pt x="210" y="552"/>
                </a:moveTo>
                <a:cubicBezTo>
                  <a:pt x="237" y="553"/>
                  <a:pt x="265" y="553"/>
                  <a:pt x="292" y="554"/>
                </a:cubicBezTo>
                <a:cubicBezTo>
                  <a:pt x="345" y="554"/>
                  <a:pt x="398" y="555"/>
                  <a:pt x="451" y="557"/>
                </a:cubicBezTo>
                <a:cubicBezTo>
                  <a:pt x="465" y="557"/>
                  <a:pt x="478" y="556"/>
                  <a:pt x="491" y="552"/>
                </a:cubicBezTo>
                <a:cubicBezTo>
                  <a:pt x="541" y="539"/>
                  <a:pt x="575" y="497"/>
                  <a:pt x="593" y="444"/>
                </a:cubicBezTo>
                <a:cubicBezTo>
                  <a:pt x="629" y="340"/>
                  <a:pt x="570" y="257"/>
                  <a:pt x="519" y="172"/>
                </a:cubicBezTo>
                <a:cubicBezTo>
                  <a:pt x="513" y="162"/>
                  <a:pt x="506" y="151"/>
                  <a:pt x="500" y="140"/>
                </a:cubicBezTo>
                <a:cubicBezTo>
                  <a:pt x="208" y="136"/>
                  <a:pt x="208" y="136"/>
                  <a:pt x="208" y="136"/>
                </a:cubicBezTo>
                <a:cubicBezTo>
                  <a:pt x="208" y="0"/>
                  <a:pt x="208" y="0"/>
                  <a:pt x="208" y="0"/>
                </a:cubicBezTo>
                <a:cubicBezTo>
                  <a:pt x="0" y="366"/>
                  <a:pt x="0" y="366"/>
                  <a:pt x="0" y="366"/>
                </a:cubicBezTo>
                <a:cubicBezTo>
                  <a:pt x="210" y="714"/>
                  <a:pt x="210" y="714"/>
                  <a:pt x="210" y="714"/>
                </a:cubicBezTo>
                <a:lnTo>
                  <a:pt x="210" y="552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37" name="Freeform 5">
            <a:extLst>
              <a:ext uri="{FF2B5EF4-FFF2-40B4-BE49-F238E27FC236}">
                <a16:creationId xmlns:a16="http://schemas.microsoft.com/office/drawing/2014/main" id="{B636447D-C2BE-499F-9E69-0200D6E1B89D}"/>
              </a:ext>
            </a:extLst>
          </p:cNvPr>
          <p:cNvSpPr>
            <a:spLocks/>
          </p:cNvSpPr>
          <p:nvPr/>
        </p:nvSpPr>
        <p:spPr bwMode="auto">
          <a:xfrm>
            <a:off x="3705407" y="2869450"/>
            <a:ext cx="1447164" cy="2234679"/>
          </a:xfrm>
          <a:custGeom>
            <a:avLst/>
            <a:gdLst>
              <a:gd name="T0" fmla="*/ 302 w 583"/>
              <a:gd name="T1" fmla="*/ 729 h 901"/>
              <a:gd name="T2" fmla="*/ 318 w 583"/>
              <a:gd name="T3" fmla="*/ 770 h 901"/>
              <a:gd name="T4" fmla="*/ 321 w 583"/>
              <a:gd name="T5" fmla="*/ 901 h 901"/>
              <a:gd name="T6" fmla="*/ 350 w 583"/>
              <a:gd name="T7" fmla="*/ 852 h 901"/>
              <a:gd name="T8" fmla="*/ 528 w 583"/>
              <a:gd name="T9" fmla="*/ 542 h 901"/>
              <a:gd name="T10" fmla="*/ 548 w 583"/>
              <a:gd name="T11" fmla="*/ 290 h 901"/>
              <a:gd name="T12" fmla="*/ 366 w 583"/>
              <a:gd name="T13" fmla="*/ 0 h 901"/>
              <a:gd name="T14" fmla="*/ 0 w 583"/>
              <a:gd name="T15" fmla="*/ 230 h 901"/>
              <a:gd name="T16" fmla="*/ 95 w 583"/>
              <a:gd name="T17" fmla="*/ 387 h 901"/>
              <a:gd name="T18" fmla="*/ 254 w 583"/>
              <a:gd name="T19" fmla="*/ 647 h 901"/>
              <a:gd name="T20" fmla="*/ 302 w 583"/>
              <a:gd name="T21" fmla="*/ 729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3" h="901">
                <a:moveTo>
                  <a:pt x="302" y="729"/>
                </a:moveTo>
                <a:cubicBezTo>
                  <a:pt x="308" y="742"/>
                  <a:pt x="314" y="756"/>
                  <a:pt x="318" y="770"/>
                </a:cubicBezTo>
                <a:cubicBezTo>
                  <a:pt x="327" y="804"/>
                  <a:pt x="339" y="868"/>
                  <a:pt x="321" y="901"/>
                </a:cubicBezTo>
                <a:cubicBezTo>
                  <a:pt x="337" y="873"/>
                  <a:pt x="350" y="852"/>
                  <a:pt x="350" y="852"/>
                </a:cubicBezTo>
                <a:cubicBezTo>
                  <a:pt x="350" y="852"/>
                  <a:pt x="458" y="663"/>
                  <a:pt x="528" y="542"/>
                </a:cubicBezTo>
                <a:cubicBezTo>
                  <a:pt x="583" y="449"/>
                  <a:pt x="580" y="355"/>
                  <a:pt x="548" y="290"/>
                </a:cubicBezTo>
                <a:cubicBezTo>
                  <a:pt x="366" y="0"/>
                  <a:pt x="366" y="0"/>
                  <a:pt x="366" y="0"/>
                </a:cubicBezTo>
                <a:cubicBezTo>
                  <a:pt x="0" y="230"/>
                  <a:pt x="0" y="230"/>
                  <a:pt x="0" y="230"/>
                </a:cubicBezTo>
                <a:cubicBezTo>
                  <a:pt x="32" y="282"/>
                  <a:pt x="64" y="334"/>
                  <a:pt x="95" y="387"/>
                </a:cubicBezTo>
                <a:cubicBezTo>
                  <a:pt x="148" y="474"/>
                  <a:pt x="201" y="561"/>
                  <a:pt x="254" y="647"/>
                </a:cubicBezTo>
                <a:cubicBezTo>
                  <a:pt x="271" y="674"/>
                  <a:pt x="288" y="700"/>
                  <a:pt x="302" y="7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138" name="Freeform 6">
            <a:extLst>
              <a:ext uri="{FF2B5EF4-FFF2-40B4-BE49-F238E27FC236}">
                <a16:creationId xmlns:a16="http://schemas.microsoft.com/office/drawing/2014/main" id="{7E74C41E-C131-4B2D-83B6-567EFA1D59CA}"/>
              </a:ext>
            </a:extLst>
          </p:cNvPr>
          <p:cNvSpPr>
            <a:spLocks/>
          </p:cNvSpPr>
          <p:nvPr/>
        </p:nvSpPr>
        <p:spPr bwMode="auto">
          <a:xfrm>
            <a:off x="705537" y="2938461"/>
            <a:ext cx="1575033" cy="1378153"/>
          </a:xfrm>
          <a:custGeom>
            <a:avLst/>
            <a:gdLst>
              <a:gd name="T0" fmla="*/ 164 w 635"/>
              <a:gd name="T1" fmla="*/ 85 h 555"/>
              <a:gd name="T2" fmla="*/ 119 w 635"/>
              <a:gd name="T3" fmla="*/ 154 h 555"/>
              <a:gd name="T4" fmla="*/ 33 w 635"/>
              <a:gd name="T5" fmla="*/ 288 h 555"/>
              <a:gd name="T6" fmla="*/ 16 w 635"/>
              <a:gd name="T7" fmla="*/ 324 h 555"/>
              <a:gd name="T8" fmla="*/ 55 w 635"/>
              <a:gd name="T9" fmla="*/ 468 h 555"/>
              <a:gd name="T10" fmla="*/ 169 w 635"/>
              <a:gd name="T11" fmla="*/ 540 h 555"/>
              <a:gd name="T12" fmla="*/ 361 w 635"/>
              <a:gd name="T13" fmla="*/ 550 h 555"/>
              <a:gd name="T14" fmla="*/ 519 w 635"/>
              <a:gd name="T15" fmla="*/ 302 h 555"/>
              <a:gd name="T16" fmla="*/ 635 w 635"/>
              <a:gd name="T17" fmla="*/ 373 h 555"/>
              <a:gd name="T18" fmla="*/ 432 w 635"/>
              <a:gd name="T19" fmla="*/ 4 h 555"/>
              <a:gd name="T20" fmla="*/ 26 w 635"/>
              <a:gd name="T21" fmla="*/ 0 h 555"/>
              <a:gd name="T22" fmla="*/ 164 w 635"/>
              <a:gd name="T23" fmla="*/ 85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35" h="555">
                <a:moveTo>
                  <a:pt x="164" y="85"/>
                </a:moveTo>
                <a:cubicBezTo>
                  <a:pt x="149" y="108"/>
                  <a:pt x="134" y="131"/>
                  <a:pt x="119" y="154"/>
                </a:cubicBezTo>
                <a:cubicBezTo>
                  <a:pt x="91" y="199"/>
                  <a:pt x="63" y="244"/>
                  <a:pt x="33" y="288"/>
                </a:cubicBezTo>
                <a:cubicBezTo>
                  <a:pt x="25" y="300"/>
                  <a:pt x="20" y="312"/>
                  <a:pt x="16" y="324"/>
                </a:cubicBezTo>
                <a:cubicBezTo>
                  <a:pt x="0" y="374"/>
                  <a:pt x="19" y="424"/>
                  <a:pt x="55" y="468"/>
                </a:cubicBezTo>
                <a:cubicBezTo>
                  <a:pt x="84" y="504"/>
                  <a:pt x="124" y="528"/>
                  <a:pt x="169" y="540"/>
                </a:cubicBezTo>
                <a:cubicBezTo>
                  <a:pt x="223" y="555"/>
                  <a:pt x="355" y="550"/>
                  <a:pt x="361" y="550"/>
                </a:cubicBezTo>
                <a:cubicBezTo>
                  <a:pt x="519" y="302"/>
                  <a:pt x="519" y="302"/>
                  <a:pt x="519" y="302"/>
                </a:cubicBezTo>
                <a:cubicBezTo>
                  <a:pt x="635" y="373"/>
                  <a:pt x="635" y="373"/>
                  <a:pt x="635" y="373"/>
                </a:cubicBezTo>
                <a:cubicBezTo>
                  <a:pt x="432" y="4"/>
                  <a:pt x="432" y="4"/>
                  <a:pt x="432" y="4"/>
                </a:cubicBezTo>
                <a:cubicBezTo>
                  <a:pt x="26" y="0"/>
                  <a:pt x="26" y="0"/>
                  <a:pt x="26" y="0"/>
                </a:cubicBezTo>
                <a:lnTo>
                  <a:pt x="164" y="85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39" name="Freeform 7">
            <a:extLst>
              <a:ext uri="{FF2B5EF4-FFF2-40B4-BE49-F238E27FC236}">
                <a16:creationId xmlns:a16="http://schemas.microsoft.com/office/drawing/2014/main" id="{F3F11602-DCD4-402A-97EE-F16C830FFE3D}"/>
              </a:ext>
            </a:extLst>
          </p:cNvPr>
          <p:cNvSpPr>
            <a:spLocks/>
          </p:cNvSpPr>
          <p:nvPr/>
        </p:nvSpPr>
        <p:spPr bwMode="auto">
          <a:xfrm>
            <a:off x="815140" y="4186715"/>
            <a:ext cx="1842951" cy="1272611"/>
          </a:xfrm>
          <a:custGeom>
            <a:avLst/>
            <a:gdLst>
              <a:gd name="T0" fmla="*/ 0 w 743"/>
              <a:gd name="T1" fmla="*/ 0 h 513"/>
              <a:gd name="T2" fmla="*/ 26 w 743"/>
              <a:gd name="T3" fmla="*/ 49 h 513"/>
              <a:gd name="T4" fmla="*/ 196 w 743"/>
              <a:gd name="T5" fmla="*/ 364 h 513"/>
              <a:gd name="T6" fmla="*/ 400 w 743"/>
              <a:gd name="T7" fmla="*/ 513 h 513"/>
              <a:gd name="T8" fmla="*/ 743 w 743"/>
              <a:gd name="T9" fmla="*/ 511 h 513"/>
              <a:gd name="T10" fmla="*/ 739 w 743"/>
              <a:gd name="T11" fmla="*/ 78 h 513"/>
              <a:gd name="T12" fmla="*/ 689 w 743"/>
              <a:gd name="T13" fmla="*/ 78 h 513"/>
              <a:gd name="T14" fmla="*/ 565 w 743"/>
              <a:gd name="T15" fmla="*/ 78 h 513"/>
              <a:gd name="T16" fmla="*/ 412 w 743"/>
              <a:gd name="T17" fmla="*/ 77 h 513"/>
              <a:gd name="T18" fmla="*/ 268 w 743"/>
              <a:gd name="T19" fmla="*/ 76 h 513"/>
              <a:gd name="T20" fmla="*/ 89 w 743"/>
              <a:gd name="T21" fmla="*/ 56 h 513"/>
              <a:gd name="T22" fmla="*/ 43 w 743"/>
              <a:gd name="T23" fmla="*/ 34 h 513"/>
              <a:gd name="T24" fmla="*/ 0 w 743"/>
              <a:gd name="T25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3" h="513">
                <a:moveTo>
                  <a:pt x="0" y="0"/>
                </a:moveTo>
                <a:cubicBezTo>
                  <a:pt x="15" y="27"/>
                  <a:pt x="26" y="49"/>
                  <a:pt x="26" y="49"/>
                </a:cubicBezTo>
                <a:cubicBezTo>
                  <a:pt x="26" y="49"/>
                  <a:pt x="131" y="241"/>
                  <a:pt x="196" y="364"/>
                </a:cubicBezTo>
                <a:cubicBezTo>
                  <a:pt x="247" y="460"/>
                  <a:pt x="329" y="506"/>
                  <a:pt x="400" y="513"/>
                </a:cubicBezTo>
                <a:cubicBezTo>
                  <a:pt x="743" y="511"/>
                  <a:pt x="743" y="511"/>
                  <a:pt x="743" y="511"/>
                </a:cubicBezTo>
                <a:cubicBezTo>
                  <a:pt x="739" y="78"/>
                  <a:pt x="739" y="78"/>
                  <a:pt x="739" y="78"/>
                </a:cubicBezTo>
                <a:cubicBezTo>
                  <a:pt x="723" y="78"/>
                  <a:pt x="706" y="78"/>
                  <a:pt x="689" y="78"/>
                </a:cubicBezTo>
                <a:cubicBezTo>
                  <a:pt x="648" y="78"/>
                  <a:pt x="607" y="78"/>
                  <a:pt x="565" y="78"/>
                </a:cubicBezTo>
                <a:cubicBezTo>
                  <a:pt x="514" y="77"/>
                  <a:pt x="463" y="77"/>
                  <a:pt x="412" y="77"/>
                </a:cubicBezTo>
                <a:cubicBezTo>
                  <a:pt x="364" y="77"/>
                  <a:pt x="316" y="76"/>
                  <a:pt x="268" y="76"/>
                </a:cubicBezTo>
                <a:cubicBezTo>
                  <a:pt x="207" y="76"/>
                  <a:pt x="147" y="79"/>
                  <a:pt x="89" y="56"/>
                </a:cubicBezTo>
                <a:cubicBezTo>
                  <a:pt x="73" y="50"/>
                  <a:pt x="58" y="42"/>
                  <a:pt x="43" y="34"/>
                </a:cubicBezTo>
                <a:cubicBezTo>
                  <a:pt x="30" y="26"/>
                  <a:pt x="8" y="1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69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 rot="18116455">
            <a:off x="1615788" y="1725052"/>
            <a:ext cx="1334772" cy="6144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lang="zh-CN" altLang="en-US" b="1" noProof="0" dirty="0">
                <a:solidFill>
                  <a:schemeClr val="bg1"/>
                </a:solidFill>
                <a:latin typeface="+mj-ea"/>
                <a:ea typeface="+mj-ea"/>
              </a:rPr>
              <a:t>目标分解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70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 rot="3625981">
            <a:off x="3974505" y="3473708"/>
            <a:ext cx="1181111" cy="6144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目标分解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73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1467203" y="4627450"/>
            <a:ext cx="1161860" cy="5210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目标分解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74" name="S"/>
          <p:cNvSpPr txBox="1"/>
          <p:nvPr/>
        </p:nvSpPr>
        <p:spPr>
          <a:xfrm>
            <a:off x="3423613" y="2143728"/>
            <a:ext cx="38613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8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sz="1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5" name="S"/>
          <p:cNvSpPr txBox="1"/>
          <p:nvPr/>
        </p:nvSpPr>
        <p:spPr>
          <a:xfrm>
            <a:off x="3539725" y="4747163"/>
            <a:ext cx="38613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8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sz="1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6" name="S"/>
          <p:cNvSpPr txBox="1"/>
          <p:nvPr/>
        </p:nvSpPr>
        <p:spPr>
          <a:xfrm>
            <a:off x="1194445" y="3478128"/>
            <a:ext cx="38613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8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sz="1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1" name="燕尾形 60"/>
          <p:cNvSpPr/>
          <p:nvPr/>
        </p:nvSpPr>
        <p:spPr>
          <a:xfrm rot="10800000">
            <a:off x="5410415" y="3287254"/>
            <a:ext cx="263058" cy="263057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燕尾形 61"/>
          <p:cNvSpPr/>
          <p:nvPr/>
        </p:nvSpPr>
        <p:spPr>
          <a:xfrm rot="10800000">
            <a:off x="5605947" y="3287254"/>
            <a:ext cx="263058" cy="263057"/>
          </a:xfrm>
          <a:prstGeom prst="chevron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燕尾形 62"/>
          <p:cNvSpPr/>
          <p:nvPr/>
        </p:nvSpPr>
        <p:spPr>
          <a:xfrm rot="10800000">
            <a:off x="5789837" y="3287254"/>
            <a:ext cx="263058" cy="263057"/>
          </a:xfrm>
          <a:prstGeom prst="chevron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4" name="燕尾形 63"/>
          <p:cNvSpPr/>
          <p:nvPr/>
        </p:nvSpPr>
        <p:spPr>
          <a:xfrm rot="10800000">
            <a:off x="5991189" y="3287254"/>
            <a:ext cx="263058" cy="263057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5" name="燕尾形 64"/>
          <p:cNvSpPr/>
          <p:nvPr/>
        </p:nvSpPr>
        <p:spPr>
          <a:xfrm rot="10800000">
            <a:off x="6177471" y="3287254"/>
            <a:ext cx="263058" cy="263057"/>
          </a:xfrm>
          <a:prstGeom prst="chevron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6" name="图片 45">
            <a:hlinkClick r:id="rId2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97" y="229746"/>
            <a:ext cx="1799215" cy="237496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0" y="612714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79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7215634" y="2106960"/>
            <a:ext cx="722542" cy="722542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</a:rPr>
              <a:t>1</a:t>
            </a:r>
            <a:endParaRPr lang="zh-CN" altLang="en-US" sz="2000" dirty="0">
              <a:latin typeface="+mj-ea"/>
              <a:ea typeface="+mj-ea"/>
            </a:endParaRP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 flipV="1">
            <a:off x="7938176" y="2468231"/>
            <a:ext cx="3058527" cy="152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7966164" y="2167019"/>
            <a:ext cx="3316650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目标分解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AF41D3C8-4864-4BC1-B593-559C875D1CB4}"/>
              </a:ext>
            </a:extLst>
          </p:cNvPr>
          <p:cNvSpPr txBox="1"/>
          <p:nvPr/>
        </p:nvSpPr>
        <p:spPr>
          <a:xfrm>
            <a:off x="7957226" y="2444591"/>
            <a:ext cx="3268077" cy="58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865865" y="2258458"/>
            <a:ext cx="1279070" cy="1623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MU BIAO FEN JIE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7215634" y="3234788"/>
            <a:ext cx="722542" cy="722542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</a:rPr>
              <a:t>2</a:t>
            </a:r>
            <a:endParaRPr lang="zh-CN" altLang="en-US" sz="2000" dirty="0">
              <a:latin typeface="+mj-ea"/>
              <a:ea typeface="+mj-ea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 flipV="1">
            <a:off x="7938176" y="3596059"/>
            <a:ext cx="3058527" cy="152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7966164" y="3294847"/>
            <a:ext cx="3316650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目标分解</a:t>
            </a:r>
          </a:p>
        </p:txBody>
      </p:sp>
      <p:sp>
        <p:nvSpPr>
          <p:cNvPr id="67" name="TextBox 21">
            <a:extLst>
              <a:ext uri="{FF2B5EF4-FFF2-40B4-BE49-F238E27FC236}">
                <a16:creationId xmlns:a16="http://schemas.microsoft.com/office/drawing/2014/main" id="{AF41D3C8-4864-4BC1-B593-559C875D1CB4}"/>
              </a:ext>
            </a:extLst>
          </p:cNvPr>
          <p:cNvSpPr txBox="1"/>
          <p:nvPr/>
        </p:nvSpPr>
        <p:spPr>
          <a:xfrm>
            <a:off x="7957226" y="3572419"/>
            <a:ext cx="3268077" cy="58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865865" y="3386286"/>
            <a:ext cx="1279070" cy="1623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MU BIAO FEN JIE</a:t>
            </a: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70BDB617-B601-4A6E-A89F-F82804D81F31}"/>
              </a:ext>
            </a:extLst>
          </p:cNvPr>
          <p:cNvSpPr>
            <a:spLocks/>
          </p:cNvSpPr>
          <p:nvPr/>
        </p:nvSpPr>
        <p:spPr>
          <a:xfrm>
            <a:off x="7215634" y="4362616"/>
            <a:ext cx="722542" cy="722542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</a:rPr>
              <a:t>3</a:t>
            </a:r>
            <a:endParaRPr lang="zh-CN" altLang="en-US" sz="2000" dirty="0">
              <a:latin typeface="+mj-ea"/>
              <a:ea typeface="+mj-ea"/>
            </a:endParaRPr>
          </a:p>
        </p:txBody>
      </p: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2C637D12-722F-4A2A-8F31-E82D26CD4C3D}"/>
              </a:ext>
            </a:extLst>
          </p:cNvPr>
          <p:cNvCxnSpPr>
            <a:cxnSpLocks/>
          </p:cNvCxnSpPr>
          <p:nvPr/>
        </p:nvCxnSpPr>
        <p:spPr>
          <a:xfrm flipV="1">
            <a:off x="7938176" y="4723887"/>
            <a:ext cx="3058527" cy="152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@稿定PPT实验室 出品-15-1">
            <a:extLst>
              <a:ext uri="{FF2B5EF4-FFF2-40B4-BE49-F238E27FC236}">
                <a16:creationId xmlns:a16="http://schemas.microsoft.com/office/drawing/2014/main" id="{45EE3D42-DF1D-4C7B-9915-89724766EBFB}"/>
              </a:ext>
            </a:extLst>
          </p:cNvPr>
          <p:cNvSpPr txBox="1"/>
          <p:nvPr/>
        </p:nvSpPr>
        <p:spPr>
          <a:xfrm>
            <a:off x="7966164" y="4422675"/>
            <a:ext cx="3316650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25000"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目标分解</a:t>
            </a: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AF41D3C8-4864-4BC1-B593-559C875D1CB4}"/>
              </a:ext>
            </a:extLst>
          </p:cNvPr>
          <p:cNvSpPr txBox="1"/>
          <p:nvPr/>
        </p:nvSpPr>
        <p:spPr>
          <a:xfrm>
            <a:off x="7957226" y="4700247"/>
            <a:ext cx="3268077" cy="58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8865865" y="4514114"/>
            <a:ext cx="1279070" cy="1623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>
            <a:noAutofit/>
          </a:bodyPr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MU BIAO FEN JIE</a:t>
            </a:r>
          </a:p>
        </p:txBody>
      </p:sp>
      <p:sp>
        <p:nvSpPr>
          <p:cNvPr id="45" name="@稿定PPT实验室 出品-9">
            <a:extLst>
              <a:ext uri="{FF2B5EF4-FFF2-40B4-BE49-F238E27FC236}">
                <a16:creationId xmlns:a16="http://schemas.microsoft.com/office/drawing/2014/main" id="{3FA6CE35-3B11-450B-8D15-7282A1003634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</a:t>
            </a:r>
            <a:r>
              <a:rPr lang="zh-CN" altLang="en-US" sz="2000" b="1" dirty="0">
                <a:latin typeface="+mj-ea"/>
                <a:ea typeface="+mj-ea"/>
              </a:rPr>
              <a:t>计划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69A9321-5D88-4B74-A9A7-74B3F9903A33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</p:spTree>
    <p:extLst>
      <p:ext uri="{BB962C8B-B14F-4D97-AF65-F5344CB8AC3E}">
        <p14:creationId xmlns:p14="http://schemas.microsoft.com/office/powerpoint/2010/main" val="3941592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同侧圆角矩形 42"/>
          <p:cNvSpPr/>
          <p:nvPr/>
        </p:nvSpPr>
        <p:spPr>
          <a:xfrm rot="5400000">
            <a:off x="5600000" y="-2423101"/>
            <a:ext cx="437074" cy="116624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0000FF"/>
              </a:gs>
              <a:gs pos="100000">
                <a:schemeClr val="accent1"/>
              </a:gs>
            </a:gsLst>
            <a:lin ang="5400000" scaled="1"/>
            <a:tileRect/>
          </a:gradFill>
          <a:ln w="15276" cap="flat">
            <a:solidFill>
              <a:schemeClr val="bg1"/>
            </a:solidFill>
            <a:prstDash val="solid"/>
            <a:miter/>
          </a:ln>
          <a:effectLst>
            <a:outerShdw blurRad="635000" dist="254000" dir="5400000" sx="92000" sy="92000" algn="t" rotWithShape="0">
              <a:srgbClr val="0055FB">
                <a:alpha val="5000"/>
              </a:srgb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44" name="直接连接符 43"/>
          <p:cNvCxnSpPr>
            <a:stCxn id="43" idx="1"/>
          </p:cNvCxnSpPr>
          <p:nvPr/>
        </p:nvCxnSpPr>
        <p:spPr>
          <a:xfrm flipV="1">
            <a:off x="-12700" y="3392674"/>
            <a:ext cx="11465490" cy="15462"/>
          </a:xfrm>
          <a:prstGeom prst="line">
            <a:avLst/>
          </a:prstGeom>
          <a:ln w="31750" cap="rnd">
            <a:solidFill>
              <a:schemeClr val="bg1"/>
            </a:solidFill>
            <a:prstDash val="dash"/>
          </a:ln>
          <a:effectLst>
            <a:reflection blurRad="1270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942975" y="3709726"/>
            <a:ext cx="7513746" cy="1393732"/>
            <a:chOff x="1238250" y="3604951"/>
            <a:chExt cx="7513746" cy="1393732"/>
          </a:xfrm>
        </p:grpSpPr>
        <p:grpSp>
          <p:nvGrpSpPr>
            <p:cNvPr id="12" name="组合 11"/>
            <p:cNvGrpSpPr/>
            <p:nvPr/>
          </p:nvGrpSpPr>
          <p:grpSpPr>
            <a:xfrm>
              <a:off x="1238250" y="3604951"/>
              <a:ext cx="223884" cy="1393732"/>
              <a:chOff x="1647825" y="3604951"/>
              <a:chExt cx="223884" cy="1393732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1762125" y="3604951"/>
                <a:ext cx="0" cy="1281374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组合 49"/>
              <p:cNvGrpSpPr/>
              <p:nvPr/>
            </p:nvGrpSpPr>
            <p:grpSpPr>
              <a:xfrm>
                <a:off x="1647825" y="4774799"/>
                <a:ext cx="223884" cy="223884"/>
                <a:chOff x="5657502" y="1731916"/>
                <a:chExt cx="223884" cy="223884"/>
              </a:xfrm>
            </p:grpSpPr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690887" y="1765300"/>
                  <a:ext cx="157114" cy="15711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5657502" y="1731916"/>
                  <a:ext cx="223884" cy="223884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91" name="组合 90"/>
            <p:cNvGrpSpPr/>
            <p:nvPr/>
          </p:nvGrpSpPr>
          <p:grpSpPr>
            <a:xfrm>
              <a:off x="4883181" y="3604951"/>
              <a:ext cx="223884" cy="1393732"/>
              <a:chOff x="1647825" y="3604951"/>
              <a:chExt cx="223884" cy="1393732"/>
            </a:xfrm>
          </p:grpSpPr>
          <p:cxnSp>
            <p:nvCxnSpPr>
              <p:cNvPr id="92" name="直接连接符 91"/>
              <p:cNvCxnSpPr/>
              <p:nvPr/>
            </p:nvCxnSpPr>
            <p:spPr>
              <a:xfrm>
                <a:off x="1762125" y="3604951"/>
                <a:ext cx="0" cy="1281374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组合 92"/>
              <p:cNvGrpSpPr/>
              <p:nvPr/>
            </p:nvGrpSpPr>
            <p:grpSpPr>
              <a:xfrm>
                <a:off x="1647825" y="4774799"/>
                <a:ext cx="223884" cy="223884"/>
                <a:chOff x="5657502" y="1731916"/>
                <a:chExt cx="223884" cy="223884"/>
              </a:xfrm>
            </p:grpSpPr>
            <p:sp>
              <p:nvSpPr>
                <p:cNvPr id="94" name="椭圆 93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5690887" y="1765300"/>
                  <a:ext cx="157114" cy="15711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5" name="椭圆 94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5657502" y="1731916"/>
                  <a:ext cx="223884" cy="223884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96" name="组合 95"/>
            <p:cNvGrpSpPr/>
            <p:nvPr/>
          </p:nvGrpSpPr>
          <p:grpSpPr>
            <a:xfrm>
              <a:off x="8528112" y="3604951"/>
              <a:ext cx="223884" cy="1393732"/>
              <a:chOff x="1647825" y="3604951"/>
              <a:chExt cx="223884" cy="1393732"/>
            </a:xfrm>
          </p:grpSpPr>
          <p:cxnSp>
            <p:nvCxnSpPr>
              <p:cNvPr id="97" name="直接连接符 96"/>
              <p:cNvCxnSpPr/>
              <p:nvPr/>
            </p:nvCxnSpPr>
            <p:spPr>
              <a:xfrm>
                <a:off x="1762125" y="3604951"/>
                <a:ext cx="0" cy="1281374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组合 97"/>
              <p:cNvGrpSpPr/>
              <p:nvPr/>
            </p:nvGrpSpPr>
            <p:grpSpPr>
              <a:xfrm>
                <a:off x="1647825" y="4774799"/>
                <a:ext cx="223884" cy="223884"/>
                <a:chOff x="5657502" y="1731916"/>
                <a:chExt cx="223884" cy="223884"/>
              </a:xfrm>
            </p:grpSpPr>
            <p:sp>
              <p:nvSpPr>
                <p:cNvPr id="99" name="椭圆 98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5690887" y="1765300"/>
                  <a:ext cx="157114" cy="15711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00" name="椭圆 99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5657502" y="1731916"/>
                  <a:ext cx="223884" cy="223884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116" name="组合 115"/>
          <p:cNvGrpSpPr/>
          <p:nvPr/>
        </p:nvGrpSpPr>
        <p:grpSpPr>
          <a:xfrm flipV="1">
            <a:off x="3657600" y="1778053"/>
            <a:ext cx="7513746" cy="1393732"/>
            <a:chOff x="1238250" y="3604951"/>
            <a:chExt cx="7513746" cy="1393732"/>
          </a:xfrm>
        </p:grpSpPr>
        <p:grpSp>
          <p:nvGrpSpPr>
            <p:cNvPr id="117" name="组合 116"/>
            <p:cNvGrpSpPr/>
            <p:nvPr/>
          </p:nvGrpSpPr>
          <p:grpSpPr>
            <a:xfrm>
              <a:off x="1238250" y="3604951"/>
              <a:ext cx="223884" cy="1393732"/>
              <a:chOff x="1647825" y="3604951"/>
              <a:chExt cx="223884" cy="1393732"/>
            </a:xfrm>
          </p:grpSpPr>
          <p:cxnSp>
            <p:nvCxnSpPr>
              <p:cNvPr id="128" name="直接连接符 127"/>
              <p:cNvCxnSpPr/>
              <p:nvPr/>
            </p:nvCxnSpPr>
            <p:spPr>
              <a:xfrm>
                <a:off x="1762125" y="3604951"/>
                <a:ext cx="0" cy="1281374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组合 128"/>
              <p:cNvGrpSpPr/>
              <p:nvPr/>
            </p:nvGrpSpPr>
            <p:grpSpPr>
              <a:xfrm>
                <a:off x="1647825" y="4774799"/>
                <a:ext cx="223884" cy="223884"/>
                <a:chOff x="5657502" y="1731916"/>
                <a:chExt cx="223884" cy="223884"/>
              </a:xfrm>
            </p:grpSpPr>
            <p:sp>
              <p:nvSpPr>
                <p:cNvPr id="130" name="椭圆 129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5690887" y="1765300"/>
                  <a:ext cx="157114" cy="15711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1" name="椭圆 130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5657502" y="1731916"/>
                  <a:ext cx="223884" cy="223884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118" name="组合 117"/>
            <p:cNvGrpSpPr/>
            <p:nvPr/>
          </p:nvGrpSpPr>
          <p:grpSpPr>
            <a:xfrm>
              <a:off x="4883181" y="3604951"/>
              <a:ext cx="223884" cy="1393732"/>
              <a:chOff x="1647825" y="3604951"/>
              <a:chExt cx="223884" cy="1393732"/>
            </a:xfrm>
          </p:grpSpPr>
          <p:cxnSp>
            <p:nvCxnSpPr>
              <p:cNvPr id="124" name="直接连接符 123"/>
              <p:cNvCxnSpPr/>
              <p:nvPr/>
            </p:nvCxnSpPr>
            <p:spPr>
              <a:xfrm>
                <a:off x="1762125" y="3604951"/>
                <a:ext cx="0" cy="1281374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5" name="组合 124"/>
              <p:cNvGrpSpPr/>
              <p:nvPr/>
            </p:nvGrpSpPr>
            <p:grpSpPr>
              <a:xfrm>
                <a:off x="1647825" y="4774799"/>
                <a:ext cx="223884" cy="223884"/>
                <a:chOff x="5657502" y="1731916"/>
                <a:chExt cx="223884" cy="223884"/>
              </a:xfrm>
            </p:grpSpPr>
            <p:sp>
              <p:nvSpPr>
                <p:cNvPr id="126" name="椭圆 125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5690887" y="1765300"/>
                  <a:ext cx="157114" cy="15711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27" name="椭圆 126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5657502" y="1731916"/>
                  <a:ext cx="223884" cy="223884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119" name="组合 118"/>
            <p:cNvGrpSpPr/>
            <p:nvPr/>
          </p:nvGrpSpPr>
          <p:grpSpPr>
            <a:xfrm>
              <a:off x="8528112" y="3604951"/>
              <a:ext cx="223884" cy="1393732"/>
              <a:chOff x="1647825" y="3604951"/>
              <a:chExt cx="223884" cy="1393732"/>
            </a:xfrm>
          </p:grpSpPr>
          <p:cxnSp>
            <p:nvCxnSpPr>
              <p:cNvPr id="120" name="直接连接符 119"/>
              <p:cNvCxnSpPr/>
              <p:nvPr/>
            </p:nvCxnSpPr>
            <p:spPr>
              <a:xfrm>
                <a:off x="1762125" y="3604951"/>
                <a:ext cx="0" cy="1281374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组合 120"/>
              <p:cNvGrpSpPr/>
              <p:nvPr/>
            </p:nvGrpSpPr>
            <p:grpSpPr>
              <a:xfrm>
                <a:off x="1647825" y="4774799"/>
                <a:ext cx="223884" cy="223884"/>
                <a:chOff x="5657502" y="1731916"/>
                <a:chExt cx="223884" cy="223884"/>
              </a:xfrm>
            </p:grpSpPr>
            <p:sp>
              <p:nvSpPr>
                <p:cNvPr id="122" name="椭圆 121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5690887" y="1765300"/>
                  <a:ext cx="157114" cy="15711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23" name="椭圆 122">
                  <a:extLst>
                    <a:ext uri="{FF2B5EF4-FFF2-40B4-BE49-F238E27FC236}">
                      <a16:creationId xmlns:a16="http://schemas.microsoft.com/office/drawing/2014/main" id="{D522A69A-669D-4A4E-B26F-A3CAB538C6CA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5657502" y="1731916"/>
                  <a:ext cx="223884" cy="223884"/>
                </a:xfrm>
                <a:prstGeom prst="ellipse">
                  <a:avLst/>
                </a:prstGeom>
                <a:solidFill>
                  <a:schemeClr val="accent2">
                    <a:alpha val="53000"/>
                  </a:schemeClr>
                </a:solidFill>
                <a:ln>
                  <a:noFill/>
                </a:ln>
                <a:effectLst>
                  <a:glow rad="228600">
                    <a:srgbClr val="4444CF">
                      <a:alpha val="0"/>
                    </a:srgbClr>
                  </a:glow>
                  <a:outerShdw blurRad="355600" sx="125000" sy="125000" algn="ctr" rotWithShape="0">
                    <a:srgbClr val="4444CF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16" name="组合 15"/>
          <p:cNvGrpSpPr/>
          <p:nvPr/>
        </p:nvGrpSpPr>
        <p:grpSpPr>
          <a:xfrm>
            <a:off x="1561254" y="3922262"/>
            <a:ext cx="2599479" cy="1181196"/>
            <a:chOff x="1333509" y="1437220"/>
            <a:chExt cx="4554379" cy="2069497"/>
          </a:xfrm>
        </p:grpSpPr>
        <p:sp>
          <p:nvSpPr>
            <p:cNvPr id="151" name="任意多边形 150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2575950" y="194779"/>
              <a:ext cx="2069497" cy="4554379"/>
            </a:xfrm>
            <a:custGeom>
              <a:avLst/>
              <a:gdLst>
                <a:gd name="connsiteX0" fmla="*/ 2069497 w 2069497"/>
                <a:gd name="connsiteY0" fmla="*/ 92217 h 4554379"/>
                <a:gd name="connsiteX1" fmla="*/ 2069496 w 2069497"/>
                <a:gd name="connsiteY1" fmla="*/ 4462162 h 4554379"/>
                <a:gd name="connsiteX2" fmla="*/ 1977279 w 2069497"/>
                <a:gd name="connsiteY2" fmla="*/ 4554379 h 4554379"/>
                <a:gd name="connsiteX3" fmla="*/ 283776 w 2069497"/>
                <a:gd name="connsiteY3" fmla="*/ 4554379 h 4554379"/>
                <a:gd name="connsiteX4" fmla="*/ 283252 w 2069497"/>
                <a:gd name="connsiteY4" fmla="*/ 4553862 h 4554379"/>
                <a:gd name="connsiteX5" fmla="*/ 230045 w 2069497"/>
                <a:gd name="connsiteY5" fmla="*/ 4277870 h 4554379"/>
                <a:gd name="connsiteX6" fmla="*/ 36675 w 2069497"/>
                <a:gd name="connsiteY6" fmla="*/ 4229916 h 4554379"/>
                <a:gd name="connsiteX7" fmla="*/ 0 w 2069497"/>
                <a:gd name="connsiteY7" fmla="*/ 4202403 h 4554379"/>
                <a:gd name="connsiteX8" fmla="*/ 1 w 2069497"/>
                <a:gd name="connsiteY8" fmla="*/ 92217 h 4554379"/>
                <a:gd name="connsiteX9" fmla="*/ 92218 w 2069497"/>
                <a:gd name="connsiteY9" fmla="*/ 0 h 4554379"/>
                <a:gd name="connsiteX10" fmla="*/ 1977280 w 2069497"/>
                <a:gd name="connsiteY10" fmla="*/ 0 h 4554379"/>
                <a:gd name="connsiteX11" fmla="*/ 2069497 w 2069497"/>
                <a:gd name="connsiteY11" fmla="*/ 92217 h 45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9497" h="4554379">
                  <a:moveTo>
                    <a:pt x="2069497" y="92217"/>
                  </a:moveTo>
                  <a:lnTo>
                    <a:pt x="2069496" y="4462162"/>
                  </a:lnTo>
                  <a:cubicBezTo>
                    <a:pt x="2069496" y="4513092"/>
                    <a:pt x="2028209" y="4554379"/>
                    <a:pt x="1977279" y="4554379"/>
                  </a:cubicBezTo>
                  <a:lnTo>
                    <a:pt x="283776" y="4554379"/>
                  </a:lnTo>
                  <a:lnTo>
                    <a:pt x="283252" y="4553862"/>
                  </a:lnTo>
                  <a:cubicBezTo>
                    <a:pt x="241674" y="4498942"/>
                    <a:pt x="231254" y="4382302"/>
                    <a:pt x="230045" y="4277870"/>
                  </a:cubicBezTo>
                  <a:cubicBezTo>
                    <a:pt x="145641" y="4277159"/>
                    <a:pt x="86434" y="4260642"/>
                    <a:pt x="36675" y="4229916"/>
                  </a:cubicBezTo>
                  <a:lnTo>
                    <a:pt x="0" y="4202403"/>
                  </a:lnTo>
                  <a:lnTo>
                    <a:pt x="1" y="92217"/>
                  </a:lnTo>
                  <a:cubicBezTo>
                    <a:pt x="1" y="41287"/>
                    <a:pt x="41288" y="0"/>
                    <a:pt x="92218" y="0"/>
                  </a:cubicBezTo>
                  <a:lnTo>
                    <a:pt x="1977280" y="0"/>
                  </a:lnTo>
                  <a:cubicBezTo>
                    <a:pt x="2028210" y="0"/>
                    <a:pt x="2069497" y="41287"/>
                    <a:pt x="2069497" y="922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rgbClr val="FFFFFF">
                    <a:alpha val="78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100000">
                    <a:schemeClr val="bg1"/>
                  </a:gs>
                  <a:gs pos="71000">
                    <a:schemeClr val="accent1">
                      <a:lumMod val="40000"/>
                      <a:lumOff val="60000"/>
                      <a:alpha val="99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52" name="任意多边形 151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5570012" y="3188840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5206185" y="3922262"/>
            <a:ext cx="2599479" cy="1181196"/>
            <a:chOff x="1333509" y="1437220"/>
            <a:chExt cx="4554379" cy="2069497"/>
          </a:xfrm>
        </p:grpSpPr>
        <p:sp>
          <p:nvSpPr>
            <p:cNvPr id="154" name="任意多边形 153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2575950" y="194779"/>
              <a:ext cx="2069497" cy="4554379"/>
            </a:xfrm>
            <a:custGeom>
              <a:avLst/>
              <a:gdLst>
                <a:gd name="connsiteX0" fmla="*/ 2069497 w 2069497"/>
                <a:gd name="connsiteY0" fmla="*/ 92217 h 4554379"/>
                <a:gd name="connsiteX1" fmla="*/ 2069496 w 2069497"/>
                <a:gd name="connsiteY1" fmla="*/ 4462162 h 4554379"/>
                <a:gd name="connsiteX2" fmla="*/ 1977279 w 2069497"/>
                <a:gd name="connsiteY2" fmla="*/ 4554379 h 4554379"/>
                <a:gd name="connsiteX3" fmla="*/ 283776 w 2069497"/>
                <a:gd name="connsiteY3" fmla="*/ 4554379 h 4554379"/>
                <a:gd name="connsiteX4" fmla="*/ 283252 w 2069497"/>
                <a:gd name="connsiteY4" fmla="*/ 4553862 h 4554379"/>
                <a:gd name="connsiteX5" fmla="*/ 230045 w 2069497"/>
                <a:gd name="connsiteY5" fmla="*/ 4277870 h 4554379"/>
                <a:gd name="connsiteX6" fmla="*/ 36675 w 2069497"/>
                <a:gd name="connsiteY6" fmla="*/ 4229916 h 4554379"/>
                <a:gd name="connsiteX7" fmla="*/ 0 w 2069497"/>
                <a:gd name="connsiteY7" fmla="*/ 4202403 h 4554379"/>
                <a:gd name="connsiteX8" fmla="*/ 1 w 2069497"/>
                <a:gd name="connsiteY8" fmla="*/ 92217 h 4554379"/>
                <a:gd name="connsiteX9" fmla="*/ 92218 w 2069497"/>
                <a:gd name="connsiteY9" fmla="*/ 0 h 4554379"/>
                <a:gd name="connsiteX10" fmla="*/ 1977280 w 2069497"/>
                <a:gd name="connsiteY10" fmla="*/ 0 h 4554379"/>
                <a:gd name="connsiteX11" fmla="*/ 2069497 w 2069497"/>
                <a:gd name="connsiteY11" fmla="*/ 92217 h 45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9497" h="4554379">
                  <a:moveTo>
                    <a:pt x="2069497" y="92217"/>
                  </a:moveTo>
                  <a:lnTo>
                    <a:pt x="2069496" y="4462162"/>
                  </a:lnTo>
                  <a:cubicBezTo>
                    <a:pt x="2069496" y="4513092"/>
                    <a:pt x="2028209" y="4554379"/>
                    <a:pt x="1977279" y="4554379"/>
                  </a:cubicBezTo>
                  <a:lnTo>
                    <a:pt x="283776" y="4554379"/>
                  </a:lnTo>
                  <a:lnTo>
                    <a:pt x="283252" y="4553862"/>
                  </a:lnTo>
                  <a:cubicBezTo>
                    <a:pt x="241674" y="4498942"/>
                    <a:pt x="231254" y="4382302"/>
                    <a:pt x="230045" y="4277870"/>
                  </a:cubicBezTo>
                  <a:cubicBezTo>
                    <a:pt x="145641" y="4277159"/>
                    <a:pt x="86434" y="4260642"/>
                    <a:pt x="36675" y="4229916"/>
                  </a:cubicBezTo>
                  <a:lnTo>
                    <a:pt x="0" y="4202403"/>
                  </a:lnTo>
                  <a:lnTo>
                    <a:pt x="1" y="92217"/>
                  </a:lnTo>
                  <a:cubicBezTo>
                    <a:pt x="1" y="41287"/>
                    <a:pt x="41288" y="0"/>
                    <a:pt x="92218" y="0"/>
                  </a:cubicBezTo>
                  <a:lnTo>
                    <a:pt x="1977280" y="0"/>
                  </a:lnTo>
                  <a:cubicBezTo>
                    <a:pt x="2028210" y="0"/>
                    <a:pt x="2069497" y="41287"/>
                    <a:pt x="2069497" y="9221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gradFill flip="none" rotWithShape="1">
                <a:gsLst>
                  <a:gs pos="100000">
                    <a:schemeClr val="bg1"/>
                  </a:gs>
                  <a:gs pos="71000">
                    <a:schemeClr val="accent1">
                      <a:lumMod val="40000"/>
                      <a:lumOff val="60000"/>
                      <a:alpha val="99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55" name="任意多边形 154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5570012" y="3188840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8853311" y="3922262"/>
            <a:ext cx="2599479" cy="1181196"/>
            <a:chOff x="1333509" y="1437220"/>
            <a:chExt cx="4554379" cy="2069497"/>
          </a:xfrm>
        </p:grpSpPr>
        <p:sp>
          <p:nvSpPr>
            <p:cNvPr id="157" name="任意多边形 156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2575950" y="194779"/>
              <a:ext cx="2069497" cy="4554379"/>
            </a:xfrm>
            <a:custGeom>
              <a:avLst/>
              <a:gdLst>
                <a:gd name="connsiteX0" fmla="*/ 2069497 w 2069497"/>
                <a:gd name="connsiteY0" fmla="*/ 92217 h 4554379"/>
                <a:gd name="connsiteX1" fmla="*/ 2069496 w 2069497"/>
                <a:gd name="connsiteY1" fmla="*/ 4462162 h 4554379"/>
                <a:gd name="connsiteX2" fmla="*/ 1977279 w 2069497"/>
                <a:gd name="connsiteY2" fmla="*/ 4554379 h 4554379"/>
                <a:gd name="connsiteX3" fmla="*/ 283776 w 2069497"/>
                <a:gd name="connsiteY3" fmla="*/ 4554379 h 4554379"/>
                <a:gd name="connsiteX4" fmla="*/ 283252 w 2069497"/>
                <a:gd name="connsiteY4" fmla="*/ 4553862 h 4554379"/>
                <a:gd name="connsiteX5" fmla="*/ 230045 w 2069497"/>
                <a:gd name="connsiteY5" fmla="*/ 4277870 h 4554379"/>
                <a:gd name="connsiteX6" fmla="*/ 36675 w 2069497"/>
                <a:gd name="connsiteY6" fmla="*/ 4229916 h 4554379"/>
                <a:gd name="connsiteX7" fmla="*/ 0 w 2069497"/>
                <a:gd name="connsiteY7" fmla="*/ 4202403 h 4554379"/>
                <a:gd name="connsiteX8" fmla="*/ 1 w 2069497"/>
                <a:gd name="connsiteY8" fmla="*/ 92217 h 4554379"/>
                <a:gd name="connsiteX9" fmla="*/ 92218 w 2069497"/>
                <a:gd name="connsiteY9" fmla="*/ 0 h 4554379"/>
                <a:gd name="connsiteX10" fmla="*/ 1977280 w 2069497"/>
                <a:gd name="connsiteY10" fmla="*/ 0 h 4554379"/>
                <a:gd name="connsiteX11" fmla="*/ 2069497 w 2069497"/>
                <a:gd name="connsiteY11" fmla="*/ 92217 h 45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9497" h="4554379">
                  <a:moveTo>
                    <a:pt x="2069497" y="92217"/>
                  </a:moveTo>
                  <a:lnTo>
                    <a:pt x="2069496" y="4462162"/>
                  </a:lnTo>
                  <a:cubicBezTo>
                    <a:pt x="2069496" y="4513092"/>
                    <a:pt x="2028209" y="4554379"/>
                    <a:pt x="1977279" y="4554379"/>
                  </a:cubicBezTo>
                  <a:lnTo>
                    <a:pt x="283776" y="4554379"/>
                  </a:lnTo>
                  <a:lnTo>
                    <a:pt x="283252" y="4553862"/>
                  </a:lnTo>
                  <a:cubicBezTo>
                    <a:pt x="241674" y="4498942"/>
                    <a:pt x="231254" y="4382302"/>
                    <a:pt x="230045" y="4277870"/>
                  </a:cubicBezTo>
                  <a:cubicBezTo>
                    <a:pt x="145641" y="4277159"/>
                    <a:pt x="86434" y="4260642"/>
                    <a:pt x="36675" y="4229916"/>
                  </a:cubicBezTo>
                  <a:lnTo>
                    <a:pt x="0" y="4202403"/>
                  </a:lnTo>
                  <a:lnTo>
                    <a:pt x="1" y="92217"/>
                  </a:lnTo>
                  <a:cubicBezTo>
                    <a:pt x="1" y="41287"/>
                    <a:pt x="41288" y="0"/>
                    <a:pt x="92218" y="0"/>
                  </a:cubicBezTo>
                  <a:lnTo>
                    <a:pt x="1977280" y="0"/>
                  </a:lnTo>
                  <a:cubicBezTo>
                    <a:pt x="2028210" y="0"/>
                    <a:pt x="2069497" y="41287"/>
                    <a:pt x="2069497" y="922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rgbClr val="FFFFFF">
                    <a:alpha val="78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100000">
                    <a:schemeClr val="bg1"/>
                  </a:gs>
                  <a:gs pos="71000">
                    <a:schemeClr val="accent1">
                      <a:lumMod val="40000"/>
                      <a:lumOff val="60000"/>
                      <a:alpha val="99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58" name="任意多边形 157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5570012" y="3188840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736600" y="1745962"/>
            <a:ext cx="2599479" cy="1181196"/>
            <a:chOff x="1333509" y="1437220"/>
            <a:chExt cx="4554379" cy="2069497"/>
          </a:xfrm>
        </p:grpSpPr>
        <p:sp>
          <p:nvSpPr>
            <p:cNvPr id="169" name="任意多边形 168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2575950" y="194779"/>
              <a:ext cx="2069497" cy="4554379"/>
            </a:xfrm>
            <a:custGeom>
              <a:avLst/>
              <a:gdLst>
                <a:gd name="connsiteX0" fmla="*/ 2069497 w 2069497"/>
                <a:gd name="connsiteY0" fmla="*/ 92217 h 4554379"/>
                <a:gd name="connsiteX1" fmla="*/ 2069496 w 2069497"/>
                <a:gd name="connsiteY1" fmla="*/ 4462162 h 4554379"/>
                <a:gd name="connsiteX2" fmla="*/ 1977279 w 2069497"/>
                <a:gd name="connsiteY2" fmla="*/ 4554379 h 4554379"/>
                <a:gd name="connsiteX3" fmla="*/ 283776 w 2069497"/>
                <a:gd name="connsiteY3" fmla="*/ 4554379 h 4554379"/>
                <a:gd name="connsiteX4" fmla="*/ 283252 w 2069497"/>
                <a:gd name="connsiteY4" fmla="*/ 4553862 h 4554379"/>
                <a:gd name="connsiteX5" fmla="*/ 230045 w 2069497"/>
                <a:gd name="connsiteY5" fmla="*/ 4277870 h 4554379"/>
                <a:gd name="connsiteX6" fmla="*/ 36675 w 2069497"/>
                <a:gd name="connsiteY6" fmla="*/ 4229916 h 4554379"/>
                <a:gd name="connsiteX7" fmla="*/ 0 w 2069497"/>
                <a:gd name="connsiteY7" fmla="*/ 4202403 h 4554379"/>
                <a:gd name="connsiteX8" fmla="*/ 1 w 2069497"/>
                <a:gd name="connsiteY8" fmla="*/ 92217 h 4554379"/>
                <a:gd name="connsiteX9" fmla="*/ 92218 w 2069497"/>
                <a:gd name="connsiteY9" fmla="*/ 0 h 4554379"/>
                <a:gd name="connsiteX10" fmla="*/ 1977280 w 2069497"/>
                <a:gd name="connsiteY10" fmla="*/ 0 h 4554379"/>
                <a:gd name="connsiteX11" fmla="*/ 2069497 w 2069497"/>
                <a:gd name="connsiteY11" fmla="*/ 92217 h 45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9497" h="4554379">
                  <a:moveTo>
                    <a:pt x="2069497" y="92217"/>
                  </a:moveTo>
                  <a:lnTo>
                    <a:pt x="2069496" y="4462162"/>
                  </a:lnTo>
                  <a:cubicBezTo>
                    <a:pt x="2069496" y="4513092"/>
                    <a:pt x="2028209" y="4554379"/>
                    <a:pt x="1977279" y="4554379"/>
                  </a:cubicBezTo>
                  <a:lnTo>
                    <a:pt x="283776" y="4554379"/>
                  </a:lnTo>
                  <a:lnTo>
                    <a:pt x="283252" y="4553862"/>
                  </a:lnTo>
                  <a:cubicBezTo>
                    <a:pt x="241674" y="4498942"/>
                    <a:pt x="231254" y="4382302"/>
                    <a:pt x="230045" y="4277870"/>
                  </a:cubicBezTo>
                  <a:cubicBezTo>
                    <a:pt x="145641" y="4277159"/>
                    <a:pt x="86434" y="4260642"/>
                    <a:pt x="36675" y="4229916"/>
                  </a:cubicBezTo>
                  <a:lnTo>
                    <a:pt x="0" y="4202403"/>
                  </a:lnTo>
                  <a:lnTo>
                    <a:pt x="1" y="92217"/>
                  </a:lnTo>
                  <a:cubicBezTo>
                    <a:pt x="1" y="41287"/>
                    <a:pt x="41288" y="0"/>
                    <a:pt x="92218" y="0"/>
                  </a:cubicBezTo>
                  <a:lnTo>
                    <a:pt x="1977280" y="0"/>
                  </a:lnTo>
                  <a:cubicBezTo>
                    <a:pt x="2028210" y="0"/>
                    <a:pt x="2069497" y="41287"/>
                    <a:pt x="2069497" y="922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rgbClr val="FFFFFF">
                    <a:alpha val="78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100000">
                    <a:schemeClr val="bg1"/>
                  </a:gs>
                  <a:gs pos="71000">
                    <a:schemeClr val="accent1">
                      <a:lumMod val="40000"/>
                      <a:lumOff val="60000"/>
                      <a:alpha val="99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0" name="任意多边形 169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5570012" y="3188840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4381531" y="1745962"/>
            <a:ext cx="2599479" cy="1181196"/>
            <a:chOff x="1333509" y="1437220"/>
            <a:chExt cx="4554379" cy="2069497"/>
          </a:xfrm>
        </p:grpSpPr>
        <p:sp>
          <p:nvSpPr>
            <p:cNvPr id="172" name="任意多边形 171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2575950" y="194779"/>
              <a:ext cx="2069497" cy="4554379"/>
            </a:xfrm>
            <a:custGeom>
              <a:avLst/>
              <a:gdLst>
                <a:gd name="connsiteX0" fmla="*/ 2069497 w 2069497"/>
                <a:gd name="connsiteY0" fmla="*/ 92217 h 4554379"/>
                <a:gd name="connsiteX1" fmla="*/ 2069496 w 2069497"/>
                <a:gd name="connsiteY1" fmla="*/ 4462162 h 4554379"/>
                <a:gd name="connsiteX2" fmla="*/ 1977279 w 2069497"/>
                <a:gd name="connsiteY2" fmla="*/ 4554379 h 4554379"/>
                <a:gd name="connsiteX3" fmla="*/ 283776 w 2069497"/>
                <a:gd name="connsiteY3" fmla="*/ 4554379 h 4554379"/>
                <a:gd name="connsiteX4" fmla="*/ 283252 w 2069497"/>
                <a:gd name="connsiteY4" fmla="*/ 4553862 h 4554379"/>
                <a:gd name="connsiteX5" fmla="*/ 230045 w 2069497"/>
                <a:gd name="connsiteY5" fmla="*/ 4277870 h 4554379"/>
                <a:gd name="connsiteX6" fmla="*/ 36675 w 2069497"/>
                <a:gd name="connsiteY6" fmla="*/ 4229916 h 4554379"/>
                <a:gd name="connsiteX7" fmla="*/ 0 w 2069497"/>
                <a:gd name="connsiteY7" fmla="*/ 4202403 h 4554379"/>
                <a:gd name="connsiteX8" fmla="*/ 1 w 2069497"/>
                <a:gd name="connsiteY8" fmla="*/ 92217 h 4554379"/>
                <a:gd name="connsiteX9" fmla="*/ 92218 w 2069497"/>
                <a:gd name="connsiteY9" fmla="*/ 0 h 4554379"/>
                <a:gd name="connsiteX10" fmla="*/ 1977280 w 2069497"/>
                <a:gd name="connsiteY10" fmla="*/ 0 h 4554379"/>
                <a:gd name="connsiteX11" fmla="*/ 2069497 w 2069497"/>
                <a:gd name="connsiteY11" fmla="*/ 92217 h 45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9497" h="4554379">
                  <a:moveTo>
                    <a:pt x="2069497" y="92217"/>
                  </a:moveTo>
                  <a:lnTo>
                    <a:pt x="2069496" y="4462162"/>
                  </a:lnTo>
                  <a:cubicBezTo>
                    <a:pt x="2069496" y="4513092"/>
                    <a:pt x="2028209" y="4554379"/>
                    <a:pt x="1977279" y="4554379"/>
                  </a:cubicBezTo>
                  <a:lnTo>
                    <a:pt x="283776" y="4554379"/>
                  </a:lnTo>
                  <a:lnTo>
                    <a:pt x="283252" y="4553862"/>
                  </a:lnTo>
                  <a:cubicBezTo>
                    <a:pt x="241674" y="4498942"/>
                    <a:pt x="231254" y="4382302"/>
                    <a:pt x="230045" y="4277870"/>
                  </a:cubicBezTo>
                  <a:cubicBezTo>
                    <a:pt x="145641" y="4277159"/>
                    <a:pt x="86434" y="4260642"/>
                    <a:pt x="36675" y="4229916"/>
                  </a:cubicBezTo>
                  <a:lnTo>
                    <a:pt x="0" y="4202403"/>
                  </a:lnTo>
                  <a:lnTo>
                    <a:pt x="1" y="92217"/>
                  </a:lnTo>
                  <a:cubicBezTo>
                    <a:pt x="1" y="41287"/>
                    <a:pt x="41288" y="0"/>
                    <a:pt x="92218" y="0"/>
                  </a:cubicBezTo>
                  <a:lnTo>
                    <a:pt x="1977280" y="0"/>
                  </a:lnTo>
                  <a:cubicBezTo>
                    <a:pt x="2028210" y="0"/>
                    <a:pt x="2069497" y="41287"/>
                    <a:pt x="2069497" y="922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rgbClr val="FFFFFF">
                    <a:alpha val="78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100000">
                    <a:schemeClr val="bg1"/>
                  </a:gs>
                  <a:gs pos="71000">
                    <a:schemeClr val="accent1">
                      <a:lumMod val="40000"/>
                      <a:lumOff val="60000"/>
                      <a:alpha val="99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3" name="任意多边形 172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5570012" y="3188840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8028657" y="1745962"/>
            <a:ext cx="2599479" cy="1181196"/>
            <a:chOff x="1333509" y="1437220"/>
            <a:chExt cx="4554379" cy="2069497"/>
          </a:xfrm>
        </p:grpSpPr>
        <p:sp>
          <p:nvSpPr>
            <p:cNvPr id="175" name="任意多边形 174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2575950" y="194779"/>
              <a:ext cx="2069497" cy="4554379"/>
            </a:xfrm>
            <a:custGeom>
              <a:avLst/>
              <a:gdLst>
                <a:gd name="connsiteX0" fmla="*/ 2069497 w 2069497"/>
                <a:gd name="connsiteY0" fmla="*/ 92217 h 4554379"/>
                <a:gd name="connsiteX1" fmla="*/ 2069496 w 2069497"/>
                <a:gd name="connsiteY1" fmla="*/ 4462162 h 4554379"/>
                <a:gd name="connsiteX2" fmla="*/ 1977279 w 2069497"/>
                <a:gd name="connsiteY2" fmla="*/ 4554379 h 4554379"/>
                <a:gd name="connsiteX3" fmla="*/ 283776 w 2069497"/>
                <a:gd name="connsiteY3" fmla="*/ 4554379 h 4554379"/>
                <a:gd name="connsiteX4" fmla="*/ 283252 w 2069497"/>
                <a:gd name="connsiteY4" fmla="*/ 4553862 h 4554379"/>
                <a:gd name="connsiteX5" fmla="*/ 230045 w 2069497"/>
                <a:gd name="connsiteY5" fmla="*/ 4277870 h 4554379"/>
                <a:gd name="connsiteX6" fmla="*/ 36675 w 2069497"/>
                <a:gd name="connsiteY6" fmla="*/ 4229916 h 4554379"/>
                <a:gd name="connsiteX7" fmla="*/ 0 w 2069497"/>
                <a:gd name="connsiteY7" fmla="*/ 4202403 h 4554379"/>
                <a:gd name="connsiteX8" fmla="*/ 1 w 2069497"/>
                <a:gd name="connsiteY8" fmla="*/ 92217 h 4554379"/>
                <a:gd name="connsiteX9" fmla="*/ 92218 w 2069497"/>
                <a:gd name="connsiteY9" fmla="*/ 0 h 4554379"/>
                <a:gd name="connsiteX10" fmla="*/ 1977280 w 2069497"/>
                <a:gd name="connsiteY10" fmla="*/ 0 h 4554379"/>
                <a:gd name="connsiteX11" fmla="*/ 2069497 w 2069497"/>
                <a:gd name="connsiteY11" fmla="*/ 92217 h 45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9497" h="4554379">
                  <a:moveTo>
                    <a:pt x="2069497" y="92217"/>
                  </a:moveTo>
                  <a:lnTo>
                    <a:pt x="2069496" y="4462162"/>
                  </a:lnTo>
                  <a:cubicBezTo>
                    <a:pt x="2069496" y="4513092"/>
                    <a:pt x="2028209" y="4554379"/>
                    <a:pt x="1977279" y="4554379"/>
                  </a:cubicBezTo>
                  <a:lnTo>
                    <a:pt x="283776" y="4554379"/>
                  </a:lnTo>
                  <a:lnTo>
                    <a:pt x="283252" y="4553862"/>
                  </a:lnTo>
                  <a:cubicBezTo>
                    <a:pt x="241674" y="4498942"/>
                    <a:pt x="231254" y="4382302"/>
                    <a:pt x="230045" y="4277870"/>
                  </a:cubicBezTo>
                  <a:cubicBezTo>
                    <a:pt x="145641" y="4277159"/>
                    <a:pt x="86434" y="4260642"/>
                    <a:pt x="36675" y="4229916"/>
                  </a:cubicBezTo>
                  <a:lnTo>
                    <a:pt x="0" y="4202403"/>
                  </a:lnTo>
                  <a:lnTo>
                    <a:pt x="1" y="92217"/>
                  </a:lnTo>
                  <a:cubicBezTo>
                    <a:pt x="1" y="41287"/>
                    <a:pt x="41288" y="0"/>
                    <a:pt x="92218" y="0"/>
                  </a:cubicBezTo>
                  <a:lnTo>
                    <a:pt x="1977280" y="0"/>
                  </a:lnTo>
                  <a:cubicBezTo>
                    <a:pt x="2028210" y="0"/>
                    <a:pt x="2069497" y="41287"/>
                    <a:pt x="2069497" y="922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rgbClr val="FFFFFF">
                    <a:alpha val="78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100000">
                    <a:schemeClr val="bg1"/>
                  </a:gs>
                  <a:gs pos="71000">
                    <a:schemeClr val="accent1">
                      <a:lumMod val="40000"/>
                      <a:lumOff val="60000"/>
                      <a:alpha val="99000"/>
                    </a:scheme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52400" sx="102000" sy="102000" algn="ctr" rotWithShape="0">
                <a:schemeClr val="bg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6" name="任意多边形 175">
              <a:extLst>
                <a:ext uri="{FF2B5EF4-FFF2-40B4-BE49-F238E27FC236}">
                  <a16:creationId xmlns:a16="http://schemas.microsoft.com/office/drawing/2014/main" id="{60B3B51F-732D-4846-9555-C9E61B8D5E2B}"/>
                </a:ext>
              </a:extLst>
            </p:cNvPr>
            <p:cNvSpPr/>
            <p:nvPr/>
          </p:nvSpPr>
          <p:spPr>
            <a:xfrm rot="16200000">
              <a:off x="5570012" y="3188840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1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1750563" y="1497038"/>
            <a:ext cx="422563" cy="422563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1</a:t>
            </a:r>
            <a:endParaRPr lang="zh-CN" altLang="en-US" sz="1600" dirty="0"/>
          </a:p>
        </p:txBody>
      </p:sp>
      <p:sp>
        <p:nvSpPr>
          <p:cNvPr id="202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5469989" y="1497038"/>
            <a:ext cx="422563" cy="422563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2</a:t>
            </a:r>
            <a:endParaRPr lang="zh-CN" altLang="en-US" sz="1600" dirty="0"/>
          </a:p>
        </p:txBody>
      </p:sp>
      <p:sp>
        <p:nvSpPr>
          <p:cNvPr id="203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9137598" y="1497038"/>
            <a:ext cx="422563" cy="422563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3</a:t>
            </a:r>
            <a:endParaRPr lang="zh-CN" altLang="en-US" sz="1600" dirty="0"/>
          </a:p>
        </p:txBody>
      </p:sp>
      <p:sp>
        <p:nvSpPr>
          <p:cNvPr id="204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2617330" y="3710980"/>
            <a:ext cx="422563" cy="422563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4</a:t>
            </a:r>
            <a:endParaRPr lang="zh-CN" altLang="en-US" sz="1600" dirty="0"/>
          </a:p>
        </p:txBody>
      </p:sp>
      <p:sp>
        <p:nvSpPr>
          <p:cNvPr id="205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6294643" y="3710980"/>
            <a:ext cx="422563" cy="422563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5</a:t>
            </a:r>
            <a:endParaRPr lang="zh-CN" altLang="en-US" sz="1600" dirty="0"/>
          </a:p>
        </p:txBody>
      </p:sp>
      <p:sp>
        <p:nvSpPr>
          <p:cNvPr id="206" name="矩形: 圆角 5">
            <a:extLst>
              <a:ext uri="{FF2B5EF4-FFF2-40B4-BE49-F238E27FC236}">
                <a16:creationId xmlns:a16="http://schemas.microsoft.com/office/drawing/2014/main" id="{5EB087D1-0B63-4996-A946-8CBFB88191CD}"/>
              </a:ext>
            </a:extLst>
          </p:cNvPr>
          <p:cNvSpPr/>
          <p:nvPr/>
        </p:nvSpPr>
        <p:spPr>
          <a:xfrm>
            <a:off x="9941769" y="3710980"/>
            <a:ext cx="422563" cy="422563"/>
          </a:xfrm>
          <a:prstGeom prst="ellipse">
            <a:avLst/>
          </a:pr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6</a:t>
            </a:r>
            <a:endParaRPr lang="zh-CN" altLang="en-US" sz="1600" dirty="0"/>
          </a:p>
        </p:txBody>
      </p:sp>
      <p:sp>
        <p:nvSpPr>
          <p:cNvPr id="207" name="任意多边形 206"/>
          <p:cNvSpPr/>
          <p:nvPr/>
        </p:nvSpPr>
        <p:spPr>
          <a:xfrm>
            <a:off x="2623761" y="6548270"/>
            <a:ext cx="9568239" cy="320132"/>
          </a:xfrm>
          <a:custGeom>
            <a:avLst/>
            <a:gdLst>
              <a:gd name="connsiteX0" fmla="*/ 4750104 w 4750104"/>
              <a:gd name="connsiteY0" fmla="*/ 0 h 2022797"/>
              <a:gd name="connsiteX1" fmla="*/ 4750104 w 4750104"/>
              <a:gd name="connsiteY1" fmla="*/ 2022797 h 2022797"/>
              <a:gd name="connsiteX2" fmla="*/ 0 w 4750104"/>
              <a:gd name="connsiteY2" fmla="*/ 2022797 h 2022797"/>
              <a:gd name="connsiteX3" fmla="*/ 186460 w 4750104"/>
              <a:gd name="connsiteY3" fmla="*/ 1991136 h 2022797"/>
              <a:gd name="connsiteX4" fmla="*/ 4607514 w 4750104"/>
              <a:gd name="connsiteY4" fmla="*/ 119899 h 2022797"/>
              <a:gd name="connsiteX5" fmla="*/ 4750104 w 4750104"/>
              <a:gd name="connsiteY5" fmla="*/ 0 h 2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0104" h="2022797">
                <a:moveTo>
                  <a:pt x="4750104" y="0"/>
                </a:moveTo>
                <a:lnTo>
                  <a:pt x="4750104" y="2022797"/>
                </a:lnTo>
                <a:lnTo>
                  <a:pt x="0" y="2022797"/>
                </a:lnTo>
                <a:lnTo>
                  <a:pt x="186460" y="1991136"/>
                </a:lnTo>
                <a:cubicBezTo>
                  <a:pt x="1971969" y="1659061"/>
                  <a:pt x="3512930" y="995087"/>
                  <a:pt x="4607514" y="119899"/>
                </a:cubicBezTo>
                <a:lnTo>
                  <a:pt x="475010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任意多边形 207"/>
          <p:cNvSpPr/>
          <p:nvPr/>
        </p:nvSpPr>
        <p:spPr>
          <a:xfrm>
            <a:off x="0" y="6488703"/>
            <a:ext cx="4884328" cy="369297"/>
          </a:xfrm>
          <a:custGeom>
            <a:avLst/>
            <a:gdLst>
              <a:gd name="connsiteX0" fmla="*/ 0 w 2774831"/>
              <a:gd name="connsiteY0" fmla="*/ 0 h 2851538"/>
              <a:gd name="connsiteX1" fmla="*/ 11818 w 2774831"/>
              <a:gd name="connsiteY1" fmla="*/ 37825 h 2851538"/>
              <a:gd name="connsiteX2" fmla="*/ 2626990 w 2774831"/>
              <a:gd name="connsiteY2" fmla="*/ 2790791 h 2851538"/>
              <a:gd name="connsiteX3" fmla="*/ 2774831 w 2774831"/>
              <a:gd name="connsiteY3" fmla="*/ 2851538 h 2851538"/>
              <a:gd name="connsiteX4" fmla="*/ 0 w 2774831"/>
              <a:gd name="connsiteY4" fmla="*/ 2851538 h 2851538"/>
              <a:gd name="connsiteX5" fmla="*/ 0 w 2774831"/>
              <a:gd name="connsiteY5" fmla="*/ 0 h 28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4831" h="2851538">
                <a:moveTo>
                  <a:pt x="0" y="0"/>
                </a:moveTo>
                <a:lnTo>
                  <a:pt x="11818" y="37825"/>
                </a:lnTo>
                <a:cubicBezTo>
                  <a:pt x="426958" y="1250915"/>
                  <a:pt x="1384682" y="2246734"/>
                  <a:pt x="2626990" y="2790791"/>
                </a:cubicBezTo>
                <a:lnTo>
                  <a:pt x="2774831" y="2851538"/>
                </a:lnTo>
                <a:lnTo>
                  <a:pt x="0" y="28515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2">
                  <a:lumMod val="73000"/>
                  <a:lumOff val="27000"/>
                </a:schemeClr>
              </a:gs>
              <a:gs pos="86000">
                <a:srgbClr val="F66400"/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@稿定PPT实验室 出品-9">
            <a:extLst>
              <a:ext uri="{FF2B5EF4-FFF2-40B4-BE49-F238E27FC236}">
                <a16:creationId xmlns:a16="http://schemas.microsoft.com/office/drawing/2014/main" id="{2AD93A5B-19B9-4F0D-BA09-FF45B76D2D2A}"/>
              </a:ext>
            </a:extLst>
          </p:cNvPr>
          <p:cNvSpPr txBox="1"/>
          <p:nvPr/>
        </p:nvSpPr>
        <p:spPr>
          <a:xfrm>
            <a:off x="558922" y="41196"/>
            <a:ext cx="1234710" cy="5819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rPr>
              <a:t>工作</a:t>
            </a:r>
            <a:r>
              <a:rPr lang="zh-CN" altLang="en-US" sz="2000" b="1" dirty="0">
                <a:latin typeface="+mj-ea"/>
                <a:ea typeface="+mj-ea"/>
              </a:rPr>
              <a:t>计划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C64B331C-C74E-45B7-8669-2BD08B5875AA}"/>
              </a:ext>
            </a:extLst>
          </p:cNvPr>
          <p:cNvSpPr/>
          <p:nvPr/>
        </p:nvSpPr>
        <p:spPr>
          <a:xfrm>
            <a:off x="1580575" y="296338"/>
            <a:ext cx="1593448" cy="2158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557" tIns="55778" rIns="111557" bIns="55778" rtlCol="0" anchor="ctr"/>
          <a:lstStyle/>
          <a:p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GOU ZUO GAI SHU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2B7FCB-CC22-4951-9E1B-40C87F655158}"/>
              </a:ext>
            </a:extLst>
          </p:cNvPr>
          <p:cNvGrpSpPr/>
          <p:nvPr/>
        </p:nvGrpSpPr>
        <p:grpSpPr>
          <a:xfrm>
            <a:off x="865627" y="1752291"/>
            <a:ext cx="2382450" cy="989004"/>
            <a:chOff x="865627" y="1752291"/>
            <a:chExt cx="2382450" cy="989004"/>
          </a:xfrm>
        </p:grpSpPr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2C637D12-722F-4A2A-8F31-E82D26CD4C3D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14" y="2358982"/>
              <a:ext cx="124637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@稿定PPT实验室 出品-13-1">
              <a:extLst>
                <a:ext uri="{FF2B5EF4-FFF2-40B4-BE49-F238E27FC236}">
                  <a16:creationId xmlns:a16="http://schemas.microsoft.com/office/drawing/2014/main" id="{E3FDD2FF-DF65-4830-9241-B5AEDFE75E09}"/>
                </a:ext>
              </a:extLst>
            </p:cNvPr>
            <p:cNvSpPr txBox="1"/>
            <p:nvPr/>
          </p:nvSpPr>
          <p:spPr>
            <a:xfrm>
              <a:off x="1442333" y="1752291"/>
              <a:ext cx="1149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/>
                <a:t>重要工作</a:t>
              </a:r>
            </a:p>
          </p:txBody>
        </p:sp>
        <p:sp>
          <p:nvSpPr>
            <p:cNvPr id="90" name="TextBox 21">
              <a:extLst>
                <a:ext uri="{FF2B5EF4-FFF2-40B4-BE49-F238E27FC236}">
                  <a16:creationId xmlns:a16="http://schemas.microsoft.com/office/drawing/2014/main" id="{3290B213-5207-4E5D-AEBC-0EC02E5EDC76}"/>
                </a:ext>
              </a:extLst>
            </p:cNvPr>
            <p:cNvSpPr txBox="1"/>
            <p:nvPr/>
          </p:nvSpPr>
          <p:spPr>
            <a:xfrm>
              <a:off x="865627" y="2347341"/>
              <a:ext cx="2382450" cy="3939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单击此处输入你想要的文字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9DC358BC-117D-445E-9997-D2F32244C050}"/>
              </a:ext>
            </a:extLst>
          </p:cNvPr>
          <p:cNvGrpSpPr/>
          <p:nvPr/>
        </p:nvGrpSpPr>
        <p:grpSpPr>
          <a:xfrm>
            <a:off x="4523473" y="1752291"/>
            <a:ext cx="2382450" cy="989004"/>
            <a:chOff x="865627" y="1752291"/>
            <a:chExt cx="2382450" cy="989004"/>
          </a:xfrm>
        </p:grpSpPr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0904FF94-89AD-4411-92F9-DA27A8865468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14" y="2358982"/>
              <a:ext cx="124637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@稿定PPT实验室 出品-13-1">
              <a:extLst>
                <a:ext uri="{FF2B5EF4-FFF2-40B4-BE49-F238E27FC236}">
                  <a16:creationId xmlns:a16="http://schemas.microsoft.com/office/drawing/2014/main" id="{49BB9B23-3509-4406-8A8A-EF8FD947B876}"/>
                </a:ext>
              </a:extLst>
            </p:cNvPr>
            <p:cNvSpPr txBox="1"/>
            <p:nvPr/>
          </p:nvSpPr>
          <p:spPr>
            <a:xfrm>
              <a:off x="1442333" y="1752291"/>
              <a:ext cx="1149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/>
                <a:t>重要工作</a:t>
              </a:r>
            </a:p>
          </p:txBody>
        </p:sp>
        <p:sp>
          <p:nvSpPr>
            <p:cNvPr id="110" name="TextBox 21">
              <a:extLst>
                <a:ext uri="{FF2B5EF4-FFF2-40B4-BE49-F238E27FC236}">
                  <a16:creationId xmlns:a16="http://schemas.microsoft.com/office/drawing/2014/main" id="{B6EFBF53-6BF9-44B4-9D54-32CB38ABF42B}"/>
                </a:ext>
              </a:extLst>
            </p:cNvPr>
            <p:cNvSpPr txBox="1"/>
            <p:nvPr/>
          </p:nvSpPr>
          <p:spPr>
            <a:xfrm>
              <a:off x="865627" y="2347341"/>
              <a:ext cx="2382450" cy="3939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单击此处输入你想要的文字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DDADF295-8C00-40BA-AEFA-5368C36261B4}"/>
              </a:ext>
            </a:extLst>
          </p:cNvPr>
          <p:cNvGrpSpPr/>
          <p:nvPr/>
        </p:nvGrpSpPr>
        <p:grpSpPr>
          <a:xfrm>
            <a:off x="8232837" y="1752291"/>
            <a:ext cx="2382450" cy="989004"/>
            <a:chOff x="865627" y="1752291"/>
            <a:chExt cx="2382450" cy="989004"/>
          </a:xfrm>
        </p:grpSpPr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CA7FC088-2D2E-4676-96C3-521D4080B638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14" y="2358982"/>
              <a:ext cx="124637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@稿定PPT实验室 出品-13-1">
              <a:extLst>
                <a:ext uri="{FF2B5EF4-FFF2-40B4-BE49-F238E27FC236}">
                  <a16:creationId xmlns:a16="http://schemas.microsoft.com/office/drawing/2014/main" id="{8AE421A7-97ED-4B0A-A5C8-F3FB20825645}"/>
                </a:ext>
              </a:extLst>
            </p:cNvPr>
            <p:cNvSpPr txBox="1"/>
            <p:nvPr/>
          </p:nvSpPr>
          <p:spPr>
            <a:xfrm>
              <a:off x="1442333" y="1752291"/>
              <a:ext cx="1149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/>
                <a:t>重要工作</a:t>
              </a:r>
            </a:p>
          </p:txBody>
        </p:sp>
        <p:sp>
          <p:nvSpPr>
            <p:cNvPr id="114" name="TextBox 21">
              <a:extLst>
                <a:ext uri="{FF2B5EF4-FFF2-40B4-BE49-F238E27FC236}">
                  <a16:creationId xmlns:a16="http://schemas.microsoft.com/office/drawing/2014/main" id="{894A5330-DAA9-4C04-91CE-F30046CDC7BA}"/>
                </a:ext>
              </a:extLst>
            </p:cNvPr>
            <p:cNvSpPr txBox="1"/>
            <p:nvPr/>
          </p:nvSpPr>
          <p:spPr>
            <a:xfrm>
              <a:off x="865627" y="2347341"/>
              <a:ext cx="2382450" cy="3939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单击此处输入你想要的文字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CBFAE5A7-2257-453B-BE2E-976EAEF5F39B}"/>
              </a:ext>
            </a:extLst>
          </p:cNvPr>
          <p:cNvGrpSpPr/>
          <p:nvPr/>
        </p:nvGrpSpPr>
        <p:grpSpPr>
          <a:xfrm>
            <a:off x="1699898" y="3919737"/>
            <a:ext cx="2382450" cy="989004"/>
            <a:chOff x="865627" y="1752291"/>
            <a:chExt cx="2382450" cy="989004"/>
          </a:xfrm>
        </p:grpSpPr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4B295FDD-C8F4-47C9-B671-B3E141A2FA6D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14" y="2358982"/>
              <a:ext cx="124637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@稿定PPT实验室 出品-13-1">
              <a:extLst>
                <a:ext uri="{FF2B5EF4-FFF2-40B4-BE49-F238E27FC236}">
                  <a16:creationId xmlns:a16="http://schemas.microsoft.com/office/drawing/2014/main" id="{EF8DFEBE-AF89-49EB-AFE4-97F7CD439C4F}"/>
                </a:ext>
              </a:extLst>
            </p:cNvPr>
            <p:cNvSpPr txBox="1"/>
            <p:nvPr/>
          </p:nvSpPr>
          <p:spPr>
            <a:xfrm>
              <a:off x="1442333" y="1752291"/>
              <a:ext cx="1149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/>
                <a:t>重要工作</a:t>
              </a:r>
            </a:p>
          </p:txBody>
        </p:sp>
        <p:sp>
          <p:nvSpPr>
            <p:cNvPr id="134" name="TextBox 21">
              <a:extLst>
                <a:ext uri="{FF2B5EF4-FFF2-40B4-BE49-F238E27FC236}">
                  <a16:creationId xmlns:a16="http://schemas.microsoft.com/office/drawing/2014/main" id="{032AD9BD-988E-44F2-AD58-5C299C73D658}"/>
                </a:ext>
              </a:extLst>
            </p:cNvPr>
            <p:cNvSpPr txBox="1"/>
            <p:nvPr/>
          </p:nvSpPr>
          <p:spPr>
            <a:xfrm>
              <a:off x="865627" y="2347341"/>
              <a:ext cx="2382450" cy="3939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单击此处输入你想要的文字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E8571935-3283-4B50-A413-61491DA20734}"/>
              </a:ext>
            </a:extLst>
          </p:cNvPr>
          <p:cNvGrpSpPr/>
          <p:nvPr/>
        </p:nvGrpSpPr>
        <p:grpSpPr>
          <a:xfrm>
            <a:off x="5393891" y="3919737"/>
            <a:ext cx="2382450" cy="989004"/>
            <a:chOff x="865627" y="1752291"/>
            <a:chExt cx="2382450" cy="989004"/>
          </a:xfrm>
        </p:grpSpPr>
        <p:cxnSp>
          <p:nvCxnSpPr>
            <p:cNvPr id="136" name="直接连接符 135">
              <a:extLst>
                <a:ext uri="{FF2B5EF4-FFF2-40B4-BE49-F238E27FC236}">
                  <a16:creationId xmlns:a16="http://schemas.microsoft.com/office/drawing/2014/main" id="{5C2DBCDF-DABC-493B-A5D7-D32ACF03FE04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14" y="2358982"/>
              <a:ext cx="124637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@稿定PPT实验室 出品-13-1">
              <a:extLst>
                <a:ext uri="{FF2B5EF4-FFF2-40B4-BE49-F238E27FC236}">
                  <a16:creationId xmlns:a16="http://schemas.microsoft.com/office/drawing/2014/main" id="{A7BD924B-78F2-43F6-B6B2-803ED39559D5}"/>
                </a:ext>
              </a:extLst>
            </p:cNvPr>
            <p:cNvSpPr txBox="1"/>
            <p:nvPr/>
          </p:nvSpPr>
          <p:spPr>
            <a:xfrm>
              <a:off x="1442333" y="1752291"/>
              <a:ext cx="1149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>
                  <a:solidFill>
                    <a:schemeClr val="bg1"/>
                  </a:solidFill>
                </a:rPr>
                <a:t>重要工作</a:t>
              </a:r>
            </a:p>
          </p:txBody>
        </p:sp>
        <p:sp>
          <p:nvSpPr>
            <p:cNvPr id="138" name="TextBox 21">
              <a:extLst>
                <a:ext uri="{FF2B5EF4-FFF2-40B4-BE49-F238E27FC236}">
                  <a16:creationId xmlns:a16="http://schemas.microsoft.com/office/drawing/2014/main" id="{7D30EC0B-8250-441F-A111-25630348B193}"/>
                </a:ext>
              </a:extLst>
            </p:cNvPr>
            <p:cNvSpPr txBox="1"/>
            <p:nvPr/>
          </p:nvSpPr>
          <p:spPr>
            <a:xfrm>
              <a:off x="865627" y="2347341"/>
              <a:ext cx="2382450" cy="3939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单击此处输入你想要的文字</a:t>
              </a:r>
              <a:endParaRPr 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0733483D-0A26-4FE7-AB68-F2CA2D8C6BF8}"/>
              </a:ext>
            </a:extLst>
          </p:cNvPr>
          <p:cNvGrpSpPr/>
          <p:nvPr/>
        </p:nvGrpSpPr>
        <p:grpSpPr>
          <a:xfrm>
            <a:off x="9030140" y="3919737"/>
            <a:ext cx="2382450" cy="989004"/>
            <a:chOff x="865627" y="1752291"/>
            <a:chExt cx="2382450" cy="989004"/>
          </a:xfrm>
        </p:grpSpPr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DC6D8B7C-ED53-422A-91A0-30CD47B000C9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14" y="2358982"/>
              <a:ext cx="124637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@稿定PPT实验室 出品-13-1">
              <a:extLst>
                <a:ext uri="{FF2B5EF4-FFF2-40B4-BE49-F238E27FC236}">
                  <a16:creationId xmlns:a16="http://schemas.microsoft.com/office/drawing/2014/main" id="{0C54CEC4-39B8-43A9-AB72-D24C6CC85CE6}"/>
                </a:ext>
              </a:extLst>
            </p:cNvPr>
            <p:cNvSpPr txBox="1"/>
            <p:nvPr/>
          </p:nvSpPr>
          <p:spPr>
            <a:xfrm>
              <a:off x="1442333" y="1752291"/>
              <a:ext cx="1149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/>
                <a:t>重要工作</a:t>
              </a:r>
            </a:p>
          </p:txBody>
        </p:sp>
        <p:sp>
          <p:nvSpPr>
            <p:cNvPr id="142" name="TextBox 21">
              <a:extLst>
                <a:ext uri="{FF2B5EF4-FFF2-40B4-BE49-F238E27FC236}">
                  <a16:creationId xmlns:a16="http://schemas.microsoft.com/office/drawing/2014/main" id="{1595E143-0752-4772-8F2D-D7EB1B294822}"/>
                </a:ext>
              </a:extLst>
            </p:cNvPr>
            <p:cNvSpPr txBox="1"/>
            <p:nvPr/>
          </p:nvSpPr>
          <p:spPr>
            <a:xfrm>
              <a:off x="865627" y="2347341"/>
              <a:ext cx="2382450" cy="3939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单击此处输入你想要的文字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613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176;#400179;#369740;#369733;#36974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heme/theme1.xml><?xml version="1.0" encoding="utf-8"?>
<a:theme xmlns:a="http://schemas.openxmlformats.org/drawingml/2006/main" name="主题5">
  <a:themeElements>
    <a:clrScheme name="搞定主题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00FF"/>
      </a:accent1>
      <a:accent2>
        <a:srgbClr val="FF6600"/>
      </a:accent2>
      <a:accent3>
        <a:srgbClr val="50C9A8"/>
      </a:accent3>
      <a:accent4>
        <a:srgbClr val="F77272"/>
      </a:accent4>
      <a:accent5>
        <a:srgbClr val="F27F66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1">
      <a:majorFont>
        <a:latin typeface="微软雅黑 Light"/>
        <a:ea typeface="Microsoft YaHei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毕业主题5</Template>
  <TotalTime>2293</TotalTime>
  <Words>1692</Words>
  <Application>Microsoft Office PowerPoint</Application>
  <PresentationFormat>宽屏</PresentationFormat>
  <Paragraphs>291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Microsoft YaHei Light</vt:lpstr>
      <vt:lpstr>Roboto Regular</vt:lpstr>
      <vt:lpstr>等线</vt:lpstr>
      <vt:lpstr>微软雅黑</vt:lpstr>
      <vt:lpstr>微软雅黑</vt:lpstr>
      <vt:lpstr>微软雅黑 Light</vt:lpstr>
      <vt:lpstr>Arial</vt:lpstr>
      <vt:lpstr>Arial Black</vt:lpstr>
      <vt:lpstr>Gotham Rounded Book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Hansen</dc:creator>
  <cp:lastModifiedBy>张 鑫</cp:lastModifiedBy>
  <cp:revision>199</cp:revision>
  <dcterms:created xsi:type="dcterms:W3CDTF">2017-04-28T04:55:15Z</dcterms:created>
  <dcterms:modified xsi:type="dcterms:W3CDTF">2022-03-14T06:05:06Z</dcterms:modified>
</cp:coreProperties>
</file>