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82" r:id="rId2"/>
    <p:sldId id="346" r:id="rId3"/>
    <p:sldId id="344" r:id="rId4"/>
    <p:sldId id="313" r:id="rId5"/>
    <p:sldId id="347" r:id="rId6"/>
    <p:sldId id="349" r:id="rId7"/>
    <p:sldId id="350" r:id="rId8"/>
    <p:sldId id="351" r:id="rId9"/>
    <p:sldId id="352" r:id="rId10"/>
    <p:sldId id="353" r:id="rId11"/>
    <p:sldId id="354" r:id="rId12"/>
    <p:sldId id="355" r:id="rId13"/>
    <p:sldId id="356" r:id="rId14"/>
    <p:sldId id="364" r:id="rId15"/>
    <p:sldId id="357" r:id="rId16"/>
    <p:sldId id="358" r:id="rId17"/>
    <p:sldId id="359" r:id="rId18"/>
    <p:sldId id="360" r:id="rId19"/>
    <p:sldId id="361" r:id="rId20"/>
    <p:sldId id="365" r:id="rId21"/>
    <p:sldId id="362" r:id="rId22"/>
    <p:sldId id="366" r:id="rId23"/>
    <p:sldId id="367" r:id="rId24"/>
    <p:sldId id="369" r:id="rId25"/>
    <p:sldId id="370" r:id="rId26"/>
    <p:sldId id="371" r:id="rId27"/>
    <p:sldId id="373" r:id="rId28"/>
    <p:sldId id="372" r:id="rId29"/>
    <p:sldId id="374" r:id="rId30"/>
    <p:sldId id="375" r:id="rId31"/>
    <p:sldId id="376" r:id="rId32"/>
    <p:sldId id="377" r:id="rId33"/>
    <p:sldId id="378" r:id="rId34"/>
    <p:sldId id="379" r:id="rId35"/>
    <p:sldId id="380" r:id="rId36"/>
    <p:sldId id="382" r:id="rId37"/>
    <p:sldId id="383" r:id="rId38"/>
    <p:sldId id="296" r:id="rId39"/>
    <p:sldId id="384" r:id="rId40"/>
  </p:sldIdLst>
  <p:sldSz cx="12192000" cy="6858000"/>
  <p:notesSz cx="6858000" cy="9144000"/>
  <p:embeddedFontLst>
    <p:embeddedFont>
      <p:font typeface="等线" panose="02010600030101010101" pitchFamily="2" charset="-122"/>
      <p:regular r:id="rId43"/>
      <p:bold r:id="rId44"/>
    </p:embeddedFont>
    <p:embeddedFont>
      <p:font typeface="微软雅黑 Light" panose="020B0502040204020203" pitchFamily="34" charset="-122"/>
      <p:regular r:id="rId45"/>
    </p:embeddedFont>
  </p:embeddedFontLst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陈 羽芃" initials="陈" lastIdx="1" clrIdx="0">
    <p:extLst>
      <p:ext uri="{19B8F6BF-5375-455C-9EA6-DF929625EA0E}">
        <p15:presenceInfo xmlns:p15="http://schemas.microsoft.com/office/powerpoint/2012/main" userId="7a646d93b4a7106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FCC54A"/>
    <a:srgbClr val="FFFFFF"/>
    <a:srgbClr val="FED16E"/>
    <a:srgbClr val="57DBB2"/>
    <a:srgbClr val="00B87F"/>
    <a:srgbClr val="3AB790"/>
    <a:srgbClr val="EEEEEE"/>
    <a:srgbClr val="E4B714"/>
    <a:srgbClr val="F38D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3FB097-80EB-4A26-9D11-1D572C7CB4D0}" v="4" dt="2022-09-04T12:35:15.1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7557" autoAdjust="0"/>
    <p:restoredTop sz="93922" autoAdjust="0"/>
  </p:normalViewPr>
  <p:slideViewPr>
    <p:cSldViewPr snapToGrid="0" showGuides="1">
      <p:cViewPr>
        <p:scale>
          <a:sx n="66" d="100"/>
          <a:sy n="66" d="100"/>
        </p:scale>
        <p:origin x="1131" y="729"/>
      </p:cViewPr>
      <p:guideLst/>
    </p:cSldViewPr>
  </p:slideViewPr>
  <p:outlineViewPr>
    <p:cViewPr>
      <p:scale>
        <a:sx n="33" d="100"/>
        <a:sy n="33" d="100"/>
      </p:scale>
      <p:origin x="0" y="-1404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55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leil Yi" userId="c719b956-004a-4243-81dc-14be649b7814" providerId="ADAL" clId="{2C81E808-99C3-48BD-9285-F13D5D369011}"/>
    <pc:docChg chg="modSld modMainMaster">
      <pc:chgData name="Soleil Yi" userId="c719b956-004a-4243-81dc-14be649b7814" providerId="ADAL" clId="{2C81E808-99C3-48BD-9285-F13D5D369011}" dt="2022-08-31T03:09:26.549" v="25" actId="948"/>
      <pc:docMkLst>
        <pc:docMk/>
      </pc:docMkLst>
      <pc:sldChg chg="modSp mod">
        <pc:chgData name="Soleil Yi" userId="c719b956-004a-4243-81dc-14be649b7814" providerId="ADAL" clId="{2C81E808-99C3-48BD-9285-F13D5D369011}" dt="2022-08-31T03:08:30.446" v="18" actId="1035"/>
        <pc:sldMkLst>
          <pc:docMk/>
          <pc:sldMk cId="1747526423" sldId="282"/>
        </pc:sldMkLst>
        <pc:spChg chg="mod">
          <ac:chgData name="Soleil Yi" userId="c719b956-004a-4243-81dc-14be649b7814" providerId="ADAL" clId="{2C81E808-99C3-48BD-9285-F13D5D369011}" dt="2022-08-31T03:08:30.446" v="18" actId="1035"/>
          <ac:spMkLst>
            <pc:docMk/>
            <pc:sldMk cId="1747526423" sldId="282"/>
            <ac:spMk id="88" creationId="{B106AE9C-3F03-4C29-9914-5AA01F4FB960}"/>
          </ac:spMkLst>
        </pc:spChg>
      </pc:sldChg>
      <pc:sldChg chg="modSp mod">
        <pc:chgData name="Soleil Yi" userId="c719b956-004a-4243-81dc-14be649b7814" providerId="ADAL" clId="{2C81E808-99C3-48BD-9285-F13D5D369011}" dt="2022-08-31T03:09:26.549" v="25" actId="948"/>
        <pc:sldMkLst>
          <pc:docMk/>
          <pc:sldMk cId="2151976191" sldId="296"/>
        </pc:sldMkLst>
        <pc:spChg chg="mod">
          <ac:chgData name="Soleil Yi" userId="c719b956-004a-4243-81dc-14be649b7814" providerId="ADAL" clId="{2C81E808-99C3-48BD-9285-F13D5D369011}" dt="2022-08-31T03:09:26.549" v="25" actId="948"/>
          <ac:spMkLst>
            <pc:docMk/>
            <pc:sldMk cId="2151976191" sldId="296"/>
            <ac:spMk id="6" creationId="{AB874C9C-3CB5-4628-B20E-C6A46DC5F28C}"/>
          </ac:spMkLst>
        </pc:spChg>
      </pc:sldChg>
      <pc:sldChg chg="modSp mod">
        <pc:chgData name="Soleil Yi" userId="c719b956-004a-4243-81dc-14be649b7814" providerId="ADAL" clId="{2C81E808-99C3-48BD-9285-F13D5D369011}" dt="2022-08-31T03:08:39.209" v="20" actId="14100"/>
        <pc:sldMkLst>
          <pc:docMk/>
          <pc:sldMk cId="2787465772" sldId="346"/>
        </pc:sldMkLst>
        <pc:spChg chg="mod">
          <ac:chgData name="Soleil Yi" userId="c719b956-004a-4243-81dc-14be649b7814" providerId="ADAL" clId="{2C81E808-99C3-48BD-9285-F13D5D369011}" dt="2022-08-31T03:08:39.209" v="20" actId="14100"/>
          <ac:spMkLst>
            <pc:docMk/>
            <pc:sldMk cId="2787465772" sldId="346"/>
            <ac:spMk id="8" creationId="{8DBAAB8C-788A-41C9-B257-88EE6A2C04EB}"/>
          </ac:spMkLst>
        </pc:spChg>
      </pc:sldChg>
      <pc:sldChg chg="modSp">
        <pc:chgData name="Soleil Yi" userId="c719b956-004a-4243-81dc-14be649b7814" providerId="ADAL" clId="{2C81E808-99C3-48BD-9285-F13D5D369011}" dt="2022-08-31T03:08:21.047" v="16"/>
        <pc:sldMkLst>
          <pc:docMk/>
          <pc:sldMk cId="1899367581" sldId="384"/>
        </pc:sldMkLst>
        <pc:spChg chg="mod">
          <ac:chgData name="Soleil Yi" userId="c719b956-004a-4243-81dc-14be649b7814" providerId="ADAL" clId="{2C81E808-99C3-48BD-9285-F13D5D369011}" dt="2022-08-31T03:08:21.047" v="16"/>
          <ac:spMkLst>
            <pc:docMk/>
            <pc:sldMk cId="1899367581" sldId="384"/>
            <ac:spMk id="9" creationId="{B7985690-44A0-4765-8BD9-871765F2AD38}"/>
          </ac:spMkLst>
        </pc:spChg>
        <pc:spChg chg="mod">
          <ac:chgData name="Soleil Yi" userId="c719b956-004a-4243-81dc-14be649b7814" providerId="ADAL" clId="{2C81E808-99C3-48BD-9285-F13D5D369011}" dt="2022-08-31T03:08:21.047" v="16"/>
          <ac:spMkLst>
            <pc:docMk/>
            <pc:sldMk cId="1899367581" sldId="384"/>
            <ac:spMk id="10" creationId="{FAA170DD-DB86-4D7A-BDBE-E894F699B119}"/>
          </ac:spMkLst>
        </pc:spChg>
      </pc:sldChg>
      <pc:sldMasterChg chg="modSldLayout">
        <pc:chgData name="Soleil Yi" userId="c719b956-004a-4243-81dc-14be649b7814" providerId="ADAL" clId="{2C81E808-99C3-48BD-9285-F13D5D369011}" dt="2022-08-31T03:07:43.091" v="15" actId="20577"/>
        <pc:sldMasterMkLst>
          <pc:docMk/>
          <pc:sldMasterMk cId="3446291539" sldId="2147483648"/>
        </pc:sldMasterMkLst>
        <pc:sldLayoutChg chg="modSp mod">
          <pc:chgData name="Soleil Yi" userId="c719b956-004a-4243-81dc-14be649b7814" providerId="ADAL" clId="{2C81E808-99C3-48BD-9285-F13D5D369011}" dt="2022-08-31T03:07:43.091" v="15" actId="20577"/>
          <pc:sldLayoutMkLst>
            <pc:docMk/>
            <pc:sldMasterMk cId="3446291539" sldId="2147483648"/>
            <pc:sldLayoutMk cId="404709611" sldId="2147483696"/>
          </pc:sldLayoutMkLst>
          <pc:spChg chg="mod">
            <ac:chgData name="Soleil Yi" userId="c719b956-004a-4243-81dc-14be649b7814" providerId="ADAL" clId="{2C81E808-99C3-48BD-9285-F13D5D369011}" dt="2022-08-31T03:07:43.091" v="15" actId="20577"/>
            <ac:spMkLst>
              <pc:docMk/>
              <pc:sldMasterMk cId="3446291539" sldId="2147483648"/>
              <pc:sldLayoutMk cId="404709611" sldId="2147483696"/>
              <ac:spMk id="13" creationId="{E779D199-2617-4064-B528-4BD87100ECEE}"/>
            </ac:spMkLst>
          </pc:spChg>
        </pc:sldLayoutChg>
      </pc:sldMasterChg>
    </pc:docChg>
  </pc:docChgLst>
  <pc:docChgLst>
    <pc:chgData name="Xin Zhang (Shanghai Wicresoft Co,.Ltd.)" userId="474f572f-8271-4f60-858e-cee871e0aec6" providerId="ADAL" clId="{1D3FB097-80EB-4A26-9D11-1D572C7CB4D0}"/>
    <pc:docChg chg="undo custSel delSld modSld modMainMaster">
      <pc:chgData name="Xin Zhang (Shanghai Wicresoft Co,.Ltd.)" userId="474f572f-8271-4f60-858e-cee871e0aec6" providerId="ADAL" clId="{1D3FB097-80EB-4A26-9D11-1D572C7CB4D0}" dt="2022-09-04T12:35:35.808" v="72" actId="735"/>
      <pc:docMkLst>
        <pc:docMk/>
      </pc:docMkLst>
      <pc:sldChg chg="modSp mod">
        <pc:chgData name="Xin Zhang (Shanghai Wicresoft Co,.Ltd.)" userId="474f572f-8271-4f60-858e-cee871e0aec6" providerId="ADAL" clId="{1D3FB097-80EB-4A26-9D11-1D572C7CB4D0}" dt="2022-09-04T12:21:48.723" v="63" actId="20577"/>
        <pc:sldMkLst>
          <pc:docMk/>
          <pc:sldMk cId="1747526423" sldId="282"/>
        </pc:sldMkLst>
        <pc:spChg chg="mod">
          <ac:chgData name="Xin Zhang (Shanghai Wicresoft Co,.Ltd.)" userId="474f572f-8271-4f60-858e-cee871e0aec6" providerId="ADAL" clId="{1D3FB097-80EB-4A26-9D11-1D572C7CB4D0}" dt="2022-09-04T12:21:48.723" v="63" actId="20577"/>
          <ac:spMkLst>
            <pc:docMk/>
            <pc:sldMk cId="1747526423" sldId="282"/>
            <ac:spMk id="2" creationId="{2FF14D9F-7B33-450F-822E-7BE58985AF21}"/>
          </ac:spMkLst>
        </pc:spChg>
      </pc:sldChg>
      <pc:sldChg chg="del">
        <pc:chgData name="Xin Zhang (Shanghai Wicresoft Co,.Ltd.)" userId="474f572f-8271-4f60-858e-cee871e0aec6" providerId="ADAL" clId="{1D3FB097-80EB-4A26-9D11-1D572C7CB4D0}" dt="2022-09-04T12:20:44.557" v="5" actId="47"/>
        <pc:sldMkLst>
          <pc:docMk/>
          <pc:sldMk cId="14556558" sldId="291"/>
        </pc:sldMkLst>
      </pc:sldChg>
      <pc:sldChg chg="modSp mod">
        <pc:chgData name="Xin Zhang (Shanghai Wicresoft Co,.Ltd.)" userId="474f572f-8271-4f60-858e-cee871e0aec6" providerId="ADAL" clId="{1D3FB097-80EB-4A26-9D11-1D572C7CB4D0}" dt="2022-09-04T12:28:59.597" v="64"/>
        <pc:sldMkLst>
          <pc:docMk/>
          <pc:sldMk cId="2787465772" sldId="346"/>
        </pc:sldMkLst>
        <pc:spChg chg="mod">
          <ac:chgData name="Xin Zhang (Shanghai Wicresoft Co,.Ltd.)" userId="474f572f-8271-4f60-858e-cee871e0aec6" providerId="ADAL" clId="{1D3FB097-80EB-4A26-9D11-1D572C7CB4D0}" dt="2022-09-04T12:28:59.597" v="64"/>
          <ac:spMkLst>
            <pc:docMk/>
            <pc:sldMk cId="2787465772" sldId="346"/>
            <ac:spMk id="6" creationId="{7E743BC6-E0D4-43F6-B59D-71ED457546A3}"/>
          </ac:spMkLst>
        </pc:spChg>
      </pc:sldChg>
      <pc:sldChg chg="addSp delSp mod">
        <pc:chgData name="Xin Zhang (Shanghai Wicresoft Co,.Ltd.)" userId="474f572f-8271-4f60-858e-cee871e0aec6" providerId="ADAL" clId="{1D3FB097-80EB-4A26-9D11-1D572C7CB4D0}" dt="2022-09-04T12:20:23.259" v="3" actId="22"/>
        <pc:sldMkLst>
          <pc:docMk/>
          <pc:sldMk cId="103477906" sldId="351"/>
        </pc:sldMkLst>
        <pc:picChg chg="add del">
          <ac:chgData name="Xin Zhang (Shanghai Wicresoft Co,.Ltd.)" userId="474f572f-8271-4f60-858e-cee871e0aec6" providerId="ADAL" clId="{1D3FB097-80EB-4A26-9D11-1D572C7CB4D0}" dt="2022-09-04T12:20:23.259" v="3" actId="22"/>
          <ac:picMkLst>
            <pc:docMk/>
            <pc:sldMk cId="103477906" sldId="351"/>
            <ac:picMk id="5" creationId="{ACB64CCC-473D-1203-8728-773E152D6710}"/>
          </ac:picMkLst>
        </pc:picChg>
      </pc:sldChg>
      <pc:sldMasterChg chg="addSp delSp mod delSldLayout modSldLayout">
        <pc:chgData name="Xin Zhang (Shanghai Wicresoft Co,.Ltd.)" userId="474f572f-8271-4f60-858e-cee871e0aec6" providerId="ADAL" clId="{1D3FB097-80EB-4A26-9D11-1D572C7CB4D0}" dt="2022-09-04T12:35:35.808" v="72" actId="735"/>
        <pc:sldMasterMkLst>
          <pc:docMk/>
          <pc:sldMasterMk cId="3446291539" sldId="2147483648"/>
        </pc:sldMasterMkLst>
        <pc:picChg chg="add del">
          <ac:chgData name="Xin Zhang (Shanghai Wicresoft Co,.Ltd.)" userId="474f572f-8271-4f60-858e-cee871e0aec6" providerId="ADAL" clId="{1D3FB097-80EB-4A26-9D11-1D572C7CB4D0}" dt="2022-09-04T12:20:31.985" v="4" actId="21"/>
          <ac:picMkLst>
            <pc:docMk/>
            <pc:sldMasterMk cId="3446291539" sldId="2147483648"/>
            <ac:picMk id="32" creationId="{C3841D9C-688C-4E10-A2A8-70B51E0BF78F}"/>
          </ac:picMkLst>
        </pc:picChg>
        <pc:sldLayoutChg chg="modSp">
          <pc:chgData name="Xin Zhang (Shanghai Wicresoft Co,.Ltd.)" userId="474f572f-8271-4f60-858e-cee871e0aec6" providerId="ADAL" clId="{1D3FB097-80EB-4A26-9D11-1D572C7CB4D0}" dt="2022-09-04T12:35:34.210" v="65" actId="735"/>
          <pc:sldLayoutMkLst>
            <pc:docMk/>
            <pc:sldMasterMk cId="3446291539" sldId="2147483648"/>
            <pc:sldLayoutMk cId="1579490199" sldId="2147483680"/>
          </pc:sldLayoutMkLst>
        </pc:sldLayoutChg>
        <pc:sldLayoutChg chg="modSp">
          <pc:chgData name="Xin Zhang (Shanghai Wicresoft Co,.Ltd.)" userId="474f572f-8271-4f60-858e-cee871e0aec6" providerId="ADAL" clId="{1D3FB097-80EB-4A26-9D11-1D572C7CB4D0}" dt="2022-09-04T12:35:34.399" v="66" actId="735"/>
          <pc:sldLayoutMkLst>
            <pc:docMk/>
            <pc:sldMasterMk cId="3446291539" sldId="2147483648"/>
            <pc:sldLayoutMk cId="3580673955" sldId="2147483682"/>
          </pc:sldLayoutMkLst>
        </pc:sldLayoutChg>
        <pc:sldLayoutChg chg="modSp">
          <pc:chgData name="Xin Zhang (Shanghai Wicresoft Co,.Ltd.)" userId="474f572f-8271-4f60-858e-cee871e0aec6" providerId="ADAL" clId="{1D3FB097-80EB-4A26-9D11-1D572C7CB4D0}" dt="2022-09-04T12:35:34.700" v="67" actId="735"/>
          <pc:sldLayoutMkLst>
            <pc:docMk/>
            <pc:sldMasterMk cId="3446291539" sldId="2147483648"/>
            <pc:sldLayoutMk cId="4070416960" sldId="2147483683"/>
          </pc:sldLayoutMkLst>
        </pc:sldLayoutChg>
        <pc:sldLayoutChg chg="modSp">
          <pc:chgData name="Xin Zhang (Shanghai Wicresoft Co,.Ltd.)" userId="474f572f-8271-4f60-858e-cee871e0aec6" providerId="ADAL" clId="{1D3FB097-80EB-4A26-9D11-1D572C7CB4D0}" dt="2022-09-04T12:35:34.886" v="68" actId="735"/>
          <pc:sldLayoutMkLst>
            <pc:docMk/>
            <pc:sldMasterMk cId="3446291539" sldId="2147483648"/>
            <pc:sldLayoutMk cId="2229043645" sldId="2147483684"/>
          </pc:sldLayoutMkLst>
        </pc:sldLayoutChg>
        <pc:sldLayoutChg chg="modSp">
          <pc:chgData name="Xin Zhang (Shanghai Wicresoft Co,.Ltd.)" userId="474f572f-8271-4f60-858e-cee871e0aec6" providerId="ADAL" clId="{1D3FB097-80EB-4A26-9D11-1D572C7CB4D0}" dt="2022-09-04T12:20:10.310" v="0" actId="735"/>
          <pc:sldLayoutMkLst>
            <pc:docMk/>
            <pc:sldMasterMk cId="3446291539" sldId="2147483648"/>
            <pc:sldLayoutMk cId="4079715002" sldId="2147483685"/>
          </pc:sldLayoutMkLst>
        </pc:sldLayoutChg>
        <pc:sldLayoutChg chg="modSp">
          <pc:chgData name="Xin Zhang (Shanghai Wicresoft Co,.Ltd.)" userId="474f572f-8271-4f60-858e-cee871e0aec6" providerId="ADAL" clId="{1D3FB097-80EB-4A26-9D11-1D572C7CB4D0}" dt="2022-09-04T12:35:35.624" v="69" actId="735"/>
          <pc:sldLayoutMkLst>
            <pc:docMk/>
            <pc:sldMasterMk cId="3446291539" sldId="2147483648"/>
            <pc:sldLayoutMk cId="3196526670" sldId="2147483686"/>
          </pc:sldLayoutMkLst>
        </pc:sldLayoutChg>
        <pc:sldLayoutChg chg="modSp">
          <pc:chgData name="Xin Zhang (Shanghai Wicresoft Co,.Ltd.)" userId="474f572f-8271-4f60-858e-cee871e0aec6" providerId="ADAL" clId="{1D3FB097-80EB-4A26-9D11-1D572C7CB4D0}" dt="2022-09-04T12:35:35.687" v="70" actId="735"/>
          <pc:sldLayoutMkLst>
            <pc:docMk/>
            <pc:sldMasterMk cId="3446291539" sldId="2147483648"/>
            <pc:sldLayoutMk cId="4223541050" sldId="2147483687"/>
          </pc:sldLayoutMkLst>
        </pc:sldLayoutChg>
        <pc:sldLayoutChg chg="modSp">
          <pc:chgData name="Xin Zhang (Shanghai Wicresoft Co,.Ltd.)" userId="474f572f-8271-4f60-858e-cee871e0aec6" providerId="ADAL" clId="{1D3FB097-80EB-4A26-9D11-1D572C7CB4D0}" dt="2022-09-04T12:35:35.718" v="71" actId="735"/>
          <pc:sldLayoutMkLst>
            <pc:docMk/>
            <pc:sldMasterMk cId="3446291539" sldId="2147483648"/>
            <pc:sldLayoutMk cId="380060085" sldId="2147483688"/>
          </pc:sldLayoutMkLst>
        </pc:sldLayoutChg>
        <pc:sldLayoutChg chg="modSp">
          <pc:chgData name="Xin Zhang (Shanghai Wicresoft Co,.Ltd.)" userId="474f572f-8271-4f60-858e-cee871e0aec6" providerId="ADAL" clId="{1D3FB097-80EB-4A26-9D11-1D572C7CB4D0}" dt="2022-09-04T12:35:35.808" v="72" actId="735"/>
          <pc:sldLayoutMkLst>
            <pc:docMk/>
            <pc:sldMasterMk cId="3446291539" sldId="2147483648"/>
            <pc:sldLayoutMk cId="3419969097" sldId="2147483689"/>
          </pc:sldLayoutMkLst>
        </pc:sldLayoutChg>
        <pc:sldLayoutChg chg="del">
          <pc:chgData name="Xin Zhang (Shanghai Wicresoft Co,.Ltd.)" userId="474f572f-8271-4f60-858e-cee871e0aec6" providerId="ADAL" clId="{1D3FB097-80EB-4A26-9D11-1D572C7CB4D0}" dt="2022-09-04T12:20:44.557" v="5" actId="47"/>
          <pc:sldLayoutMkLst>
            <pc:docMk/>
            <pc:sldMasterMk cId="3446291539" sldId="2147483648"/>
            <pc:sldLayoutMk cId="404709611" sldId="2147483696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047478091674914E-2"/>
          <c:y val="7.3462452460944003E-2"/>
          <c:w val="0.92995252190832511"/>
          <c:h val="0.9191909609565661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总</c:v>
                </c:pt>
              </c:strCache>
            </c:strRef>
          </c:tx>
          <c:spPr>
            <a:pattFill prst="wdUpDiag">
              <a:fgClr>
                <a:schemeClr val="bg1">
                  <a:lumMod val="85000"/>
                </a:schemeClr>
              </a:fgClr>
              <a:bgClr>
                <a:schemeClr val="bg1">
                  <a:lumMod val="95000"/>
                </a:schemeClr>
              </a:bgClr>
            </a:patt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项目进度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B6-4D02-82B5-25D5EF26B8B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改这一列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CB6-4D02-82B5-25D5EF26B8BE}"/>
              </c:ext>
            </c:extLst>
          </c:dPt>
          <c:dLbls>
            <c:dLbl>
              <c:idx val="0"/>
              <c:layout>
                <c:manualLayout>
                  <c:x val="-2.2539993458933996E-2"/>
                  <c:y val="-5.0924847541683681E-17"/>
                </c:manualLayout>
              </c:layout>
              <c:tx>
                <c:rich>
                  <a:bodyPr/>
                  <a:lstStyle/>
                  <a:p>
                    <a:fld id="{EC0DF8EC-B6B3-45E1-86A0-E88B3DD6ECAB}" type="VALUE">
                      <a:rPr lang="en-US" altLang="zh-CN"/>
                      <a:pPr/>
                      <a:t>[值]</a:t>
                    </a:fld>
                    <a:endParaRPr lang="zh-CN" alt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CB6-4D02-82B5-25D5EF26B8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项目进度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CB6-4D02-82B5-25D5EF26B8B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159806767"/>
        <c:axId val="105999647"/>
      </c:barChart>
      <c:scatterChart>
        <c:scatterStyle val="lineMarker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图标-X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49"/>
            <c:spPr>
              <a:solidFill>
                <a:schemeClr val="bg1"/>
              </a:solidFill>
              <a:ln w="76200">
                <a:solidFill>
                  <a:schemeClr val="accent2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</c:marker>
          <c:dPt>
            <c:idx val="0"/>
            <c:marker>
              <c:symbol val="circle"/>
              <c:size val="49"/>
              <c:spPr>
                <a:solidFill>
                  <a:schemeClr val="bg1"/>
                </a:solidFill>
                <a:ln w="76200">
                  <a:solidFill>
                    <a:schemeClr val="accent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c:spPr>
            </c:marker>
            <c:bubble3D val="0"/>
            <c:spPr>
              <a:ln w="76200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8CB6-4D02-82B5-25D5EF26B8BE}"/>
              </c:ext>
            </c:extLst>
          </c:dPt>
          <c:dLbls>
            <c:delete val="1"/>
          </c:dLbls>
          <c:xVal>
            <c:numRef>
              <c:f>Sheet1!$D$2</c:f>
              <c:numCache>
                <c:formatCode>0%</c:formatCode>
                <c:ptCount val="1"/>
                <c:pt idx="0">
                  <c:v>0.69</c:v>
                </c:pt>
              </c:numCache>
            </c:numRef>
          </c:xVal>
          <c:yVal>
            <c:numRef>
              <c:f>Sheet1!$E$5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8CB6-4D02-82B5-25D5EF26B8B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axId val="2088172463"/>
        <c:axId val="2088164143"/>
      </c:scatterChart>
      <c:dateAx>
        <c:axId val="15980676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5999647"/>
        <c:crosses val="autoZero"/>
        <c:auto val="0"/>
        <c:lblOffset val="100"/>
        <c:baseTimeUnit val="days"/>
      </c:dateAx>
      <c:valAx>
        <c:axId val="105999647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59806767"/>
        <c:crosses val="autoZero"/>
        <c:crossBetween val="between"/>
      </c:valAx>
      <c:valAx>
        <c:axId val="2088164143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2088172463"/>
        <c:crosses val="max"/>
        <c:crossBetween val="midCat"/>
      </c:valAx>
      <c:valAx>
        <c:axId val="2088172463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2088164143"/>
        <c:crosses val="max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r>
              <a:rPr lang="zh-CN"/>
              <a:t>图表标题</a:t>
            </a:r>
          </a:p>
        </c:rich>
      </c:tx>
      <c:layout>
        <c:manualLayout>
          <c:xMode val="edge"/>
          <c:yMode val="edge"/>
          <c:x val="0.38634958063625235"/>
          <c:y val="0.505009528330266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9.8290059626561566E-2"/>
          <c:y val="0.19400579135604715"/>
          <c:w val="0.80341988074687687"/>
          <c:h val="0.5591969918757321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图表标题</c:v>
                </c:pt>
              </c:strCache>
            </c:strRef>
          </c:tx>
          <c:spPr>
            <a:ln w="25400">
              <a:noFill/>
            </a:ln>
            <a:effectLst/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08C-4F44-92A8-F5D209D6AE3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08C-4F44-92A8-F5D209D6AE30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08C-4F44-92A8-F5D209D6AE30}"/>
              </c:ext>
            </c:extLst>
          </c:dPt>
          <c:dPt>
            <c:idx val="3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08C-4F44-92A8-F5D209D6AE3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0.69</c:v>
                </c:pt>
                <c:pt idx="1">
                  <c:v>0.1</c:v>
                </c:pt>
                <c:pt idx="2">
                  <c:v>0.15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08C-4F44-92A8-F5D209D6AE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195144408799337E-3"/>
          <c:y val="0.8272079611798332"/>
          <c:w val="0.99760971118240127"/>
          <c:h val="0.109012051148954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B9-4CAE-AC68-53774F20B71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B9-4CAE-AC68-53774F20B71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EB9-4CAE-AC68-53774F20B71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00075775"/>
        <c:axId val="94612079"/>
      </c:barChart>
      <c:catAx>
        <c:axId val="14000757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94612079"/>
        <c:crosses val="autoZero"/>
        <c:auto val="1"/>
        <c:lblAlgn val="ctr"/>
        <c:lblOffset val="100"/>
        <c:noMultiLvlLbl val="0"/>
      </c:catAx>
      <c:valAx>
        <c:axId val="94612079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000757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4752623426303234E-2"/>
          <c:y val="6.9753831099657743E-2"/>
          <c:w val="0.40771908525412603"/>
          <c:h val="4.70951422038032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alpha val="43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c:spPr>
          <c:cat>
            <c:strRef>
              <c:f>Sheet1!$A$2:$A$13</c:f>
              <c:strCache>
                <c:ptCount val="12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  <c:pt idx="8">
                  <c:v>I</c:v>
                </c:pt>
                <c:pt idx="9">
                  <c:v>J</c:v>
                </c:pt>
                <c:pt idx="10">
                  <c:v>K</c:v>
                </c:pt>
                <c:pt idx="11">
                  <c:v>L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5.5</c:v>
                </c:pt>
                <c:pt idx="1">
                  <c:v>2.5</c:v>
                </c:pt>
                <c:pt idx="2">
                  <c:v>6.5</c:v>
                </c:pt>
                <c:pt idx="3">
                  <c:v>4.5</c:v>
                </c:pt>
                <c:pt idx="4">
                  <c:v>3.5</c:v>
                </c:pt>
                <c:pt idx="5">
                  <c:v>4.4000000000000004</c:v>
                </c:pt>
                <c:pt idx="6">
                  <c:v>1.8</c:v>
                </c:pt>
                <c:pt idx="7">
                  <c:v>3.9</c:v>
                </c:pt>
                <c:pt idx="8">
                  <c:v>8</c:v>
                </c:pt>
                <c:pt idx="9">
                  <c:v>5</c:v>
                </c:pt>
                <c:pt idx="10">
                  <c:v>6</c:v>
                </c:pt>
                <c:pt idx="1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85-44D9-8008-06CC095E8D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6014768"/>
        <c:axId val="456010416"/>
      </c:area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辅助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1750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  <c:pt idx="8">
                  <c:v>I</c:v>
                </c:pt>
                <c:pt idx="9">
                  <c:v>J</c:v>
                </c:pt>
                <c:pt idx="10">
                  <c:v>K</c:v>
                </c:pt>
                <c:pt idx="11">
                  <c:v>L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5.5</c:v>
                </c:pt>
                <c:pt idx="1">
                  <c:v>2.5</c:v>
                </c:pt>
                <c:pt idx="2">
                  <c:v>6.5</c:v>
                </c:pt>
                <c:pt idx="3">
                  <c:v>4.5</c:v>
                </c:pt>
                <c:pt idx="4">
                  <c:v>3.5</c:v>
                </c:pt>
                <c:pt idx="5">
                  <c:v>4.4000000000000004</c:v>
                </c:pt>
                <c:pt idx="6">
                  <c:v>1.8</c:v>
                </c:pt>
                <c:pt idx="7">
                  <c:v>3.9</c:v>
                </c:pt>
                <c:pt idx="8">
                  <c:v>8</c:v>
                </c:pt>
                <c:pt idx="9">
                  <c:v>5</c:v>
                </c:pt>
                <c:pt idx="10">
                  <c:v>6</c:v>
                </c:pt>
                <c:pt idx="11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385-44D9-8008-06CC095E8D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6014768"/>
        <c:axId val="456010416"/>
      </c:lineChart>
      <c:catAx>
        <c:axId val="456014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456010416"/>
        <c:crosses val="autoZero"/>
        <c:auto val="1"/>
        <c:lblAlgn val="ctr"/>
        <c:lblOffset val="100"/>
        <c:noMultiLvlLbl val="0"/>
      </c:catAx>
      <c:valAx>
        <c:axId val="4560104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56014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1188577143780027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2.5841013945124142E-2"/>
          <c:y val="0.14513294557063133"/>
          <c:w val="0.94831797210975166"/>
          <c:h val="0.7353171737182266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A050-4D43-9DED-247A9F22D2A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</c:v>
                </c:pt>
                <c:pt idx="3">
                  <c:v>2.8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A050-4D43-9DED-247A9F22D2A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85137584"/>
        <c:axId val="42982895"/>
      </c:lineChart>
      <c:catAx>
        <c:axId val="885137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42982895"/>
        <c:crosses val="autoZero"/>
        <c:auto val="1"/>
        <c:lblAlgn val="ctr"/>
        <c:lblOffset val="100"/>
        <c:noMultiLvlLbl val="0"/>
      </c:catAx>
      <c:valAx>
        <c:axId val="42982895"/>
        <c:scaling>
          <c:orientation val="minMax"/>
          <c:max val="5"/>
        </c:scaling>
        <c:delete val="1"/>
        <c:axPos val="l"/>
        <c:numFmt formatCode="General" sourceLinked="1"/>
        <c:majorTickMark val="in"/>
        <c:minorTickMark val="none"/>
        <c:tickLblPos val="nextTo"/>
        <c:crossAx val="8851375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4251763160107318"/>
          <c:y val="1.42073872767128E-2"/>
          <c:w val="0.15638747466649638"/>
          <c:h val="7.94364517147512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FACDC7-D7AF-4640-A6CA-F4759251C1AC}" type="doc">
      <dgm:prSet loTypeId="urn:microsoft.com/office/officeart/2008/layout/Bubble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BB422889-6B0D-4E46-9B4A-BFEFFCBA652F}">
      <dgm:prSet phldrT="[文本]" custT="1"/>
      <dgm:spPr/>
      <dgm:t>
        <a:bodyPr/>
        <a:lstStyle/>
        <a:p>
          <a:r>
            <a:rPr lang="zh-CN" altLang="en-US" sz="2000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rPr>
            <a:t>关键词</a:t>
          </a:r>
        </a:p>
      </dgm:t>
    </dgm:pt>
    <dgm:pt modelId="{E3664B95-D00C-49F1-A0C0-30B76A561562}" type="parTrans" cxnId="{2CF2D1B1-1C2A-48C7-A35A-78FAA954391F}">
      <dgm:prSet/>
      <dgm:spPr/>
      <dgm:t>
        <a:bodyPr/>
        <a:lstStyle/>
        <a:p>
          <a:endParaRPr lang="zh-CN" altLang="en-US"/>
        </a:p>
      </dgm:t>
    </dgm:pt>
    <dgm:pt modelId="{8D05304F-B11C-4187-A5D3-349A6A857F5A}" type="sibTrans" cxnId="{2CF2D1B1-1C2A-48C7-A35A-78FAA954391F}">
      <dgm:prSet/>
      <dgm:spPr>
        <a:blipFill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zh-CN" altLang="en-US"/>
        </a:p>
      </dgm:t>
    </dgm:pt>
    <dgm:pt modelId="{02D75A87-31B6-4983-9650-ADE670C39BDC}">
      <dgm:prSet phldrT="[文本]" custT="1"/>
      <dgm:spPr/>
      <dgm:t>
        <a:bodyPr/>
        <a:lstStyle/>
        <a:p>
          <a:r>
            <a:rPr lang="zh-CN" altLang="en-US" sz="1800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rPr>
            <a:t>关键词</a:t>
          </a:r>
        </a:p>
      </dgm:t>
    </dgm:pt>
    <dgm:pt modelId="{19D3AA2F-0F49-4321-A453-98DC543619BF}" type="parTrans" cxnId="{A8E0CA39-25C9-45B8-9D88-3DDC5E5C9913}">
      <dgm:prSet/>
      <dgm:spPr/>
      <dgm:t>
        <a:bodyPr/>
        <a:lstStyle/>
        <a:p>
          <a:endParaRPr lang="zh-CN" altLang="en-US"/>
        </a:p>
      </dgm:t>
    </dgm:pt>
    <dgm:pt modelId="{2F876204-B18E-4349-8DCC-248E1B323839}" type="sibTrans" cxnId="{A8E0CA39-25C9-45B8-9D88-3DDC5E5C9913}">
      <dgm:prSet/>
      <dgm:spPr>
        <a:blipFill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zh-CN" altLang="en-US"/>
        </a:p>
      </dgm:t>
    </dgm:pt>
    <dgm:pt modelId="{5E5E8CB9-D524-49A7-BA21-B2305D3C3CF4}">
      <dgm:prSet phldrT="[文本]" custT="1"/>
      <dgm:spPr/>
      <dgm:t>
        <a:bodyPr/>
        <a:lstStyle/>
        <a:p>
          <a:r>
            <a:rPr lang="zh-CN" altLang="en-US" sz="2000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rPr>
            <a:t>关键词</a:t>
          </a:r>
        </a:p>
      </dgm:t>
    </dgm:pt>
    <dgm:pt modelId="{0622640A-62AC-437E-95D8-A4A559D619BF}" type="parTrans" cxnId="{62059A52-545C-41BE-8A1F-0731B1104EF5}">
      <dgm:prSet/>
      <dgm:spPr/>
      <dgm:t>
        <a:bodyPr/>
        <a:lstStyle/>
        <a:p>
          <a:endParaRPr lang="zh-CN" altLang="en-US"/>
        </a:p>
      </dgm:t>
    </dgm:pt>
    <dgm:pt modelId="{6C24B577-785F-4189-9CDC-1CCDE99963DF}" type="sibTrans" cxnId="{62059A52-545C-41BE-8A1F-0731B1104EF5}">
      <dgm:prSet/>
      <dgm:spPr>
        <a:blipFill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zh-CN" altLang="en-US"/>
        </a:p>
      </dgm:t>
    </dgm:pt>
    <dgm:pt modelId="{D1CECD15-40B1-4007-B30B-F1FA89EC46A5}">
      <dgm:prSet phldrT="[文本]" custT="1"/>
      <dgm:spPr/>
      <dgm:t>
        <a:bodyPr/>
        <a:lstStyle/>
        <a:p>
          <a:r>
            <a:rPr lang="zh-CN" altLang="en-US" sz="1800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rPr>
            <a:t>关键词</a:t>
          </a:r>
        </a:p>
      </dgm:t>
    </dgm:pt>
    <dgm:pt modelId="{ED80979A-0855-4167-A4DE-9EAACA1727E0}" type="parTrans" cxnId="{2F436B62-4A68-4221-A29A-77383B8DDB40}">
      <dgm:prSet/>
      <dgm:spPr/>
      <dgm:t>
        <a:bodyPr/>
        <a:lstStyle/>
        <a:p>
          <a:endParaRPr lang="zh-CN" altLang="en-US"/>
        </a:p>
      </dgm:t>
    </dgm:pt>
    <dgm:pt modelId="{D33DD144-55FA-4D0A-B94E-8F851B8A5855}" type="sibTrans" cxnId="{2F436B62-4A68-4221-A29A-77383B8DDB40}">
      <dgm:prSet/>
      <dgm:spPr>
        <a:blipFill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zh-CN" altLang="en-US"/>
        </a:p>
      </dgm:t>
    </dgm:pt>
    <dgm:pt modelId="{5F8C5808-8ACF-45EC-9E30-C781E412A115}" type="pres">
      <dgm:prSet presAssocID="{F0FACDC7-D7AF-4640-A6CA-F4759251C1AC}" presName="Name0" presStyleCnt="0">
        <dgm:presLayoutVars>
          <dgm:chMax val="8"/>
          <dgm:chPref val="8"/>
          <dgm:dir/>
        </dgm:presLayoutVars>
      </dgm:prSet>
      <dgm:spPr/>
    </dgm:pt>
    <dgm:pt modelId="{E5B95D5D-8852-44C5-AA3B-275AF71625B3}" type="pres">
      <dgm:prSet presAssocID="{BB422889-6B0D-4E46-9B4A-BFEFFCBA652F}" presName="parent_text_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D1761079-8E6E-45DA-B8BF-4DA9E69B3FE3}" type="pres">
      <dgm:prSet presAssocID="{BB422889-6B0D-4E46-9B4A-BFEFFCBA652F}" presName="image_accent_1" presStyleCnt="0"/>
      <dgm:spPr/>
    </dgm:pt>
    <dgm:pt modelId="{160EA1EE-85BB-4C5F-B634-D5DE5A5A682D}" type="pres">
      <dgm:prSet presAssocID="{BB422889-6B0D-4E46-9B4A-BFEFFCBA652F}" presName="imageAccentRepeatNode" presStyleLbl="alignNode1" presStyleIdx="0" presStyleCnt="8"/>
      <dgm:spPr>
        <a:gradFill rotWithShape="0">
          <a:gsLst>
            <a:gs pos="100000">
              <a:schemeClr val="accent1"/>
            </a:gs>
            <a:gs pos="0">
              <a:schemeClr val="accent1">
                <a:lumMod val="75000"/>
              </a:schemeClr>
            </a:gs>
          </a:gsLst>
          <a:lin ang="0" scaled="1"/>
        </a:gradFill>
      </dgm:spPr>
    </dgm:pt>
    <dgm:pt modelId="{3D7DB64E-6F96-4280-863D-A081C3BAE983}" type="pres">
      <dgm:prSet presAssocID="{BB422889-6B0D-4E46-9B4A-BFEFFCBA652F}" presName="accent_1" presStyleLbl="alignNode1" presStyleIdx="1" presStyleCnt="8"/>
      <dgm:spPr/>
    </dgm:pt>
    <dgm:pt modelId="{A5E1AB0B-32AA-40E6-8212-1C615524B667}" type="pres">
      <dgm:prSet presAssocID="{8D05304F-B11C-4187-A5D3-349A6A857F5A}" presName="image_1" presStyleCnt="0"/>
      <dgm:spPr/>
    </dgm:pt>
    <dgm:pt modelId="{12AA5769-ADCF-44E8-A5A1-B00CE912222A}" type="pres">
      <dgm:prSet presAssocID="{8D05304F-B11C-4187-A5D3-349A6A857F5A}" presName="imageRepeatNode" presStyleLbl="fgImgPlace1" presStyleIdx="0" presStyleCnt="4"/>
      <dgm:spPr/>
    </dgm:pt>
    <dgm:pt modelId="{93723310-5BA6-4576-9359-4C8670123151}" type="pres">
      <dgm:prSet presAssocID="{02D75A87-31B6-4983-9650-ADE670C39BDC}" presName="parent_text_2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BDA746C0-10CF-4867-A64B-76CEB2EEED05}" type="pres">
      <dgm:prSet presAssocID="{02D75A87-31B6-4983-9650-ADE670C39BDC}" presName="image_accent_2" presStyleCnt="0"/>
      <dgm:spPr/>
    </dgm:pt>
    <dgm:pt modelId="{95E92D71-FB9F-4A8F-858E-C907EC7C27CD}" type="pres">
      <dgm:prSet presAssocID="{02D75A87-31B6-4983-9650-ADE670C39BDC}" presName="imageAccentRepeatNode" presStyleLbl="alignNode1" presStyleIdx="2" presStyleCnt="8"/>
      <dgm:spPr/>
    </dgm:pt>
    <dgm:pt modelId="{1F4568E3-2119-4D77-8951-2C52B4A9D240}" type="pres">
      <dgm:prSet presAssocID="{2F876204-B18E-4349-8DCC-248E1B323839}" presName="image_2" presStyleCnt="0"/>
      <dgm:spPr/>
    </dgm:pt>
    <dgm:pt modelId="{D912CB6F-C57B-4081-A6EB-ED4CF1968A58}" type="pres">
      <dgm:prSet presAssocID="{2F876204-B18E-4349-8DCC-248E1B323839}" presName="imageRepeatNode" presStyleLbl="fgImgPlace1" presStyleIdx="1" presStyleCnt="4"/>
      <dgm:spPr/>
    </dgm:pt>
    <dgm:pt modelId="{BDB22959-905C-4DBE-9091-8128B6ADBE5C}" type="pres">
      <dgm:prSet presAssocID="{5E5E8CB9-D524-49A7-BA21-B2305D3C3CF4}" presName="image_accent_3" presStyleCnt="0"/>
      <dgm:spPr/>
    </dgm:pt>
    <dgm:pt modelId="{97D7B317-4D32-400C-B3ED-F8BE3C127BB1}" type="pres">
      <dgm:prSet presAssocID="{5E5E8CB9-D524-49A7-BA21-B2305D3C3CF4}" presName="imageAccentRepeatNode" presStyleLbl="alignNode1" presStyleIdx="3" presStyleCnt="8"/>
      <dgm:spPr>
        <a:gradFill rotWithShape="0">
          <a:gsLst>
            <a:gs pos="32000">
              <a:schemeClr val="accent1"/>
            </a:gs>
            <a:gs pos="100000">
              <a:schemeClr val="accent1">
                <a:lumMod val="75000"/>
              </a:schemeClr>
            </a:gs>
          </a:gsLst>
          <a:lin ang="0" scaled="1"/>
        </a:gradFill>
      </dgm:spPr>
    </dgm:pt>
    <dgm:pt modelId="{84DA8881-413E-4B01-A508-A36499FD3D9E}" type="pres">
      <dgm:prSet presAssocID="{5E5E8CB9-D524-49A7-BA21-B2305D3C3CF4}" presName="parent_text_3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61FAE558-2399-452E-8710-B7B537F91B2C}" type="pres">
      <dgm:prSet presAssocID="{5E5E8CB9-D524-49A7-BA21-B2305D3C3CF4}" presName="accent_2" presStyleLbl="alignNode1" presStyleIdx="4" presStyleCnt="8"/>
      <dgm:spPr/>
    </dgm:pt>
    <dgm:pt modelId="{4D40374F-C8A5-48C9-BC12-D8C01E100444}" type="pres">
      <dgm:prSet presAssocID="{5E5E8CB9-D524-49A7-BA21-B2305D3C3CF4}" presName="accent_3" presStyleLbl="alignNode1" presStyleIdx="5" presStyleCnt="8"/>
      <dgm:spPr/>
    </dgm:pt>
    <dgm:pt modelId="{63D7D2A1-7BDB-4953-8954-427E5C0B72C9}" type="pres">
      <dgm:prSet presAssocID="{6C24B577-785F-4189-9CDC-1CCDE99963DF}" presName="image_3" presStyleCnt="0"/>
      <dgm:spPr/>
    </dgm:pt>
    <dgm:pt modelId="{28090408-0301-4BCE-B039-E7B5650AA028}" type="pres">
      <dgm:prSet presAssocID="{6C24B577-785F-4189-9CDC-1CCDE99963DF}" presName="imageRepeatNode" presStyleLbl="fgImgPlace1" presStyleIdx="2" presStyleCnt="4"/>
      <dgm:spPr/>
    </dgm:pt>
    <dgm:pt modelId="{D8396FC5-E4E0-496E-A0F5-4DE6056838B0}" type="pres">
      <dgm:prSet presAssocID="{D1CECD15-40B1-4007-B30B-F1FA89EC46A5}" presName="image_accent_4" presStyleCnt="0"/>
      <dgm:spPr/>
    </dgm:pt>
    <dgm:pt modelId="{473EB95F-8F1B-470E-8B89-09B70B2D094A}" type="pres">
      <dgm:prSet presAssocID="{D1CECD15-40B1-4007-B30B-F1FA89EC46A5}" presName="imageAccentRepeatNode" presStyleLbl="alignNode1" presStyleIdx="6" presStyleCnt="8"/>
      <dgm:spPr/>
    </dgm:pt>
    <dgm:pt modelId="{FA77CA43-5982-4308-AD6C-A00B39356C7A}" type="pres">
      <dgm:prSet presAssocID="{D1CECD15-40B1-4007-B30B-F1FA89EC46A5}" presName="parent_text_4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5B68F5BD-817D-4DC8-A232-B163BD1ACF86}" type="pres">
      <dgm:prSet presAssocID="{D1CECD15-40B1-4007-B30B-F1FA89EC46A5}" presName="accent_4" presStyleLbl="alignNode1" presStyleIdx="7" presStyleCnt="8"/>
      <dgm:spPr/>
    </dgm:pt>
    <dgm:pt modelId="{7AEEEAF4-29C2-4968-BC62-C39333A402EC}" type="pres">
      <dgm:prSet presAssocID="{D33DD144-55FA-4D0A-B94E-8F851B8A5855}" presName="image_4" presStyleCnt="0"/>
      <dgm:spPr/>
    </dgm:pt>
    <dgm:pt modelId="{C0C1A043-76EC-42D3-BF9C-0DB9E3BB889E}" type="pres">
      <dgm:prSet presAssocID="{D33DD144-55FA-4D0A-B94E-8F851B8A5855}" presName="imageRepeatNode" presStyleLbl="fgImgPlace1" presStyleIdx="3" presStyleCnt="4"/>
      <dgm:spPr/>
    </dgm:pt>
  </dgm:ptLst>
  <dgm:cxnLst>
    <dgm:cxn modelId="{E4B45A1D-3D3A-4567-A0D0-6701C35A3B37}" type="presOf" srcId="{BB422889-6B0D-4E46-9B4A-BFEFFCBA652F}" destId="{E5B95D5D-8852-44C5-AA3B-275AF71625B3}" srcOrd="0" destOrd="0" presId="urn:microsoft.com/office/officeart/2008/layout/BubblePictureList"/>
    <dgm:cxn modelId="{A8E0CA39-25C9-45B8-9D88-3DDC5E5C9913}" srcId="{F0FACDC7-D7AF-4640-A6CA-F4759251C1AC}" destId="{02D75A87-31B6-4983-9650-ADE670C39BDC}" srcOrd="1" destOrd="0" parTransId="{19D3AA2F-0F49-4321-A453-98DC543619BF}" sibTransId="{2F876204-B18E-4349-8DCC-248E1B323839}"/>
    <dgm:cxn modelId="{2F436B62-4A68-4221-A29A-77383B8DDB40}" srcId="{F0FACDC7-D7AF-4640-A6CA-F4759251C1AC}" destId="{D1CECD15-40B1-4007-B30B-F1FA89EC46A5}" srcOrd="3" destOrd="0" parTransId="{ED80979A-0855-4167-A4DE-9EAACA1727E0}" sibTransId="{D33DD144-55FA-4D0A-B94E-8F851B8A5855}"/>
    <dgm:cxn modelId="{D3238148-FF2E-4BDB-8CDD-FBEFF109FB1A}" type="presOf" srcId="{02D75A87-31B6-4983-9650-ADE670C39BDC}" destId="{93723310-5BA6-4576-9359-4C8670123151}" srcOrd="0" destOrd="0" presId="urn:microsoft.com/office/officeart/2008/layout/BubblePictureList"/>
    <dgm:cxn modelId="{7B7ACD6F-43E3-4DB3-A0E2-6D4DFF1A218B}" type="presOf" srcId="{D1CECD15-40B1-4007-B30B-F1FA89EC46A5}" destId="{FA77CA43-5982-4308-AD6C-A00B39356C7A}" srcOrd="0" destOrd="0" presId="urn:microsoft.com/office/officeart/2008/layout/BubblePictureList"/>
    <dgm:cxn modelId="{62059A52-545C-41BE-8A1F-0731B1104EF5}" srcId="{F0FACDC7-D7AF-4640-A6CA-F4759251C1AC}" destId="{5E5E8CB9-D524-49A7-BA21-B2305D3C3CF4}" srcOrd="2" destOrd="0" parTransId="{0622640A-62AC-437E-95D8-A4A559D619BF}" sibTransId="{6C24B577-785F-4189-9CDC-1CCDE99963DF}"/>
    <dgm:cxn modelId="{ACCC3A57-F47B-4B65-98C1-594CE2858659}" type="presOf" srcId="{D33DD144-55FA-4D0A-B94E-8F851B8A5855}" destId="{C0C1A043-76EC-42D3-BF9C-0DB9E3BB889E}" srcOrd="0" destOrd="0" presId="urn:microsoft.com/office/officeart/2008/layout/BubblePictureList"/>
    <dgm:cxn modelId="{D712EB78-C626-4035-9DB8-A6A8847281D3}" type="presOf" srcId="{6C24B577-785F-4189-9CDC-1CCDE99963DF}" destId="{28090408-0301-4BCE-B039-E7B5650AA028}" srcOrd="0" destOrd="0" presId="urn:microsoft.com/office/officeart/2008/layout/BubblePictureList"/>
    <dgm:cxn modelId="{627093A1-D053-443A-A502-5740E235233F}" type="presOf" srcId="{5E5E8CB9-D524-49A7-BA21-B2305D3C3CF4}" destId="{84DA8881-413E-4B01-A508-A36499FD3D9E}" srcOrd="0" destOrd="0" presId="urn:microsoft.com/office/officeart/2008/layout/BubblePictureList"/>
    <dgm:cxn modelId="{2CF2D1B1-1C2A-48C7-A35A-78FAA954391F}" srcId="{F0FACDC7-D7AF-4640-A6CA-F4759251C1AC}" destId="{BB422889-6B0D-4E46-9B4A-BFEFFCBA652F}" srcOrd="0" destOrd="0" parTransId="{E3664B95-D00C-49F1-A0C0-30B76A561562}" sibTransId="{8D05304F-B11C-4187-A5D3-349A6A857F5A}"/>
    <dgm:cxn modelId="{88854EDC-3417-4B28-B7A6-ADCD4F5BA235}" type="presOf" srcId="{2F876204-B18E-4349-8DCC-248E1B323839}" destId="{D912CB6F-C57B-4081-A6EB-ED4CF1968A58}" srcOrd="0" destOrd="0" presId="urn:microsoft.com/office/officeart/2008/layout/BubblePictureList"/>
    <dgm:cxn modelId="{9FF645ED-C1A5-4466-B3F7-98E665276167}" type="presOf" srcId="{8D05304F-B11C-4187-A5D3-349A6A857F5A}" destId="{12AA5769-ADCF-44E8-A5A1-B00CE912222A}" srcOrd="0" destOrd="0" presId="urn:microsoft.com/office/officeart/2008/layout/BubblePictureList"/>
    <dgm:cxn modelId="{FE2890FD-87DC-45DC-8FF0-70B95AD44FB0}" type="presOf" srcId="{F0FACDC7-D7AF-4640-A6CA-F4759251C1AC}" destId="{5F8C5808-8ACF-45EC-9E30-C781E412A115}" srcOrd="0" destOrd="0" presId="urn:microsoft.com/office/officeart/2008/layout/BubblePictureList"/>
    <dgm:cxn modelId="{D6BAC8DB-7E2F-494D-82DF-7527276978BC}" type="presParOf" srcId="{5F8C5808-8ACF-45EC-9E30-C781E412A115}" destId="{E5B95D5D-8852-44C5-AA3B-275AF71625B3}" srcOrd="0" destOrd="0" presId="urn:microsoft.com/office/officeart/2008/layout/BubblePictureList"/>
    <dgm:cxn modelId="{B4A7E4D5-5485-488F-881C-3F8C3515220A}" type="presParOf" srcId="{5F8C5808-8ACF-45EC-9E30-C781E412A115}" destId="{D1761079-8E6E-45DA-B8BF-4DA9E69B3FE3}" srcOrd="1" destOrd="0" presId="urn:microsoft.com/office/officeart/2008/layout/BubblePictureList"/>
    <dgm:cxn modelId="{6D4171F2-2B1A-4744-A578-3AF08033753D}" type="presParOf" srcId="{D1761079-8E6E-45DA-B8BF-4DA9E69B3FE3}" destId="{160EA1EE-85BB-4C5F-B634-D5DE5A5A682D}" srcOrd="0" destOrd="0" presId="urn:microsoft.com/office/officeart/2008/layout/BubblePictureList"/>
    <dgm:cxn modelId="{A488019E-CFBF-4422-820F-6E5B3E1A4CDD}" type="presParOf" srcId="{5F8C5808-8ACF-45EC-9E30-C781E412A115}" destId="{3D7DB64E-6F96-4280-863D-A081C3BAE983}" srcOrd="2" destOrd="0" presId="urn:microsoft.com/office/officeart/2008/layout/BubblePictureList"/>
    <dgm:cxn modelId="{EDCCBD28-D9DC-4536-B827-700C1C497F1F}" type="presParOf" srcId="{5F8C5808-8ACF-45EC-9E30-C781E412A115}" destId="{A5E1AB0B-32AA-40E6-8212-1C615524B667}" srcOrd="3" destOrd="0" presId="urn:microsoft.com/office/officeart/2008/layout/BubblePictureList"/>
    <dgm:cxn modelId="{94A9BAF3-8D3E-4AA1-8884-0FD23808D2BF}" type="presParOf" srcId="{A5E1AB0B-32AA-40E6-8212-1C615524B667}" destId="{12AA5769-ADCF-44E8-A5A1-B00CE912222A}" srcOrd="0" destOrd="0" presId="urn:microsoft.com/office/officeart/2008/layout/BubblePictureList"/>
    <dgm:cxn modelId="{01C4751B-FBCE-46A0-A324-EEAC11667112}" type="presParOf" srcId="{5F8C5808-8ACF-45EC-9E30-C781E412A115}" destId="{93723310-5BA6-4576-9359-4C8670123151}" srcOrd="4" destOrd="0" presId="urn:microsoft.com/office/officeart/2008/layout/BubblePictureList"/>
    <dgm:cxn modelId="{772B034C-C405-4F72-8516-343282803145}" type="presParOf" srcId="{5F8C5808-8ACF-45EC-9E30-C781E412A115}" destId="{BDA746C0-10CF-4867-A64B-76CEB2EEED05}" srcOrd="5" destOrd="0" presId="urn:microsoft.com/office/officeart/2008/layout/BubblePictureList"/>
    <dgm:cxn modelId="{F483F726-ACFC-4C27-9300-F8BECE16018A}" type="presParOf" srcId="{BDA746C0-10CF-4867-A64B-76CEB2EEED05}" destId="{95E92D71-FB9F-4A8F-858E-C907EC7C27CD}" srcOrd="0" destOrd="0" presId="urn:microsoft.com/office/officeart/2008/layout/BubblePictureList"/>
    <dgm:cxn modelId="{46597DCC-D154-4DFD-931B-35D9E072F1E0}" type="presParOf" srcId="{5F8C5808-8ACF-45EC-9E30-C781E412A115}" destId="{1F4568E3-2119-4D77-8951-2C52B4A9D240}" srcOrd="6" destOrd="0" presId="urn:microsoft.com/office/officeart/2008/layout/BubblePictureList"/>
    <dgm:cxn modelId="{6C0648FE-B2FB-48F0-960D-2C9C33706A90}" type="presParOf" srcId="{1F4568E3-2119-4D77-8951-2C52B4A9D240}" destId="{D912CB6F-C57B-4081-A6EB-ED4CF1968A58}" srcOrd="0" destOrd="0" presId="urn:microsoft.com/office/officeart/2008/layout/BubblePictureList"/>
    <dgm:cxn modelId="{0E265A9E-F9F1-4403-8EA8-D5D0DA0119C0}" type="presParOf" srcId="{5F8C5808-8ACF-45EC-9E30-C781E412A115}" destId="{BDB22959-905C-4DBE-9091-8128B6ADBE5C}" srcOrd="7" destOrd="0" presId="urn:microsoft.com/office/officeart/2008/layout/BubblePictureList"/>
    <dgm:cxn modelId="{7BDDE2A3-9F80-4DB4-8058-A1DBF9F25E87}" type="presParOf" srcId="{BDB22959-905C-4DBE-9091-8128B6ADBE5C}" destId="{97D7B317-4D32-400C-B3ED-F8BE3C127BB1}" srcOrd="0" destOrd="0" presId="urn:microsoft.com/office/officeart/2008/layout/BubblePictureList"/>
    <dgm:cxn modelId="{0EE15ACB-C6DA-48ED-BFD7-62E3ED1B9D70}" type="presParOf" srcId="{5F8C5808-8ACF-45EC-9E30-C781E412A115}" destId="{84DA8881-413E-4B01-A508-A36499FD3D9E}" srcOrd="8" destOrd="0" presId="urn:microsoft.com/office/officeart/2008/layout/BubblePictureList"/>
    <dgm:cxn modelId="{B0B7F0FD-E9AE-44D1-B8A0-D3ABC16DAA90}" type="presParOf" srcId="{5F8C5808-8ACF-45EC-9E30-C781E412A115}" destId="{61FAE558-2399-452E-8710-B7B537F91B2C}" srcOrd="9" destOrd="0" presId="urn:microsoft.com/office/officeart/2008/layout/BubblePictureList"/>
    <dgm:cxn modelId="{9C25AF91-87F8-46B9-ADB6-D58CC1153939}" type="presParOf" srcId="{5F8C5808-8ACF-45EC-9E30-C781E412A115}" destId="{4D40374F-C8A5-48C9-BC12-D8C01E100444}" srcOrd="10" destOrd="0" presId="urn:microsoft.com/office/officeart/2008/layout/BubblePictureList"/>
    <dgm:cxn modelId="{117A22AC-4152-4B9C-890A-A75DCA1C758D}" type="presParOf" srcId="{5F8C5808-8ACF-45EC-9E30-C781E412A115}" destId="{63D7D2A1-7BDB-4953-8954-427E5C0B72C9}" srcOrd="11" destOrd="0" presId="urn:microsoft.com/office/officeart/2008/layout/BubblePictureList"/>
    <dgm:cxn modelId="{E7670187-978C-40CE-AE69-80D638B93732}" type="presParOf" srcId="{63D7D2A1-7BDB-4953-8954-427E5C0B72C9}" destId="{28090408-0301-4BCE-B039-E7B5650AA028}" srcOrd="0" destOrd="0" presId="urn:microsoft.com/office/officeart/2008/layout/BubblePictureList"/>
    <dgm:cxn modelId="{8C833E0F-DD60-4860-A9A9-C9FEB44C5245}" type="presParOf" srcId="{5F8C5808-8ACF-45EC-9E30-C781E412A115}" destId="{D8396FC5-E4E0-496E-A0F5-4DE6056838B0}" srcOrd="12" destOrd="0" presId="urn:microsoft.com/office/officeart/2008/layout/BubblePictureList"/>
    <dgm:cxn modelId="{EB071A7F-1927-478E-A1E2-B042163FD21C}" type="presParOf" srcId="{D8396FC5-E4E0-496E-A0F5-4DE6056838B0}" destId="{473EB95F-8F1B-470E-8B89-09B70B2D094A}" srcOrd="0" destOrd="0" presId="urn:microsoft.com/office/officeart/2008/layout/BubblePictureList"/>
    <dgm:cxn modelId="{03D77AF5-847A-4C27-9CE9-417484B6B653}" type="presParOf" srcId="{5F8C5808-8ACF-45EC-9E30-C781E412A115}" destId="{FA77CA43-5982-4308-AD6C-A00B39356C7A}" srcOrd="13" destOrd="0" presId="urn:microsoft.com/office/officeart/2008/layout/BubblePictureList"/>
    <dgm:cxn modelId="{07C9DDF5-2481-4F2F-8ECD-07E8E46BC387}" type="presParOf" srcId="{5F8C5808-8ACF-45EC-9E30-C781E412A115}" destId="{5B68F5BD-817D-4DC8-A232-B163BD1ACF86}" srcOrd="14" destOrd="0" presId="urn:microsoft.com/office/officeart/2008/layout/BubblePictureList"/>
    <dgm:cxn modelId="{BFF8A7F0-88EF-47E2-B7D8-ABBF378B682D}" type="presParOf" srcId="{5F8C5808-8ACF-45EC-9E30-C781E412A115}" destId="{7AEEEAF4-29C2-4968-BC62-C39333A402EC}" srcOrd="15" destOrd="0" presId="urn:microsoft.com/office/officeart/2008/layout/BubblePictureList"/>
    <dgm:cxn modelId="{B18A963D-62EF-43BE-95A8-939F6CCE28E2}" type="presParOf" srcId="{7AEEEAF4-29C2-4968-BC62-C39333A402EC}" destId="{C0C1A043-76EC-42D3-BF9C-0DB9E3BB889E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E4878A-A141-4354-B8DB-FFD7B4D18E67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000901F0-23B9-4964-A26F-960CAE204615}">
      <dgm:prSet phldrT="[文本]" custT="1"/>
      <dgm:spPr/>
      <dgm:t>
        <a:bodyPr/>
        <a:lstStyle/>
        <a:p>
          <a:r>
            <a:rPr lang="zh-CN" altLang="en-US" sz="2000" dirty="0">
              <a:latin typeface="+mn-lt"/>
              <a:ea typeface="+mn-ea"/>
              <a:cs typeface="+mn-ea"/>
              <a:sym typeface="+mn-lt"/>
            </a:rPr>
            <a:t>关键词</a:t>
          </a:r>
        </a:p>
      </dgm:t>
    </dgm:pt>
    <dgm:pt modelId="{6EF217E5-A5C5-440B-92B4-17D26F7AFEB6}" type="parTrans" cxnId="{F4402AC3-BFBB-416E-AFB2-8F7B37BF9A88}">
      <dgm:prSet/>
      <dgm:spPr/>
      <dgm:t>
        <a:bodyPr/>
        <a:lstStyle/>
        <a:p>
          <a:endParaRPr lang="zh-CN" altLang="en-US"/>
        </a:p>
      </dgm:t>
    </dgm:pt>
    <dgm:pt modelId="{B3ADD249-830B-4A30-BEC2-10285AFD2DF0}" type="sibTrans" cxnId="{F4402AC3-BFBB-416E-AFB2-8F7B37BF9A88}">
      <dgm:prSet/>
      <dgm:spPr>
        <a:blipFill>
          <a:blip xmlns:r="http://schemas.openxmlformats.org/officeDocument/2006/relationships" r:embed="rId1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zh-CN" altLang="en-US"/>
        </a:p>
      </dgm:t>
    </dgm:pt>
    <dgm:pt modelId="{87CBF576-FAEE-4530-82E1-30A8EE2DF136}">
      <dgm:prSet phldrT="[文本]" custT="1"/>
      <dgm:spPr/>
      <dgm:t>
        <a:bodyPr/>
        <a:lstStyle/>
        <a:p>
          <a:r>
            <a:rPr lang="zh-CN" altLang="en-US" sz="2000" dirty="0">
              <a:latin typeface="+mn-lt"/>
              <a:ea typeface="+mn-ea"/>
              <a:cs typeface="+mn-ea"/>
              <a:sym typeface="+mn-lt"/>
            </a:rPr>
            <a:t>关键词</a:t>
          </a:r>
        </a:p>
      </dgm:t>
    </dgm:pt>
    <dgm:pt modelId="{2A39A5C1-2008-45F0-8942-9F70B1A7BF78}" type="parTrans" cxnId="{8CDAB380-9B47-47B5-9EFA-E0BC5FD5ACD3}">
      <dgm:prSet/>
      <dgm:spPr/>
      <dgm:t>
        <a:bodyPr/>
        <a:lstStyle/>
        <a:p>
          <a:endParaRPr lang="zh-CN" altLang="en-US"/>
        </a:p>
      </dgm:t>
    </dgm:pt>
    <dgm:pt modelId="{950F92D5-B90E-400C-BD01-814DA4BB9AAB}" type="sibTrans" cxnId="{8CDAB380-9B47-47B5-9EFA-E0BC5FD5ACD3}">
      <dgm:prSet/>
      <dgm:spPr>
        <a:blipFill>
          <a:blip xmlns:r="http://schemas.openxmlformats.org/officeDocument/2006/relationships" r:embed="rId1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zh-CN" altLang="en-US"/>
        </a:p>
      </dgm:t>
    </dgm:pt>
    <dgm:pt modelId="{6CFF5239-105B-4105-8A00-C1BE67C8D36C}">
      <dgm:prSet phldrT="[文本]" custT="1"/>
      <dgm:spPr/>
      <dgm:t>
        <a:bodyPr/>
        <a:lstStyle/>
        <a:p>
          <a:r>
            <a:rPr lang="zh-CN" altLang="en-US" sz="2000" dirty="0">
              <a:latin typeface="+mn-lt"/>
              <a:ea typeface="+mn-ea"/>
              <a:cs typeface="+mn-ea"/>
              <a:sym typeface="+mn-lt"/>
            </a:rPr>
            <a:t>关键词</a:t>
          </a:r>
        </a:p>
      </dgm:t>
    </dgm:pt>
    <dgm:pt modelId="{B12703EC-5BDF-421A-907F-DEEE638B9E1D}" type="parTrans" cxnId="{391E2731-11B4-4ED6-8160-FFA261484A55}">
      <dgm:prSet/>
      <dgm:spPr/>
      <dgm:t>
        <a:bodyPr/>
        <a:lstStyle/>
        <a:p>
          <a:endParaRPr lang="zh-CN" altLang="en-US"/>
        </a:p>
      </dgm:t>
    </dgm:pt>
    <dgm:pt modelId="{F2E68873-2084-4809-84FF-63DEE61C268B}" type="sibTrans" cxnId="{391E2731-11B4-4ED6-8160-FFA261484A55}">
      <dgm:prSet/>
      <dgm:spPr>
        <a:blipFill>
          <a:blip xmlns:r="http://schemas.openxmlformats.org/officeDocument/2006/relationships" r:embed="rId1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zh-CN" altLang="en-US"/>
        </a:p>
      </dgm:t>
    </dgm:pt>
    <dgm:pt modelId="{ECD41ADD-5D94-4D88-8981-EABC04E1511B}">
      <dgm:prSet phldrT="[文本]" custT="1"/>
      <dgm:spPr/>
      <dgm:t>
        <a:bodyPr/>
        <a:lstStyle/>
        <a:p>
          <a:r>
            <a:rPr lang="zh-CN" altLang="en-US" sz="2000" dirty="0">
              <a:latin typeface="+mn-lt"/>
              <a:ea typeface="+mn-ea"/>
              <a:cs typeface="+mn-ea"/>
              <a:sym typeface="+mn-lt"/>
            </a:rPr>
            <a:t>关键词</a:t>
          </a:r>
        </a:p>
      </dgm:t>
    </dgm:pt>
    <dgm:pt modelId="{75FCD2D3-7D54-44FA-A0F7-67CC82439D82}" type="parTrans" cxnId="{9B8C50AA-F7BC-4516-8E4A-6CE588C9B203}">
      <dgm:prSet/>
      <dgm:spPr/>
      <dgm:t>
        <a:bodyPr/>
        <a:lstStyle/>
        <a:p>
          <a:endParaRPr lang="zh-CN" altLang="en-US"/>
        </a:p>
      </dgm:t>
    </dgm:pt>
    <dgm:pt modelId="{F52C794A-BDE6-4A5D-B92C-F45E916CC103}" type="sibTrans" cxnId="{9B8C50AA-F7BC-4516-8E4A-6CE588C9B203}">
      <dgm:prSet/>
      <dgm:spPr>
        <a:blipFill>
          <a:blip xmlns:r="http://schemas.openxmlformats.org/officeDocument/2006/relationships" r:embed="rId1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zh-CN" altLang="en-US"/>
        </a:p>
      </dgm:t>
    </dgm:pt>
    <dgm:pt modelId="{FF396715-9130-433E-901F-ED342AC6F622}">
      <dgm:prSet phldrT="[文本]" custT="1"/>
      <dgm:spPr/>
      <dgm:t>
        <a:bodyPr/>
        <a:lstStyle/>
        <a:p>
          <a:r>
            <a:rPr lang="zh-CN" altLang="en-US" sz="2000" dirty="0">
              <a:latin typeface="+mn-lt"/>
              <a:ea typeface="+mn-ea"/>
              <a:cs typeface="+mn-ea"/>
              <a:sym typeface="+mn-lt"/>
            </a:rPr>
            <a:t>关键词</a:t>
          </a:r>
        </a:p>
      </dgm:t>
    </dgm:pt>
    <dgm:pt modelId="{0D6FC798-9CE5-4132-AF95-B9236161D6FF}" type="parTrans" cxnId="{010C2C30-67B7-4853-A3CD-1333978F276A}">
      <dgm:prSet/>
      <dgm:spPr/>
      <dgm:t>
        <a:bodyPr/>
        <a:lstStyle/>
        <a:p>
          <a:endParaRPr lang="zh-CN" altLang="en-US"/>
        </a:p>
      </dgm:t>
    </dgm:pt>
    <dgm:pt modelId="{DFCFD908-3246-4459-9BA2-B60EFE96D85F}" type="sibTrans" cxnId="{010C2C30-67B7-4853-A3CD-1333978F276A}">
      <dgm:prSet/>
      <dgm:spPr>
        <a:blipFill>
          <a:blip xmlns:r="http://schemas.openxmlformats.org/officeDocument/2006/relationships" r:embed="rId1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zh-CN" altLang="en-US"/>
        </a:p>
      </dgm:t>
    </dgm:pt>
    <dgm:pt modelId="{B63D84B5-DA5D-4B6C-B83E-CCE320201154}" type="pres">
      <dgm:prSet presAssocID="{F9E4878A-A141-4354-B8DB-FFD7B4D18E67}" presName="Name0" presStyleCnt="0">
        <dgm:presLayoutVars>
          <dgm:chMax val="21"/>
          <dgm:chPref val="21"/>
        </dgm:presLayoutVars>
      </dgm:prSet>
      <dgm:spPr/>
    </dgm:pt>
    <dgm:pt modelId="{861A5FEE-B694-4F2D-A3F0-E172E22B47B1}" type="pres">
      <dgm:prSet presAssocID="{000901F0-23B9-4964-A26F-960CAE204615}" presName="text1" presStyleCnt="0"/>
      <dgm:spPr/>
    </dgm:pt>
    <dgm:pt modelId="{7C9C65AB-6844-49EF-9BF1-3938D75BD949}" type="pres">
      <dgm:prSet presAssocID="{000901F0-23B9-4964-A26F-960CAE204615}" presName="textRepeatNode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1580B63A-C50D-40B6-ACF5-5956405BF17A}" type="pres">
      <dgm:prSet presAssocID="{000901F0-23B9-4964-A26F-960CAE204615}" presName="textaccent1" presStyleCnt="0"/>
      <dgm:spPr/>
    </dgm:pt>
    <dgm:pt modelId="{44922E93-611A-4A7E-8B93-35C5281A24B7}" type="pres">
      <dgm:prSet presAssocID="{000901F0-23B9-4964-A26F-960CAE204615}" presName="accentRepeatNode" presStyleLbl="solidAlignAcc1" presStyleIdx="0" presStyleCnt="10"/>
      <dgm:spPr>
        <a:solidFill>
          <a:schemeClr val="accent2"/>
        </a:solidFill>
        <a:ln>
          <a:noFill/>
        </a:ln>
      </dgm:spPr>
    </dgm:pt>
    <dgm:pt modelId="{7A567FCF-9350-43E8-A8C2-426C6723D9A0}" type="pres">
      <dgm:prSet presAssocID="{B3ADD249-830B-4A30-BEC2-10285AFD2DF0}" presName="image1" presStyleCnt="0"/>
      <dgm:spPr/>
    </dgm:pt>
    <dgm:pt modelId="{5F8AC730-2FFC-4997-9010-F4E5CBC8335A}" type="pres">
      <dgm:prSet presAssocID="{B3ADD249-830B-4A30-BEC2-10285AFD2DF0}" presName="imageRepeatNode" presStyleLbl="alignAcc1" presStyleIdx="0" presStyleCnt="5"/>
      <dgm:spPr/>
    </dgm:pt>
    <dgm:pt modelId="{BA46F20D-B0D0-4636-A185-0A5113DF166A}" type="pres">
      <dgm:prSet presAssocID="{B3ADD249-830B-4A30-BEC2-10285AFD2DF0}" presName="imageaccent1" presStyleCnt="0"/>
      <dgm:spPr/>
    </dgm:pt>
    <dgm:pt modelId="{B3C5644F-D4FC-403A-9286-E4C36B44FFEE}" type="pres">
      <dgm:prSet presAssocID="{B3ADD249-830B-4A30-BEC2-10285AFD2DF0}" presName="accentRepeatNode" presStyleLbl="solidAlignAcc1" presStyleIdx="1" presStyleCnt="10"/>
      <dgm:spPr>
        <a:solidFill>
          <a:schemeClr val="accent2"/>
        </a:solidFill>
        <a:ln>
          <a:noFill/>
        </a:ln>
      </dgm:spPr>
    </dgm:pt>
    <dgm:pt modelId="{B8E7381B-5F07-4A36-9E71-5DBE0336E622}" type="pres">
      <dgm:prSet presAssocID="{87CBF576-FAEE-4530-82E1-30A8EE2DF136}" presName="text2" presStyleCnt="0"/>
      <dgm:spPr/>
    </dgm:pt>
    <dgm:pt modelId="{B13DF818-7FF4-43D6-BA6C-80CE5F86343E}" type="pres">
      <dgm:prSet presAssocID="{87CBF576-FAEE-4530-82E1-30A8EE2DF136}" presName="textRepeatNode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A02714BA-0CE7-4978-982B-26E22DEA2096}" type="pres">
      <dgm:prSet presAssocID="{87CBF576-FAEE-4530-82E1-30A8EE2DF136}" presName="textaccent2" presStyleCnt="0"/>
      <dgm:spPr/>
    </dgm:pt>
    <dgm:pt modelId="{13E9E313-5219-4630-982C-2588B6C12988}" type="pres">
      <dgm:prSet presAssocID="{87CBF576-FAEE-4530-82E1-30A8EE2DF136}" presName="accentRepeatNode" presStyleLbl="solidAlignAcc1" presStyleIdx="2" presStyleCnt="10"/>
      <dgm:spPr>
        <a:solidFill>
          <a:schemeClr val="accent2"/>
        </a:solidFill>
        <a:ln>
          <a:noFill/>
        </a:ln>
      </dgm:spPr>
    </dgm:pt>
    <dgm:pt modelId="{81E14899-0C28-4116-BDA6-3C93084ACB1F}" type="pres">
      <dgm:prSet presAssocID="{950F92D5-B90E-400C-BD01-814DA4BB9AAB}" presName="image2" presStyleCnt="0"/>
      <dgm:spPr/>
    </dgm:pt>
    <dgm:pt modelId="{9437154B-5787-453C-BB3E-924EE506017D}" type="pres">
      <dgm:prSet presAssocID="{950F92D5-B90E-400C-BD01-814DA4BB9AAB}" presName="imageRepeatNode" presStyleLbl="alignAcc1" presStyleIdx="1" presStyleCnt="5"/>
      <dgm:spPr/>
    </dgm:pt>
    <dgm:pt modelId="{2A612093-6E5A-476D-A4DC-4928A777F088}" type="pres">
      <dgm:prSet presAssocID="{950F92D5-B90E-400C-BD01-814DA4BB9AAB}" presName="imageaccent2" presStyleCnt="0"/>
      <dgm:spPr/>
    </dgm:pt>
    <dgm:pt modelId="{32A7F630-5883-4C96-88BC-B2BAFAA0819F}" type="pres">
      <dgm:prSet presAssocID="{950F92D5-B90E-400C-BD01-814DA4BB9AAB}" presName="accentRepeatNode" presStyleLbl="solidAlignAcc1" presStyleIdx="3" presStyleCnt="10"/>
      <dgm:spPr>
        <a:solidFill>
          <a:schemeClr val="accent2"/>
        </a:solidFill>
        <a:ln>
          <a:noFill/>
        </a:ln>
      </dgm:spPr>
    </dgm:pt>
    <dgm:pt modelId="{3D4A1ABC-8D51-4C6B-857E-CF11E7F38893}" type="pres">
      <dgm:prSet presAssocID="{6CFF5239-105B-4105-8A00-C1BE67C8D36C}" presName="text3" presStyleCnt="0"/>
      <dgm:spPr/>
    </dgm:pt>
    <dgm:pt modelId="{4609CA23-EFE0-4469-A752-CE85582A5DC9}" type="pres">
      <dgm:prSet presAssocID="{6CFF5239-105B-4105-8A00-C1BE67C8D36C}" presName="textRepeatNode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2D9EEB2E-F40C-4FB7-A38D-63E15CB86F6F}" type="pres">
      <dgm:prSet presAssocID="{6CFF5239-105B-4105-8A00-C1BE67C8D36C}" presName="textaccent3" presStyleCnt="0"/>
      <dgm:spPr/>
    </dgm:pt>
    <dgm:pt modelId="{65AE2FA3-44D6-4F94-9BD1-9758A2DC3082}" type="pres">
      <dgm:prSet presAssocID="{6CFF5239-105B-4105-8A00-C1BE67C8D36C}" presName="accentRepeatNode" presStyleLbl="solidAlignAcc1" presStyleIdx="4" presStyleCnt="10"/>
      <dgm:spPr>
        <a:solidFill>
          <a:schemeClr val="accent2"/>
        </a:solidFill>
        <a:ln>
          <a:noFill/>
        </a:ln>
      </dgm:spPr>
    </dgm:pt>
    <dgm:pt modelId="{243FF254-314E-4790-9530-3376B2670CBF}" type="pres">
      <dgm:prSet presAssocID="{F2E68873-2084-4809-84FF-63DEE61C268B}" presName="image3" presStyleCnt="0"/>
      <dgm:spPr/>
    </dgm:pt>
    <dgm:pt modelId="{417C99BA-6A3C-49ED-AC31-315242C0EFDF}" type="pres">
      <dgm:prSet presAssocID="{F2E68873-2084-4809-84FF-63DEE61C268B}" presName="imageRepeatNode" presStyleLbl="alignAcc1" presStyleIdx="2" presStyleCnt="5"/>
      <dgm:spPr/>
    </dgm:pt>
    <dgm:pt modelId="{FD4E3746-F769-4451-95FF-209B3F292BFC}" type="pres">
      <dgm:prSet presAssocID="{F2E68873-2084-4809-84FF-63DEE61C268B}" presName="imageaccent3" presStyleCnt="0"/>
      <dgm:spPr/>
    </dgm:pt>
    <dgm:pt modelId="{6DEEF69B-2AAE-482F-A678-1769148C5608}" type="pres">
      <dgm:prSet presAssocID="{F2E68873-2084-4809-84FF-63DEE61C268B}" presName="accentRepeatNode" presStyleLbl="solidAlignAcc1" presStyleIdx="5" presStyleCnt="10"/>
      <dgm:spPr>
        <a:solidFill>
          <a:schemeClr val="accent2"/>
        </a:solidFill>
        <a:ln>
          <a:noFill/>
        </a:ln>
      </dgm:spPr>
    </dgm:pt>
    <dgm:pt modelId="{6A7286F6-6BF0-4663-A849-FEBF4E4EB8BC}" type="pres">
      <dgm:prSet presAssocID="{FF396715-9130-433E-901F-ED342AC6F622}" presName="text4" presStyleCnt="0"/>
      <dgm:spPr/>
    </dgm:pt>
    <dgm:pt modelId="{C2E23A94-DDF3-45CE-A3A5-68E44D986DF5}" type="pres">
      <dgm:prSet presAssocID="{FF396715-9130-433E-901F-ED342AC6F622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DCC4AA86-2DD4-4492-A465-9029D66EB7E5}" type="pres">
      <dgm:prSet presAssocID="{FF396715-9130-433E-901F-ED342AC6F622}" presName="textaccent4" presStyleCnt="0"/>
      <dgm:spPr/>
    </dgm:pt>
    <dgm:pt modelId="{67132719-AF99-4674-99C1-8458E75E4EE6}" type="pres">
      <dgm:prSet presAssocID="{FF396715-9130-433E-901F-ED342AC6F622}" presName="accentRepeatNode" presStyleLbl="solidAlignAcc1" presStyleIdx="6" presStyleCnt="10"/>
      <dgm:spPr>
        <a:solidFill>
          <a:schemeClr val="accent2"/>
        </a:solidFill>
        <a:ln>
          <a:noFill/>
        </a:ln>
      </dgm:spPr>
    </dgm:pt>
    <dgm:pt modelId="{05EBED60-AD1A-4549-A380-2753F938496D}" type="pres">
      <dgm:prSet presAssocID="{DFCFD908-3246-4459-9BA2-B60EFE96D85F}" presName="image4" presStyleCnt="0"/>
      <dgm:spPr/>
    </dgm:pt>
    <dgm:pt modelId="{2076F5BD-9B73-4AC3-8AF6-98FAC9ED74CD}" type="pres">
      <dgm:prSet presAssocID="{DFCFD908-3246-4459-9BA2-B60EFE96D85F}" presName="imageRepeatNode" presStyleLbl="alignAcc1" presStyleIdx="3" presStyleCnt="5"/>
      <dgm:spPr/>
    </dgm:pt>
    <dgm:pt modelId="{003D262E-B45F-4856-B8CE-067ABB9C2F9B}" type="pres">
      <dgm:prSet presAssocID="{DFCFD908-3246-4459-9BA2-B60EFE96D85F}" presName="imageaccent4" presStyleCnt="0"/>
      <dgm:spPr/>
    </dgm:pt>
    <dgm:pt modelId="{CF3D8DD2-E1E7-4627-AB02-BE883AA65652}" type="pres">
      <dgm:prSet presAssocID="{DFCFD908-3246-4459-9BA2-B60EFE96D85F}" presName="accentRepeatNode" presStyleLbl="solidAlignAcc1" presStyleIdx="7" presStyleCnt="10"/>
      <dgm:spPr>
        <a:solidFill>
          <a:schemeClr val="accent2"/>
        </a:solidFill>
        <a:ln>
          <a:noFill/>
        </a:ln>
      </dgm:spPr>
    </dgm:pt>
    <dgm:pt modelId="{88FCEE5B-B459-4E30-9F05-82F229D11B58}" type="pres">
      <dgm:prSet presAssocID="{ECD41ADD-5D94-4D88-8981-EABC04E1511B}" presName="text5" presStyleCnt="0"/>
      <dgm:spPr/>
    </dgm:pt>
    <dgm:pt modelId="{A974C6FE-9256-4ED2-9273-DF1D9A7B5640}" type="pres">
      <dgm:prSet presAssocID="{ECD41ADD-5D94-4D88-8981-EABC04E1511B}" presName="textRepeatNode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2A38DE69-4706-4698-B6E4-648ACF2E9654}" type="pres">
      <dgm:prSet presAssocID="{ECD41ADD-5D94-4D88-8981-EABC04E1511B}" presName="textaccent5" presStyleCnt="0"/>
      <dgm:spPr/>
    </dgm:pt>
    <dgm:pt modelId="{D9927444-B2CC-4AC9-A88F-17046248B680}" type="pres">
      <dgm:prSet presAssocID="{ECD41ADD-5D94-4D88-8981-EABC04E1511B}" presName="accentRepeatNode" presStyleLbl="solidAlignAcc1" presStyleIdx="8" presStyleCnt="10"/>
      <dgm:spPr>
        <a:solidFill>
          <a:schemeClr val="accent2"/>
        </a:solidFill>
        <a:ln>
          <a:noFill/>
        </a:ln>
      </dgm:spPr>
    </dgm:pt>
    <dgm:pt modelId="{04516B7E-2814-49AA-9955-0B9B0408D98E}" type="pres">
      <dgm:prSet presAssocID="{F52C794A-BDE6-4A5D-B92C-F45E916CC103}" presName="image5" presStyleCnt="0"/>
      <dgm:spPr/>
    </dgm:pt>
    <dgm:pt modelId="{3B3EDBDB-D5EE-4C21-B656-6F2ABA03EEC0}" type="pres">
      <dgm:prSet presAssocID="{F52C794A-BDE6-4A5D-B92C-F45E916CC103}" presName="imageRepeatNode" presStyleLbl="alignAcc1" presStyleIdx="4" presStyleCnt="5"/>
      <dgm:spPr/>
    </dgm:pt>
    <dgm:pt modelId="{D71C26F2-96AD-487A-A7B5-D85CA3BFEB3D}" type="pres">
      <dgm:prSet presAssocID="{F52C794A-BDE6-4A5D-B92C-F45E916CC103}" presName="imageaccent5" presStyleCnt="0"/>
      <dgm:spPr/>
    </dgm:pt>
    <dgm:pt modelId="{FB4D2CF7-A384-45BA-9D79-05FF6DA52ABB}" type="pres">
      <dgm:prSet presAssocID="{F52C794A-BDE6-4A5D-B92C-F45E916CC103}" presName="accentRepeatNode" presStyleLbl="solidAlignAcc1" presStyleIdx="9" presStyleCnt="10"/>
      <dgm:spPr>
        <a:solidFill>
          <a:schemeClr val="accent2"/>
        </a:solidFill>
        <a:ln>
          <a:noFill/>
        </a:ln>
      </dgm:spPr>
    </dgm:pt>
  </dgm:ptLst>
  <dgm:cxnLst>
    <dgm:cxn modelId="{C2FCE21D-2FC6-49BC-8C3B-276C1AAB7940}" type="presOf" srcId="{B3ADD249-830B-4A30-BEC2-10285AFD2DF0}" destId="{5F8AC730-2FFC-4997-9010-F4E5CBC8335A}" srcOrd="0" destOrd="0" presId="urn:microsoft.com/office/officeart/2008/layout/HexagonCluster"/>
    <dgm:cxn modelId="{93388020-CEF5-44D1-9B58-14AD49B68288}" type="presOf" srcId="{FF396715-9130-433E-901F-ED342AC6F622}" destId="{C2E23A94-DDF3-45CE-A3A5-68E44D986DF5}" srcOrd="0" destOrd="0" presId="urn:microsoft.com/office/officeart/2008/layout/HexagonCluster"/>
    <dgm:cxn modelId="{EE36FF2A-6C23-4EF0-B0E8-312505BC0A1E}" type="presOf" srcId="{000901F0-23B9-4964-A26F-960CAE204615}" destId="{7C9C65AB-6844-49EF-9BF1-3938D75BD949}" srcOrd="0" destOrd="0" presId="urn:microsoft.com/office/officeart/2008/layout/HexagonCluster"/>
    <dgm:cxn modelId="{9072252D-F7F1-4E44-957C-A8EA9BF7699B}" type="presOf" srcId="{950F92D5-B90E-400C-BD01-814DA4BB9AAB}" destId="{9437154B-5787-453C-BB3E-924EE506017D}" srcOrd="0" destOrd="0" presId="urn:microsoft.com/office/officeart/2008/layout/HexagonCluster"/>
    <dgm:cxn modelId="{010C2C30-67B7-4853-A3CD-1333978F276A}" srcId="{F9E4878A-A141-4354-B8DB-FFD7B4D18E67}" destId="{FF396715-9130-433E-901F-ED342AC6F622}" srcOrd="3" destOrd="0" parTransId="{0D6FC798-9CE5-4132-AF95-B9236161D6FF}" sibTransId="{DFCFD908-3246-4459-9BA2-B60EFE96D85F}"/>
    <dgm:cxn modelId="{D0D11C31-0C05-4C23-89A1-2D6D87ED11E3}" type="presOf" srcId="{DFCFD908-3246-4459-9BA2-B60EFE96D85F}" destId="{2076F5BD-9B73-4AC3-8AF6-98FAC9ED74CD}" srcOrd="0" destOrd="0" presId="urn:microsoft.com/office/officeart/2008/layout/HexagonCluster"/>
    <dgm:cxn modelId="{391E2731-11B4-4ED6-8160-FFA261484A55}" srcId="{F9E4878A-A141-4354-B8DB-FFD7B4D18E67}" destId="{6CFF5239-105B-4105-8A00-C1BE67C8D36C}" srcOrd="2" destOrd="0" parTransId="{B12703EC-5BDF-421A-907F-DEEE638B9E1D}" sibTransId="{F2E68873-2084-4809-84FF-63DEE61C268B}"/>
    <dgm:cxn modelId="{0F5FAE38-2F43-4B62-81A4-D1AD95C46990}" type="presOf" srcId="{ECD41ADD-5D94-4D88-8981-EABC04E1511B}" destId="{A974C6FE-9256-4ED2-9273-DF1D9A7B5640}" srcOrd="0" destOrd="0" presId="urn:microsoft.com/office/officeart/2008/layout/HexagonCluster"/>
    <dgm:cxn modelId="{4D428D5F-4F57-4484-816F-3EFF5B8FAAE3}" type="presOf" srcId="{87CBF576-FAEE-4530-82E1-30A8EE2DF136}" destId="{B13DF818-7FF4-43D6-BA6C-80CE5F86343E}" srcOrd="0" destOrd="0" presId="urn:microsoft.com/office/officeart/2008/layout/HexagonCluster"/>
    <dgm:cxn modelId="{B38DAA6B-94E2-4EFE-9F11-7BFF7CED3C61}" type="presOf" srcId="{F9E4878A-A141-4354-B8DB-FFD7B4D18E67}" destId="{B63D84B5-DA5D-4B6C-B83E-CCE320201154}" srcOrd="0" destOrd="0" presId="urn:microsoft.com/office/officeart/2008/layout/HexagonCluster"/>
    <dgm:cxn modelId="{8CDAB380-9B47-47B5-9EFA-E0BC5FD5ACD3}" srcId="{F9E4878A-A141-4354-B8DB-FFD7B4D18E67}" destId="{87CBF576-FAEE-4530-82E1-30A8EE2DF136}" srcOrd="1" destOrd="0" parTransId="{2A39A5C1-2008-45F0-8942-9F70B1A7BF78}" sibTransId="{950F92D5-B90E-400C-BD01-814DA4BB9AAB}"/>
    <dgm:cxn modelId="{EC164C94-17DA-4EA9-8F9F-CBED93992F45}" type="presOf" srcId="{6CFF5239-105B-4105-8A00-C1BE67C8D36C}" destId="{4609CA23-EFE0-4469-A752-CE85582A5DC9}" srcOrd="0" destOrd="0" presId="urn:microsoft.com/office/officeart/2008/layout/HexagonCluster"/>
    <dgm:cxn modelId="{9B8C50AA-F7BC-4516-8E4A-6CE588C9B203}" srcId="{F9E4878A-A141-4354-B8DB-FFD7B4D18E67}" destId="{ECD41ADD-5D94-4D88-8981-EABC04E1511B}" srcOrd="4" destOrd="0" parTransId="{75FCD2D3-7D54-44FA-A0F7-67CC82439D82}" sibTransId="{F52C794A-BDE6-4A5D-B92C-F45E916CC103}"/>
    <dgm:cxn modelId="{F4402AC3-BFBB-416E-AFB2-8F7B37BF9A88}" srcId="{F9E4878A-A141-4354-B8DB-FFD7B4D18E67}" destId="{000901F0-23B9-4964-A26F-960CAE204615}" srcOrd="0" destOrd="0" parTransId="{6EF217E5-A5C5-440B-92B4-17D26F7AFEB6}" sibTransId="{B3ADD249-830B-4A30-BEC2-10285AFD2DF0}"/>
    <dgm:cxn modelId="{993E78D7-722E-4435-9EFE-B79741EEFCFD}" type="presOf" srcId="{F52C794A-BDE6-4A5D-B92C-F45E916CC103}" destId="{3B3EDBDB-D5EE-4C21-B656-6F2ABA03EEC0}" srcOrd="0" destOrd="0" presId="urn:microsoft.com/office/officeart/2008/layout/HexagonCluster"/>
    <dgm:cxn modelId="{048F31E7-CE2D-4544-8C01-55C05A608006}" type="presOf" srcId="{F2E68873-2084-4809-84FF-63DEE61C268B}" destId="{417C99BA-6A3C-49ED-AC31-315242C0EFDF}" srcOrd="0" destOrd="0" presId="urn:microsoft.com/office/officeart/2008/layout/HexagonCluster"/>
    <dgm:cxn modelId="{FB790765-4BE1-42AA-9286-0FE6AE0F7A09}" type="presParOf" srcId="{B63D84B5-DA5D-4B6C-B83E-CCE320201154}" destId="{861A5FEE-B694-4F2D-A3F0-E172E22B47B1}" srcOrd="0" destOrd="0" presId="urn:microsoft.com/office/officeart/2008/layout/HexagonCluster"/>
    <dgm:cxn modelId="{E83C3AD4-AB94-4BE1-A782-03F04CE2112A}" type="presParOf" srcId="{861A5FEE-B694-4F2D-A3F0-E172E22B47B1}" destId="{7C9C65AB-6844-49EF-9BF1-3938D75BD949}" srcOrd="0" destOrd="0" presId="urn:microsoft.com/office/officeart/2008/layout/HexagonCluster"/>
    <dgm:cxn modelId="{A6AD33F7-922D-4BD7-8885-A676E590CBC2}" type="presParOf" srcId="{B63D84B5-DA5D-4B6C-B83E-CCE320201154}" destId="{1580B63A-C50D-40B6-ACF5-5956405BF17A}" srcOrd="1" destOrd="0" presId="urn:microsoft.com/office/officeart/2008/layout/HexagonCluster"/>
    <dgm:cxn modelId="{EEBC5C2E-DD64-4643-A911-C2C6E037F920}" type="presParOf" srcId="{1580B63A-C50D-40B6-ACF5-5956405BF17A}" destId="{44922E93-611A-4A7E-8B93-35C5281A24B7}" srcOrd="0" destOrd="0" presId="urn:microsoft.com/office/officeart/2008/layout/HexagonCluster"/>
    <dgm:cxn modelId="{E3ED4843-866C-4501-B92F-669E9555D7DF}" type="presParOf" srcId="{B63D84B5-DA5D-4B6C-B83E-CCE320201154}" destId="{7A567FCF-9350-43E8-A8C2-426C6723D9A0}" srcOrd="2" destOrd="0" presId="urn:microsoft.com/office/officeart/2008/layout/HexagonCluster"/>
    <dgm:cxn modelId="{E3966708-78C0-4786-BF8A-119861ADBB43}" type="presParOf" srcId="{7A567FCF-9350-43E8-A8C2-426C6723D9A0}" destId="{5F8AC730-2FFC-4997-9010-F4E5CBC8335A}" srcOrd="0" destOrd="0" presId="urn:microsoft.com/office/officeart/2008/layout/HexagonCluster"/>
    <dgm:cxn modelId="{8CD7DC3A-FF83-4DB2-9143-929B7657EAB6}" type="presParOf" srcId="{B63D84B5-DA5D-4B6C-B83E-CCE320201154}" destId="{BA46F20D-B0D0-4636-A185-0A5113DF166A}" srcOrd="3" destOrd="0" presId="urn:microsoft.com/office/officeart/2008/layout/HexagonCluster"/>
    <dgm:cxn modelId="{B7CC93D8-2F34-47D9-A003-CC92B397D849}" type="presParOf" srcId="{BA46F20D-B0D0-4636-A185-0A5113DF166A}" destId="{B3C5644F-D4FC-403A-9286-E4C36B44FFEE}" srcOrd="0" destOrd="0" presId="urn:microsoft.com/office/officeart/2008/layout/HexagonCluster"/>
    <dgm:cxn modelId="{8570B3C2-DE92-4A72-BBCA-DFD443269803}" type="presParOf" srcId="{B63D84B5-DA5D-4B6C-B83E-CCE320201154}" destId="{B8E7381B-5F07-4A36-9E71-5DBE0336E622}" srcOrd="4" destOrd="0" presId="urn:microsoft.com/office/officeart/2008/layout/HexagonCluster"/>
    <dgm:cxn modelId="{5A52FB58-C26E-41AE-86E1-55D8F9CB26BE}" type="presParOf" srcId="{B8E7381B-5F07-4A36-9E71-5DBE0336E622}" destId="{B13DF818-7FF4-43D6-BA6C-80CE5F86343E}" srcOrd="0" destOrd="0" presId="urn:microsoft.com/office/officeart/2008/layout/HexagonCluster"/>
    <dgm:cxn modelId="{A15A5112-572E-4C82-88AD-D02304A175D9}" type="presParOf" srcId="{B63D84B5-DA5D-4B6C-B83E-CCE320201154}" destId="{A02714BA-0CE7-4978-982B-26E22DEA2096}" srcOrd="5" destOrd="0" presId="urn:microsoft.com/office/officeart/2008/layout/HexagonCluster"/>
    <dgm:cxn modelId="{4B30D12F-C9A9-4305-92CD-E537DD686FD1}" type="presParOf" srcId="{A02714BA-0CE7-4978-982B-26E22DEA2096}" destId="{13E9E313-5219-4630-982C-2588B6C12988}" srcOrd="0" destOrd="0" presId="urn:microsoft.com/office/officeart/2008/layout/HexagonCluster"/>
    <dgm:cxn modelId="{288E5248-8595-4604-B364-C88147F92D9F}" type="presParOf" srcId="{B63D84B5-DA5D-4B6C-B83E-CCE320201154}" destId="{81E14899-0C28-4116-BDA6-3C93084ACB1F}" srcOrd="6" destOrd="0" presId="urn:microsoft.com/office/officeart/2008/layout/HexagonCluster"/>
    <dgm:cxn modelId="{294FCEBC-0133-4E24-BCE0-53FA977563C0}" type="presParOf" srcId="{81E14899-0C28-4116-BDA6-3C93084ACB1F}" destId="{9437154B-5787-453C-BB3E-924EE506017D}" srcOrd="0" destOrd="0" presId="urn:microsoft.com/office/officeart/2008/layout/HexagonCluster"/>
    <dgm:cxn modelId="{914338B6-0627-4DFA-8422-60EA8DE4AE66}" type="presParOf" srcId="{B63D84B5-DA5D-4B6C-B83E-CCE320201154}" destId="{2A612093-6E5A-476D-A4DC-4928A777F088}" srcOrd="7" destOrd="0" presId="urn:microsoft.com/office/officeart/2008/layout/HexagonCluster"/>
    <dgm:cxn modelId="{D5A019D6-6690-4C88-BE97-CE1321E7188A}" type="presParOf" srcId="{2A612093-6E5A-476D-A4DC-4928A777F088}" destId="{32A7F630-5883-4C96-88BC-B2BAFAA0819F}" srcOrd="0" destOrd="0" presId="urn:microsoft.com/office/officeart/2008/layout/HexagonCluster"/>
    <dgm:cxn modelId="{32538EF8-5118-410C-BC3C-5A421DDF5CFE}" type="presParOf" srcId="{B63D84B5-DA5D-4B6C-B83E-CCE320201154}" destId="{3D4A1ABC-8D51-4C6B-857E-CF11E7F38893}" srcOrd="8" destOrd="0" presId="urn:microsoft.com/office/officeart/2008/layout/HexagonCluster"/>
    <dgm:cxn modelId="{2BA5BDE3-5471-4A0D-8155-68741B7CD78A}" type="presParOf" srcId="{3D4A1ABC-8D51-4C6B-857E-CF11E7F38893}" destId="{4609CA23-EFE0-4469-A752-CE85582A5DC9}" srcOrd="0" destOrd="0" presId="urn:microsoft.com/office/officeart/2008/layout/HexagonCluster"/>
    <dgm:cxn modelId="{B789ACA7-D926-4971-B426-A290A8AEA30F}" type="presParOf" srcId="{B63D84B5-DA5D-4B6C-B83E-CCE320201154}" destId="{2D9EEB2E-F40C-4FB7-A38D-63E15CB86F6F}" srcOrd="9" destOrd="0" presId="urn:microsoft.com/office/officeart/2008/layout/HexagonCluster"/>
    <dgm:cxn modelId="{75ABCF81-9673-45CB-884C-D9611A77A6FE}" type="presParOf" srcId="{2D9EEB2E-F40C-4FB7-A38D-63E15CB86F6F}" destId="{65AE2FA3-44D6-4F94-9BD1-9758A2DC3082}" srcOrd="0" destOrd="0" presId="urn:microsoft.com/office/officeart/2008/layout/HexagonCluster"/>
    <dgm:cxn modelId="{476AE921-2319-4CAF-A62D-76CA8009848B}" type="presParOf" srcId="{B63D84B5-DA5D-4B6C-B83E-CCE320201154}" destId="{243FF254-314E-4790-9530-3376B2670CBF}" srcOrd="10" destOrd="0" presId="urn:microsoft.com/office/officeart/2008/layout/HexagonCluster"/>
    <dgm:cxn modelId="{7FB3E68A-703B-44FA-AC4F-0CCB4AA93D54}" type="presParOf" srcId="{243FF254-314E-4790-9530-3376B2670CBF}" destId="{417C99BA-6A3C-49ED-AC31-315242C0EFDF}" srcOrd="0" destOrd="0" presId="urn:microsoft.com/office/officeart/2008/layout/HexagonCluster"/>
    <dgm:cxn modelId="{C2D7B94C-049D-4744-938B-199407ABE0AE}" type="presParOf" srcId="{B63D84B5-DA5D-4B6C-B83E-CCE320201154}" destId="{FD4E3746-F769-4451-95FF-209B3F292BFC}" srcOrd="11" destOrd="0" presId="urn:microsoft.com/office/officeart/2008/layout/HexagonCluster"/>
    <dgm:cxn modelId="{64A2561F-223F-47F8-8E3D-AA2AC5EEDCCE}" type="presParOf" srcId="{FD4E3746-F769-4451-95FF-209B3F292BFC}" destId="{6DEEF69B-2AAE-482F-A678-1769148C5608}" srcOrd="0" destOrd="0" presId="urn:microsoft.com/office/officeart/2008/layout/HexagonCluster"/>
    <dgm:cxn modelId="{C8877E1E-81F7-4D53-8318-65295680FEBF}" type="presParOf" srcId="{B63D84B5-DA5D-4B6C-B83E-CCE320201154}" destId="{6A7286F6-6BF0-4663-A849-FEBF4E4EB8BC}" srcOrd="12" destOrd="0" presId="urn:microsoft.com/office/officeart/2008/layout/HexagonCluster"/>
    <dgm:cxn modelId="{8A005776-B686-42A7-A724-E223D947AA64}" type="presParOf" srcId="{6A7286F6-6BF0-4663-A849-FEBF4E4EB8BC}" destId="{C2E23A94-DDF3-45CE-A3A5-68E44D986DF5}" srcOrd="0" destOrd="0" presId="urn:microsoft.com/office/officeart/2008/layout/HexagonCluster"/>
    <dgm:cxn modelId="{E58A0D9A-1A48-4089-877F-C55C5D79367C}" type="presParOf" srcId="{B63D84B5-DA5D-4B6C-B83E-CCE320201154}" destId="{DCC4AA86-2DD4-4492-A465-9029D66EB7E5}" srcOrd="13" destOrd="0" presId="urn:microsoft.com/office/officeart/2008/layout/HexagonCluster"/>
    <dgm:cxn modelId="{065F1C24-7B5E-4DC6-8B56-E2D2EEE791E6}" type="presParOf" srcId="{DCC4AA86-2DD4-4492-A465-9029D66EB7E5}" destId="{67132719-AF99-4674-99C1-8458E75E4EE6}" srcOrd="0" destOrd="0" presId="urn:microsoft.com/office/officeart/2008/layout/HexagonCluster"/>
    <dgm:cxn modelId="{6F830278-0310-4CA1-BC3C-5C61D1D10587}" type="presParOf" srcId="{B63D84B5-DA5D-4B6C-B83E-CCE320201154}" destId="{05EBED60-AD1A-4549-A380-2753F938496D}" srcOrd="14" destOrd="0" presId="urn:microsoft.com/office/officeart/2008/layout/HexagonCluster"/>
    <dgm:cxn modelId="{13E24483-BC0E-48D2-88B8-ABEF41C46CB2}" type="presParOf" srcId="{05EBED60-AD1A-4549-A380-2753F938496D}" destId="{2076F5BD-9B73-4AC3-8AF6-98FAC9ED74CD}" srcOrd="0" destOrd="0" presId="urn:microsoft.com/office/officeart/2008/layout/HexagonCluster"/>
    <dgm:cxn modelId="{8A8EB6C6-2DC9-41A2-ADA3-86208A2A795A}" type="presParOf" srcId="{B63D84B5-DA5D-4B6C-B83E-CCE320201154}" destId="{003D262E-B45F-4856-B8CE-067ABB9C2F9B}" srcOrd="15" destOrd="0" presId="urn:microsoft.com/office/officeart/2008/layout/HexagonCluster"/>
    <dgm:cxn modelId="{AD28C795-4D85-489A-921E-2912586A0FD5}" type="presParOf" srcId="{003D262E-B45F-4856-B8CE-067ABB9C2F9B}" destId="{CF3D8DD2-E1E7-4627-AB02-BE883AA65652}" srcOrd="0" destOrd="0" presId="urn:microsoft.com/office/officeart/2008/layout/HexagonCluster"/>
    <dgm:cxn modelId="{D4B661F6-5209-4D91-96A8-7C2381571FD0}" type="presParOf" srcId="{B63D84B5-DA5D-4B6C-B83E-CCE320201154}" destId="{88FCEE5B-B459-4E30-9F05-82F229D11B58}" srcOrd="16" destOrd="0" presId="urn:microsoft.com/office/officeart/2008/layout/HexagonCluster"/>
    <dgm:cxn modelId="{DD0A75E6-2F93-42A0-8AA5-ECBEBC0E4BF3}" type="presParOf" srcId="{88FCEE5B-B459-4E30-9F05-82F229D11B58}" destId="{A974C6FE-9256-4ED2-9273-DF1D9A7B5640}" srcOrd="0" destOrd="0" presId="urn:microsoft.com/office/officeart/2008/layout/HexagonCluster"/>
    <dgm:cxn modelId="{C5F3565D-8467-4FA9-B53E-708CDB87E3F0}" type="presParOf" srcId="{B63D84B5-DA5D-4B6C-B83E-CCE320201154}" destId="{2A38DE69-4706-4698-B6E4-648ACF2E9654}" srcOrd="17" destOrd="0" presId="urn:microsoft.com/office/officeart/2008/layout/HexagonCluster"/>
    <dgm:cxn modelId="{D0994FBC-2CB3-47DA-8BA2-73D0D282817F}" type="presParOf" srcId="{2A38DE69-4706-4698-B6E4-648ACF2E9654}" destId="{D9927444-B2CC-4AC9-A88F-17046248B680}" srcOrd="0" destOrd="0" presId="urn:microsoft.com/office/officeart/2008/layout/HexagonCluster"/>
    <dgm:cxn modelId="{FCDAE564-5534-4A5A-A186-65DFE9A482B3}" type="presParOf" srcId="{B63D84B5-DA5D-4B6C-B83E-CCE320201154}" destId="{04516B7E-2814-49AA-9955-0B9B0408D98E}" srcOrd="18" destOrd="0" presId="urn:microsoft.com/office/officeart/2008/layout/HexagonCluster"/>
    <dgm:cxn modelId="{7F1688CD-D7D9-4E74-B76A-794457D35CAB}" type="presParOf" srcId="{04516B7E-2814-49AA-9955-0B9B0408D98E}" destId="{3B3EDBDB-D5EE-4C21-B656-6F2ABA03EEC0}" srcOrd="0" destOrd="0" presId="urn:microsoft.com/office/officeart/2008/layout/HexagonCluster"/>
    <dgm:cxn modelId="{5EA10C2A-E289-442B-8CD2-135C1F734E2C}" type="presParOf" srcId="{B63D84B5-DA5D-4B6C-B83E-CCE320201154}" destId="{D71C26F2-96AD-487A-A7B5-D85CA3BFEB3D}" srcOrd="19" destOrd="0" presId="urn:microsoft.com/office/officeart/2008/layout/HexagonCluster"/>
    <dgm:cxn modelId="{7BA442F2-94AC-47B4-816C-6390779D11A6}" type="presParOf" srcId="{D71C26F2-96AD-487A-A7B5-D85CA3BFEB3D}" destId="{FB4D2CF7-A384-45BA-9D79-05FF6DA52ABB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8BF33D-D022-4F19-AA58-FFA5CE9AC08C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E106AEB1-42B6-4E75-9069-2CAB2389151F}">
      <dgm:prSet phldrT="[文本]" custT="1"/>
      <dgm:spPr/>
      <dgm:t>
        <a:bodyPr/>
        <a:lstStyle/>
        <a:p>
          <a:r>
            <a:rPr lang="zh-CN" altLang="en-US" sz="1800" dirty="0">
              <a:latin typeface="+mn-lt"/>
              <a:ea typeface="+mn-ea"/>
              <a:cs typeface="+mn-ea"/>
              <a:sym typeface="+mn-lt"/>
            </a:rPr>
            <a:t>内容</a:t>
          </a:r>
        </a:p>
      </dgm:t>
    </dgm:pt>
    <dgm:pt modelId="{98BF8FB9-8D87-417D-B396-101FA7836E7C}" type="parTrans" cxnId="{0293333D-ECDB-45FA-8315-6C311341C039}">
      <dgm:prSet/>
      <dgm:spPr/>
      <dgm:t>
        <a:bodyPr/>
        <a:lstStyle/>
        <a:p>
          <a:endParaRPr lang="zh-CN" altLang="en-US"/>
        </a:p>
      </dgm:t>
    </dgm:pt>
    <dgm:pt modelId="{A3B68CF5-9A8C-4758-90CB-4D946BC70252}" type="sibTrans" cxnId="{0293333D-ECDB-45FA-8315-6C311341C039}">
      <dgm:prSet/>
      <dgm:spPr/>
      <dgm:t>
        <a:bodyPr/>
        <a:lstStyle/>
        <a:p>
          <a:endParaRPr lang="zh-CN" altLang="en-US"/>
        </a:p>
      </dgm:t>
    </dgm:pt>
    <dgm:pt modelId="{AA6AE879-3DEE-4837-9766-7890127A3462}">
      <dgm:prSet phldrT="[文本]" custT="1"/>
      <dgm:spPr/>
      <dgm:t>
        <a:bodyPr/>
        <a:lstStyle/>
        <a:p>
          <a:r>
            <a:rPr lang="zh-CN" altLang="en-US" sz="1800" dirty="0">
              <a:latin typeface="+mn-lt"/>
              <a:ea typeface="+mn-ea"/>
              <a:cs typeface="+mn-ea"/>
              <a:sym typeface="+mn-lt"/>
            </a:rPr>
            <a:t>内容</a:t>
          </a:r>
        </a:p>
      </dgm:t>
    </dgm:pt>
    <dgm:pt modelId="{F049B655-59F9-47E8-9608-681ED24EC1D9}" type="parTrans" cxnId="{FBF4E8EB-2EC9-4EC6-A155-6334BE955E18}">
      <dgm:prSet/>
      <dgm:spPr/>
      <dgm:t>
        <a:bodyPr/>
        <a:lstStyle/>
        <a:p>
          <a:endParaRPr lang="zh-CN" altLang="en-US"/>
        </a:p>
      </dgm:t>
    </dgm:pt>
    <dgm:pt modelId="{88A206DD-116E-4A26-9454-8A46FBF16D8F}" type="sibTrans" cxnId="{FBF4E8EB-2EC9-4EC6-A155-6334BE955E18}">
      <dgm:prSet/>
      <dgm:spPr/>
      <dgm:t>
        <a:bodyPr/>
        <a:lstStyle/>
        <a:p>
          <a:endParaRPr lang="zh-CN" altLang="en-US"/>
        </a:p>
      </dgm:t>
    </dgm:pt>
    <dgm:pt modelId="{B1BC1794-0C34-484F-A59A-39FDAC49F407}">
      <dgm:prSet phldrT="[文本]" custT="1"/>
      <dgm:spPr/>
      <dgm:t>
        <a:bodyPr/>
        <a:lstStyle/>
        <a:p>
          <a:r>
            <a:rPr lang="zh-CN" altLang="en-US" sz="1800" dirty="0">
              <a:latin typeface="+mn-lt"/>
              <a:ea typeface="+mn-ea"/>
              <a:cs typeface="+mn-ea"/>
              <a:sym typeface="+mn-lt"/>
            </a:rPr>
            <a:t>内容</a:t>
          </a:r>
        </a:p>
      </dgm:t>
    </dgm:pt>
    <dgm:pt modelId="{CB62751A-4CC5-4376-A3D7-B8A7DB50B9C1}" type="parTrans" cxnId="{369D82A4-3BE9-4138-977D-BDDE82867BE7}">
      <dgm:prSet/>
      <dgm:spPr/>
      <dgm:t>
        <a:bodyPr/>
        <a:lstStyle/>
        <a:p>
          <a:endParaRPr lang="zh-CN" altLang="en-US"/>
        </a:p>
      </dgm:t>
    </dgm:pt>
    <dgm:pt modelId="{192DEE06-E371-48D8-881F-0A64E3973EC4}" type="sibTrans" cxnId="{369D82A4-3BE9-4138-977D-BDDE82867BE7}">
      <dgm:prSet/>
      <dgm:spPr/>
      <dgm:t>
        <a:bodyPr/>
        <a:lstStyle/>
        <a:p>
          <a:endParaRPr lang="zh-CN" altLang="en-US"/>
        </a:p>
      </dgm:t>
    </dgm:pt>
    <dgm:pt modelId="{77E1B8AA-7763-47EA-B27F-562FB5A78124}">
      <dgm:prSet phldrT="[文本]" custT="1"/>
      <dgm:spPr/>
      <dgm:t>
        <a:bodyPr/>
        <a:lstStyle/>
        <a:p>
          <a:r>
            <a:rPr lang="zh-CN" altLang="en-US" sz="2000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rPr>
            <a:t>综合</a:t>
          </a:r>
        </a:p>
      </dgm:t>
    </dgm:pt>
    <dgm:pt modelId="{A29CB979-B405-4DE5-AA10-0916C816AE88}" type="sibTrans" cxnId="{6A2CDE02-B69F-480F-B7B5-B0A44CEA8DEB}">
      <dgm:prSet/>
      <dgm:spPr/>
      <dgm:t>
        <a:bodyPr/>
        <a:lstStyle/>
        <a:p>
          <a:endParaRPr lang="zh-CN" altLang="en-US"/>
        </a:p>
      </dgm:t>
    </dgm:pt>
    <dgm:pt modelId="{8BF1D6AD-9719-4225-BC51-6E39090B490B}" type="parTrans" cxnId="{6A2CDE02-B69F-480F-B7B5-B0A44CEA8DEB}">
      <dgm:prSet/>
      <dgm:spPr/>
      <dgm:t>
        <a:bodyPr/>
        <a:lstStyle/>
        <a:p>
          <a:endParaRPr lang="zh-CN" altLang="en-US"/>
        </a:p>
      </dgm:t>
    </dgm:pt>
    <dgm:pt modelId="{2F7171D7-BFB8-4F46-ABA4-AE6624F567F8}" type="pres">
      <dgm:prSet presAssocID="{3E8BF33D-D022-4F19-AA58-FFA5CE9AC08C}" presName="Name0" presStyleCnt="0">
        <dgm:presLayoutVars>
          <dgm:chMax val="4"/>
          <dgm:resizeHandles val="exact"/>
        </dgm:presLayoutVars>
      </dgm:prSet>
      <dgm:spPr/>
    </dgm:pt>
    <dgm:pt modelId="{B13BE32B-3A4E-4E30-A87B-4B584D6B0600}" type="pres">
      <dgm:prSet presAssocID="{3E8BF33D-D022-4F19-AA58-FFA5CE9AC08C}" presName="ellipse" presStyleLbl="trBgShp" presStyleIdx="0" presStyleCnt="1"/>
      <dgm:spPr/>
    </dgm:pt>
    <dgm:pt modelId="{06879B84-A51D-40B1-9BD2-F591AD00DDC6}" type="pres">
      <dgm:prSet presAssocID="{3E8BF33D-D022-4F19-AA58-FFA5CE9AC08C}" presName="arrow1" presStyleLbl="fgShp" presStyleIdx="0" presStyleCnt="1" custScaleX="32763"/>
      <dgm:spPr>
        <a:gradFill rotWithShape="0">
          <a:gsLst>
            <a:gs pos="0">
              <a:schemeClr val="accent2">
                <a:alpha val="0"/>
              </a:schemeClr>
            </a:gs>
            <a:gs pos="100000">
              <a:schemeClr val="accent2"/>
            </a:gs>
          </a:gsLst>
          <a:lin ang="5400000" scaled="1"/>
        </a:gradFill>
        <a:ln>
          <a:solidFill>
            <a:schemeClr val="accent2">
              <a:lumMod val="60000"/>
              <a:lumOff val="40000"/>
            </a:schemeClr>
          </a:solidFill>
          <a:prstDash val="dash"/>
        </a:ln>
      </dgm:spPr>
    </dgm:pt>
    <dgm:pt modelId="{23AC7EC3-297C-4425-8751-02F47111B365}" type="pres">
      <dgm:prSet presAssocID="{3E8BF33D-D022-4F19-AA58-FFA5CE9AC08C}" presName="rectangle" presStyleLbl="revTx" presStyleIdx="0" presStyleCnt="1">
        <dgm:presLayoutVars>
          <dgm:bulletEnabled val="1"/>
        </dgm:presLayoutVars>
      </dgm:prSet>
      <dgm:spPr/>
    </dgm:pt>
    <dgm:pt modelId="{C884EB92-2AE6-422B-973D-BB86BDF5ACEE}" type="pres">
      <dgm:prSet presAssocID="{B1BC1794-0C34-484F-A59A-39FDAC49F407}" presName="item1" presStyleLbl="node1" presStyleIdx="0" presStyleCnt="3">
        <dgm:presLayoutVars>
          <dgm:bulletEnabled val="1"/>
        </dgm:presLayoutVars>
      </dgm:prSet>
      <dgm:spPr/>
    </dgm:pt>
    <dgm:pt modelId="{2FB69FF7-E342-462A-8177-BFA5EEDB7DDA}" type="pres">
      <dgm:prSet presAssocID="{AA6AE879-3DEE-4837-9766-7890127A3462}" presName="item2" presStyleLbl="node1" presStyleIdx="1" presStyleCnt="3" custLinFactNeighborY="326">
        <dgm:presLayoutVars>
          <dgm:bulletEnabled val="1"/>
        </dgm:presLayoutVars>
      </dgm:prSet>
      <dgm:spPr/>
    </dgm:pt>
    <dgm:pt modelId="{B088515D-4FFB-4670-9C01-95839A66561C}" type="pres">
      <dgm:prSet presAssocID="{77E1B8AA-7763-47EA-B27F-562FB5A78124}" presName="item3" presStyleLbl="node1" presStyleIdx="2" presStyleCnt="3">
        <dgm:presLayoutVars>
          <dgm:bulletEnabled val="1"/>
        </dgm:presLayoutVars>
      </dgm:prSet>
      <dgm:spPr/>
    </dgm:pt>
    <dgm:pt modelId="{8D56DB19-FF82-4484-ABE0-0AECA31A0929}" type="pres">
      <dgm:prSet presAssocID="{3E8BF33D-D022-4F19-AA58-FFA5CE9AC08C}" presName="funnel" presStyleLbl="trAlignAcc1" presStyleIdx="0" presStyleCnt="1"/>
      <dgm:spPr/>
    </dgm:pt>
  </dgm:ptLst>
  <dgm:cxnLst>
    <dgm:cxn modelId="{2816AE02-7571-4B64-B73C-A1A5C09289EB}" type="presOf" srcId="{77E1B8AA-7763-47EA-B27F-562FB5A78124}" destId="{23AC7EC3-297C-4425-8751-02F47111B365}" srcOrd="0" destOrd="0" presId="urn:microsoft.com/office/officeart/2005/8/layout/funnel1"/>
    <dgm:cxn modelId="{6A2CDE02-B69F-480F-B7B5-B0A44CEA8DEB}" srcId="{3E8BF33D-D022-4F19-AA58-FFA5CE9AC08C}" destId="{77E1B8AA-7763-47EA-B27F-562FB5A78124}" srcOrd="3" destOrd="0" parTransId="{8BF1D6AD-9719-4225-BC51-6E39090B490B}" sibTransId="{A29CB979-B405-4DE5-AA10-0916C816AE88}"/>
    <dgm:cxn modelId="{D3092915-9346-46DB-935F-DB80150A9B6D}" type="presOf" srcId="{E106AEB1-42B6-4E75-9069-2CAB2389151F}" destId="{B088515D-4FFB-4670-9C01-95839A66561C}" srcOrd="0" destOrd="0" presId="urn:microsoft.com/office/officeart/2005/8/layout/funnel1"/>
    <dgm:cxn modelId="{C527743A-6BF9-47EA-A53A-75D9617CC4F0}" type="presOf" srcId="{B1BC1794-0C34-484F-A59A-39FDAC49F407}" destId="{2FB69FF7-E342-462A-8177-BFA5EEDB7DDA}" srcOrd="0" destOrd="0" presId="urn:microsoft.com/office/officeart/2005/8/layout/funnel1"/>
    <dgm:cxn modelId="{0293333D-ECDB-45FA-8315-6C311341C039}" srcId="{3E8BF33D-D022-4F19-AA58-FFA5CE9AC08C}" destId="{E106AEB1-42B6-4E75-9069-2CAB2389151F}" srcOrd="0" destOrd="0" parTransId="{98BF8FB9-8D87-417D-B396-101FA7836E7C}" sibTransId="{A3B68CF5-9A8C-4758-90CB-4D946BC70252}"/>
    <dgm:cxn modelId="{6EF38161-CF31-44F3-AA03-2304724820C3}" type="presOf" srcId="{3E8BF33D-D022-4F19-AA58-FFA5CE9AC08C}" destId="{2F7171D7-BFB8-4F46-ABA4-AE6624F567F8}" srcOrd="0" destOrd="0" presId="urn:microsoft.com/office/officeart/2005/8/layout/funnel1"/>
    <dgm:cxn modelId="{369D82A4-3BE9-4138-977D-BDDE82867BE7}" srcId="{3E8BF33D-D022-4F19-AA58-FFA5CE9AC08C}" destId="{B1BC1794-0C34-484F-A59A-39FDAC49F407}" srcOrd="1" destOrd="0" parTransId="{CB62751A-4CC5-4376-A3D7-B8A7DB50B9C1}" sibTransId="{192DEE06-E371-48D8-881F-0A64E3973EC4}"/>
    <dgm:cxn modelId="{2DDFD6A7-E32C-4FFE-9D41-2D79ED295421}" type="presOf" srcId="{AA6AE879-3DEE-4837-9766-7890127A3462}" destId="{C884EB92-2AE6-422B-973D-BB86BDF5ACEE}" srcOrd="0" destOrd="0" presId="urn:microsoft.com/office/officeart/2005/8/layout/funnel1"/>
    <dgm:cxn modelId="{FBF4E8EB-2EC9-4EC6-A155-6334BE955E18}" srcId="{3E8BF33D-D022-4F19-AA58-FFA5CE9AC08C}" destId="{AA6AE879-3DEE-4837-9766-7890127A3462}" srcOrd="2" destOrd="0" parTransId="{F049B655-59F9-47E8-9608-681ED24EC1D9}" sibTransId="{88A206DD-116E-4A26-9454-8A46FBF16D8F}"/>
    <dgm:cxn modelId="{95680CB6-732A-4755-9A7B-BC9BBD93BC64}" type="presParOf" srcId="{2F7171D7-BFB8-4F46-ABA4-AE6624F567F8}" destId="{B13BE32B-3A4E-4E30-A87B-4B584D6B0600}" srcOrd="0" destOrd="0" presId="urn:microsoft.com/office/officeart/2005/8/layout/funnel1"/>
    <dgm:cxn modelId="{D48FEE46-7A62-4C20-AEBD-E5B91F9A9315}" type="presParOf" srcId="{2F7171D7-BFB8-4F46-ABA4-AE6624F567F8}" destId="{06879B84-A51D-40B1-9BD2-F591AD00DDC6}" srcOrd="1" destOrd="0" presId="urn:microsoft.com/office/officeart/2005/8/layout/funnel1"/>
    <dgm:cxn modelId="{4F846E85-61C6-4F43-A3F0-C6C12609089B}" type="presParOf" srcId="{2F7171D7-BFB8-4F46-ABA4-AE6624F567F8}" destId="{23AC7EC3-297C-4425-8751-02F47111B365}" srcOrd="2" destOrd="0" presId="urn:microsoft.com/office/officeart/2005/8/layout/funnel1"/>
    <dgm:cxn modelId="{D09F7928-7DC3-4F02-AEFE-F2436DA4583A}" type="presParOf" srcId="{2F7171D7-BFB8-4F46-ABA4-AE6624F567F8}" destId="{C884EB92-2AE6-422B-973D-BB86BDF5ACEE}" srcOrd="3" destOrd="0" presId="urn:microsoft.com/office/officeart/2005/8/layout/funnel1"/>
    <dgm:cxn modelId="{4149DA06-83A6-4983-ACA1-FA73A078F696}" type="presParOf" srcId="{2F7171D7-BFB8-4F46-ABA4-AE6624F567F8}" destId="{2FB69FF7-E342-462A-8177-BFA5EEDB7DDA}" srcOrd="4" destOrd="0" presId="urn:microsoft.com/office/officeart/2005/8/layout/funnel1"/>
    <dgm:cxn modelId="{B6302FB1-7EC0-40D0-A688-AA3642A496F8}" type="presParOf" srcId="{2F7171D7-BFB8-4F46-ABA4-AE6624F567F8}" destId="{B088515D-4FFB-4670-9C01-95839A66561C}" srcOrd="5" destOrd="0" presId="urn:microsoft.com/office/officeart/2005/8/layout/funnel1"/>
    <dgm:cxn modelId="{912B48BB-66D4-4DC5-83B1-B14164C1B893}" type="presParOf" srcId="{2F7171D7-BFB8-4F46-ABA4-AE6624F567F8}" destId="{8D56DB19-FF82-4484-ABE0-0AECA31A0929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CA5E9F-986E-4F6A-A3B2-C811045B4BA8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9B9F3166-C6DE-4DBC-B46A-617C4A97606A}">
      <dgm:prSet phldrT="[文本]" custT="1"/>
      <dgm:spPr>
        <a:solidFill>
          <a:schemeClr val="accent1">
            <a:hueOff val="0"/>
            <a:satOff val="0"/>
            <a:lumOff val="0"/>
            <a:alpha val="16000"/>
          </a:schemeClr>
        </a:solidFill>
        <a:ln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5400000" scaled="1"/>
          </a:gradFill>
          <a:prstDash val="dash"/>
        </a:ln>
      </dgm:spPr>
      <dgm:t>
        <a:bodyPr/>
        <a:lstStyle/>
        <a:p>
          <a:r>
            <a:rPr lang="zh-CN" altLang="en-US" sz="1800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rPr>
            <a:t>内容</a:t>
          </a:r>
        </a:p>
      </dgm:t>
    </dgm:pt>
    <dgm:pt modelId="{A2AF7AF6-9567-4649-AEEC-3922F66FC834}" type="parTrans" cxnId="{DEA716E8-53EB-4736-984B-5D532C0CC479}">
      <dgm:prSet/>
      <dgm:spPr/>
      <dgm:t>
        <a:bodyPr/>
        <a:lstStyle/>
        <a:p>
          <a:endParaRPr lang="zh-CN" altLang="en-US"/>
        </a:p>
      </dgm:t>
    </dgm:pt>
    <dgm:pt modelId="{CA95EDCE-C6B3-45BC-9456-1EA12B6ACC2A}" type="sibTrans" cxnId="{DEA716E8-53EB-4736-984B-5D532C0CC479}">
      <dgm:prSet custT="1"/>
      <dgm:spPr>
        <a:solidFill>
          <a:srgbClr val="0079BA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>
            <a:solidFill>
              <a:srgbClr val="FFFFFF"/>
            </a:solidFill>
            <a:latin typeface="Arial"/>
            <a:ea typeface="微软雅黑 Light"/>
            <a:cs typeface="+mn-cs"/>
          </a:endParaRPr>
        </a:p>
      </dgm:t>
    </dgm:pt>
    <dgm:pt modelId="{1933FD8C-EF6A-4E2A-88B5-AAE4732B541B}">
      <dgm:prSet phldrT="[文本]" custT="1"/>
      <dgm:spPr>
        <a:solidFill>
          <a:schemeClr val="accent1">
            <a:hueOff val="0"/>
            <a:satOff val="0"/>
            <a:lumOff val="0"/>
            <a:alpha val="16000"/>
          </a:schemeClr>
        </a:solidFill>
        <a:ln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5400000" scaled="1"/>
          </a:gradFill>
          <a:prstDash val="dash"/>
        </a:ln>
      </dgm:spPr>
      <dgm:t>
        <a:bodyPr/>
        <a:lstStyle/>
        <a:p>
          <a:r>
            <a:rPr lang="zh-CN" altLang="en-US" sz="1800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rPr>
            <a:t>内容</a:t>
          </a:r>
        </a:p>
      </dgm:t>
    </dgm:pt>
    <dgm:pt modelId="{A14546FD-5E8C-48AC-8FF5-FDD3277AAC01}" type="parTrans" cxnId="{E8963336-732A-47B9-A3F3-2B11BAC959C0}">
      <dgm:prSet/>
      <dgm:spPr/>
      <dgm:t>
        <a:bodyPr/>
        <a:lstStyle/>
        <a:p>
          <a:endParaRPr lang="zh-CN" altLang="en-US"/>
        </a:p>
      </dgm:t>
    </dgm:pt>
    <dgm:pt modelId="{13F15D32-E3A9-4048-BFEC-8F5E0DAD831E}" type="sibTrans" cxnId="{E8963336-732A-47B9-A3F3-2B11BAC959C0}">
      <dgm:prSet custT="1"/>
      <dgm:spPr>
        <a:solidFill>
          <a:srgbClr val="0079BA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300" kern="1200">
            <a:solidFill>
              <a:srgbClr val="FFFFFF"/>
            </a:solidFill>
            <a:latin typeface="Arial"/>
            <a:ea typeface="微软雅黑 Light"/>
            <a:cs typeface="+mn-cs"/>
          </a:endParaRPr>
        </a:p>
      </dgm:t>
    </dgm:pt>
    <dgm:pt modelId="{ED064790-0C31-4F8C-8DFA-313C5D657CDF}">
      <dgm:prSet phldrT="[文本]" custT="1"/>
      <dgm:spPr>
        <a:solidFill>
          <a:schemeClr val="accent1">
            <a:hueOff val="0"/>
            <a:satOff val="0"/>
            <a:lumOff val="0"/>
            <a:alpha val="16000"/>
          </a:schemeClr>
        </a:solidFill>
        <a:ln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5400000" scaled="1"/>
          </a:gradFill>
          <a:prstDash val="dash"/>
        </a:ln>
      </dgm:spPr>
      <dgm:t>
        <a:bodyPr/>
        <a:lstStyle/>
        <a:p>
          <a:r>
            <a:rPr lang="zh-CN" altLang="en-US" sz="1800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rPr>
            <a:t>内容</a:t>
          </a:r>
        </a:p>
      </dgm:t>
    </dgm:pt>
    <dgm:pt modelId="{5B1CC57D-AB6E-4C0D-9817-7DF67E0C4C5C}" type="parTrans" cxnId="{9C407F80-8C25-4255-B647-9C342CEADCF3}">
      <dgm:prSet/>
      <dgm:spPr/>
      <dgm:t>
        <a:bodyPr/>
        <a:lstStyle/>
        <a:p>
          <a:endParaRPr lang="zh-CN" altLang="en-US"/>
        </a:p>
      </dgm:t>
    </dgm:pt>
    <dgm:pt modelId="{D2BA8F68-10A4-420C-B4EA-5A776519C8CB}" type="sibTrans" cxnId="{9C407F80-8C25-4255-B647-9C342CEADCF3}">
      <dgm:prSet custT="1"/>
      <dgm:spPr>
        <a:solidFill>
          <a:srgbClr val="0079BA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300" kern="1200">
            <a:solidFill>
              <a:srgbClr val="FFFFFF"/>
            </a:solidFill>
            <a:latin typeface="Arial"/>
            <a:ea typeface="微软雅黑 Light"/>
            <a:cs typeface="+mn-cs"/>
          </a:endParaRPr>
        </a:p>
      </dgm:t>
    </dgm:pt>
    <dgm:pt modelId="{F9F2C177-A923-4AB0-94A9-A6FD4F3BA9C4}">
      <dgm:prSet phldrT="[文本]" custT="1"/>
      <dgm:spPr>
        <a:solidFill>
          <a:schemeClr val="accent1">
            <a:hueOff val="0"/>
            <a:satOff val="0"/>
            <a:lumOff val="0"/>
            <a:alpha val="16000"/>
          </a:schemeClr>
        </a:solidFill>
        <a:ln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5400000" scaled="1"/>
          </a:gradFill>
          <a:prstDash val="dash"/>
        </a:ln>
      </dgm:spPr>
      <dgm:t>
        <a:bodyPr/>
        <a:lstStyle/>
        <a:p>
          <a:r>
            <a:rPr lang="zh-CN" altLang="en-US" sz="180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rPr>
            <a:t>内容</a:t>
          </a:r>
          <a:endParaRPr lang="zh-CN" altLang="en-US" sz="1800" dirty="0">
            <a:solidFill>
              <a:schemeClr val="accent1"/>
            </a:solidFill>
            <a:latin typeface="+mn-lt"/>
            <a:ea typeface="+mn-ea"/>
            <a:cs typeface="+mn-ea"/>
            <a:sym typeface="+mn-lt"/>
          </a:endParaRPr>
        </a:p>
      </dgm:t>
    </dgm:pt>
    <dgm:pt modelId="{7FD57BAF-E9FC-464E-BD9B-8C44F36330F5}" type="sibTrans" cxnId="{3A7C125C-2AC4-4479-9C20-889D0894D37C}">
      <dgm:prSet custT="1"/>
      <dgm:spPr>
        <a:solidFill>
          <a:srgbClr val="0079BA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300" kern="1200">
            <a:solidFill>
              <a:srgbClr val="FFFFFF"/>
            </a:solidFill>
            <a:latin typeface="Arial"/>
            <a:ea typeface="微软雅黑 Light"/>
            <a:cs typeface="+mn-cs"/>
          </a:endParaRPr>
        </a:p>
      </dgm:t>
    </dgm:pt>
    <dgm:pt modelId="{A0749E1A-7F0B-4627-A6D3-B6FA036DF009}" type="parTrans" cxnId="{3A7C125C-2AC4-4479-9C20-889D0894D37C}">
      <dgm:prSet/>
      <dgm:spPr/>
      <dgm:t>
        <a:bodyPr/>
        <a:lstStyle/>
        <a:p>
          <a:endParaRPr lang="zh-CN" altLang="en-US"/>
        </a:p>
      </dgm:t>
    </dgm:pt>
    <dgm:pt modelId="{56483417-8A76-42EA-A876-D5D4F2504115}">
      <dgm:prSet phldrT="[文本]" custT="1"/>
      <dgm:spPr>
        <a:solidFill>
          <a:schemeClr val="accent1">
            <a:hueOff val="0"/>
            <a:satOff val="0"/>
            <a:lumOff val="0"/>
            <a:alpha val="16000"/>
          </a:schemeClr>
        </a:solidFill>
        <a:ln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5400000" scaled="1"/>
          </a:gradFill>
          <a:prstDash val="dash"/>
        </a:ln>
      </dgm:spPr>
      <dgm:t>
        <a:bodyPr/>
        <a:lstStyle/>
        <a:p>
          <a:r>
            <a:rPr lang="zh-CN" altLang="en-US" sz="1800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rPr>
            <a:t>内容</a:t>
          </a:r>
        </a:p>
      </dgm:t>
    </dgm:pt>
    <dgm:pt modelId="{60B37C16-CE19-4F3E-A209-5E2474EDACA2}" type="sibTrans" cxnId="{45132BBB-3496-4226-AED5-CC4F84424822}">
      <dgm:prSet/>
      <dgm:spPr/>
      <dgm:t>
        <a:bodyPr vert="horz"/>
        <a:lstStyle/>
        <a:p>
          <a:endParaRPr lang="zh-CN" altLang="en-US"/>
        </a:p>
      </dgm:t>
    </dgm:pt>
    <dgm:pt modelId="{B48EBEA0-36F9-4445-8DF9-603A3160D443}" type="parTrans" cxnId="{45132BBB-3496-4226-AED5-CC4F84424822}">
      <dgm:prSet/>
      <dgm:spPr/>
      <dgm:t>
        <a:bodyPr/>
        <a:lstStyle/>
        <a:p>
          <a:endParaRPr lang="zh-CN" altLang="en-US"/>
        </a:p>
      </dgm:t>
    </dgm:pt>
    <dgm:pt modelId="{27CA0591-D32E-4721-866B-EC027CD06E50}" type="pres">
      <dgm:prSet presAssocID="{FCCA5E9F-986E-4F6A-A3B2-C811045B4BA8}" presName="cycle" presStyleCnt="0">
        <dgm:presLayoutVars>
          <dgm:dir/>
          <dgm:resizeHandles val="exact"/>
        </dgm:presLayoutVars>
      </dgm:prSet>
      <dgm:spPr/>
    </dgm:pt>
    <dgm:pt modelId="{F2835C2C-DB4D-4B22-A17E-B7A3B23A39AA}" type="pres">
      <dgm:prSet presAssocID="{9B9F3166-C6DE-4DBC-B46A-617C4A97606A}" presName="node" presStyleLbl="node1" presStyleIdx="0" presStyleCnt="5">
        <dgm:presLayoutVars>
          <dgm:bulletEnabled val="1"/>
        </dgm:presLayoutVars>
      </dgm:prSet>
      <dgm:spPr/>
    </dgm:pt>
    <dgm:pt modelId="{1A95918D-CB05-4D4B-9230-FD73C89FC635}" type="pres">
      <dgm:prSet presAssocID="{CA95EDCE-C6B3-45BC-9456-1EA12B6ACC2A}" presName="sibTrans" presStyleLbl="sibTrans2D1" presStyleIdx="0" presStyleCnt="5" custScaleY="100576"/>
      <dgm:spPr>
        <a:xfrm rot="1800000">
          <a:off x="3396590" y="776276"/>
          <a:ext cx="256930" cy="133476"/>
        </a:xfrm>
        <a:prstGeom prst="rightArrow">
          <a:avLst>
            <a:gd name="adj1" fmla="val 60000"/>
            <a:gd name="adj2" fmla="val 50000"/>
          </a:avLst>
        </a:prstGeom>
      </dgm:spPr>
    </dgm:pt>
    <dgm:pt modelId="{3D538C32-D749-42CC-BDBB-02962456F2AC}" type="pres">
      <dgm:prSet presAssocID="{CA95EDCE-C6B3-45BC-9456-1EA12B6ACC2A}" presName="connectorText" presStyleLbl="sibTrans2D1" presStyleIdx="0" presStyleCnt="5"/>
      <dgm:spPr/>
    </dgm:pt>
    <dgm:pt modelId="{FB9216D7-5E3C-4A78-81A0-E76E6EBC8171}" type="pres">
      <dgm:prSet presAssocID="{1933FD8C-EF6A-4E2A-88B5-AAE4732B541B}" presName="node" presStyleLbl="node1" presStyleIdx="1" presStyleCnt="5">
        <dgm:presLayoutVars>
          <dgm:bulletEnabled val="1"/>
        </dgm:presLayoutVars>
      </dgm:prSet>
      <dgm:spPr/>
    </dgm:pt>
    <dgm:pt modelId="{CF0E630B-B111-40CD-A9F2-C30988DDB2CE}" type="pres">
      <dgm:prSet presAssocID="{13F15D32-E3A9-4048-BFEC-8F5E0DAD831E}" presName="sibTrans" presStyleLbl="sibTrans2D1" presStyleIdx="1" presStyleCnt="5" custScaleY="100576"/>
      <dgm:spPr>
        <a:xfrm rot="4628571">
          <a:off x="4152856" y="1539839"/>
          <a:ext cx="240459" cy="305999"/>
        </a:xfrm>
        <a:prstGeom prst="rightArrow">
          <a:avLst>
            <a:gd name="adj1" fmla="val 60000"/>
            <a:gd name="adj2" fmla="val 50000"/>
          </a:avLst>
        </a:prstGeom>
      </dgm:spPr>
    </dgm:pt>
    <dgm:pt modelId="{E6C103FE-876E-449A-AD1F-34570D1CF1A4}" type="pres">
      <dgm:prSet presAssocID="{13F15D32-E3A9-4048-BFEC-8F5E0DAD831E}" presName="connectorText" presStyleLbl="sibTrans2D1" presStyleIdx="1" presStyleCnt="5"/>
      <dgm:spPr/>
    </dgm:pt>
    <dgm:pt modelId="{18680EE9-39A9-4333-B9EF-F70D202DDE08}" type="pres">
      <dgm:prSet presAssocID="{ED064790-0C31-4F8C-8DFA-313C5D657CDF}" presName="node" presStyleLbl="node1" presStyleIdx="2" presStyleCnt="5">
        <dgm:presLayoutVars>
          <dgm:bulletEnabled val="1"/>
        </dgm:presLayoutVars>
      </dgm:prSet>
      <dgm:spPr/>
    </dgm:pt>
    <dgm:pt modelId="{C9B42C94-E8EE-4CB3-B0EE-FFC1EA898ABC}" type="pres">
      <dgm:prSet presAssocID="{D2BA8F68-10A4-420C-B4EA-5A776519C8CB}" presName="sibTrans" presStyleLbl="sibTrans2D1" presStyleIdx="2" presStyleCnt="5" custScaleY="100576"/>
      <dgm:spPr>
        <a:xfrm rot="7714286">
          <a:off x="3886923" y="2731507"/>
          <a:ext cx="240459" cy="305999"/>
        </a:xfrm>
        <a:prstGeom prst="rightArrow">
          <a:avLst>
            <a:gd name="adj1" fmla="val 60000"/>
            <a:gd name="adj2" fmla="val 50000"/>
          </a:avLst>
        </a:prstGeom>
      </dgm:spPr>
    </dgm:pt>
    <dgm:pt modelId="{0B0F456F-0884-4EAA-9EDE-C140EA386704}" type="pres">
      <dgm:prSet presAssocID="{D2BA8F68-10A4-420C-B4EA-5A776519C8CB}" presName="connectorText" presStyleLbl="sibTrans2D1" presStyleIdx="2" presStyleCnt="5"/>
      <dgm:spPr/>
    </dgm:pt>
    <dgm:pt modelId="{23628EA9-22CE-4968-B8E2-9A909747509A}" type="pres">
      <dgm:prSet presAssocID="{F9F2C177-A923-4AB0-94A9-A6FD4F3BA9C4}" presName="node" presStyleLbl="node1" presStyleIdx="3" presStyleCnt="5">
        <dgm:presLayoutVars>
          <dgm:bulletEnabled val="1"/>
        </dgm:presLayoutVars>
      </dgm:prSet>
      <dgm:spPr/>
    </dgm:pt>
    <dgm:pt modelId="{35FB922E-23DF-44A5-B97F-613940CD956E}" type="pres">
      <dgm:prSet presAssocID="{7FD57BAF-E9FC-464E-BD9B-8C44F36330F5}" presName="sibTrans" presStyleLbl="sibTrans2D1" presStyleIdx="3" presStyleCnt="5" custScaleY="100576"/>
      <dgm:spPr>
        <a:xfrm rot="10800000">
          <a:off x="2789432" y="3266585"/>
          <a:ext cx="240459" cy="305999"/>
        </a:xfrm>
        <a:prstGeom prst="rightArrow">
          <a:avLst>
            <a:gd name="adj1" fmla="val 60000"/>
            <a:gd name="adj2" fmla="val 50000"/>
          </a:avLst>
        </a:prstGeom>
      </dgm:spPr>
    </dgm:pt>
    <dgm:pt modelId="{7DA30E07-9EB7-4FB4-8A4D-19180E889C5F}" type="pres">
      <dgm:prSet presAssocID="{7FD57BAF-E9FC-464E-BD9B-8C44F36330F5}" presName="connectorText" presStyleLbl="sibTrans2D1" presStyleIdx="3" presStyleCnt="5"/>
      <dgm:spPr/>
    </dgm:pt>
    <dgm:pt modelId="{C34CDECC-61A4-4A98-A21A-FAC6C9802FF6}" type="pres">
      <dgm:prSet presAssocID="{56483417-8A76-42EA-A876-D5D4F2504115}" presName="node" presStyleLbl="node1" presStyleIdx="4" presStyleCnt="5">
        <dgm:presLayoutVars>
          <dgm:bulletEnabled val="1"/>
        </dgm:presLayoutVars>
      </dgm:prSet>
      <dgm:spPr/>
    </dgm:pt>
    <dgm:pt modelId="{C6D69A0E-FCC8-42D6-BCF4-A6F3ECCF19B3}" type="pres">
      <dgm:prSet presAssocID="{60B37C16-CE19-4F3E-A209-5E2474EDACA2}" presName="sibTrans" presStyleLbl="sibTrans2D1" presStyleIdx="4" presStyleCnt="5"/>
      <dgm:spPr>
        <a:xfrm rot="13885714">
          <a:off x="1686817" y="2742148"/>
          <a:ext cx="240459" cy="305999"/>
        </a:xfrm>
      </dgm:spPr>
    </dgm:pt>
    <dgm:pt modelId="{C41BE3FB-4646-4A91-8CE7-192359D75B7E}" type="pres">
      <dgm:prSet presAssocID="{60B37C16-CE19-4F3E-A209-5E2474EDACA2}" presName="connectorText" presStyleLbl="sibTrans2D1" presStyleIdx="4" presStyleCnt="5"/>
      <dgm:spPr/>
    </dgm:pt>
  </dgm:ptLst>
  <dgm:cxnLst>
    <dgm:cxn modelId="{BEF55914-5FEC-4718-8C41-33FD4B2298C7}" type="presOf" srcId="{60B37C16-CE19-4F3E-A209-5E2474EDACA2}" destId="{C41BE3FB-4646-4A91-8CE7-192359D75B7E}" srcOrd="1" destOrd="0" presId="urn:microsoft.com/office/officeart/2005/8/layout/cycle2"/>
    <dgm:cxn modelId="{2A1FAC16-A66C-48FA-901D-8237233FBF4F}" type="presOf" srcId="{13F15D32-E3A9-4048-BFEC-8F5E0DAD831E}" destId="{CF0E630B-B111-40CD-A9F2-C30988DDB2CE}" srcOrd="0" destOrd="0" presId="urn:microsoft.com/office/officeart/2005/8/layout/cycle2"/>
    <dgm:cxn modelId="{E8963336-732A-47B9-A3F3-2B11BAC959C0}" srcId="{FCCA5E9F-986E-4F6A-A3B2-C811045B4BA8}" destId="{1933FD8C-EF6A-4E2A-88B5-AAE4732B541B}" srcOrd="1" destOrd="0" parTransId="{A14546FD-5E8C-48AC-8FF5-FDD3277AAC01}" sibTransId="{13F15D32-E3A9-4048-BFEC-8F5E0DAD831E}"/>
    <dgm:cxn modelId="{5A46F53C-1067-4F32-837A-CD1983ED6A6A}" type="presOf" srcId="{56483417-8A76-42EA-A876-D5D4F2504115}" destId="{C34CDECC-61A4-4A98-A21A-FAC6C9802FF6}" srcOrd="0" destOrd="0" presId="urn:microsoft.com/office/officeart/2005/8/layout/cycle2"/>
    <dgm:cxn modelId="{3A7C125C-2AC4-4479-9C20-889D0894D37C}" srcId="{FCCA5E9F-986E-4F6A-A3B2-C811045B4BA8}" destId="{F9F2C177-A923-4AB0-94A9-A6FD4F3BA9C4}" srcOrd="3" destOrd="0" parTransId="{A0749E1A-7F0B-4627-A6D3-B6FA036DF009}" sibTransId="{7FD57BAF-E9FC-464E-BD9B-8C44F36330F5}"/>
    <dgm:cxn modelId="{3E8F1E4B-9BBD-49CC-BFB8-E77E7A45D0F9}" type="presOf" srcId="{F9F2C177-A923-4AB0-94A9-A6FD4F3BA9C4}" destId="{23628EA9-22CE-4968-B8E2-9A909747509A}" srcOrd="0" destOrd="0" presId="urn:microsoft.com/office/officeart/2005/8/layout/cycle2"/>
    <dgm:cxn modelId="{9C407F80-8C25-4255-B647-9C342CEADCF3}" srcId="{FCCA5E9F-986E-4F6A-A3B2-C811045B4BA8}" destId="{ED064790-0C31-4F8C-8DFA-313C5D657CDF}" srcOrd="2" destOrd="0" parTransId="{5B1CC57D-AB6E-4C0D-9817-7DF67E0C4C5C}" sibTransId="{D2BA8F68-10A4-420C-B4EA-5A776519C8CB}"/>
    <dgm:cxn modelId="{05D08483-BAF1-4E79-9968-1314F10A31FE}" type="presOf" srcId="{ED064790-0C31-4F8C-8DFA-313C5D657CDF}" destId="{18680EE9-39A9-4333-B9EF-F70D202DDE08}" srcOrd="0" destOrd="0" presId="urn:microsoft.com/office/officeart/2005/8/layout/cycle2"/>
    <dgm:cxn modelId="{22D4C687-8162-42FD-B6AB-8BEF8E622549}" type="presOf" srcId="{60B37C16-CE19-4F3E-A209-5E2474EDACA2}" destId="{C6D69A0E-FCC8-42D6-BCF4-A6F3ECCF19B3}" srcOrd="0" destOrd="0" presId="urn:microsoft.com/office/officeart/2005/8/layout/cycle2"/>
    <dgm:cxn modelId="{2CE5449F-4ACF-433E-8949-A7409D331652}" type="presOf" srcId="{CA95EDCE-C6B3-45BC-9456-1EA12B6ACC2A}" destId="{3D538C32-D749-42CC-BDBB-02962456F2AC}" srcOrd="1" destOrd="0" presId="urn:microsoft.com/office/officeart/2005/8/layout/cycle2"/>
    <dgm:cxn modelId="{AD2BE3A5-F7A3-4450-A2D9-EF91E202A7DE}" type="presOf" srcId="{D2BA8F68-10A4-420C-B4EA-5A776519C8CB}" destId="{0B0F456F-0884-4EAA-9EDE-C140EA386704}" srcOrd="1" destOrd="0" presId="urn:microsoft.com/office/officeart/2005/8/layout/cycle2"/>
    <dgm:cxn modelId="{42F66AB0-895B-487A-94AE-01A67F65DB8A}" type="presOf" srcId="{FCCA5E9F-986E-4F6A-A3B2-C811045B4BA8}" destId="{27CA0591-D32E-4721-866B-EC027CD06E50}" srcOrd="0" destOrd="0" presId="urn:microsoft.com/office/officeart/2005/8/layout/cycle2"/>
    <dgm:cxn modelId="{41E5B8B9-B343-4593-95B9-862F68FC79F2}" type="presOf" srcId="{7FD57BAF-E9FC-464E-BD9B-8C44F36330F5}" destId="{7DA30E07-9EB7-4FB4-8A4D-19180E889C5F}" srcOrd="1" destOrd="0" presId="urn:microsoft.com/office/officeart/2005/8/layout/cycle2"/>
    <dgm:cxn modelId="{45132BBB-3496-4226-AED5-CC4F84424822}" srcId="{FCCA5E9F-986E-4F6A-A3B2-C811045B4BA8}" destId="{56483417-8A76-42EA-A876-D5D4F2504115}" srcOrd="4" destOrd="0" parTransId="{B48EBEA0-36F9-4445-8DF9-603A3160D443}" sibTransId="{60B37C16-CE19-4F3E-A209-5E2474EDACA2}"/>
    <dgm:cxn modelId="{88AB65D4-6940-4015-A5E5-ED4CEDB56CCA}" type="presOf" srcId="{9B9F3166-C6DE-4DBC-B46A-617C4A97606A}" destId="{F2835C2C-DB4D-4B22-A17E-B7A3B23A39AA}" srcOrd="0" destOrd="0" presId="urn:microsoft.com/office/officeart/2005/8/layout/cycle2"/>
    <dgm:cxn modelId="{654DDED6-4CEB-44DF-8D3D-01F5613E2B7D}" type="presOf" srcId="{D2BA8F68-10A4-420C-B4EA-5A776519C8CB}" destId="{C9B42C94-E8EE-4CB3-B0EE-FFC1EA898ABC}" srcOrd="0" destOrd="0" presId="urn:microsoft.com/office/officeart/2005/8/layout/cycle2"/>
    <dgm:cxn modelId="{8D0F8ADF-F57A-46CA-84BF-CC90E436512B}" type="presOf" srcId="{7FD57BAF-E9FC-464E-BD9B-8C44F36330F5}" destId="{35FB922E-23DF-44A5-B97F-613940CD956E}" srcOrd="0" destOrd="0" presId="urn:microsoft.com/office/officeart/2005/8/layout/cycle2"/>
    <dgm:cxn modelId="{DEA716E8-53EB-4736-984B-5D532C0CC479}" srcId="{FCCA5E9F-986E-4F6A-A3B2-C811045B4BA8}" destId="{9B9F3166-C6DE-4DBC-B46A-617C4A97606A}" srcOrd="0" destOrd="0" parTransId="{A2AF7AF6-9567-4649-AEEC-3922F66FC834}" sibTransId="{CA95EDCE-C6B3-45BC-9456-1EA12B6ACC2A}"/>
    <dgm:cxn modelId="{F36628EA-AB92-49D7-B38E-BE9F36FE021A}" type="presOf" srcId="{13F15D32-E3A9-4048-BFEC-8F5E0DAD831E}" destId="{E6C103FE-876E-449A-AD1F-34570D1CF1A4}" srcOrd="1" destOrd="0" presId="urn:microsoft.com/office/officeart/2005/8/layout/cycle2"/>
    <dgm:cxn modelId="{7649EDF0-F31A-4B7F-9C6F-4328AB343B7D}" type="presOf" srcId="{CA95EDCE-C6B3-45BC-9456-1EA12B6ACC2A}" destId="{1A95918D-CB05-4D4B-9230-FD73C89FC635}" srcOrd="0" destOrd="0" presId="urn:microsoft.com/office/officeart/2005/8/layout/cycle2"/>
    <dgm:cxn modelId="{B901F6F2-8177-41D8-A3EC-CCE7ECAF7BBF}" type="presOf" srcId="{1933FD8C-EF6A-4E2A-88B5-AAE4732B541B}" destId="{FB9216D7-5E3C-4A78-81A0-E76E6EBC8171}" srcOrd="0" destOrd="0" presId="urn:microsoft.com/office/officeart/2005/8/layout/cycle2"/>
    <dgm:cxn modelId="{8120C60E-3DD5-4321-B584-6FEEA649B3C5}" type="presParOf" srcId="{27CA0591-D32E-4721-866B-EC027CD06E50}" destId="{F2835C2C-DB4D-4B22-A17E-B7A3B23A39AA}" srcOrd="0" destOrd="0" presId="urn:microsoft.com/office/officeart/2005/8/layout/cycle2"/>
    <dgm:cxn modelId="{15583AA6-7CFB-4901-9C8C-24BCB94AD410}" type="presParOf" srcId="{27CA0591-D32E-4721-866B-EC027CD06E50}" destId="{1A95918D-CB05-4D4B-9230-FD73C89FC635}" srcOrd="1" destOrd="0" presId="urn:microsoft.com/office/officeart/2005/8/layout/cycle2"/>
    <dgm:cxn modelId="{404216F8-2600-4ED6-B744-A60B2BF49512}" type="presParOf" srcId="{1A95918D-CB05-4D4B-9230-FD73C89FC635}" destId="{3D538C32-D749-42CC-BDBB-02962456F2AC}" srcOrd="0" destOrd="0" presId="urn:microsoft.com/office/officeart/2005/8/layout/cycle2"/>
    <dgm:cxn modelId="{1FB3E181-978F-43AA-A12D-8CDF0688AF30}" type="presParOf" srcId="{27CA0591-D32E-4721-866B-EC027CD06E50}" destId="{FB9216D7-5E3C-4A78-81A0-E76E6EBC8171}" srcOrd="2" destOrd="0" presId="urn:microsoft.com/office/officeart/2005/8/layout/cycle2"/>
    <dgm:cxn modelId="{AAB08344-6444-42FF-8084-BF43E0758220}" type="presParOf" srcId="{27CA0591-D32E-4721-866B-EC027CD06E50}" destId="{CF0E630B-B111-40CD-A9F2-C30988DDB2CE}" srcOrd="3" destOrd="0" presId="urn:microsoft.com/office/officeart/2005/8/layout/cycle2"/>
    <dgm:cxn modelId="{8A933FAF-6A4B-4838-B601-61EC14C35057}" type="presParOf" srcId="{CF0E630B-B111-40CD-A9F2-C30988DDB2CE}" destId="{E6C103FE-876E-449A-AD1F-34570D1CF1A4}" srcOrd="0" destOrd="0" presId="urn:microsoft.com/office/officeart/2005/8/layout/cycle2"/>
    <dgm:cxn modelId="{CDA2C84B-BCC2-4481-9997-A5574C10C0A7}" type="presParOf" srcId="{27CA0591-D32E-4721-866B-EC027CD06E50}" destId="{18680EE9-39A9-4333-B9EF-F70D202DDE08}" srcOrd="4" destOrd="0" presId="urn:microsoft.com/office/officeart/2005/8/layout/cycle2"/>
    <dgm:cxn modelId="{7543A644-4292-4585-8653-F66FA8D6E5AC}" type="presParOf" srcId="{27CA0591-D32E-4721-866B-EC027CD06E50}" destId="{C9B42C94-E8EE-4CB3-B0EE-FFC1EA898ABC}" srcOrd="5" destOrd="0" presId="urn:microsoft.com/office/officeart/2005/8/layout/cycle2"/>
    <dgm:cxn modelId="{13146C8B-4A9D-4CF8-A339-5B8FAF42B21F}" type="presParOf" srcId="{C9B42C94-E8EE-4CB3-B0EE-FFC1EA898ABC}" destId="{0B0F456F-0884-4EAA-9EDE-C140EA386704}" srcOrd="0" destOrd="0" presId="urn:microsoft.com/office/officeart/2005/8/layout/cycle2"/>
    <dgm:cxn modelId="{1B3B0CAB-078B-4F43-A15D-9B431392277B}" type="presParOf" srcId="{27CA0591-D32E-4721-866B-EC027CD06E50}" destId="{23628EA9-22CE-4968-B8E2-9A909747509A}" srcOrd="6" destOrd="0" presId="urn:microsoft.com/office/officeart/2005/8/layout/cycle2"/>
    <dgm:cxn modelId="{E7C46E6C-BB04-40C4-AE59-7A2F3AB04842}" type="presParOf" srcId="{27CA0591-D32E-4721-866B-EC027CD06E50}" destId="{35FB922E-23DF-44A5-B97F-613940CD956E}" srcOrd="7" destOrd="0" presId="urn:microsoft.com/office/officeart/2005/8/layout/cycle2"/>
    <dgm:cxn modelId="{886040B2-0AFC-4EC5-A951-1463E225AA82}" type="presParOf" srcId="{35FB922E-23DF-44A5-B97F-613940CD956E}" destId="{7DA30E07-9EB7-4FB4-8A4D-19180E889C5F}" srcOrd="0" destOrd="0" presId="urn:microsoft.com/office/officeart/2005/8/layout/cycle2"/>
    <dgm:cxn modelId="{040AE3DD-395D-4F93-AD0B-44D9847C9CFD}" type="presParOf" srcId="{27CA0591-D32E-4721-866B-EC027CD06E50}" destId="{C34CDECC-61A4-4A98-A21A-FAC6C9802FF6}" srcOrd="8" destOrd="0" presId="urn:microsoft.com/office/officeart/2005/8/layout/cycle2"/>
    <dgm:cxn modelId="{1C400A7A-5FCD-481A-B486-88954A60505B}" type="presParOf" srcId="{27CA0591-D32E-4721-866B-EC027CD06E50}" destId="{C6D69A0E-FCC8-42D6-BCF4-A6F3ECCF19B3}" srcOrd="9" destOrd="0" presId="urn:microsoft.com/office/officeart/2005/8/layout/cycle2"/>
    <dgm:cxn modelId="{FF25FB35-7411-4A49-A6F9-B7587CF3053D}" type="presParOf" srcId="{C6D69A0E-FCC8-42D6-BCF4-A6F3ECCF19B3}" destId="{C41BE3FB-4646-4A91-8CE7-192359D75B7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90FC82-6517-4622-A540-7E2D7B740547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79DF6B58-F9AF-4CC8-86B6-4D63F8075F41}">
      <dgm:prSet phldrT="[文本]" custT="1"/>
      <dgm:spPr/>
      <dgm:t>
        <a:bodyPr/>
        <a:lstStyle/>
        <a:p>
          <a:r>
            <a:rPr lang="zh-CN" altLang="en-US" sz="2000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rPr>
            <a:t>第一步</a:t>
          </a:r>
        </a:p>
      </dgm:t>
    </dgm:pt>
    <dgm:pt modelId="{262F319E-7B2B-4854-8B4F-02C39E5E4223}" type="parTrans" cxnId="{9521874B-3F23-49B0-B534-553A679AD745}">
      <dgm:prSet/>
      <dgm:spPr/>
      <dgm:t>
        <a:bodyPr/>
        <a:lstStyle/>
        <a:p>
          <a:endParaRPr lang="zh-CN" altLang="en-US"/>
        </a:p>
      </dgm:t>
    </dgm:pt>
    <dgm:pt modelId="{B22B716B-7782-465C-AFFE-4D367F39417D}" type="sibTrans" cxnId="{9521874B-3F23-49B0-B534-553A679AD745}">
      <dgm:prSet/>
      <dgm:spPr/>
      <dgm:t>
        <a:bodyPr/>
        <a:lstStyle/>
        <a:p>
          <a:endParaRPr lang="zh-CN" altLang="en-US"/>
        </a:p>
      </dgm:t>
    </dgm:pt>
    <dgm:pt modelId="{71DD55F3-E557-4D80-BE2B-7E6E3C74B3C0}">
      <dgm:prSet phldrT="[文本]" custT="1"/>
      <dgm:spPr/>
      <dgm:t>
        <a:bodyPr/>
        <a:lstStyle/>
        <a:p>
          <a:r>
            <a:rPr lang="zh-CN" altLang="en-US" sz="2000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rPr>
            <a:t>第二步</a:t>
          </a:r>
        </a:p>
      </dgm:t>
    </dgm:pt>
    <dgm:pt modelId="{4778E842-ECAA-4F23-8273-7B61DD52C995}" type="parTrans" cxnId="{465CE041-3025-41A3-BE7B-3D2194F63C4C}">
      <dgm:prSet/>
      <dgm:spPr/>
      <dgm:t>
        <a:bodyPr/>
        <a:lstStyle/>
        <a:p>
          <a:endParaRPr lang="zh-CN" altLang="en-US"/>
        </a:p>
      </dgm:t>
    </dgm:pt>
    <dgm:pt modelId="{9DC79BA5-A8AE-4CB2-92A1-2969C4A4CE54}" type="sibTrans" cxnId="{465CE041-3025-41A3-BE7B-3D2194F63C4C}">
      <dgm:prSet/>
      <dgm:spPr/>
      <dgm:t>
        <a:bodyPr/>
        <a:lstStyle/>
        <a:p>
          <a:endParaRPr lang="zh-CN" altLang="en-US"/>
        </a:p>
      </dgm:t>
    </dgm:pt>
    <dgm:pt modelId="{B5DF1F84-CD6C-4ECC-B86B-263E8EF1B0C9}">
      <dgm:prSet phldrT="[文本]" custT="1"/>
      <dgm:spPr/>
      <dgm:t>
        <a:bodyPr/>
        <a:lstStyle/>
        <a:p>
          <a:r>
            <a:rPr lang="zh-CN" altLang="en-US" sz="2000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rPr>
            <a:t>第三步</a:t>
          </a:r>
        </a:p>
      </dgm:t>
    </dgm:pt>
    <dgm:pt modelId="{D60A55C5-DCA8-4720-B7FC-2BAA1E30BFD3}" type="parTrans" cxnId="{24A01340-1E71-4B88-A40E-68FCC0CE2BCC}">
      <dgm:prSet/>
      <dgm:spPr/>
      <dgm:t>
        <a:bodyPr/>
        <a:lstStyle/>
        <a:p>
          <a:endParaRPr lang="zh-CN" altLang="en-US"/>
        </a:p>
      </dgm:t>
    </dgm:pt>
    <dgm:pt modelId="{64C6D230-735B-4B47-975F-10F53D4456DB}" type="sibTrans" cxnId="{24A01340-1E71-4B88-A40E-68FCC0CE2BCC}">
      <dgm:prSet/>
      <dgm:spPr/>
      <dgm:t>
        <a:bodyPr/>
        <a:lstStyle/>
        <a:p>
          <a:endParaRPr lang="zh-CN" altLang="en-US"/>
        </a:p>
      </dgm:t>
    </dgm:pt>
    <dgm:pt modelId="{EA36DD2B-A6C9-44C2-ABDB-C4904D4D9194}">
      <dgm:prSet phldrT="[文本]" custT="1"/>
      <dgm:spPr/>
      <dgm:t>
        <a:bodyPr/>
        <a:lstStyle/>
        <a:p>
          <a:r>
            <a:rPr lang="zh-CN" altLang="en-US" sz="2000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rPr>
            <a:t>第四步</a:t>
          </a:r>
        </a:p>
      </dgm:t>
    </dgm:pt>
    <dgm:pt modelId="{31A03D49-0970-4170-B66F-0C5CEA7CEFC6}" type="parTrans" cxnId="{E4370998-8B25-44DD-ADC7-CBBBB918A976}">
      <dgm:prSet/>
      <dgm:spPr/>
      <dgm:t>
        <a:bodyPr/>
        <a:lstStyle/>
        <a:p>
          <a:endParaRPr lang="zh-CN" altLang="en-US"/>
        </a:p>
      </dgm:t>
    </dgm:pt>
    <dgm:pt modelId="{ED53ECDB-13CD-49AE-9BEC-CFF7E6A8A0DE}" type="sibTrans" cxnId="{E4370998-8B25-44DD-ADC7-CBBBB918A976}">
      <dgm:prSet/>
      <dgm:spPr/>
      <dgm:t>
        <a:bodyPr/>
        <a:lstStyle/>
        <a:p>
          <a:endParaRPr lang="zh-CN" altLang="en-US"/>
        </a:p>
      </dgm:t>
    </dgm:pt>
    <dgm:pt modelId="{8ADC46C2-826E-442C-A606-EA39F1489112}">
      <dgm:prSet phldrT="[文本]" custT="1"/>
      <dgm:spPr/>
      <dgm:t>
        <a:bodyPr/>
        <a:lstStyle/>
        <a:p>
          <a:r>
            <a:rPr lang="zh-CN" altLang="en-US" sz="2000" dirty="0">
              <a:solidFill>
                <a:schemeClr val="accent2"/>
              </a:solidFill>
              <a:latin typeface="+mn-lt"/>
              <a:ea typeface="+mn-ea"/>
              <a:cs typeface="+mn-ea"/>
              <a:sym typeface="+mn-lt"/>
            </a:rPr>
            <a:t>第五步</a:t>
          </a:r>
        </a:p>
      </dgm:t>
    </dgm:pt>
    <dgm:pt modelId="{FCB86E4C-570F-4796-939A-6DEDD5BA1C67}" type="parTrans" cxnId="{EBDFE7AB-CD92-4ACC-A138-D05B819DD6D8}">
      <dgm:prSet/>
      <dgm:spPr/>
      <dgm:t>
        <a:bodyPr/>
        <a:lstStyle/>
        <a:p>
          <a:endParaRPr lang="zh-CN" altLang="en-US"/>
        </a:p>
      </dgm:t>
    </dgm:pt>
    <dgm:pt modelId="{A8B25CF0-B895-46DC-861D-8B7804258E17}" type="sibTrans" cxnId="{EBDFE7AB-CD92-4ACC-A138-D05B819DD6D8}">
      <dgm:prSet/>
      <dgm:spPr/>
      <dgm:t>
        <a:bodyPr/>
        <a:lstStyle/>
        <a:p>
          <a:endParaRPr lang="zh-CN" altLang="en-US"/>
        </a:p>
      </dgm:t>
    </dgm:pt>
    <dgm:pt modelId="{C4129E73-65BB-42ED-873A-9FBCEE30C175}" type="pres">
      <dgm:prSet presAssocID="{5D90FC82-6517-4622-A540-7E2D7B740547}" presName="Name0" presStyleCnt="0">
        <dgm:presLayoutVars>
          <dgm:dir/>
          <dgm:resizeHandles val="exact"/>
        </dgm:presLayoutVars>
      </dgm:prSet>
      <dgm:spPr/>
    </dgm:pt>
    <dgm:pt modelId="{32E7289C-98B7-4AFE-96C4-CB8B8599E9E5}" type="pres">
      <dgm:prSet presAssocID="{5D90FC82-6517-4622-A540-7E2D7B740547}" presName="arrow" presStyleLbl="bgShp" presStyleIdx="0" presStyleCnt="1"/>
      <dgm:spPr>
        <a:solidFill>
          <a:schemeClr val="accent1"/>
        </a:solidFill>
      </dgm:spPr>
    </dgm:pt>
    <dgm:pt modelId="{0480765B-48DE-46D8-B85D-E72C37C037F6}" type="pres">
      <dgm:prSet presAssocID="{5D90FC82-6517-4622-A540-7E2D7B740547}" presName="points" presStyleCnt="0"/>
      <dgm:spPr/>
    </dgm:pt>
    <dgm:pt modelId="{721F2425-7730-4C03-B30A-A60E00BE568A}" type="pres">
      <dgm:prSet presAssocID="{79DF6B58-F9AF-4CC8-86B6-4D63F8075F41}" presName="compositeA" presStyleCnt="0"/>
      <dgm:spPr/>
    </dgm:pt>
    <dgm:pt modelId="{D8D42ED0-7815-4F82-B6E0-68111A67DF0D}" type="pres">
      <dgm:prSet presAssocID="{79DF6B58-F9AF-4CC8-86B6-4D63F8075F41}" presName="textA" presStyleLbl="revTx" presStyleIdx="0" presStyleCnt="5">
        <dgm:presLayoutVars>
          <dgm:bulletEnabled val="1"/>
        </dgm:presLayoutVars>
      </dgm:prSet>
      <dgm:spPr/>
    </dgm:pt>
    <dgm:pt modelId="{EBAF5B17-1447-4659-80D1-97D97C13E74F}" type="pres">
      <dgm:prSet presAssocID="{79DF6B58-F9AF-4CC8-86B6-4D63F8075F41}" presName="circleA" presStyleLbl="node1" presStyleIdx="0" presStyleCnt="5"/>
      <dgm:spPr>
        <a:solidFill>
          <a:schemeClr val="accent1">
            <a:lumMod val="75000"/>
          </a:schemeClr>
        </a:solidFill>
        <a:ln>
          <a:noFill/>
        </a:ln>
      </dgm:spPr>
    </dgm:pt>
    <dgm:pt modelId="{1C29298B-845C-4416-B078-D152AD1A339C}" type="pres">
      <dgm:prSet presAssocID="{79DF6B58-F9AF-4CC8-86B6-4D63F8075F41}" presName="spaceA" presStyleCnt="0"/>
      <dgm:spPr/>
    </dgm:pt>
    <dgm:pt modelId="{90BD9C71-FEFB-45A8-B44A-7126D2FF7E47}" type="pres">
      <dgm:prSet presAssocID="{B22B716B-7782-465C-AFFE-4D367F39417D}" presName="space" presStyleCnt="0"/>
      <dgm:spPr/>
    </dgm:pt>
    <dgm:pt modelId="{C98F8564-46B2-4657-A8F4-874101A316F8}" type="pres">
      <dgm:prSet presAssocID="{71DD55F3-E557-4D80-BE2B-7E6E3C74B3C0}" presName="compositeB" presStyleCnt="0"/>
      <dgm:spPr/>
    </dgm:pt>
    <dgm:pt modelId="{E4008834-4D8E-48C6-9199-B952546EA5EC}" type="pres">
      <dgm:prSet presAssocID="{71DD55F3-E557-4D80-BE2B-7E6E3C74B3C0}" presName="textB" presStyleLbl="revTx" presStyleIdx="1" presStyleCnt="5">
        <dgm:presLayoutVars>
          <dgm:bulletEnabled val="1"/>
        </dgm:presLayoutVars>
      </dgm:prSet>
      <dgm:spPr/>
    </dgm:pt>
    <dgm:pt modelId="{6E1925FB-0C06-42BC-83CE-CCBDAD0C1C96}" type="pres">
      <dgm:prSet presAssocID="{71DD55F3-E557-4D80-BE2B-7E6E3C74B3C0}" presName="circleB" presStyleLbl="node1" presStyleIdx="1" presStyleCnt="5"/>
      <dgm:spPr>
        <a:solidFill>
          <a:schemeClr val="accent1">
            <a:lumMod val="75000"/>
          </a:schemeClr>
        </a:solidFill>
        <a:ln>
          <a:noFill/>
        </a:ln>
      </dgm:spPr>
    </dgm:pt>
    <dgm:pt modelId="{AB15B1FC-1D50-4523-B2D4-3D3847AA957B}" type="pres">
      <dgm:prSet presAssocID="{71DD55F3-E557-4D80-BE2B-7E6E3C74B3C0}" presName="spaceB" presStyleCnt="0"/>
      <dgm:spPr/>
    </dgm:pt>
    <dgm:pt modelId="{D9FFA7C7-EC1E-44D7-84D5-772C2BD68854}" type="pres">
      <dgm:prSet presAssocID="{9DC79BA5-A8AE-4CB2-92A1-2969C4A4CE54}" presName="space" presStyleCnt="0"/>
      <dgm:spPr/>
    </dgm:pt>
    <dgm:pt modelId="{4808AEC4-472F-4C02-81CC-4B66B6D63431}" type="pres">
      <dgm:prSet presAssocID="{B5DF1F84-CD6C-4ECC-B86B-263E8EF1B0C9}" presName="compositeA" presStyleCnt="0"/>
      <dgm:spPr/>
    </dgm:pt>
    <dgm:pt modelId="{274F4F33-C670-4FC0-AD0A-0DE5E2D14B81}" type="pres">
      <dgm:prSet presAssocID="{B5DF1F84-CD6C-4ECC-B86B-263E8EF1B0C9}" presName="textA" presStyleLbl="revTx" presStyleIdx="2" presStyleCnt="5">
        <dgm:presLayoutVars>
          <dgm:bulletEnabled val="1"/>
        </dgm:presLayoutVars>
      </dgm:prSet>
      <dgm:spPr/>
    </dgm:pt>
    <dgm:pt modelId="{24FE6D82-AEA1-4B58-896C-3C4FE9516997}" type="pres">
      <dgm:prSet presAssocID="{B5DF1F84-CD6C-4ECC-B86B-263E8EF1B0C9}" presName="circleA" presStyleLbl="node1" presStyleIdx="2" presStyleCnt="5"/>
      <dgm:spPr>
        <a:solidFill>
          <a:schemeClr val="accent1">
            <a:lumMod val="75000"/>
          </a:schemeClr>
        </a:solidFill>
        <a:ln>
          <a:noFill/>
        </a:ln>
      </dgm:spPr>
    </dgm:pt>
    <dgm:pt modelId="{62C94903-B9D9-466B-A98B-0E05FF8B844D}" type="pres">
      <dgm:prSet presAssocID="{B5DF1F84-CD6C-4ECC-B86B-263E8EF1B0C9}" presName="spaceA" presStyleCnt="0"/>
      <dgm:spPr/>
    </dgm:pt>
    <dgm:pt modelId="{3FF00372-E390-4229-9E4E-3F96ADB550AD}" type="pres">
      <dgm:prSet presAssocID="{64C6D230-735B-4B47-975F-10F53D4456DB}" presName="space" presStyleCnt="0"/>
      <dgm:spPr/>
    </dgm:pt>
    <dgm:pt modelId="{5E93FB13-B086-4112-BDAB-D92F90BD5DE6}" type="pres">
      <dgm:prSet presAssocID="{EA36DD2B-A6C9-44C2-ABDB-C4904D4D9194}" presName="compositeB" presStyleCnt="0"/>
      <dgm:spPr/>
    </dgm:pt>
    <dgm:pt modelId="{2A44F4BF-E3DE-4654-86DC-A13B2682026E}" type="pres">
      <dgm:prSet presAssocID="{EA36DD2B-A6C9-44C2-ABDB-C4904D4D9194}" presName="textB" presStyleLbl="revTx" presStyleIdx="3" presStyleCnt="5">
        <dgm:presLayoutVars>
          <dgm:bulletEnabled val="1"/>
        </dgm:presLayoutVars>
      </dgm:prSet>
      <dgm:spPr/>
    </dgm:pt>
    <dgm:pt modelId="{4DA3C7FA-9195-4311-B36A-3B9C3794005F}" type="pres">
      <dgm:prSet presAssocID="{EA36DD2B-A6C9-44C2-ABDB-C4904D4D9194}" presName="circleB" presStyleLbl="node1" presStyleIdx="3" presStyleCnt="5"/>
      <dgm:spPr>
        <a:solidFill>
          <a:schemeClr val="accent1">
            <a:lumMod val="75000"/>
          </a:schemeClr>
        </a:solidFill>
        <a:ln>
          <a:noFill/>
        </a:ln>
      </dgm:spPr>
    </dgm:pt>
    <dgm:pt modelId="{1158E6B5-FFA5-4A58-8E4D-9C4CEE81292E}" type="pres">
      <dgm:prSet presAssocID="{EA36DD2B-A6C9-44C2-ABDB-C4904D4D9194}" presName="spaceB" presStyleCnt="0"/>
      <dgm:spPr/>
    </dgm:pt>
    <dgm:pt modelId="{0CED479D-13E5-4E8F-A17B-C0E5D37A5EB5}" type="pres">
      <dgm:prSet presAssocID="{ED53ECDB-13CD-49AE-9BEC-CFF7E6A8A0DE}" presName="space" presStyleCnt="0"/>
      <dgm:spPr/>
    </dgm:pt>
    <dgm:pt modelId="{3562F199-56E2-49AB-AE8B-4150B5FA9943}" type="pres">
      <dgm:prSet presAssocID="{8ADC46C2-826E-442C-A606-EA39F1489112}" presName="compositeA" presStyleCnt="0"/>
      <dgm:spPr/>
    </dgm:pt>
    <dgm:pt modelId="{1EDF887E-2530-4FEF-BB3C-7BE3B0AE117F}" type="pres">
      <dgm:prSet presAssocID="{8ADC46C2-826E-442C-A606-EA39F1489112}" presName="textA" presStyleLbl="revTx" presStyleIdx="4" presStyleCnt="5">
        <dgm:presLayoutVars>
          <dgm:bulletEnabled val="1"/>
        </dgm:presLayoutVars>
      </dgm:prSet>
      <dgm:spPr/>
    </dgm:pt>
    <dgm:pt modelId="{ACE3E6FE-989E-4752-8CF7-ACC62DE5A0D4}" type="pres">
      <dgm:prSet presAssocID="{8ADC46C2-826E-442C-A606-EA39F1489112}" presName="circleA" presStyleLbl="node1" presStyleIdx="4" presStyleCnt="5"/>
      <dgm:spPr>
        <a:solidFill>
          <a:schemeClr val="accent2"/>
        </a:solidFill>
        <a:ln>
          <a:noFill/>
        </a:ln>
      </dgm:spPr>
    </dgm:pt>
    <dgm:pt modelId="{2DAAA876-08CB-4160-93F1-2116084402CE}" type="pres">
      <dgm:prSet presAssocID="{8ADC46C2-826E-442C-A606-EA39F1489112}" presName="spaceA" presStyleCnt="0"/>
      <dgm:spPr/>
    </dgm:pt>
  </dgm:ptLst>
  <dgm:cxnLst>
    <dgm:cxn modelId="{BDAF5108-0AD2-4A51-B9AF-FD2522923EBD}" type="presOf" srcId="{5D90FC82-6517-4622-A540-7E2D7B740547}" destId="{C4129E73-65BB-42ED-873A-9FBCEE30C175}" srcOrd="0" destOrd="0" presId="urn:microsoft.com/office/officeart/2005/8/layout/hProcess11"/>
    <dgm:cxn modelId="{24A01340-1E71-4B88-A40E-68FCC0CE2BCC}" srcId="{5D90FC82-6517-4622-A540-7E2D7B740547}" destId="{B5DF1F84-CD6C-4ECC-B86B-263E8EF1B0C9}" srcOrd="2" destOrd="0" parTransId="{D60A55C5-DCA8-4720-B7FC-2BAA1E30BFD3}" sibTransId="{64C6D230-735B-4B47-975F-10F53D4456DB}"/>
    <dgm:cxn modelId="{465CE041-3025-41A3-BE7B-3D2194F63C4C}" srcId="{5D90FC82-6517-4622-A540-7E2D7B740547}" destId="{71DD55F3-E557-4D80-BE2B-7E6E3C74B3C0}" srcOrd="1" destOrd="0" parTransId="{4778E842-ECAA-4F23-8273-7B61DD52C995}" sibTransId="{9DC79BA5-A8AE-4CB2-92A1-2969C4A4CE54}"/>
    <dgm:cxn modelId="{C3FDAC62-8E86-41BE-9BAA-37466C10242F}" type="presOf" srcId="{EA36DD2B-A6C9-44C2-ABDB-C4904D4D9194}" destId="{2A44F4BF-E3DE-4654-86DC-A13B2682026E}" srcOrd="0" destOrd="0" presId="urn:microsoft.com/office/officeart/2005/8/layout/hProcess11"/>
    <dgm:cxn modelId="{9521874B-3F23-49B0-B534-553A679AD745}" srcId="{5D90FC82-6517-4622-A540-7E2D7B740547}" destId="{79DF6B58-F9AF-4CC8-86B6-4D63F8075F41}" srcOrd="0" destOrd="0" parTransId="{262F319E-7B2B-4854-8B4F-02C39E5E4223}" sibTransId="{B22B716B-7782-465C-AFFE-4D367F39417D}"/>
    <dgm:cxn modelId="{A5F88E85-DA24-4E43-AFA9-6AE1BB4A65A6}" type="presOf" srcId="{8ADC46C2-826E-442C-A606-EA39F1489112}" destId="{1EDF887E-2530-4FEF-BB3C-7BE3B0AE117F}" srcOrd="0" destOrd="0" presId="urn:microsoft.com/office/officeart/2005/8/layout/hProcess11"/>
    <dgm:cxn modelId="{E4370998-8B25-44DD-ADC7-CBBBB918A976}" srcId="{5D90FC82-6517-4622-A540-7E2D7B740547}" destId="{EA36DD2B-A6C9-44C2-ABDB-C4904D4D9194}" srcOrd="3" destOrd="0" parTransId="{31A03D49-0970-4170-B66F-0C5CEA7CEFC6}" sibTransId="{ED53ECDB-13CD-49AE-9BEC-CFF7E6A8A0DE}"/>
    <dgm:cxn modelId="{EBDFE7AB-CD92-4ACC-A138-D05B819DD6D8}" srcId="{5D90FC82-6517-4622-A540-7E2D7B740547}" destId="{8ADC46C2-826E-442C-A606-EA39F1489112}" srcOrd="4" destOrd="0" parTransId="{FCB86E4C-570F-4796-939A-6DEDD5BA1C67}" sibTransId="{A8B25CF0-B895-46DC-861D-8B7804258E17}"/>
    <dgm:cxn modelId="{279DCEB7-3045-444B-82F3-ED514C56DA69}" type="presOf" srcId="{B5DF1F84-CD6C-4ECC-B86B-263E8EF1B0C9}" destId="{274F4F33-C670-4FC0-AD0A-0DE5E2D14B81}" srcOrd="0" destOrd="0" presId="urn:microsoft.com/office/officeart/2005/8/layout/hProcess11"/>
    <dgm:cxn modelId="{8DA931E2-08C8-4998-BD25-440106441751}" type="presOf" srcId="{71DD55F3-E557-4D80-BE2B-7E6E3C74B3C0}" destId="{E4008834-4D8E-48C6-9199-B952546EA5EC}" srcOrd="0" destOrd="0" presId="urn:microsoft.com/office/officeart/2005/8/layout/hProcess11"/>
    <dgm:cxn modelId="{68673CF4-E42D-4F46-9872-27058DB8E515}" type="presOf" srcId="{79DF6B58-F9AF-4CC8-86B6-4D63F8075F41}" destId="{D8D42ED0-7815-4F82-B6E0-68111A67DF0D}" srcOrd="0" destOrd="0" presId="urn:microsoft.com/office/officeart/2005/8/layout/hProcess11"/>
    <dgm:cxn modelId="{BC247D33-9983-4108-B884-D43154AAFF58}" type="presParOf" srcId="{C4129E73-65BB-42ED-873A-9FBCEE30C175}" destId="{32E7289C-98B7-4AFE-96C4-CB8B8599E9E5}" srcOrd="0" destOrd="0" presId="urn:microsoft.com/office/officeart/2005/8/layout/hProcess11"/>
    <dgm:cxn modelId="{999821CC-5D6B-4CEA-9EBD-5A4B530F3010}" type="presParOf" srcId="{C4129E73-65BB-42ED-873A-9FBCEE30C175}" destId="{0480765B-48DE-46D8-B85D-E72C37C037F6}" srcOrd="1" destOrd="0" presId="urn:microsoft.com/office/officeart/2005/8/layout/hProcess11"/>
    <dgm:cxn modelId="{8C26DB37-2400-436C-8529-9147EEDA9DC2}" type="presParOf" srcId="{0480765B-48DE-46D8-B85D-E72C37C037F6}" destId="{721F2425-7730-4C03-B30A-A60E00BE568A}" srcOrd="0" destOrd="0" presId="urn:microsoft.com/office/officeart/2005/8/layout/hProcess11"/>
    <dgm:cxn modelId="{39EE87BD-3914-441F-B1F8-5F8F47FEC5C3}" type="presParOf" srcId="{721F2425-7730-4C03-B30A-A60E00BE568A}" destId="{D8D42ED0-7815-4F82-B6E0-68111A67DF0D}" srcOrd="0" destOrd="0" presId="urn:microsoft.com/office/officeart/2005/8/layout/hProcess11"/>
    <dgm:cxn modelId="{C5AC5693-CA27-4A8D-AF1E-1C0157C332B5}" type="presParOf" srcId="{721F2425-7730-4C03-B30A-A60E00BE568A}" destId="{EBAF5B17-1447-4659-80D1-97D97C13E74F}" srcOrd="1" destOrd="0" presId="urn:microsoft.com/office/officeart/2005/8/layout/hProcess11"/>
    <dgm:cxn modelId="{8AD684BE-5652-4A52-986D-F269A47503C0}" type="presParOf" srcId="{721F2425-7730-4C03-B30A-A60E00BE568A}" destId="{1C29298B-845C-4416-B078-D152AD1A339C}" srcOrd="2" destOrd="0" presId="urn:microsoft.com/office/officeart/2005/8/layout/hProcess11"/>
    <dgm:cxn modelId="{9EAB2EE2-868A-4106-843E-7315D535F24D}" type="presParOf" srcId="{0480765B-48DE-46D8-B85D-E72C37C037F6}" destId="{90BD9C71-FEFB-45A8-B44A-7126D2FF7E47}" srcOrd="1" destOrd="0" presId="urn:microsoft.com/office/officeart/2005/8/layout/hProcess11"/>
    <dgm:cxn modelId="{0E618047-0D08-4452-AE7C-27021AA0A4FE}" type="presParOf" srcId="{0480765B-48DE-46D8-B85D-E72C37C037F6}" destId="{C98F8564-46B2-4657-A8F4-874101A316F8}" srcOrd="2" destOrd="0" presId="urn:microsoft.com/office/officeart/2005/8/layout/hProcess11"/>
    <dgm:cxn modelId="{175F2F33-D38E-43A6-ACD0-98923A103939}" type="presParOf" srcId="{C98F8564-46B2-4657-A8F4-874101A316F8}" destId="{E4008834-4D8E-48C6-9199-B952546EA5EC}" srcOrd="0" destOrd="0" presId="urn:microsoft.com/office/officeart/2005/8/layout/hProcess11"/>
    <dgm:cxn modelId="{7CD455DE-F9EC-477E-90A2-111EC3FEF801}" type="presParOf" srcId="{C98F8564-46B2-4657-A8F4-874101A316F8}" destId="{6E1925FB-0C06-42BC-83CE-CCBDAD0C1C96}" srcOrd="1" destOrd="0" presId="urn:microsoft.com/office/officeart/2005/8/layout/hProcess11"/>
    <dgm:cxn modelId="{3C4CF99B-CF5E-4C8F-A15D-3C446AEF0C0D}" type="presParOf" srcId="{C98F8564-46B2-4657-A8F4-874101A316F8}" destId="{AB15B1FC-1D50-4523-B2D4-3D3847AA957B}" srcOrd="2" destOrd="0" presId="urn:microsoft.com/office/officeart/2005/8/layout/hProcess11"/>
    <dgm:cxn modelId="{52000A8A-5FD5-47F1-BE93-AD26C6E636CE}" type="presParOf" srcId="{0480765B-48DE-46D8-B85D-E72C37C037F6}" destId="{D9FFA7C7-EC1E-44D7-84D5-772C2BD68854}" srcOrd="3" destOrd="0" presId="urn:microsoft.com/office/officeart/2005/8/layout/hProcess11"/>
    <dgm:cxn modelId="{4A771888-669A-46F1-A847-7C1539443E03}" type="presParOf" srcId="{0480765B-48DE-46D8-B85D-E72C37C037F6}" destId="{4808AEC4-472F-4C02-81CC-4B66B6D63431}" srcOrd="4" destOrd="0" presId="urn:microsoft.com/office/officeart/2005/8/layout/hProcess11"/>
    <dgm:cxn modelId="{E88E0C0C-78B6-43E0-9BF3-E5F081A10C40}" type="presParOf" srcId="{4808AEC4-472F-4C02-81CC-4B66B6D63431}" destId="{274F4F33-C670-4FC0-AD0A-0DE5E2D14B81}" srcOrd="0" destOrd="0" presId="urn:microsoft.com/office/officeart/2005/8/layout/hProcess11"/>
    <dgm:cxn modelId="{FE46E209-A2BD-4500-BA7B-1B0C1C292CA1}" type="presParOf" srcId="{4808AEC4-472F-4C02-81CC-4B66B6D63431}" destId="{24FE6D82-AEA1-4B58-896C-3C4FE9516997}" srcOrd="1" destOrd="0" presId="urn:microsoft.com/office/officeart/2005/8/layout/hProcess11"/>
    <dgm:cxn modelId="{ADDD7948-3A00-4D05-9048-30C8D7559EE8}" type="presParOf" srcId="{4808AEC4-472F-4C02-81CC-4B66B6D63431}" destId="{62C94903-B9D9-466B-A98B-0E05FF8B844D}" srcOrd="2" destOrd="0" presId="urn:microsoft.com/office/officeart/2005/8/layout/hProcess11"/>
    <dgm:cxn modelId="{23D5D1CF-9371-4656-9832-A5F94AEAA9A4}" type="presParOf" srcId="{0480765B-48DE-46D8-B85D-E72C37C037F6}" destId="{3FF00372-E390-4229-9E4E-3F96ADB550AD}" srcOrd="5" destOrd="0" presId="urn:microsoft.com/office/officeart/2005/8/layout/hProcess11"/>
    <dgm:cxn modelId="{62F9E147-E600-47B2-920C-1D98D026EFA8}" type="presParOf" srcId="{0480765B-48DE-46D8-B85D-E72C37C037F6}" destId="{5E93FB13-B086-4112-BDAB-D92F90BD5DE6}" srcOrd="6" destOrd="0" presId="urn:microsoft.com/office/officeart/2005/8/layout/hProcess11"/>
    <dgm:cxn modelId="{D8A48132-7F72-4A45-9B28-6A0B195CCE8C}" type="presParOf" srcId="{5E93FB13-B086-4112-BDAB-D92F90BD5DE6}" destId="{2A44F4BF-E3DE-4654-86DC-A13B2682026E}" srcOrd="0" destOrd="0" presId="urn:microsoft.com/office/officeart/2005/8/layout/hProcess11"/>
    <dgm:cxn modelId="{AD1B1C8B-E4AF-48E5-B658-C7D223316B10}" type="presParOf" srcId="{5E93FB13-B086-4112-BDAB-D92F90BD5DE6}" destId="{4DA3C7FA-9195-4311-B36A-3B9C3794005F}" srcOrd="1" destOrd="0" presId="urn:microsoft.com/office/officeart/2005/8/layout/hProcess11"/>
    <dgm:cxn modelId="{D56C0B47-48A1-4E8E-92A5-1E87962DC6BA}" type="presParOf" srcId="{5E93FB13-B086-4112-BDAB-D92F90BD5DE6}" destId="{1158E6B5-FFA5-4A58-8E4D-9C4CEE81292E}" srcOrd="2" destOrd="0" presId="urn:microsoft.com/office/officeart/2005/8/layout/hProcess11"/>
    <dgm:cxn modelId="{5CA6BAFF-63FC-4F10-86A4-8357DD4D3E4F}" type="presParOf" srcId="{0480765B-48DE-46D8-B85D-E72C37C037F6}" destId="{0CED479D-13E5-4E8F-A17B-C0E5D37A5EB5}" srcOrd="7" destOrd="0" presId="urn:microsoft.com/office/officeart/2005/8/layout/hProcess11"/>
    <dgm:cxn modelId="{9491FCFC-E18A-4882-B01F-64D6D867C2FD}" type="presParOf" srcId="{0480765B-48DE-46D8-B85D-E72C37C037F6}" destId="{3562F199-56E2-49AB-AE8B-4150B5FA9943}" srcOrd="8" destOrd="0" presId="urn:microsoft.com/office/officeart/2005/8/layout/hProcess11"/>
    <dgm:cxn modelId="{0AC095FB-C29D-4D6D-AA9B-5B22286C0D89}" type="presParOf" srcId="{3562F199-56E2-49AB-AE8B-4150B5FA9943}" destId="{1EDF887E-2530-4FEF-BB3C-7BE3B0AE117F}" srcOrd="0" destOrd="0" presId="urn:microsoft.com/office/officeart/2005/8/layout/hProcess11"/>
    <dgm:cxn modelId="{BE3683D5-50B0-4F19-BE75-12E4C1F7C39E}" type="presParOf" srcId="{3562F199-56E2-49AB-AE8B-4150B5FA9943}" destId="{ACE3E6FE-989E-4752-8CF7-ACC62DE5A0D4}" srcOrd="1" destOrd="0" presId="urn:microsoft.com/office/officeart/2005/8/layout/hProcess11"/>
    <dgm:cxn modelId="{F46D056D-1321-4375-8744-150A27FF3F09}" type="presParOf" srcId="{3562F199-56E2-49AB-AE8B-4150B5FA9943}" destId="{2DAAA876-08CB-4160-93F1-2116084402CE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0EA1EE-85BB-4C5F-B634-D5DE5A5A682D}">
      <dsp:nvSpPr>
        <dsp:cNvPr id="0" name=""/>
        <dsp:cNvSpPr/>
      </dsp:nvSpPr>
      <dsp:spPr>
        <a:xfrm>
          <a:off x="1924710" y="3195923"/>
          <a:ext cx="1945843" cy="1946360"/>
        </a:xfrm>
        <a:prstGeom prst="ellipse">
          <a:avLst/>
        </a:prstGeom>
        <a:gradFill rotWithShape="0">
          <a:gsLst>
            <a:gs pos="100000">
              <a:schemeClr val="accent1"/>
            </a:gs>
            <a:gs pos="0">
              <a:schemeClr val="accent1">
                <a:lumMod val="75000"/>
              </a:schemeClr>
            </a:gs>
          </a:gsLst>
          <a:lin ang="0" scaled="1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7DB64E-6F96-4280-863D-A081C3BAE983}">
      <dsp:nvSpPr>
        <dsp:cNvPr id="0" name=""/>
        <dsp:cNvSpPr/>
      </dsp:nvSpPr>
      <dsp:spPr>
        <a:xfrm>
          <a:off x="3165855" y="1762915"/>
          <a:ext cx="577900" cy="577582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AA5769-ADCF-44E8-A5A1-B00CE912222A}">
      <dsp:nvSpPr>
        <dsp:cNvPr id="0" name=""/>
        <dsp:cNvSpPr/>
      </dsp:nvSpPr>
      <dsp:spPr>
        <a:xfrm>
          <a:off x="1999487" y="3270858"/>
          <a:ext cx="1797100" cy="1796490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E92D71-FB9F-4A8F-858E-C907EC7C27CD}">
      <dsp:nvSpPr>
        <dsp:cNvPr id="0" name=""/>
        <dsp:cNvSpPr/>
      </dsp:nvSpPr>
      <dsp:spPr>
        <a:xfrm>
          <a:off x="4011980" y="3563785"/>
          <a:ext cx="1018438" cy="10179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12CB6F-C57B-4081-A6EB-ED4CF1968A58}">
      <dsp:nvSpPr>
        <dsp:cNvPr id="0" name=""/>
        <dsp:cNvSpPr/>
      </dsp:nvSpPr>
      <dsp:spPr>
        <a:xfrm>
          <a:off x="4072127" y="3623636"/>
          <a:ext cx="898144" cy="898245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D7B317-4D32-400C-B3ED-F8BE3C127BB1}">
      <dsp:nvSpPr>
        <dsp:cNvPr id="0" name=""/>
        <dsp:cNvSpPr/>
      </dsp:nvSpPr>
      <dsp:spPr>
        <a:xfrm>
          <a:off x="3613708" y="2126398"/>
          <a:ext cx="1305356" cy="1305521"/>
        </a:xfrm>
        <a:prstGeom prst="ellipse">
          <a:avLst/>
        </a:prstGeom>
        <a:gradFill rotWithShape="0">
          <a:gsLst>
            <a:gs pos="32000">
              <a:schemeClr val="accent1"/>
            </a:gs>
            <a:gs pos="100000">
              <a:schemeClr val="accent1">
                <a:lumMod val="75000"/>
              </a:schemeClr>
            </a:gs>
          </a:gsLst>
          <a:lin ang="0" scaled="1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FAE558-2399-452E-8710-B7B537F91B2C}">
      <dsp:nvSpPr>
        <dsp:cNvPr id="0" name=""/>
        <dsp:cNvSpPr/>
      </dsp:nvSpPr>
      <dsp:spPr>
        <a:xfrm>
          <a:off x="4346041" y="490482"/>
          <a:ext cx="427532" cy="427712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40374F-C8A5-48C9-BC12-D8C01E100444}">
      <dsp:nvSpPr>
        <dsp:cNvPr id="0" name=""/>
        <dsp:cNvSpPr/>
      </dsp:nvSpPr>
      <dsp:spPr>
        <a:xfrm>
          <a:off x="4880863" y="276383"/>
          <a:ext cx="213766" cy="214099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090408-0301-4BCE-B039-E7B5650AA028}">
      <dsp:nvSpPr>
        <dsp:cNvPr id="0" name=""/>
        <dsp:cNvSpPr/>
      </dsp:nvSpPr>
      <dsp:spPr>
        <a:xfrm>
          <a:off x="3682796" y="2195494"/>
          <a:ext cx="1167993" cy="1167816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3EB95F-8F1B-470E-8B89-09B70B2D094A}">
      <dsp:nvSpPr>
        <dsp:cNvPr id="0" name=""/>
        <dsp:cNvSpPr/>
      </dsp:nvSpPr>
      <dsp:spPr>
        <a:xfrm>
          <a:off x="3760012" y="964908"/>
          <a:ext cx="915212" cy="9152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68F5BD-817D-4DC8-A232-B163BD1ACF86}">
      <dsp:nvSpPr>
        <dsp:cNvPr id="0" name=""/>
        <dsp:cNvSpPr/>
      </dsp:nvSpPr>
      <dsp:spPr>
        <a:xfrm>
          <a:off x="5094630" y="4553996"/>
          <a:ext cx="321056" cy="320662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C1A043-76EC-42D3-BF9C-0DB9E3BB889E}">
      <dsp:nvSpPr>
        <dsp:cNvPr id="0" name=""/>
        <dsp:cNvSpPr/>
      </dsp:nvSpPr>
      <dsp:spPr>
        <a:xfrm>
          <a:off x="3813657" y="1018919"/>
          <a:ext cx="807923" cy="807739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B95D5D-8852-44C5-AA3B-275AF71625B3}">
      <dsp:nvSpPr>
        <dsp:cNvPr id="0" name=""/>
        <dsp:cNvSpPr/>
      </dsp:nvSpPr>
      <dsp:spPr>
        <a:xfrm>
          <a:off x="0" y="2195494"/>
          <a:ext cx="2887878" cy="939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" numCol="1" spcCol="1270" anchor="b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rPr>
            <a:t>关键词</a:t>
          </a:r>
        </a:p>
      </dsp:txBody>
      <dsp:txXfrm>
        <a:off x="0" y="2195494"/>
        <a:ext cx="2887878" cy="939605"/>
      </dsp:txXfrm>
    </dsp:sp>
    <dsp:sp modelId="{93723310-5BA6-4576-9359-4C8670123151}">
      <dsp:nvSpPr>
        <dsp:cNvPr id="0" name=""/>
        <dsp:cNvSpPr/>
      </dsp:nvSpPr>
      <dsp:spPr>
        <a:xfrm>
          <a:off x="5240121" y="3623636"/>
          <a:ext cx="2887878" cy="898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rPr>
            <a:t>关键词</a:t>
          </a:r>
        </a:p>
      </dsp:txBody>
      <dsp:txXfrm>
        <a:off x="5240121" y="3623636"/>
        <a:ext cx="2887878" cy="898245"/>
      </dsp:txXfrm>
    </dsp:sp>
    <dsp:sp modelId="{84DA8881-413E-4B01-A508-A36499FD3D9E}">
      <dsp:nvSpPr>
        <dsp:cNvPr id="0" name=""/>
        <dsp:cNvSpPr/>
      </dsp:nvSpPr>
      <dsp:spPr>
        <a:xfrm>
          <a:off x="5133644" y="2195494"/>
          <a:ext cx="2887878" cy="1167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rPr>
            <a:t>关键词</a:t>
          </a:r>
        </a:p>
      </dsp:txBody>
      <dsp:txXfrm>
        <a:off x="5133644" y="2195494"/>
        <a:ext cx="2887878" cy="1167816"/>
      </dsp:txXfrm>
    </dsp:sp>
    <dsp:sp modelId="{FA77CA43-5982-4308-AD6C-A00B39356C7A}">
      <dsp:nvSpPr>
        <dsp:cNvPr id="0" name=""/>
        <dsp:cNvSpPr/>
      </dsp:nvSpPr>
      <dsp:spPr>
        <a:xfrm>
          <a:off x="4880863" y="1018919"/>
          <a:ext cx="2887878" cy="807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rPr>
            <a:t>关键词</a:t>
          </a:r>
        </a:p>
      </dsp:txBody>
      <dsp:txXfrm>
        <a:off x="4880863" y="1018919"/>
        <a:ext cx="2887878" cy="8077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9C65AB-6844-49EF-9BF1-3938D75BD949}">
      <dsp:nvSpPr>
        <dsp:cNvPr id="0" name=""/>
        <dsp:cNvSpPr/>
      </dsp:nvSpPr>
      <dsp:spPr>
        <a:xfrm>
          <a:off x="1335112" y="3182749"/>
          <a:ext cx="1551461" cy="133197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+mn-lt"/>
              <a:ea typeface="+mn-ea"/>
              <a:cs typeface="+mn-ea"/>
              <a:sym typeface="+mn-lt"/>
            </a:rPr>
            <a:t>关键词</a:t>
          </a:r>
        </a:p>
      </dsp:txBody>
      <dsp:txXfrm>
        <a:off x="1575398" y="3389042"/>
        <a:ext cx="1070889" cy="919389"/>
      </dsp:txXfrm>
    </dsp:sp>
    <dsp:sp modelId="{44922E93-611A-4A7E-8B93-35C5281A24B7}">
      <dsp:nvSpPr>
        <dsp:cNvPr id="0" name=""/>
        <dsp:cNvSpPr/>
      </dsp:nvSpPr>
      <dsp:spPr>
        <a:xfrm>
          <a:off x="1372129" y="3778363"/>
          <a:ext cx="180976" cy="155993"/>
        </a:xfrm>
        <a:prstGeom prst="hexagon">
          <a:avLst>
            <a:gd name="adj" fmla="val 25000"/>
            <a:gd name="vf" fmla="val 115470"/>
          </a:avLst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8AC730-2FFC-4997-9010-F4E5CBC8335A}">
      <dsp:nvSpPr>
        <dsp:cNvPr id="0" name=""/>
        <dsp:cNvSpPr/>
      </dsp:nvSpPr>
      <dsp:spPr>
        <a:xfrm>
          <a:off x="0" y="2446387"/>
          <a:ext cx="1551461" cy="133197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C5644F-D4FC-403A-9286-E4C36B44FFEE}">
      <dsp:nvSpPr>
        <dsp:cNvPr id="0" name=""/>
        <dsp:cNvSpPr/>
      </dsp:nvSpPr>
      <dsp:spPr>
        <a:xfrm>
          <a:off x="1062824" y="3601451"/>
          <a:ext cx="180976" cy="155993"/>
        </a:xfrm>
        <a:prstGeom prst="hexagon">
          <a:avLst>
            <a:gd name="adj" fmla="val 25000"/>
            <a:gd name="vf" fmla="val 115470"/>
          </a:avLst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3DF818-7FF4-43D6-BA6C-80CE5F86343E}">
      <dsp:nvSpPr>
        <dsp:cNvPr id="0" name=""/>
        <dsp:cNvSpPr/>
      </dsp:nvSpPr>
      <dsp:spPr>
        <a:xfrm>
          <a:off x="2670224" y="2442133"/>
          <a:ext cx="1551461" cy="133197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+mn-lt"/>
              <a:ea typeface="+mn-ea"/>
              <a:cs typeface="+mn-ea"/>
              <a:sym typeface="+mn-lt"/>
            </a:rPr>
            <a:t>关键词</a:t>
          </a:r>
        </a:p>
      </dsp:txBody>
      <dsp:txXfrm>
        <a:off x="2910510" y="2648426"/>
        <a:ext cx="1070889" cy="919389"/>
      </dsp:txXfrm>
    </dsp:sp>
    <dsp:sp modelId="{13E9E313-5219-4630-982C-2588B6C12988}">
      <dsp:nvSpPr>
        <dsp:cNvPr id="0" name=""/>
        <dsp:cNvSpPr/>
      </dsp:nvSpPr>
      <dsp:spPr>
        <a:xfrm>
          <a:off x="3737984" y="3594361"/>
          <a:ext cx="180976" cy="155993"/>
        </a:xfrm>
        <a:prstGeom prst="hexagon">
          <a:avLst>
            <a:gd name="adj" fmla="val 25000"/>
            <a:gd name="vf" fmla="val 115470"/>
          </a:avLst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37154B-5787-453C-BB3E-924EE506017D}">
      <dsp:nvSpPr>
        <dsp:cNvPr id="0" name=""/>
        <dsp:cNvSpPr/>
      </dsp:nvSpPr>
      <dsp:spPr>
        <a:xfrm>
          <a:off x="4004513" y="3179913"/>
          <a:ext cx="1551461" cy="133197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A7F630-5883-4C96-88BC-B2BAFAA0819F}">
      <dsp:nvSpPr>
        <dsp:cNvPr id="0" name=""/>
        <dsp:cNvSpPr/>
      </dsp:nvSpPr>
      <dsp:spPr>
        <a:xfrm>
          <a:off x="4042354" y="3772690"/>
          <a:ext cx="180976" cy="155993"/>
        </a:xfrm>
        <a:prstGeom prst="hexagon">
          <a:avLst>
            <a:gd name="adj" fmla="val 25000"/>
            <a:gd name="vf" fmla="val 115470"/>
          </a:avLst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09CA23-EFE0-4469-A752-CE85582A5DC9}">
      <dsp:nvSpPr>
        <dsp:cNvPr id="0" name=""/>
        <dsp:cNvSpPr/>
      </dsp:nvSpPr>
      <dsp:spPr>
        <a:xfrm>
          <a:off x="1335112" y="1710025"/>
          <a:ext cx="1551461" cy="133197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+mn-lt"/>
              <a:ea typeface="+mn-ea"/>
              <a:cs typeface="+mn-ea"/>
              <a:sym typeface="+mn-lt"/>
            </a:rPr>
            <a:t>关键词</a:t>
          </a:r>
        </a:p>
      </dsp:txBody>
      <dsp:txXfrm>
        <a:off x="1575398" y="1916318"/>
        <a:ext cx="1070889" cy="919389"/>
      </dsp:txXfrm>
    </dsp:sp>
    <dsp:sp modelId="{65AE2FA3-44D6-4F94-9BD1-9758A2DC3082}">
      <dsp:nvSpPr>
        <dsp:cNvPr id="0" name=""/>
        <dsp:cNvSpPr/>
      </dsp:nvSpPr>
      <dsp:spPr>
        <a:xfrm>
          <a:off x="2397937" y="1735196"/>
          <a:ext cx="180976" cy="155993"/>
        </a:xfrm>
        <a:prstGeom prst="hexagon">
          <a:avLst>
            <a:gd name="adj" fmla="val 25000"/>
            <a:gd name="vf" fmla="val 115470"/>
          </a:avLst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7C99BA-6A3C-49ED-AC31-315242C0EFDF}">
      <dsp:nvSpPr>
        <dsp:cNvPr id="0" name=""/>
        <dsp:cNvSpPr/>
      </dsp:nvSpPr>
      <dsp:spPr>
        <a:xfrm>
          <a:off x="2670224" y="969408"/>
          <a:ext cx="1551461" cy="133197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EEF69B-2AAE-482F-A678-1769148C5608}">
      <dsp:nvSpPr>
        <dsp:cNvPr id="0" name=""/>
        <dsp:cNvSpPr/>
      </dsp:nvSpPr>
      <dsp:spPr>
        <a:xfrm>
          <a:off x="2713823" y="1559703"/>
          <a:ext cx="180976" cy="155993"/>
        </a:xfrm>
        <a:prstGeom prst="hexagon">
          <a:avLst>
            <a:gd name="adj" fmla="val 25000"/>
            <a:gd name="vf" fmla="val 115470"/>
          </a:avLst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E23A94-DDF3-45CE-A3A5-68E44D986DF5}">
      <dsp:nvSpPr>
        <dsp:cNvPr id="0" name=""/>
        <dsp:cNvSpPr/>
      </dsp:nvSpPr>
      <dsp:spPr>
        <a:xfrm>
          <a:off x="4004513" y="1707188"/>
          <a:ext cx="1551461" cy="133197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+mn-lt"/>
              <a:ea typeface="+mn-ea"/>
              <a:cs typeface="+mn-ea"/>
              <a:sym typeface="+mn-lt"/>
            </a:rPr>
            <a:t>关键词</a:t>
          </a:r>
        </a:p>
      </dsp:txBody>
      <dsp:txXfrm>
        <a:off x="4244799" y="1913481"/>
        <a:ext cx="1070889" cy="919389"/>
      </dsp:txXfrm>
    </dsp:sp>
    <dsp:sp modelId="{67132719-AF99-4674-99C1-8458E75E4EE6}">
      <dsp:nvSpPr>
        <dsp:cNvPr id="0" name=""/>
        <dsp:cNvSpPr/>
      </dsp:nvSpPr>
      <dsp:spPr>
        <a:xfrm>
          <a:off x="5347029" y="2297484"/>
          <a:ext cx="180976" cy="155993"/>
        </a:xfrm>
        <a:prstGeom prst="hexagon">
          <a:avLst>
            <a:gd name="adj" fmla="val 25000"/>
            <a:gd name="vf" fmla="val 115470"/>
          </a:avLst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76F5BD-9B73-4AC3-8AF6-98FAC9ED74CD}">
      <dsp:nvSpPr>
        <dsp:cNvPr id="0" name=""/>
        <dsp:cNvSpPr/>
      </dsp:nvSpPr>
      <dsp:spPr>
        <a:xfrm>
          <a:off x="5339625" y="2455959"/>
          <a:ext cx="1551461" cy="133197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3D8DD2-E1E7-4627-AB02-BE883AA65652}">
      <dsp:nvSpPr>
        <dsp:cNvPr id="0" name=""/>
        <dsp:cNvSpPr/>
      </dsp:nvSpPr>
      <dsp:spPr>
        <a:xfrm>
          <a:off x="5642349" y="2480068"/>
          <a:ext cx="180976" cy="155993"/>
        </a:xfrm>
        <a:prstGeom prst="hexagon">
          <a:avLst>
            <a:gd name="adj" fmla="val 25000"/>
            <a:gd name="vf" fmla="val 115470"/>
          </a:avLst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74C6FE-9256-4ED2-9273-DF1D9A7B5640}">
      <dsp:nvSpPr>
        <dsp:cNvPr id="0" name=""/>
        <dsp:cNvSpPr/>
      </dsp:nvSpPr>
      <dsp:spPr>
        <a:xfrm>
          <a:off x="5339625" y="983589"/>
          <a:ext cx="1551461" cy="133197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+mn-lt"/>
              <a:ea typeface="+mn-ea"/>
              <a:cs typeface="+mn-ea"/>
              <a:sym typeface="+mn-lt"/>
            </a:rPr>
            <a:t>关键词</a:t>
          </a:r>
        </a:p>
      </dsp:txBody>
      <dsp:txXfrm>
        <a:off x="5579911" y="1189882"/>
        <a:ext cx="1070889" cy="919389"/>
      </dsp:txXfrm>
    </dsp:sp>
    <dsp:sp modelId="{D9927444-B2CC-4AC9-A88F-17046248B680}">
      <dsp:nvSpPr>
        <dsp:cNvPr id="0" name=""/>
        <dsp:cNvSpPr/>
      </dsp:nvSpPr>
      <dsp:spPr>
        <a:xfrm>
          <a:off x="6682141" y="1580621"/>
          <a:ext cx="180976" cy="155993"/>
        </a:xfrm>
        <a:prstGeom prst="hexagon">
          <a:avLst>
            <a:gd name="adj" fmla="val 25000"/>
            <a:gd name="vf" fmla="val 115470"/>
          </a:avLst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EDBDB-D5EE-4C21-B656-6F2ABA03EEC0}">
      <dsp:nvSpPr>
        <dsp:cNvPr id="0" name=""/>
        <dsp:cNvSpPr/>
      </dsp:nvSpPr>
      <dsp:spPr>
        <a:xfrm>
          <a:off x="6674737" y="1726688"/>
          <a:ext cx="1551461" cy="133197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4D2CF7-A384-45BA-9D79-05FF6DA52ABB}">
      <dsp:nvSpPr>
        <dsp:cNvPr id="0" name=""/>
        <dsp:cNvSpPr/>
      </dsp:nvSpPr>
      <dsp:spPr>
        <a:xfrm>
          <a:off x="6984042" y="1756468"/>
          <a:ext cx="180976" cy="155993"/>
        </a:xfrm>
        <a:prstGeom prst="hexagon">
          <a:avLst>
            <a:gd name="adj" fmla="val 25000"/>
            <a:gd name="vf" fmla="val 115470"/>
          </a:avLst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3BE32B-3A4E-4E30-A87B-4B584D6B0600}">
      <dsp:nvSpPr>
        <dsp:cNvPr id="0" name=""/>
        <dsp:cNvSpPr/>
      </dsp:nvSpPr>
      <dsp:spPr>
        <a:xfrm>
          <a:off x="916793" y="785611"/>
          <a:ext cx="3350323" cy="1163523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879B84-A51D-40B1-9BD2-F591AD00DDC6}">
      <dsp:nvSpPr>
        <dsp:cNvPr id="0" name=""/>
        <dsp:cNvSpPr/>
      </dsp:nvSpPr>
      <dsp:spPr>
        <a:xfrm>
          <a:off x="2490786" y="3634684"/>
          <a:ext cx="212726" cy="415544"/>
        </a:xfrm>
        <a:prstGeom prst="downArrow">
          <a:avLst/>
        </a:prstGeom>
        <a:gradFill rotWithShape="0">
          <a:gsLst>
            <a:gs pos="0">
              <a:schemeClr val="accent2">
                <a:alpha val="0"/>
              </a:schemeClr>
            </a:gs>
            <a:gs pos="100000">
              <a:schemeClr val="accent2"/>
            </a:gs>
          </a:gsLst>
          <a:lin ang="5400000" scaled="1"/>
        </a:gra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AC7EC3-297C-4425-8751-02F47111B365}">
      <dsp:nvSpPr>
        <dsp:cNvPr id="0" name=""/>
        <dsp:cNvSpPr/>
      </dsp:nvSpPr>
      <dsp:spPr>
        <a:xfrm>
          <a:off x="1038859" y="3967120"/>
          <a:ext cx="3116580" cy="779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rPr>
            <a:t>综合</a:t>
          </a:r>
        </a:p>
      </dsp:txBody>
      <dsp:txXfrm>
        <a:off x="1038859" y="3967120"/>
        <a:ext cx="3116580" cy="779145"/>
      </dsp:txXfrm>
    </dsp:sp>
    <dsp:sp modelId="{C884EB92-2AE6-422B-973D-BB86BDF5ACEE}">
      <dsp:nvSpPr>
        <dsp:cNvPr id="0" name=""/>
        <dsp:cNvSpPr/>
      </dsp:nvSpPr>
      <dsp:spPr>
        <a:xfrm>
          <a:off x="2134857" y="2038995"/>
          <a:ext cx="1168717" cy="11687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+mn-lt"/>
              <a:ea typeface="+mn-ea"/>
              <a:cs typeface="+mn-ea"/>
              <a:sym typeface="+mn-lt"/>
            </a:rPr>
            <a:t>内容</a:t>
          </a:r>
        </a:p>
      </dsp:txBody>
      <dsp:txXfrm>
        <a:off x="2306012" y="2210150"/>
        <a:ext cx="826407" cy="826407"/>
      </dsp:txXfrm>
    </dsp:sp>
    <dsp:sp modelId="{2FB69FF7-E342-462A-8177-BFA5EEDB7DDA}">
      <dsp:nvSpPr>
        <dsp:cNvPr id="0" name=""/>
        <dsp:cNvSpPr/>
      </dsp:nvSpPr>
      <dsp:spPr>
        <a:xfrm>
          <a:off x="1298574" y="1166008"/>
          <a:ext cx="1168717" cy="11687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+mn-lt"/>
              <a:ea typeface="+mn-ea"/>
              <a:cs typeface="+mn-ea"/>
              <a:sym typeface="+mn-lt"/>
            </a:rPr>
            <a:t>内容</a:t>
          </a:r>
        </a:p>
      </dsp:txBody>
      <dsp:txXfrm>
        <a:off x="1469729" y="1337163"/>
        <a:ext cx="826407" cy="826407"/>
      </dsp:txXfrm>
    </dsp:sp>
    <dsp:sp modelId="{B088515D-4FFB-4670-9C01-95839A66561C}">
      <dsp:nvSpPr>
        <dsp:cNvPr id="0" name=""/>
        <dsp:cNvSpPr/>
      </dsp:nvSpPr>
      <dsp:spPr>
        <a:xfrm>
          <a:off x="2493263" y="879628"/>
          <a:ext cx="1168717" cy="11687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+mn-lt"/>
              <a:ea typeface="+mn-ea"/>
              <a:cs typeface="+mn-ea"/>
              <a:sym typeface="+mn-lt"/>
            </a:rPr>
            <a:t>内容</a:t>
          </a:r>
        </a:p>
      </dsp:txBody>
      <dsp:txXfrm>
        <a:off x="2664418" y="1050783"/>
        <a:ext cx="826407" cy="826407"/>
      </dsp:txXfrm>
    </dsp:sp>
    <dsp:sp modelId="{8D56DB19-FF82-4484-ABE0-0AECA31A0929}">
      <dsp:nvSpPr>
        <dsp:cNvPr id="0" name=""/>
        <dsp:cNvSpPr/>
      </dsp:nvSpPr>
      <dsp:spPr>
        <a:xfrm>
          <a:off x="779144" y="642768"/>
          <a:ext cx="3636010" cy="2908808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835C2C-DB4D-4B22-A17E-B7A3B23A39AA}">
      <dsp:nvSpPr>
        <dsp:cNvPr id="0" name=""/>
        <dsp:cNvSpPr/>
      </dsp:nvSpPr>
      <dsp:spPr>
        <a:xfrm>
          <a:off x="2318883" y="381"/>
          <a:ext cx="1167946" cy="1167946"/>
        </a:xfrm>
        <a:prstGeom prst="ellipse">
          <a:avLst/>
        </a:prstGeom>
        <a:solidFill>
          <a:schemeClr val="accent1">
            <a:hueOff val="0"/>
            <a:satOff val="0"/>
            <a:lumOff val="0"/>
            <a:alpha val="16000"/>
          </a:schemeClr>
        </a:solidFill>
        <a:ln w="12700" cap="flat" cmpd="sng" algn="ctr"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5400000" scaled="1"/>
          </a:gra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rPr>
            <a:t>内容</a:t>
          </a:r>
        </a:p>
      </dsp:txBody>
      <dsp:txXfrm>
        <a:off x="2489925" y="171423"/>
        <a:ext cx="825862" cy="825862"/>
      </dsp:txXfrm>
    </dsp:sp>
    <dsp:sp modelId="{1A95918D-CB05-4D4B-9230-FD73C89FC635}">
      <dsp:nvSpPr>
        <dsp:cNvPr id="0" name=""/>
        <dsp:cNvSpPr/>
      </dsp:nvSpPr>
      <dsp:spPr>
        <a:xfrm rot="2160000">
          <a:off x="3450167" y="896938"/>
          <a:ext cx="311516" cy="396452"/>
        </a:xfrm>
        <a:prstGeom prst="rightArrow">
          <a:avLst>
            <a:gd name="adj1" fmla="val 60000"/>
            <a:gd name="adj2" fmla="val 50000"/>
          </a:avLst>
        </a:prstGeom>
        <a:solidFill>
          <a:srgbClr val="0079BA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>
            <a:solidFill>
              <a:srgbClr val="FFFFFF"/>
            </a:solidFill>
            <a:latin typeface="Arial"/>
            <a:ea typeface="微软雅黑 Light"/>
            <a:cs typeface="+mn-cs"/>
          </a:endParaRPr>
        </a:p>
      </dsp:txBody>
      <dsp:txXfrm>
        <a:off x="3459091" y="948762"/>
        <a:ext cx="218061" cy="237872"/>
      </dsp:txXfrm>
    </dsp:sp>
    <dsp:sp modelId="{FB9216D7-5E3C-4A78-81A0-E76E6EBC8171}">
      <dsp:nvSpPr>
        <dsp:cNvPr id="0" name=""/>
        <dsp:cNvSpPr/>
      </dsp:nvSpPr>
      <dsp:spPr>
        <a:xfrm>
          <a:off x="3739286" y="1032364"/>
          <a:ext cx="1167946" cy="1167946"/>
        </a:xfrm>
        <a:prstGeom prst="ellipse">
          <a:avLst/>
        </a:prstGeom>
        <a:solidFill>
          <a:schemeClr val="accent1">
            <a:hueOff val="0"/>
            <a:satOff val="0"/>
            <a:lumOff val="0"/>
            <a:alpha val="16000"/>
          </a:schemeClr>
        </a:solidFill>
        <a:ln w="12700" cap="flat" cmpd="sng" algn="ctr"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5400000" scaled="1"/>
          </a:gra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rPr>
            <a:t>内容</a:t>
          </a:r>
        </a:p>
      </dsp:txBody>
      <dsp:txXfrm>
        <a:off x="3910328" y="1203406"/>
        <a:ext cx="825862" cy="825862"/>
      </dsp:txXfrm>
    </dsp:sp>
    <dsp:sp modelId="{CF0E630B-B111-40CD-A9F2-C30988DDB2CE}">
      <dsp:nvSpPr>
        <dsp:cNvPr id="0" name=""/>
        <dsp:cNvSpPr/>
      </dsp:nvSpPr>
      <dsp:spPr>
        <a:xfrm rot="6480000">
          <a:off x="3898952" y="2244618"/>
          <a:ext cx="311516" cy="396452"/>
        </a:xfrm>
        <a:prstGeom prst="rightArrow">
          <a:avLst>
            <a:gd name="adj1" fmla="val 60000"/>
            <a:gd name="adj2" fmla="val 50000"/>
          </a:avLst>
        </a:prstGeom>
        <a:solidFill>
          <a:srgbClr val="0079BA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300" kern="1200">
            <a:solidFill>
              <a:srgbClr val="FFFFFF"/>
            </a:solidFill>
            <a:latin typeface="Arial"/>
            <a:ea typeface="微软雅黑 Light"/>
            <a:cs typeface="+mn-cs"/>
          </a:endParaRPr>
        </a:p>
      </dsp:txBody>
      <dsp:txXfrm rot="10800000">
        <a:off x="3960119" y="2279468"/>
        <a:ext cx="218061" cy="237872"/>
      </dsp:txXfrm>
    </dsp:sp>
    <dsp:sp modelId="{18680EE9-39A9-4333-B9EF-F70D202DDE08}">
      <dsp:nvSpPr>
        <dsp:cNvPr id="0" name=""/>
        <dsp:cNvSpPr/>
      </dsp:nvSpPr>
      <dsp:spPr>
        <a:xfrm>
          <a:off x="3196740" y="2702147"/>
          <a:ext cx="1167946" cy="1167946"/>
        </a:xfrm>
        <a:prstGeom prst="ellipse">
          <a:avLst/>
        </a:prstGeom>
        <a:solidFill>
          <a:schemeClr val="accent1">
            <a:hueOff val="0"/>
            <a:satOff val="0"/>
            <a:lumOff val="0"/>
            <a:alpha val="16000"/>
          </a:schemeClr>
        </a:solidFill>
        <a:ln w="12700" cap="flat" cmpd="sng" algn="ctr"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5400000" scaled="1"/>
          </a:gra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rPr>
            <a:t>内容</a:t>
          </a:r>
        </a:p>
      </dsp:txBody>
      <dsp:txXfrm>
        <a:off x="3367782" y="2873189"/>
        <a:ext cx="825862" cy="825862"/>
      </dsp:txXfrm>
    </dsp:sp>
    <dsp:sp modelId="{C9B42C94-E8EE-4CB3-B0EE-FFC1EA898ABC}">
      <dsp:nvSpPr>
        <dsp:cNvPr id="0" name=""/>
        <dsp:cNvSpPr/>
      </dsp:nvSpPr>
      <dsp:spPr>
        <a:xfrm rot="10800000">
          <a:off x="2755915" y="3087894"/>
          <a:ext cx="311516" cy="396452"/>
        </a:xfrm>
        <a:prstGeom prst="rightArrow">
          <a:avLst>
            <a:gd name="adj1" fmla="val 60000"/>
            <a:gd name="adj2" fmla="val 50000"/>
          </a:avLst>
        </a:prstGeom>
        <a:solidFill>
          <a:srgbClr val="0079BA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300" kern="1200">
            <a:solidFill>
              <a:srgbClr val="FFFFFF"/>
            </a:solidFill>
            <a:latin typeface="Arial"/>
            <a:ea typeface="微软雅黑 Light"/>
            <a:cs typeface="+mn-cs"/>
          </a:endParaRPr>
        </a:p>
      </dsp:txBody>
      <dsp:txXfrm rot="10800000">
        <a:off x="2849370" y="3167184"/>
        <a:ext cx="218061" cy="237872"/>
      </dsp:txXfrm>
    </dsp:sp>
    <dsp:sp modelId="{23628EA9-22CE-4968-B8E2-9A909747509A}">
      <dsp:nvSpPr>
        <dsp:cNvPr id="0" name=""/>
        <dsp:cNvSpPr/>
      </dsp:nvSpPr>
      <dsp:spPr>
        <a:xfrm>
          <a:off x="1441026" y="2702147"/>
          <a:ext cx="1167946" cy="1167946"/>
        </a:xfrm>
        <a:prstGeom prst="ellipse">
          <a:avLst/>
        </a:prstGeom>
        <a:solidFill>
          <a:schemeClr val="accent1">
            <a:hueOff val="0"/>
            <a:satOff val="0"/>
            <a:lumOff val="0"/>
            <a:alpha val="16000"/>
          </a:schemeClr>
        </a:solidFill>
        <a:ln w="12700" cap="flat" cmpd="sng" algn="ctr"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5400000" scaled="1"/>
          </a:gra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rPr>
            <a:t>内容</a:t>
          </a:r>
          <a:endParaRPr lang="zh-CN" altLang="en-US" sz="1800" kern="1200" dirty="0">
            <a:solidFill>
              <a:schemeClr val="accent1"/>
            </a:solidFill>
            <a:latin typeface="+mn-lt"/>
            <a:ea typeface="+mn-ea"/>
            <a:cs typeface="+mn-ea"/>
            <a:sym typeface="+mn-lt"/>
          </a:endParaRPr>
        </a:p>
      </dsp:txBody>
      <dsp:txXfrm>
        <a:off x="1612068" y="2873189"/>
        <a:ext cx="825862" cy="825862"/>
      </dsp:txXfrm>
    </dsp:sp>
    <dsp:sp modelId="{35FB922E-23DF-44A5-B97F-613940CD956E}">
      <dsp:nvSpPr>
        <dsp:cNvPr id="0" name=""/>
        <dsp:cNvSpPr/>
      </dsp:nvSpPr>
      <dsp:spPr>
        <a:xfrm rot="15120000">
          <a:off x="1600693" y="2261388"/>
          <a:ext cx="311516" cy="396452"/>
        </a:xfrm>
        <a:prstGeom prst="rightArrow">
          <a:avLst>
            <a:gd name="adj1" fmla="val 60000"/>
            <a:gd name="adj2" fmla="val 50000"/>
          </a:avLst>
        </a:prstGeom>
        <a:solidFill>
          <a:srgbClr val="0079BA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300" kern="1200">
            <a:solidFill>
              <a:srgbClr val="FFFFFF"/>
            </a:solidFill>
            <a:latin typeface="Arial"/>
            <a:ea typeface="微软雅黑 Light"/>
            <a:cs typeface="+mn-cs"/>
          </a:endParaRPr>
        </a:p>
      </dsp:txBody>
      <dsp:txXfrm rot="10800000">
        <a:off x="1661860" y="2385118"/>
        <a:ext cx="218061" cy="237872"/>
      </dsp:txXfrm>
    </dsp:sp>
    <dsp:sp modelId="{C34CDECC-61A4-4A98-A21A-FAC6C9802FF6}">
      <dsp:nvSpPr>
        <dsp:cNvPr id="0" name=""/>
        <dsp:cNvSpPr/>
      </dsp:nvSpPr>
      <dsp:spPr>
        <a:xfrm>
          <a:off x="898481" y="1032364"/>
          <a:ext cx="1167946" cy="1167946"/>
        </a:xfrm>
        <a:prstGeom prst="ellipse">
          <a:avLst/>
        </a:prstGeom>
        <a:solidFill>
          <a:schemeClr val="accent1">
            <a:hueOff val="0"/>
            <a:satOff val="0"/>
            <a:lumOff val="0"/>
            <a:alpha val="16000"/>
          </a:schemeClr>
        </a:solidFill>
        <a:ln w="12700" cap="flat" cmpd="sng" algn="ctr"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5400000" scaled="1"/>
          </a:gra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rPr>
            <a:t>内容</a:t>
          </a:r>
        </a:p>
      </dsp:txBody>
      <dsp:txXfrm>
        <a:off x="1069523" y="1203406"/>
        <a:ext cx="825862" cy="825862"/>
      </dsp:txXfrm>
    </dsp:sp>
    <dsp:sp modelId="{C6D69A0E-FCC8-42D6-BCF4-A6F3ECCF19B3}">
      <dsp:nvSpPr>
        <dsp:cNvPr id="0" name=""/>
        <dsp:cNvSpPr/>
      </dsp:nvSpPr>
      <dsp:spPr>
        <a:xfrm rot="19440000">
          <a:off x="2029764" y="908437"/>
          <a:ext cx="311516" cy="3941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700" kern="1200"/>
        </a:p>
      </dsp:txBody>
      <dsp:txXfrm>
        <a:off x="2038688" y="1014739"/>
        <a:ext cx="218061" cy="2365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E7289C-98B7-4AFE-96C4-CB8B8599E9E5}">
      <dsp:nvSpPr>
        <dsp:cNvPr id="0" name=""/>
        <dsp:cNvSpPr/>
      </dsp:nvSpPr>
      <dsp:spPr>
        <a:xfrm>
          <a:off x="0" y="1041215"/>
          <a:ext cx="9581091" cy="1388287"/>
        </a:xfrm>
        <a:prstGeom prst="notchedRightArrow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D42ED0-7815-4F82-B6E0-68111A67DF0D}">
      <dsp:nvSpPr>
        <dsp:cNvPr id="0" name=""/>
        <dsp:cNvSpPr/>
      </dsp:nvSpPr>
      <dsp:spPr>
        <a:xfrm>
          <a:off x="3789" y="0"/>
          <a:ext cx="1656808" cy="1388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rPr>
            <a:t>第一步</a:t>
          </a:r>
        </a:p>
      </dsp:txBody>
      <dsp:txXfrm>
        <a:off x="3789" y="0"/>
        <a:ext cx="1656808" cy="1388287"/>
      </dsp:txXfrm>
    </dsp:sp>
    <dsp:sp modelId="{EBAF5B17-1447-4659-80D1-97D97C13E74F}">
      <dsp:nvSpPr>
        <dsp:cNvPr id="0" name=""/>
        <dsp:cNvSpPr/>
      </dsp:nvSpPr>
      <dsp:spPr>
        <a:xfrm>
          <a:off x="658657" y="1561823"/>
          <a:ext cx="347071" cy="347071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008834-4D8E-48C6-9199-B952546EA5EC}">
      <dsp:nvSpPr>
        <dsp:cNvPr id="0" name=""/>
        <dsp:cNvSpPr/>
      </dsp:nvSpPr>
      <dsp:spPr>
        <a:xfrm>
          <a:off x="1743438" y="2082430"/>
          <a:ext cx="1656808" cy="1388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rPr>
            <a:t>第二步</a:t>
          </a:r>
        </a:p>
      </dsp:txBody>
      <dsp:txXfrm>
        <a:off x="1743438" y="2082430"/>
        <a:ext cx="1656808" cy="1388287"/>
      </dsp:txXfrm>
    </dsp:sp>
    <dsp:sp modelId="{6E1925FB-0C06-42BC-83CE-CCBDAD0C1C96}">
      <dsp:nvSpPr>
        <dsp:cNvPr id="0" name=""/>
        <dsp:cNvSpPr/>
      </dsp:nvSpPr>
      <dsp:spPr>
        <a:xfrm>
          <a:off x="2398306" y="1561823"/>
          <a:ext cx="347071" cy="347071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4F4F33-C670-4FC0-AD0A-0DE5E2D14B81}">
      <dsp:nvSpPr>
        <dsp:cNvPr id="0" name=""/>
        <dsp:cNvSpPr/>
      </dsp:nvSpPr>
      <dsp:spPr>
        <a:xfrm>
          <a:off x="3483086" y="0"/>
          <a:ext cx="1656808" cy="1388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rPr>
            <a:t>第三步</a:t>
          </a:r>
        </a:p>
      </dsp:txBody>
      <dsp:txXfrm>
        <a:off x="3483086" y="0"/>
        <a:ext cx="1656808" cy="1388287"/>
      </dsp:txXfrm>
    </dsp:sp>
    <dsp:sp modelId="{24FE6D82-AEA1-4B58-896C-3C4FE9516997}">
      <dsp:nvSpPr>
        <dsp:cNvPr id="0" name=""/>
        <dsp:cNvSpPr/>
      </dsp:nvSpPr>
      <dsp:spPr>
        <a:xfrm>
          <a:off x="4137955" y="1561823"/>
          <a:ext cx="347071" cy="347071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44F4BF-E3DE-4654-86DC-A13B2682026E}">
      <dsp:nvSpPr>
        <dsp:cNvPr id="0" name=""/>
        <dsp:cNvSpPr/>
      </dsp:nvSpPr>
      <dsp:spPr>
        <a:xfrm>
          <a:off x="5222735" y="2082430"/>
          <a:ext cx="1656808" cy="1388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rPr>
            <a:t>第四步</a:t>
          </a:r>
        </a:p>
      </dsp:txBody>
      <dsp:txXfrm>
        <a:off x="5222735" y="2082430"/>
        <a:ext cx="1656808" cy="1388287"/>
      </dsp:txXfrm>
    </dsp:sp>
    <dsp:sp modelId="{4DA3C7FA-9195-4311-B36A-3B9C3794005F}">
      <dsp:nvSpPr>
        <dsp:cNvPr id="0" name=""/>
        <dsp:cNvSpPr/>
      </dsp:nvSpPr>
      <dsp:spPr>
        <a:xfrm>
          <a:off x="5877603" y="1561823"/>
          <a:ext cx="347071" cy="347071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DF887E-2530-4FEF-BB3C-7BE3B0AE117F}">
      <dsp:nvSpPr>
        <dsp:cNvPr id="0" name=""/>
        <dsp:cNvSpPr/>
      </dsp:nvSpPr>
      <dsp:spPr>
        <a:xfrm>
          <a:off x="6962384" y="0"/>
          <a:ext cx="1656808" cy="1388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accent2"/>
              </a:solidFill>
              <a:latin typeface="+mn-lt"/>
              <a:ea typeface="+mn-ea"/>
              <a:cs typeface="+mn-ea"/>
              <a:sym typeface="+mn-lt"/>
            </a:rPr>
            <a:t>第五步</a:t>
          </a:r>
        </a:p>
      </dsp:txBody>
      <dsp:txXfrm>
        <a:off x="6962384" y="0"/>
        <a:ext cx="1656808" cy="1388287"/>
      </dsp:txXfrm>
    </dsp:sp>
    <dsp:sp modelId="{ACE3E6FE-989E-4752-8CF7-ACC62DE5A0D4}">
      <dsp:nvSpPr>
        <dsp:cNvPr id="0" name=""/>
        <dsp:cNvSpPr/>
      </dsp:nvSpPr>
      <dsp:spPr>
        <a:xfrm>
          <a:off x="7617252" y="1561823"/>
          <a:ext cx="347071" cy="347071"/>
        </a:xfrm>
        <a:prstGeom prst="ellipse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7C78416D-E4DC-4653-9F72-34D812BF53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467014-B046-4A86-94C8-D81B715DA2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6C219-C4F9-4051-88E0-BDBE40D13B80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8C1809-35FC-441E-9416-E7912E6A0B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B5B0DDE-7C2D-43BD-A77D-D4DEDF67574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6A1FF-9DA6-48DF-B71A-87A91A918F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3213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DCECB-3EE7-4572-9C53-F5501136AD3C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E0327-7505-46D6-B9D9-ADE53B7870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9622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E0327-7505-46D6-B9D9-ADE53B78703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647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E0327-7505-46D6-B9D9-ADE53B78703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451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E0327-7505-46D6-B9D9-ADE53B78703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034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E0327-7505-46D6-B9D9-ADE53B78703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049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E0327-7505-46D6-B9D9-ADE53B78703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275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E0327-7505-46D6-B9D9-ADE53B787032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971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E0327-7505-46D6-B9D9-ADE53B787032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240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6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6.jp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6.jp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1168D13-5275-4090-B47E-310255CE4C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81970" cy="6857998"/>
          </a:xfrm>
          <a:prstGeom prst="rect">
            <a:avLst/>
          </a:prstGeom>
        </p:spPr>
      </p:pic>
      <p:sp>
        <p:nvSpPr>
          <p:cNvPr id="80" name="任意多边形: 形状 79">
            <a:extLst>
              <a:ext uri="{FF2B5EF4-FFF2-40B4-BE49-F238E27FC236}">
                <a16:creationId xmlns:a16="http://schemas.microsoft.com/office/drawing/2014/main" id="{99E30357-9928-4380-B157-776B29C609A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6351816" y="0"/>
            <a:ext cx="5840184" cy="6858000"/>
          </a:xfrm>
          <a:custGeom>
            <a:avLst/>
            <a:gdLst>
              <a:gd name="connsiteX0" fmla="*/ 0 w 5840184"/>
              <a:gd name="connsiteY0" fmla="*/ 0 h 6858000"/>
              <a:gd name="connsiteX1" fmla="*/ 5840184 w 5840184"/>
              <a:gd name="connsiteY1" fmla="*/ 0 h 6858000"/>
              <a:gd name="connsiteX2" fmla="*/ 5840184 w 5840184"/>
              <a:gd name="connsiteY2" fmla="*/ 6858000 h 6858000"/>
              <a:gd name="connsiteX3" fmla="*/ 0 w 5840184"/>
              <a:gd name="connsiteY3" fmla="*/ 6858000 h 6858000"/>
              <a:gd name="connsiteX4" fmla="*/ 80484 w 5840184"/>
              <a:gd name="connsiteY4" fmla="*/ 6755583 h 6858000"/>
              <a:gd name="connsiteX5" fmla="*/ 1185041 w 5840184"/>
              <a:gd name="connsiteY5" fmla="*/ 3429000 h 6858000"/>
              <a:gd name="connsiteX6" fmla="*/ 80484 w 5840184"/>
              <a:gd name="connsiteY6" fmla="*/ 10241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40184" h="6858000">
                <a:moveTo>
                  <a:pt x="0" y="0"/>
                </a:moveTo>
                <a:lnTo>
                  <a:pt x="5840184" y="0"/>
                </a:lnTo>
                <a:lnTo>
                  <a:pt x="5840184" y="6858000"/>
                </a:lnTo>
                <a:lnTo>
                  <a:pt x="0" y="6858000"/>
                </a:lnTo>
                <a:lnTo>
                  <a:pt x="80484" y="6755583"/>
                </a:lnTo>
                <a:cubicBezTo>
                  <a:pt x="774217" y="5827953"/>
                  <a:pt x="1185041" y="4676454"/>
                  <a:pt x="1185041" y="3429000"/>
                </a:cubicBezTo>
                <a:cubicBezTo>
                  <a:pt x="1185041" y="2181547"/>
                  <a:pt x="774217" y="1030047"/>
                  <a:pt x="80484" y="102417"/>
                </a:cubicBezTo>
                <a:close/>
              </a:path>
            </a:pathLst>
          </a:cu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zh-CN" altLang="en-US" dirty="0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B733877C-75A5-428C-9B2B-E6660C3D924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6351816" y="0"/>
            <a:ext cx="5840184" cy="6858000"/>
          </a:xfrm>
          <a:custGeom>
            <a:avLst/>
            <a:gdLst>
              <a:gd name="connsiteX0" fmla="*/ 0 w 5840184"/>
              <a:gd name="connsiteY0" fmla="*/ 0 h 6858000"/>
              <a:gd name="connsiteX1" fmla="*/ 5840184 w 5840184"/>
              <a:gd name="connsiteY1" fmla="*/ 0 h 6858000"/>
              <a:gd name="connsiteX2" fmla="*/ 5840184 w 5840184"/>
              <a:gd name="connsiteY2" fmla="*/ 6858000 h 6858000"/>
              <a:gd name="connsiteX3" fmla="*/ 0 w 5840184"/>
              <a:gd name="connsiteY3" fmla="*/ 6858000 h 6858000"/>
              <a:gd name="connsiteX4" fmla="*/ 80484 w 5840184"/>
              <a:gd name="connsiteY4" fmla="*/ 6755583 h 6858000"/>
              <a:gd name="connsiteX5" fmla="*/ 1185041 w 5840184"/>
              <a:gd name="connsiteY5" fmla="*/ 3429000 h 6858000"/>
              <a:gd name="connsiteX6" fmla="*/ 80484 w 5840184"/>
              <a:gd name="connsiteY6" fmla="*/ 10241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40184" h="6858000">
                <a:moveTo>
                  <a:pt x="0" y="0"/>
                </a:moveTo>
                <a:lnTo>
                  <a:pt x="5840184" y="0"/>
                </a:lnTo>
                <a:lnTo>
                  <a:pt x="5840184" y="6858000"/>
                </a:lnTo>
                <a:lnTo>
                  <a:pt x="0" y="6858000"/>
                </a:lnTo>
                <a:lnTo>
                  <a:pt x="80484" y="6755583"/>
                </a:lnTo>
                <a:cubicBezTo>
                  <a:pt x="774217" y="5827953"/>
                  <a:pt x="1185041" y="4676454"/>
                  <a:pt x="1185041" y="3429000"/>
                </a:cubicBezTo>
                <a:cubicBezTo>
                  <a:pt x="1185041" y="2181547"/>
                  <a:pt x="774217" y="1030047"/>
                  <a:pt x="80484" y="102417"/>
                </a:cubicBezTo>
                <a:close/>
              </a:path>
            </a:pathLst>
          </a:custGeom>
          <a:gradFill>
            <a:gsLst>
              <a:gs pos="0">
                <a:schemeClr val="accent3">
                  <a:alpha val="0"/>
                </a:schemeClr>
              </a:gs>
              <a:gs pos="100000">
                <a:schemeClr val="accent1">
                  <a:alpha val="66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zh-CN" altLang="en-US" dirty="0"/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F31CDC80-B956-458F-BA21-3DF922DCB0B2}"/>
              </a:ext>
            </a:extLst>
          </p:cNvPr>
          <p:cNvSpPr/>
          <p:nvPr/>
        </p:nvSpPr>
        <p:spPr>
          <a:xfrm>
            <a:off x="6643388" y="1"/>
            <a:ext cx="1117854" cy="6857999"/>
          </a:xfrm>
          <a:custGeom>
            <a:avLst/>
            <a:gdLst>
              <a:gd name="connsiteX0" fmla="*/ 0 w 8092416"/>
              <a:gd name="connsiteY0" fmla="*/ 0 h 6857999"/>
              <a:gd name="connsiteX1" fmla="*/ 6974562 w 8092416"/>
              <a:gd name="connsiteY1" fmla="*/ 0 h 6857999"/>
              <a:gd name="connsiteX2" fmla="*/ 7098043 w 8092416"/>
              <a:gd name="connsiteY2" fmla="*/ 173644 h 6857999"/>
              <a:gd name="connsiteX3" fmla="*/ 8092416 w 8092416"/>
              <a:gd name="connsiteY3" fmla="*/ 3429000 h 6857999"/>
              <a:gd name="connsiteX4" fmla="*/ 7098043 w 8092416"/>
              <a:gd name="connsiteY4" fmla="*/ 6684357 h 6857999"/>
              <a:gd name="connsiteX5" fmla="*/ 6974563 w 8092416"/>
              <a:gd name="connsiteY5" fmla="*/ 6857999 h 6857999"/>
              <a:gd name="connsiteX6" fmla="*/ 0 w 8092416"/>
              <a:gd name="connsiteY6" fmla="*/ 6857999 h 6857999"/>
              <a:gd name="connsiteX0" fmla="*/ 0 w 8092416"/>
              <a:gd name="connsiteY0" fmla="*/ 0 h 6857999"/>
              <a:gd name="connsiteX1" fmla="*/ 6974562 w 8092416"/>
              <a:gd name="connsiteY1" fmla="*/ 0 h 6857999"/>
              <a:gd name="connsiteX2" fmla="*/ 7098043 w 8092416"/>
              <a:gd name="connsiteY2" fmla="*/ 173644 h 6857999"/>
              <a:gd name="connsiteX3" fmla="*/ 8092416 w 8092416"/>
              <a:gd name="connsiteY3" fmla="*/ 3429000 h 6857999"/>
              <a:gd name="connsiteX4" fmla="*/ 7098043 w 8092416"/>
              <a:gd name="connsiteY4" fmla="*/ 6684357 h 6857999"/>
              <a:gd name="connsiteX5" fmla="*/ 6974563 w 8092416"/>
              <a:gd name="connsiteY5" fmla="*/ 6857999 h 6857999"/>
              <a:gd name="connsiteX6" fmla="*/ 0 w 8092416"/>
              <a:gd name="connsiteY6" fmla="*/ 6857999 h 6857999"/>
              <a:gd name="connsiteX7" fmla="*/ 91440 w 8092416"/>
              <a:gd name="connsiteY7" fmla="*/ 91440 h 6857999"/>
              <a:gd name="connsiteX0" fmla="*/ 0 w 8092416"/>
              <a:gd name="connsiteY0" fmla="*/ 0 h 6857999"/>
              <a:gd name="connsiteX1" fmla="*/ 6974562 w 8092416"/>
              <a:gd name="connsiteY1" fmla="*/ 0 h 6857999"/>
              <a:gd name="connsiteX2" fmla="*/ 7098043 w 8092416"/>
              <a:gd name="connsiteY2" fmla="*/ 173644 h 6857999"/>
              <a:gd name="connsiteX3" fmla="*/ 8092416 w 8092416"/>
              <a:gd name="connsiteY3" fmla="*/ 3429000 h 6857999"/>
              <a:gd name="connsiteX4" fmla="*/ 7098043 w 8092416"/>
              <a:gd name="connsiteY4" fmla="*/ 6684357 h 6857999"/>
              <a:gd name="connsiteX5" fmla="*/ 6974563 w 8092416"/>
              <a:gd name="connsiteY5" fmla="*/ 6857999 h 6857999"/>
              <a:gd name="connsiteX6" fmla="*/ 0 w 8092416"/>
              <a:gd name="connsiteY6" fmla="*/ 6857999 h 6857999"/>
              <a:gd name="connsiteX0" fmla="*/ 6974562 w 8092416"/>
              <a:gd name="connsiteY0" fmla="*/ 0 h 6857999"/>
              <a:gd name="connsiteX1" fmla="*/ 7098043 w 8092416"/>
              <a:gd name="connsiteY1" fmla="*/ 173644 h 6857999"/>
              <a:gd name="connsiteX2" fmla="*/ 8092416 w 8092416"/>
              <a:gd name="connsiteY2" fmla="*/ 3429000 h 6857999"/>
              <a:gd name="connsiteX3" fmla="*/ 7098043 w 8092416"/>
              <a:gd name="connsiteY3" fmla="*/ 6684357 h 6857999"/>
              <a:gd name="connsiteX4" fmla="*/ 6974563 w 8092416"/>
              <a:gd name="connsiteY4" fmla="*/ 6857999 h 6857999"/>
              <a:gd name="connsiteX5" fmla="*/ 0 w 8092416"/>
              <a:gd name="connsiteY5" fmla="*/ 6857999 h 6857999"/>
              <a:gd name="connsiteX0" fmla="*/ 0 w 1117854"/>
              <a:gd name="connsiteY0" fmla="*/ 0 h 6857999"/>
              <a:gd name="connsiteX1" fmla="*/ 123481 w 1117854"/>
              <a:gd name="connsiteY1" fmla="*/ 173644 h 6857999"/>
              <a:gd name="connsiteX2" fmla="*/ 1117854 w 1117854"/>
              <a:gd name="connsiteY2" fmla="*/ 3429000 h 6857999"/>
              <a:gd name="connsiteX3" fmla="*/ 123481 w 1117854"/>
              <a:gd name="connsiteY3" fmla="*/ 6684357 h 6857999"/>
              <a:gd name="connsiteX4" fmla="*/ 1 w 1117854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7854" h="6857999">
                <a:moveTo>
                  <a:pt x="0" y="0"/>
                </a:moveTo>
                <a:lnTo>
                  <a:pt x="123481" y="173644"/>
                </a:lnTo>
                <a:cubicBezTo>
                  <a:pt x="751277" y="1102904"/>
                  <a:pt x="1117854" y="2223143"/>
                  <a:pt x="1117854" y="3429000"/>
                </a:cubicBezTo>
                <a:cubicBezTo>
                  <a:pt x="1117854" y="4634858"/>
                  <a:pt x="751277" y="5755096"/>
                  <a:pt x="123481" y="6684357"/>
                </a:cubicBezTo>
                <a:lnTo>
                  <a:pt x="1" y="6857999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F985DBC-CFD8-4845-BA70-6B549080B1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926" y="1941629"/>
            <a:ext cx="3337365" cy="2974741"/>
          </a:xfrm>
          <a:prstGeom prst="rect">
            <a:avLst/>
          </a:prstGeom>
        </p:spPr>
      </p:pic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A52836D9-802D-4027-8814-18BDB4BF7084}"/>
              </a:ext>
            </a:extLst>
          </p:cNvPr>
          <p:cNvSpPr/>
          <p:nvPr userDrawn="1"/>
        </p:nvSpPr>
        <p:spPr>
          <a:xfrm>
            <a:off x="1" y="0"/>
            <a:ext cx="7536857" cy="6858000"/>
          </a:xfrm>
          <a:custGeom>
            <a:avLst/>
            <a:gdLst>
              <a:gd name="connsiteX0" fmla="*/ 0 w 7536857"/>
              <a:gd name="connsiteY0" fmla="*/ 0 h 6858000"/>
              <a:gd name="connsiteX1" fmla="*/ 6351816 w 7536857"/>
              <a:gd name="connsiteY1" fmla="*/ 0 h 6858000"/>
              <a:gd name="connsiteX2" fmla="*/ 6432300 w 7536857"/>
              <a:gd name="connsiteY2" fmla="*/ 102417 h 6858000"/>
              <a:gd name="connsiteX3" fmla="*/ 7536857 w 7536857"/>
              <a:gd name="connsiteY3" fmla="*/ 3429000 h 6858000"/>
              <a:gd name="connsiteX4" fmla="*/ 6432300 w 7536857"/>
              <a:gd name="connsiteY4" fmla="*/ 6755583 h 6858000"/>
              <a:gd name="connsiteX5" fmla="*/ 6351816 w 7536857"/>
              <a:gd name="connsiteY5" fmla="*/ 6858000 h 6858000"/>
              <a:gd name="connsiteX6" fmla="*/ 0 w 753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36857" h="6858000">
                <a:moveTo>
                  <a:pt x="0" y="0"/>
                </a:moveTo>
                <a:lnTo>
                  <a:pt x="6351816" y="0"/>
                </a:lnTo>
                <a:lnTo>
                  <a:pt x="6432300" y="102417"/>
                </a:lnTo>
                <a:cubicBezTo>
                  <a:pt x="7126033" y="1030047"/>
                  <a:pt x="7536857" y="2181547"/>
                  <a:pt x="7536857" y="3429000"/>
                </a:cubicBezTo>
                <a:cubicBezTo>
                  <a:pt x="7536857" y="4676454"/>
                  <a:pt x="7126033" y="5827953"/>
                  <a:pt x="6432300" y="6755583"/>
                </a:cubicBezTo>
                <a:lnTo>
                  <a:pt x="6351816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41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5" name="任意多边形: 形状 74">
            <a:extLst>
              <a:ext uri="{FF2B5EF4-FFF2-40B4-BE49-F238E27FC236}">
                <a16:creationId xmlns:a16="http://schemas.microsoft.com/office/drawing/2014/main" id="{4CEDE2BC-7BF6-4AE3-8B04-4514441E4040}"/>
              </a:ext>
            </a:extLst>
          </p:cNvPr>
          <p:cNvSpPr/>
          <p:nvPr userDrawn="1"/>
        </p:nvSpPr>
        <p:spPr>
          <a:xfrm flipV="1">
            <a:off x="660400" y="3616833"/>
            <a:ext cx="5908122" cy="193259"/>
          </a:xfrm>
          <a:custGeom>
            <a:avLst/>
            <a:gdLst>
              <a:gd name="connsiteX0" fmla="*/ 0 w 6415214"/>
              <a:gd name="connsiteY0" fmla="*/ 171407 h 171407"/>
              <a:gd name="connsiteX1" fmla="*/ 6415214 w 6415214"/>
              <a:gd name="connsiteY1" fmla="*/ 171407 h 171407"/>
              <a:gd name="connsiteX2" fmla="*/ 6415214 w 6415214"/>
              <a:gd name="connsiteY2" fmla="*/ 100390 h 171407"/>
              <a:gd name="connsiteX3" fmla="*/ 511261 w 6415214"/>
              <a:gd name="connsiteY3" fmla="*/ 100390 h 171407"/>
              <a:gd name="connsiteX4" fmla="*/ 229919 w 6415214"/>
              <a:gd name="connsiteY4" fmla="*/ 0 h 171407"/>
              <a:gd name="connsiteX5" fmla="*/ 229919 w 6415214"/>
              <a:gd name="connsiteY5" fmla="*/ 100390 h 171407"/>
              <a:gd name="connsiteX6" fmla="*/ 0 w 6415214"/>
              <a:gd name="connsiteY6" fmla="*/ 100390 h 171407"/>
              <a:gd name="connsiteX0" fmla="*/ 0 w 6415214"/>
              <a:gd name="connsiteY0" fmla="*/ 171407 h 262847"/>
              <a:gd name="connsiteX1" fmla="*/ 6415214 w 6415214"/>
              <a:gd name="connsiteY1" fmla="*/ 171407 h 262847"/>
              <a:gd name="connsiteX2" fmla="*/ 6415214 w 6415214"/>
              <a:gd name="connsiteY2" fmla="*/ 100390 h 262847"/>
              <a:gd name="connsiteX3" fmla="*/ 511261 w 6415214"/>
              <a:gd name="connsiteY3" fmla="*/ 100390 h 262847"/>
              <a:gd name="connsiteX4" fmla="*/ 229919 w 6415214"/>
              <a:gd name="connsiteY4" fmla="*/ 0 h 262847"/>
              <a:gd name="connsiteX5" fmla="*/ 229919 w 6415214"/>
              <a:gd name="connsiteY5" fmla="*/ 100390 h 262847"/>
              <a:gd name="connsiteX6" fmla="*/ 0 w 6415214"/>
              <a:gd name="connsiteY6" fmla="*/ 100390 h 262847"/>
              <a:gd name="connsiteX7" fmla="*/ 91440 w 6415214"/>
              <a:gd name="connsiteY7" fmla="*/ 262847 h 262847"/>
              <a:gd name="connsiteX0" fmla="*/ 0 w 6415214"/>
              <a:gd name="connsiteY0" fmla="*/ 171407 h 171407"/>
              <a:gd name="connsiteX1" fmla="*/ 6415214 w 6415214"/>
              <a:gd name="connsiteY1" fmla="*/ 171407 h 171407"/>
              <a:gd name="connsiteX2" fmla="*/ 6415214 w 6415214"/>
              <a:gd name="connsiteY2" fmla="*/ 100390 h 171407"/>
              <a:gd name="connsiteX3" fmla="*/ 511261 w 6415214"/>
              <a:gd name="connsiteY3" fmla="*/ 100390 h 171407"/>
              <a:gd name="connsiteX4" fmla="*/ 229919 w 6415214"/>
              <a:gd name="connsiteY4" fmla="*/ 0 h 171407"/>
              <a:gd name="connsiteX5" fmla="*/ 229919 w 6415214"/>
              <a:gd name="connsiteY5" fmla="*/ 100390 h 171407"/>
              <a:gd name="connsiteX6" fmla="*/ 0 w 6415214"/>
              <a:gd name="connsiteY6" fmla="*/ 100390 h 171407"/>
              <a:gd name="connsiteX0" fmla="*/ 0 w 6415214"/>
              <a:gd name="connsiteY0" fmla="*/ 171407 h 171407"/>
              <a:gd name="connsiteX1" fmla="*/ 6415214 w 6415214"/>
              <a:gd name="connsiteY1" fmla="*/ 100390 h 171407"/>
              <a:gd name="connsiteX2" fmla="*/ 511261 w 6415214"/>
              <a:gd name="connsiteY2" fmla="*/ 100390 h 171407"/>
              <a:gd name="connsiteX3" fmla="*/ 229919 w 6415214"/>
              <a:gd name="connsiteY3" fmla="*/ 0 h 171407"/>
              <a:gd name="connsiteX4" fmla="*/ 229919 w 6415214"/>
              <a:gd name="connsiteY4" fmla="*/ 100390 h 171407"/>
              <a:gd name="connsiteX5" fmla="*/ 0 w 6415214"/>
              <a:gd name="connsiteY5" fmla="*/ 100390 h 171407"/>
              <a:gd name="connsiteX0" fmla="*/ 6415214 w 6415214"/>
              <a:gd name="connsiteY0" fmla="*/ 100390 h 100390"/>
              <a:gd name="connsiteX1" fmla="*/ 511261 w 6415214"/>
              <a:gd name="connsiteY1" fmla="*/ 100390 h 100390"/>
              <a:gd name="connsiteX2" fmla="*/ 229919 w 6415214"/>
              <a:gd name="connsiteY2" fmla="*/ 0 h 100390"/>
              <a:gd name="connsiteX3" fmla="*/ 229919 w 6415214"/>
              <a:gd name="connsiteY3" fmla="*/ 100390 h 100390"/>
              <a:gd name="connsiteX4" fmla="*/ 0 w 6415214"/>
              <a:gd name="connsiteY4" fmla="*/ 100390 h 100390"/>
              <a:gd name="connsiteX0" fmla="*/ 6415214 w 6415214"/>
              <a:gd name="connsiteY0" fmla="*/ 195640 h 195640"/>
              <a:gd name="connsiteX1" fmla="*/ 511261 w 6415214"/>
              <a:gd name="connsiteY1" fmla="*/ 195640 h 195640"/>
              <a:gd name="connsiteX2" fmla="*/ 227538 w 6415214"/>
              <a:gd name="connsiteY2" fmla="*/ 0 h 195640"/>
              <a:gd name="connsiteX3" fmla="*/ 229919 w 6415214"/>
              <a:gd name="connsiteY3" fmla="*/ 195640 h 195640"/>
              <a:gd name="connsiteX4" fmla="*/ 0 w 6415214"/>
              <a:gd name="connsiteY4" fmla="*/ 195640 h 195640"/>
              <a:gd name="connsiteX0" fmla="*/ 6415214 w 6415214"/>
              <a:gd name="connsiteY0" fmla="*/ 193259 h 193259"/>
              <a:gd name="connsiteX1" fmla="*/ 511261 w 6415214"/>
              <a:gd name="connsiteY1" fmla="*/ 193259 h 193259"/>
              <a:gd name="connsiteX2" fmla="*/ 232301 w 6415214"/>
              <a:gd name="connsiteY2" fmla="*/ 0 h 193259"/>
              <a:gd name="connsiteX3" fmla="*/ 229919 w 6415214"/>
              <a:gd name="connsiteY3" fmla="*/ 193259 h 193259"/>
              <a:gd name="connsiteX4" fmla="*/ 0 w 6415214"/>
              <a:gd name="connsiteY4" fmla="*/ 193259 h 193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5214" h="193259">
                <a:moveTo>
                  <a:pt x="6415214" y="193259"/>
                </a:moveTo>
                <a:lnTo>
                  <a:pt x="511261" y="193259"/>
                </a:lnTo>
                <a:lnTo>
                  <a:pt x="232301" y="0"/>
                </a:lnTo>
                <a:cubicBezTo>
                  <a:pt x="233095" y="65213"/>
                  <a:pt x="229125" y="128046"/>
                  <a:pt x="229919" y="193259"/>
                </a:cubicBezTo>
                <a:lnTo>
                  <a:pt x="0" y="193259"/>
                </a:ln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79" name="标题 78">
            <a:extLst>
              <a:ext uri="{FF2B5EF4-FFF2-40B4-BE49-F238E27FC236}">
                <a16:creationId xmlns:a16="http://schemas.microsoft.com/office/drawing/2014/main" id="{26FA9A66-DBB6-484A-829A-BC30DE67252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30418" y="2541531"/>
            <a:ext cx="7055958" cy="10895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lvl1pPr>
              <a:defRPr lang="zh-CN" altLang="en-US" sz="3600" spc="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marL="0" lvl="0"/>
            <a:r>
              <a:rPr lang="zh-CN" altLang="en-US" dirty="0"/>
              <a:t>请在此输入标题</a:t>
            </a:r>
            <a:br>
              <a:rPr lang="zh-CN" altLang="en-US" dirty="0"/>
            </a:br>
            <a:r>
              <a:rPr lang="zh-CN" altLang="en-US" dirty="0"/>
              <a:t>尽量回车保证标题为两行</a:t>
            </a:r>
          </a:p>
        </p:txBody>
      </p:sp>
      <p:sp>
        <p:nvSpPr>
          <p:cNvPr id="92" name="文本占位符 91">
            <a:extLst>
              <a:ext uri="{FF2B5EF4-FFF2-40B4-BE49-F238E27FC236}">
                <a16:creationId xmlns:a16="http://schemas.microsoft.com/office/drawing/2014/main" id="{F56DEE86-1AA4-4820-A7A1-E4F787904C00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54709" y="2272899"/>
            <a:ext cx="5154585" cy="2585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lvl1pPr marL="0" indent="0">
              <a:buNone/>
              <a:defRPr lang="zh-CN" altLang="en-US" sz="12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Wingdings 3" panose="05040102010807070707" pitchFamily="18" charset="2"/>
              </a:defRPr>
            </a:lvl1pPr>
          </a:lstStyle>
          <a:p>
            <a:pPr marL="228600" lvl="0" indent="-228600"/>
            <a:r>
              <a:rPr lang="zh-CN" altLang="en-US" dirty="0"/>
              <a:t>请在此输入你的副标题</a:t>
            </a:r>
          </a:p>
        </p:txBody>
      </p:sp>
      <p:sp>
        <p:nvSpPr>
          <p:cNvPr id="38" name="文本占位符 37">
            <a:extLst>
              <a:ext uri="{FF2B5EF4-FFF2-40B4-BE49-F238E27FC236}">
                <a16:creationId xmlns:a16="http://schemas.microsoft.com/office/drawing/2014/main" id="{28747CEA-1C37-4144-A247-245AD1393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5638" y="4091436"/>
            <a:ext cx="4065361" cy="344710"/>
          </a:xfrm>
          <a:prstGeom prst="rect">
            <a:avLst/>
          </a:prstGeom>
          <a:noFill/>
        </p:spPr>
        <p:txBody>
          <a:bodyPr wrap="square" lIns="0" rtlCol="0" anchor="ctr" anchorCtr="0">
            <a:spAutoFit/>
          </a:bodyPr>
          <a:lstStyle>
            <a:lvl1pPr marL="0" indent="0">
              <a:lnSpc>
                <a:spcPct val="130000"/>
              </a:lnSpc>
              <a:buNone/>
              <a:defRPr lang="zh-CN" altLang="en-US" sz="1400" spc="10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>
              <a:lnSpc>
                <a:spcPct val="130000"/>
              </a:lnSpc>
            </a:pPr>
            <a:r>
              <a:rPr lang="zh-CN" altLang="en-US" dirty="0"/>
              <a:t>指导教师： </a:t>
            </a:r>
            <a:r>
              <a:rPr lang="en-US" altLang="zh-CN" dirty="0"/>
              <a:t>XXX	</a:t>
            </a:r>
            <a:r>
              <a:rPr lang="zh-CN" altLang="en-US" dirty="0"/>
              <a:t>答辩学生： 芃苇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BAA62FC-53C6-4F12-8681-8D8340EF690F}"/>
              </a:ext>
            </a:extLst>
          </p:cNvPr>
          <p:cNvSpPr txBox="1"/>
          <p:nvPr userDrawn="1"/>
        </p:nvSpPr>
        <p:spPr>
          <a:xfrm>
            <a:off x="568506" y="6031634"/>
            <a:ext cx="1488895" cy="273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0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竢实扬华 自强不息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A305EC15-54E7-42F9-84EC-85C2A6DEA714}"/>
              </a:ext>
            </a:extLst>
          </p:cNvPr>
          <p:cNvGrpSpPr/>
          <p:nvPr userDrawn="1"/>
        </p:nvGrpSpPr>
        <p:grpSpPr>
          <a:xfrm>
            <a:off x="676693" y="927100"/>
            <a:ext cx="565239" cy="101600"/>
            <a:chOff x="658189" y="1028700"/>
            <a:chExt cx="565239" cy="101600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818BA4E3-9700-4792-843F-36A864CA2ED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58189" y="1028700"/>
              <a:ext cx="56507" cy="1016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DFB029E2-F603-4AAC-9F14-8D0656282BA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730865" y="1028700"/>
              <a:ext cx="56507" cy="1016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F8718D79-8D48-4834-BFEA-82FCED3CF31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803541" y="1028700"/>
              <a:ext cx="56507" cy="1016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948FB15F-9E53-4DA6-9828-E1FE5E20D4A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876217" y="1028700"/>
              <a:ext cx="56507" cy="1016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6E54F54C-4A5D-4AA1-8F0A-F5FF31236E7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48893" y="1028700"/>
              <a:ext cx="56507" cy="1016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40ECA152-C5F1-453B-B13B-EDC15860490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021569" y="1028700"/>
              <a:ext cx="56507" cy="1016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0F14D64A-B795-44E6-B76F-91969FBC99F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094245" y="1028700"/>
              <a:ext cx="56507" cy="1016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2B38B536-0C40-4190-BBB9-217201EBB89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66921" y="1028700"/>
              <a:ext cx="56507" cy="1016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5655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969D6C-F3B9-4D14-9416-F4F35D6E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43" y="233236"/>
            <a:ext cx="9892573" cy="50411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B48EBDF-FD76-4752-A0D9-395B3AD9EE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 sz="1150" spc="90"/>
              <a:t>Page </a:t>
            </a:r>
            <a:fld id="{7CFB1EEF-B761-4911-A2FD-18DBD3241D03}" type="slidenum">
              <a:rPr lang="zh-CN" altLang="en-US" sz="1150" spc="90" smtClean="0"/>
              <a:pPr/>
              <a:t>‹#›</a:t>
            </a:fld>
            <a:endParaRPr lang="zh-CN" altLang="en-US" sz="1150" spc="90" dirty="0"/>
          </a:p>
        </p:txBody>
      </p:sp>
      <p:sp>
        <p:nvSpPr>
          <p:cNvPr id="4" name="图片占位符 3">
            <a:extLst>
              <a:ext uri="{FF2B5EF4-FFF2-40B4-BE49-F238E27FC236}">
                <a16:creationId xmlns:a16="http://schemas.microsoft.com/office/drawing/2014/main" id="{A27F88F3-99CC-445F-B915-59BB9A68CA9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91719" y="1370263"/>
            <a:ext cx="3282796" cy="4716212"/>
          </a:xfrm>
          <a:custGeom>
            <a:avLst/>
            <a:gdLst>
              <a:gd name="connsiteX0" fmla="*/ 0 w 3282796"/>
              <a:gd name="connsiteY0" fmla="*/ 0 h 4716212"/>
              <a:gd name="connsiteX1" fmla="*/ 3282796 w 3282796"/>
              <a:gd name="connsiteY1" fmla="*/ 0 h 4716212"/>
              <a:gd name="connsiteX2" fmla="*/ 3282796 w 3282796"/>
              <a:gd name="connsiteY2" fmla="*/ 4716212 h 4716212"/>
              <a:gd name="connsiteX3" fmla="*/ 0 w 3282796"/>
              <a:gd name="connsiteY3" fmla="*/ 4716212 h 471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2796" h="4716212">
                <a:moveTo>
                  <a:pt x="0" y="0"/>
                </a:moveTo>
                <a:lnTo>
                  <a:pt x="3282796" y="0"/>
                </a:lnTo>
                <a:lnTo>
                  <a:pt x="3282796" y="4716212"/>
                </a:lnTo>
                <a:lnTo>
                  <a:pt x="0" y="471621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8425">
            <a:solidFill>
              <a:schemeClr val="bg1"/>
            </a:solidFill>
            <a:miter lim="800000"/>
          </a:ln>
          <a:effectLst>
            <a:outerShdw blurRad="698500" dist="406400" dir="5400000" sx="97000" sy="97000" algn="t" rotWithShape="0">
              <a:prstClr val="black">
                <a:alpha val="26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r>
              <a:rPr lang="zh-CN" altLang="en-US" dirty="0"/>
              <a:t>单机中间图标添加图片</a:t>
            </a:r>
          </a:p>
        </p:txBody>
      </p:sp>
    </p:spTree>
    <p:extLst>
      <p:ext uri="{BB962C8B-B14F-4D97-AF65-F5344CB8AC3E}">
        <p14:creationId xmlns:p14="http://schemas.microsoft.com/office/powerpoint/2010/main" val="3196526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969D6C-F3B9-4D14-9416-F4F35D6E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43" y="233236"/>
            <a:ext cx="9892573" cy="50411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B48EBDF-FD76-4752-A0D9-395B3AD9EE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 sz="1150" spc="90"/>
              <a:t>Page </a:t>
            </a:r>
            <a:fld id="{7CFB1EEF-B761-4911-A2FD-18DBD3241D03}" type="slidenum">
              <a:rPr lang="zh-CN" altLang="en-US" sz="1150" spc="90" smtClean="0"/>
              <a:pPr/>
              <a:t>‹#›</a:t>
            </a:fld>
            <a:endParaRPr lang="zh-CN" altLang="en-US" sz="1150" spc="90" dirty="0"/>
          </a:p>
        </p:txBody>
      </p:sp>
      <p:sp>
        <p:nvSpPr>
          <p:cNvPr id="5" name="图片占位符 4">
            <a:extLst>
              <a:ext uri="{FF2B5EF4-FFF2-40B4-BE49-F238E27FC236}">
                <a16:creationId xmlns:a16="http://schemas.microsoft.com/office/drawing/2014/main" id="{459B375A-4C40-4B48-AF6A-739F042D1E0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29236" y="1041145"/>
            <a:ext cx="3602353" cy="2392608"/>
          </a:xfrm>
          <a:custGeom>
            <a:avLst/>
            <a:gdLst>
              <a:gd name="connsiteX0" fmla="*/ 0 w 3370863"/>
              <a:gd name="connsiteY0" fmla="*/ 0 h 2238857"/>
              <a:gd name="connsiteX1" fmla="*/ 3370863 w 3370863"/>
              <a:gd name="connsiteY1" fmla="*/ 0 h 2238857"/>
              <a:gd name="connsiteX2" fmla="*/ 3370863 w 3370863"/>
              <a:gd name="connsiteY2" fmla="*/ 2238857 h 2238857"/>
              <a:gd name="connsiteX3" fmla="*/ 0 w 3370863"/>
              <a:gd name="connsiteY3" fmla="*/ 2238857 h 223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0863" h="2238857">
                <a:moveTo>
                  <a:pt x="0" y="0"/>
                </a:moveTo>
                <a:lnTo>
                  <a:pt x="3370863" y="0"/>
                </a:lnTo>
                <a:lnTo>
                  <a:pt x="3370863" y="2238857"/>
                </a:lnTo>
                <a:lnTo>
                  <a:pt x="0" y="2238857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0">
            <a:solidFill>
              <a:schemeClr val="bg1"/>
            </a:solidFill>
            <a:miter lim="800000"/>
          </a:ln>
          <a:effectLst>
            <a:outerShdw blurRad="774700" dist="457200" dir="5400000" sx="75000" sy="7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r>
              <a:rPr lang="zh-CN" altLang="en-US" dirty="0"/>
              <a:t>单机中间图标添加图片</a:t>
            </a:r>
          </a:p>
        </p:txBody>
      </p:sp>
      <p:sp>
        <p:nvSpPr>
          <p:cNvPr id="6" name="图片占位符 5">
            <a:extLst>
              <a:ext uri="{FF2B5EF4-FFF2-40B4-BE49-F238E27FC236}">
                <a16:creationId xmlns:a16="http://schemas.microsoft.com/office/drawing/2014/main" id="{56E68F11-888E-4AB3-AC90-B52B49CBBFE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29236" y="3745319"/>
            <a:ext cx="3602353" cy="2392608"/>
          </a:xfrm>
          <a:custGeom>
            <a:avLst/>
            <a:gdLst>
              <a:gd name="connsiteX0" fmla="*/ 0 w 3370863"/>
              <a:gd name="connsiteY0" fmla="*/ 0 h 2238857"/>
              <a:gd name="connsiteX1" fmla="*/ 3370863 w 3370863"/>
              <a:gd name="connsiteY1" fmla="*/ 0 h 2238857"/>
              <a:gd name="connsiteX2" fmla="*/ 3370863 w 3370863"/>
              <a:gd name="connsiteY2" fmla="*/ 2238857 h 2238857"/>
              <a:gd name="connsiteX3" fmla="*/ 0 w 3370863"/>
              <a:gd name="connsiteY3" fmla="*/ 2238857 h 223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0863" h="2238857">
                <a:moveTo>
                  <a:pt x="0" y="0"/>
                </a:moveTo>
                <a:lnTo>
                  <a:pt x="3370863" y="0"/>
                </a:lnTo>
                <a:lnTo>
                  <a:pt x="3370863" y="2238857"/>
                </a:lnTo>
                <a:lnTo>
                  <a:pt x="0" y="2238857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0">
            <a:solidFill>
              <a:schemeClr val="bg1"/>
            </a:solidFill>
            <a:miter lim="800000"/>
          </a:ln>
          <a:effectLst>
            <a:outerShdw blurRad="774700" dist="457200" dir="5400000" sx="75000" sy="7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r>
              <a:rPr lang="zh-CN" altLang="en-US" dirty="0"/>
              <a:t>单机中间图标添加图片</a:t>
            </a:r>
          </a:p>
        </p:txBody>
      </p:sp>
    </p:spTree>
    <p:extLst>
      <p:ext uri="{BB962C8B-B14F-4D97-AF65-F5344CB8AC3E}">
        <p14:creationId xmlns:p14="http://schemas.microsoft.com/office/powerpoint/2010/main" val="4223541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B0F3548C-6F4C-44DD-822A-F55B97DD9B1D}"/>
              </a:ext>
            </a:extLst>
          </p:cNvPr>
          <p:cNvSpPr/>
          <p:nvPr userDrawn="1"/>
        </p:nvSpPr>
        <p:spPr>
          <a:xfrm>
            <a:off x="0" y="3081986"/>
            <a:ext cx="12192000" cy="11086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FC9C49F-D8AF-4B82-96AA-2068B0F36DBB}"/>
              </a:ext>
            </a:extLst>
          </p:cNvPr>
          <p:cNvSpPr/>
          <p:nvPr userDrawn="1"/>
        </p:nvSpPr>
        <p:spPr>
          <a:xfrm>
            <a:off x="-1" y="3122690"/>
            <a:ext cx="12192000" cy="373531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图片占位符 8">
            <a:extLst>
              <a:ext uri="{FF2B5EF4-FFF2-40B4-BE49-F238E27FC236}">
                <a16:creationId xmlns:a16="http://schemas.microsoft.com/office/drawing/2014/main" id="{4C45737A-6CBE-4967-B157-1A555AF2ED3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24311" y="1688948"/>
            <a:ext cx="3064250" cy="2035212"/>
          </a:xfrm>
          <a:custGeom>
            <a:avLst/>
            <a:gdLst>
              <a:gd name="connsiteX0" fmla="*/ 0 w 3370863"/>
              <a:gd name="connsiteY0" fmla="*/ 0 h 2238857"/>
              <a:gd name="connsiteX1" fmla="*/ 3370863 w 3370863"/>
              <a:gd name="connsiteY1" fmla="*/ 0 h 2238857"/>
              <a:gd name="connsiteX2" fmla="*/ 3370863 w 3370863"/>
              <a:gd name="connsiteY2" fmla="*/ 2238857 h 2238857"/>
              <a:gd name="connsiteX3" fmla="*/ 0 w 3370863"/>
              <a:gd name="connsiteY3" fmla="*/ 2238857 h 223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0863" h="2238857">
                <a:moveTo>
                  <a:pt x="0" y="0"/>
                </a:moveTo>
                <a:lnTo>
                  <a:pt x="3370863" y="0"/>
                </a:lnTo>
                <a:lnTo>
                  <a:pt x="3370863" y="2238857"/>
                </a:lnTo>
                <a:lnTo>
                  <a:pt x="0" y="2238857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0">
            <a:solidFill>
              <a:schemeClr val="bg1"/>
            </a:solidFill>
            <a:miter lim="800000"/>
          </a:ln>
          <a:effectLst>
            <a:outerShdw blurRad="774700" dist="457200" dir="5400000" sx="75000" sy="7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r>
              <a:rPr lang="zh-CN" altLang="en-US" dirty="0"/>
              <a:t>单机中间图标添加图片</a:t>
            </a:r>
          </a:p>
        </p:txBody>
      </p:sp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16A3BA92-B77C-4A0C-95F4-E3AF8DC7F55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4801" y="1688948"/>
            <a:ext cx="3064250" cy="2035212"/>
          </a:xfrm>
          <a:custGeom>
            <a:avLst/>
            <a:gdLst>
              <a:gd name="connsiteX0" fmla="*/ 0 w 3370863"/>
              <a:gd name="connsiteY0" fmla="*/ 0 h 2238857"/>
              <a:gd name="connsiteX1" fmla="*/ 3370863 w 3370863"/>
              <a:gd name="connsiteY1" fmla="*/ 0 h 2238857"/>
              <a:gd name="connsiteX2" fmla="*/ 3370863 w 3370863"/>
              <a:gd name="connsiteY2" fmla="*/ 2238857 h 2238857"/>
              <a:gd name="connsiteX3" fmla="*/ 0 w 3370863"/>
              <a:gd name="connsiteY3" fmla="*/ 2238857 h 223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0863" h="2238857">
                <a:moveTo>
                  <a:pt x="0" y="0"/>
                </a:moveTo>
                <a:lnTo>
                  <a:pt x="3370863" y="0"/>
                </a:lnTo>
                <a:lnTo>
                  <a:pt x="3370863" y="2238857"/>
                </a:lnTo>
                <a:lnTo>
                  <a:pt x="0" y="2238857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0">
            <a:solidFill>
              <a:schemeClr val="bg1"/>
            </a:solidFill>
            <a:miter lim="800000"/>
          </a:ln>
          <a:effectLst>
            <a:outerShdw blurRad="774700" dist="457200" dir="5400000" sx="75000" sy="7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r>
              <a:rPr lang="zh-CN" altLang="en-US" dirty="0"/>
              <a:t>单机中间图标添加图片</a:t>
            </a:r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1AFD3575-0D97-4527-9E5A-4D5CBB1CAE4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25291" y="1705726"/>
            <a:ext cx="3064250" cy="2035212"/>
          </a:xfrm>
          <a:custGeom>
            <a:avLst/>
            <a:gdLst>
              <a:gd name="connsiteX0" fmla="*/ 0 w 3370863"/>
              <a:gd name="connsiteY0" fmla="*/ 0 h 2238857"/>
              <a:gd name="connsiteX1" fmla="*/ 3370863 w 3370863"/>
              <a:gd name="connsiteY1" fmla="*/ 0 h 2238857"/>
              <a:gd name="connsiteX2" fmla="*/ 3370863 w 3370863"/>
              <a:gd name="connsiteY2" fmla="*/ 2238857 h 2238857"/>
              <a:gd name="connsiteX3" fmla="*/ 0 w 3370863"/>
              <a:gd name="connsiteY3" fmla="*/ 2238857 h 223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0863" h="2238857">
                <a:moveTo>
                  <a:pt x="0" y="0"/>
                </a:moveTo>
                <a:lnTo>
                  <a:pt x="3370863" y="0"/>
                </a:lnTo>
                <a:lnTo>
                  <a:pt x="3370863" y="2238857"/>
                </a:lnTo>
                <a:lnTo>
                  <a:pt x="0" y="2238857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0">
            <a:solidFill>
              <a:schemeClr val="bg1"/>
            </a:solidFill>
            <a:miter lim="800000"/>
          </a:ln>
          <a:effectLst>
            <a:outerShdw blurRad="774700" dist="457200" dir="5400000" sx="75000" sy="7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r>
              <a:rPr lang="zh-CN" altLang="en-US" dirty="0"/>
              <a:t>单机中间图标添加图片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D969D6C-F3B9-4D14-9416-F4F35D6E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43" y="233236"/>
            <a:ext cx="9892573" cy="50411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350D05F-AD8C-4978-AFCE-14F115D2DCFE}"/>
              </a:ext>
            </a:extLst>
          </p:cNvPr>
          <p:cNvSpPr txBox="1"/>
          <p:nvPr userDrawn="1"/>
        </p:nvSpPr>
        <p:spPr>
          <a:xfrm>
            <a:off x="347663" y="6474097"/>
            <a:ext cx="1964352" cy="291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100" spc="100" dirty="0">
                <a:solidFill>
                  <a:schemeClr val="bg1"/>
                </a:solidFill>
              </a:rPr>
              <a:t>竢实扬华 自强不息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4F3F5EC4-4DAC-4056-A9B2-ABA6C9AD2399}"/>
              </a:ext>
            </a:extLst>
          </p:cNvPr>
          <p:cNvCxnSpPr>
            <a:cxnSpLocks/>
          </p:cNvCxnSpPr>
          <p:nvPr userDrawn="1"/>
        </p:nvCxnSpPr>
        <p:spPr>
          <a:xfrm>
            <a:off x="442913" y="6416675"/>
            <a:ext cx="11306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1FA051FC-85E6-43ED-8482-ACEAAF84FAF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854043" y="6492876"/>
            <a:ext cx="914093" cy="291556"/>
          </a:xfrm>
          <a:prstGeom prst="rect">
            <a:avLst/>
          </a:prstGeom>
        </p:spPr>
        <p:txBody>
          <a:bodyPr rIns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  </a:t>
            </a:r>
            <a:r>
              <a:rPr lang="en-US" altLang="zh-CN" sz="1150" spc="90"/>
              <a:t>Page </a:t>
            </a:r>
            <a:fld id="{7CFB1EEF-B761-4911-A2FD-18DBD3241D03}" type="slidenum">
              <a:rPr lang="zh-CN" altLang="en-US" sz="1150" spc="90" smtClean="0"/>
              <a:pPr/>
              <a:t>‹#›</a:t>
            </a:fld>
            <a:endParaRPr lang="zh-CN" altLang="en-US" sz="1150" spc="90" dirty="0"/>
          </a:p>
        </p:txBody>
      </p:sp>
    </p:spTree>
    <p:extLst>
      <p:ext uri="{BB962C8B-B14F-4D97-AF65-F5344CB8AC3E}">
        <p14:creationId xmlns:p14="http://schemas.microsoft.com/office/powerpoint/2010/main" val="380060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969D6C-F3B9-4D14-9416-F4F35D6E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43" y="233236"/>
            <a:ext cx="9892573" cy="50411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B48EBDF-FD76-4752-A0D9-395B3AD9EE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 sz="1150" spc="90"/>
              <a:t>Page </a:t>
            </a:r>
            <a:fld id="{7CFB1EEF-B761-4911-A2FD-18DBD3241D03}" type="slidenum">
              <a:rPr lang="zh-CN" altLang="en-US" sz="1150" spc="90" smtClean="0"/>
              <a:pPr/>
              <a:t>‹#›</a:t>
            </a:fld>
            <a:endParaRPr lang="zh-CN" altLang="en-US" sz="1150" spc="90" dirty="0"/>
          </a:p>
        </p:txBody>
      </p:sp>
      <p:sp>
        <p:nvSpPr>
          <p:cNvPr id="4" name="图片占位符 3">
            <a:extLst>
              <a:ext uri="{FF2B5EF4-FFF2-40B4-BE49-F238E27FC236}">
                <a16:creationId xmlns:a16="http://schemas.microsoft.com/office/drawing/2014/main" id="{15E434B7-130D-453B-BF54-5462D7CF47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89221" y="2887210"/>
            <a:ext cx="2306169" cy="2960070"/>
          </a:xfrm>
          <a:custGeom>
            <a:avLst/>
            <a:gdLst>
              <a:gd name="connsiteX0" fmla="*/ 0 w 2306169"/>
              <a:gd name="connsiteY0" fmla="*/ 0 h 2960070"/>
              <a:gd name="connsiteX1" fmla="*/ 2306169 w 2306169"/>
              <a:gd name="connsiteY1" fmla="*/ 0 h 2960070"/>
              <a:gd name="connsiteX2" fmla="*/ 2306169 w 2306169"/>
              <a:gd name="connsiteY2" fmla="*/ 2960070 h 2960070"/>
              <a:gd name="connsiteX3" fmla="*/ 0 w 2306169"/>
              <a:gd name="connsiteY3" fmla="*/ 2960070 h 2960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6169" h="2960070">
                <a:moveTo>
                  <a:pt x="0" y="0"/>
                </a:moveTo>
                <a:lnTo>
                  <a:pt x="2306169" y="0"/>
                </a:lnTo>
                <a:lnTo>
                  <a:pt x="2306169" y="2960070"/>
                </a:lnTo>
                <a:lnTo>
                  <a:pt x="0" y="296007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5" name="图片占位符 4">
            <a:extLst>
              <a:ext uri="{FF2B5EF4-FFF2-40B4-BE49-F238E27FC236}">
                <a16:creationId xmlns:a16="http://schemas.microsoft.com/office/drawing/2014/main" id="{3C41AB83-E279-4696-A421-9633E4BA34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91685" y="2887210"/>
            <a:ext cx="2306169" cy="2960070"/>
          </a:xfrm>
          <a:custGeom>
            <a:avLst/>
            <a:gdLst>
              <a:gd name="connsiteX0" fmla="*/ 0 w 2306169"/>
              <a:gd name="connsiteY0" fmla="*/ 0 h 2960070"/>
              <a:gd name="connsiteX1" fmla="*/ 2306169 w 2306169"/>
              <a:gd name="connsiteY1" fmla="*/ 0 h 2960070"/>
              <a:gd name="connsiteX2" fmla="*/ 2306169 w 2306169"/>
              <a:gd name="connsiteY2" fmla="*/ 2960070 h 2960070"/>
              <a:gd name="connsiteX3" fmla="*/ 0 w 2306169"/>
              <a:gd name="connsiteY3" fmla="*/ 2960070 h 2960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6169" h="2960070">
                <a:moveTo>
                  <a:pt x="0" y="0"/>
                </a:moveTo>
                <a:lnTo>
                  <a:pt x="2306169" y="0"/>
                </a:lnTo>
                <a:lnTo>
                  <a:pt x="2306169" y="2960070"/>
                </a:lnTo>
                <a:lnTo>
                  <a:pt x="0" y="296007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" name="图片占位符 5">
            <a:extLst>
              <a:ext uri="{FF2B5EF4-FFF2-40B4-BE49-F238E27FC236}">
                <a16:creationId xmlns:a16="http://schemas.microsoft.com/office/drawing/2014/main" id="{800584A5-9417-4CB0-AA90-AFA1AA2F07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96612" y="2887210"/>
            <a:ext cx="2306169" cy="2960070"/>
          </a:xfrm>
          <a:custGeom>
            <a:avLst/>
            <a:gdLst>
              <a:gd name="connsiteX0" fmla="*/ 0 w 2306169"/>
              <a:gd name="connsiteY0" fmla="*/ 0 h 2960070"/>
              <a:gd name="connsiteX1" fmla="*/ 2306169 w 2306169"/>
              <a:gd name="connsiteY1" fmla="*/ 0 h 2960070"/>
              <a:gd name="connsiteX2" fmla="*/ 2306169 w 2306169"/>
              <a:gd name="connsiteY2" fmla="*/ 2960070 h 2960070"/>
              <a:gd name="connsiteX3" fmla="*/ 0 w 2306169"/>
              <a:gd name="connsiteY3" fmla="*/ 2960070 h 2960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6169" h="2960070">
                <a:moveTo>
                  <a:pt x="0" y="0"/>
                </a:moveTo>
                <a:lnTo>
                  <a:pt x="2306169" y="0"/>
                </a:lnTo>
                <a:lnTo>
                  <a:pt x="2306169" y="2960070"/>
                </a:lnTo>
                <a:lnTo>
                  <a:pt x="0" y="296007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66233167-A4CD-4222-A02E-81F537822C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97851" y="2705100"/>
            <a:ext cx="2698760" cy="3263445"/>
          </a:xfrm>
          <a:custGeom>
            <a:avLst/>
            <a:gdLst>
              <a:gd name="connsiteX0" fmla="*/ 0 w 2698760"/>
              <a:gd name="connsiteY0" fmla="*/ 0 h 3463979"/>
              <a:gd name="connsiteX1" fmla="*/ 2698760 w 2698760"/>
              <a:gd name="connsiteY1" fmla="*/ 0 h 3463979"/>
              <a:gd name="connsiteX2" fmla="*/ 2698760 w 2698760"/>
              <a:gd name="connsiteY2" fmla="*/ 3463979 h 3463979"/>
              <a:gd name="connsiteX3" fmla="*/ 0 w 2698760"/>
              <a:gd name="connsiteY3" fmla="*/ 3463979 h 346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8760" h="3463979">
                <a:moveTo>
                  <a:pt x="0" y="0"/>
                </a:moveTo>
                <a:lnTo>
                  <a:pt x="2698760" y="0"/>
                </a:lnTo>
                <a:lnTo>
                  <a:pt x="2698760" y="3463979"/>
                </a:lnTo>
                <a:lnTo>
                  <a:pt x="0" y="346397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1500" sx="102000" sy="102000" algn="ctr" rotWithShape="0">
              <a:prstClr val="black">
                <a:alpha val="24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6D263701-DC60-4CEB-8BC2-CA400EE604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29544" y="5942256"/>
            <a:ext cx="1425184" cy="331664"/>
          </a:xfrm>
          <a:custGeom>
            <a:avLst/>
            <a:gdLst>
              <a:gd name="connsiteX0" fmla="*/ 0 w 1425184"/>
              <a:gd name="connsiteY0" fmla="*/ 165831 h 331664"/>
              <a:gd name="connsiteX1" fmla="*/ 0 w 1425184"/>
              <a:gd name="connsiteY1" fmla="*/ 165832 h 331664"/>
              <a:gd name="connsiteX2" fmla="*/ 0 w 1425184"/>
              <a:gd name="connsiteY2" fmla="*/ 165832 h 331664"/>
              <a:gd name="connsiteX3" fmla="*/ 165832 w 1425184"/>
              <a:gd name="connsiteY3" fmla="*/ 0 h 331664"/>
              <a:gd name="connsiteX4" fmla="*/ 1259352 w 1425184"/>
              <a:gd name="connsiteY4" fmla="*/ 0 h 331664"/>
              <a:gd name="connsiteX5" fmla="*/ 1425184 w 1425184"/>
              <a:gd name="connsiteY5" fmla="*/ 165832 h 331664"/>
              <a:gd name="connsiteX6" fmla="*/ 1425183 w 1425184"/>
              <a:gd name="connsiteY6" fmla="*/ 165832 h 331664"/>
              <a:gd name="connsiteX7" fmla="*/ 1259351 w 1425184"/>
              <a:gd name="connsiteY7" fmla="*/ 331664 h 331664"/>
              <a:gd name="connsiteX8" fmla="*/ 165832 w 1425184"/>
              <a:gd name="connsiteY8" fmla="*/ 331663 h 331664"/>
              <a:gd name="connsiteX9" fmla="*/ 13032 w 1425184"/>
              <a:gd name="connsiteY9" fmla="*/ 230380 h 331664"/>
              <a:gd name="connsiteX10" fmla="*/ 0 w 1425184"/>
              <a:gd name="connsiteY10" fmla="*/ 165832 h 331664"/>
              <a:gd name="connsiteX11" fmla="*/ 13032 w 1425184"/>
              <a:gd name="connsiteY11" fmla="*/ 101283 h 331664"/>
              <a:gd name="connsiteX12" fmla="*/ 165832 w 1425184"/>
              <a:gd name="connsiteY12" fmla="*/ 0 h 33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5184" h="331664">
                <a:moveTo>
                  <a:pt x="0" y="165831"/>
                </a:moveTo>
                <a:lnTo>
                  <a:pt x="0" y="165832"/>
                </a:lnTo>
                <a:lnTo>
                  <a:pt x="0" y="165832"/>
                </a:lnTo>
                <a:close/>
                <a:moveTo>
                  <a:pt x="165832" y="0"/>
                </a:moveTo>
                <a:lnTo>
                  <a:pt x="1259352" y="0"/>
                </a:lnTo>
                <a:cubicBezTo>
                  <a:pt x="1350938" y="0"/>
                  <a:pt x="1425184" y="74246"/>
                  <a:pt x="1425184" y="165832"/>
                </a:cubicBezTo>
                <a:lnTo>
                  <a:pt x="1425183" y="165832"/>
                </a:lnTo>
                <a:cubicBezTo>
                  <a:pt x="1425183" y="257418"/>
                  <a:pt x="1350937" y="331664"/>
                  <a:pt x="1259351" y="331664"/>
                </a:cubicBezTo>
                <a:lnTo>
                  <a:pt x="165832" y="331663"/>
                </a:lnTo>
                <a:cubicBezTo>
                  <a:pt x="97143" y="331663"/>
                  <a:pt x="38207" y="289900"/>
                  <a:pt x="13032" y="230380"/>
                </a:cubicBezTo>
                <a:lnTo>
                  <a:pt x="0" y="165832"/>
                </a:lnTo>
                <a:lnTo>
                  <a:pt x="13032" y="101283"/>
                </a:lnTo>
                <a:cubicBezTo>
                  <a:pt x="38207" y="41764"/>
                  <a:pt x="97143" y="0"/>
                  <a:pt x="165832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关键词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3FBB0591-ABF2-4620-8304-586B2A5DD8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32177" y="5942256"/>
            <a:ext cx="1425184" cy="331664"/>
          </a:xfrm>
          <a:custGeom>
            <a:avLst/>
            <a:gdLst>
              <a:gd name="connsiteX0" fmla="*/ 0 w 1425184"/>
              <a:gd name="connsiteY0" fmla="*/ 165831 h 331664"/>
              <a:gd name="connsiteX1" fmla="*/ 0 w 1425184"/>
              <a:gd name="connsiteY1" fmla="*/ 165832 h 331664"/>
              <a:gd name="connsiteX2" fmla="*/ 0 w 1425184"/>
              <a:gd name="connsiteY2" fmla="*/ 165832 h 331664"/>
              <a:gd name="connsiteX3" fmla="*/ 165832 w 1425184"/>
              <a:gd name="connsiteY3" fmla="*/ 0 h 331664"/>
              <a:gd name="connsiteX4" fmla="*/ 1259352 w 1425184"/>
              <a:gd name="connsiteY4" fmla="*/ 0 h 331664"/>
              <a:gd name="connsiteX5" fmla="*/ 1425184 w 1425184"/>
              <a:gd name="connsiteY5" fmla="*/ 165832 h 331664"/>
              <a:gd name="connsiteX6" fmla="*/ 1425183 w 1425184"/>
              <a:gd name="connsiteY6" fmla="*/ 165832 h 331664"/>
              <a:gd name="connsiteX7" fmla="*/ 1259351 w 1425184"/>
              <a:gd name="connsiteY7" fmla="*/ 331664 h 331664"/>
              <a:gd name="connsiteX8" fmla="*/ 165832 w 1425184"/>
              <a:gd name="connsiteY8" fmla="*/ 331663 h 331664"/>
              <a:gd name="connsiteX9" fmla="*/ 13032 w 1425184"/>
              <a:gd name="connsiteY9" fmla="*/ 230380 h 331664"/>
              <a:gd name="connsiteX10" fmla="*/ 0 w 1425184"/>
              <a:gd name="connsiteY10" fmla="*/ 165832 h 331664"/>
              <a:gd name="connsiteX11" fmla="*/ 13032 w 1425184"/>
              <a:gd name="connsiteY11" fmla="*/ 101283 h 331664"/>
              <a:gd name="connsiteX12" fmla="*/ 165832 w 1425184"/>
              <a:gd name="connsiteY12" fmla="*/ 0 h 33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5184" h="331664">
                <a:moveTo>
                  <a:pt x="0" y="165831"/>
                </a:moveTo>
                <a:lnTo>
                  <a:pt x="0" y="165832"/>
                </a:lnTo>
                <a:lnTo>
                  <a:pt x="0" y="165832"/>
                </a:lnTo>
                <a:close/>
                <a:moveTo>
                  <a:pt x="165832" y="0"/>
                </a:moveTo>
                <a:lnTo>
                  <a:pt x="1259352" y="0"/>
                </a:lnTo>
                <a:cubicBezTo>
                  <a:pt x="1350938" y="0"/>
                  <a:pt x="1425184" y="74246"/>
                  <a:pt x="1425184" y="165832"/>
                </a:cubicBezTo>
                <a:lnTo>
                  <a:pt x="1425183" y="165832"/>
                </a:lnTo>
                <a:cubicBezTo>
                  <a:pt x="1425183" y="257418"/>
                  <a:pt x="1350937" y="331664"/>
                  <a:pt x="1259351" y="331664"/>
                </a:cubicBezTo>
                <a:lnTo>
                  <a:pt x="165832" y="331663"/>
                </a:lnTo>
                <a:cubicBezTo>
                  <a:pt x="97143" y="331663"/>
                  <a:pt x="38207" y="289900"/>
                  <a:pt x="13032" y="230380"/>
                </a:cubicBezTo>
                <a:lnTo>
                  <a:pt x="0" y="165832"/>
                </a:lnTo>
                <a:lnTo>
                  <a:pt x="13032" y="101283"/>
                </a:lnTo>
                <a:cubicBezTo>
                  <a:pt x="38207" y="41764"/>
                  <a:pt x="97143" y="0"/>
                  <a:pt x="165832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关键词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1A8A98D8-C0DE-490B-AF20-8024A13403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08118" y="5942256"/>
            <a:ext cx="1425184" cy="331664"/>
          </a:xfrm>
          <a:custGeom>
            <a:avLst/>
            <a:gdLst>
              <a:gd name="connsiteX0" fmla="*/ 0 w 1425184"/>
              <a:gd name="connsiteY0" fmla="*/ 165831 h 331664"/>
              <a:gd name="connsiteX1" fmla="*/ 0 w 1425184"/>
              <a:gd name="connsiteY1" fmla="*/ 165832 h 331664"/>
              <a:gd name="connsiteX2" fmla="*/ 0 w 1425184"/>
              <a:gd name="connsiteY2" fmla="*/ 165832 h 331664"/>
              <a:gd name="connsiteX3" fmla="*/ 165832 w 1425184"/>
              <a:gd name="connsiteY3" fmla="*/ 0 h 331664"/>
              <a:gd name="connsiteX4" fmla="*/ 1259352 w 1425184"/>
              <a:gd name="connsiteY4" fmla="*/ 0 h 331664"/>
              <a:gd name="connsiteX5" fmla="*/ 1425184 w 1425184"/>
              <a:gd name="connsiteY5" fmla="*/ 165832 h 331664"/>
              <a:gd name="connsiteX6" fmla="*/ 1425183 w 1425184"/>
              <a:gd name="connsiteY6" fmla="*/ 165832 h 331664"/>
              <a:gd name="connsiteX7" fmla="*/ 1259351 w 1425184"/>
              <a:gd name="connsiteY7" fmla="*/ 331664 h 331664"/>
              <a:gd name="connsiteX8" fmla="*/ 165832 w 1425184"/>
              <a:gd name="connsiteY8" fmla="*/ 331663 h 331664"/>
              <a:gd name="connsiteX9" fmla="*/ 13032 w 1425184"/>
              <a:gd name="connsiteY9" fmla="*/ 230380 h 331664"/>
              <a:gd name="connsiteX10" fmla="*/ 0 w 1425184"/>
              <a:gd name="connsiteY10" fmla="*/ 165832 h 331664"/>
              <a:gd name="connsiteX11" fmla="*/ 13032 w 1425184"/>
              <a:gd name="connsiteY11" fmla="*/ 101283 h 331664"/>
              <a:gd name="connsiteX12" fmla="*/ 165832 w 1425184"/>
              <a:gd name="connsiteY12" fmla="*/ 0 h 33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5184" h="331664">
                <a:moveTo>
                  <a:pt x="0" y="165831"/>
                </a:moveTo>
                <a:lnTo>
                  <a:pt x="0" y="165832"/>
                </a:lnTo>
                <a:lnTo>
                  <a:pt x="0" y="165832"/>
                </a:lnTo>
                <a:close/>
                <a:moveTo>
                  <a:pt x="165832" y="0"/>
                </a:moveTo>
                <a:lnTo>
                  <a:pt x="1259352" y="0"/>
                </a:lnTo>
                <a:cubicBezTo>
                  <a:pt x="1350938" y="0"/>
                  <a:pt x="1425184" y="74246"/>
                  <a:pt x="1425184" y="165832"/>
                </a:cubicBezTo>
                <a:lnTo>
                  <a:pt x="1425183" y="165832"/>
                </a:lnTo>
                <a:cubicBezTo>
                  <a:pt x="1425183" y="257418"/>
                  <a:pt x="1350937" y="331664"/>
                  <a:pt x="1259351" y="331664"/>
                </a:cubicBezTo>
                <a:lnTo>
                  <a:pt x="165832" y="331663"/>
                </a:lnTo>
                <a:cubicBezTo>
                  <a:pt x="97143" y="331663"/>
                  <a:pt x="38207" y="289900"/>
                  <a:pt x="13032" y="230380"/>
                </a:cubicBezTo>
                <a:lnTo>
                  <a:pt x="0" y="165832"/>
                </a:lnTo>
                <a:lnTo>
                  <a:pt x="13032" y="101283"/>
                </a:lnTo>
                <a:cubicBezTo>
                  <a:pt x="38207" y="41764"/>
                  <a:pt x="97143" y="0"/>
                  <a:pt x="165832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关键词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FF6E8978-AE49-4242-892D-6F05E44661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34638" y="6067555"/>
            <a:ext cx="1425184" cy="331664"/>
          </a:xfrm>
          <a:custGeom>
            <a:avLst/>
            <a:gdLst>
              <a:gd name="connsiteX0" fmla="*/ 0 w 1425184"/>
              <a:gd name="connsiteY0" fmla="*/ 165831 h 331664"/>
              <a:gd name="connsiteX1" fmla="*/ 0 w 1425184"/>
              <a:gd name="connsiteY1" fmla="*/ 165832 h 331664"/>
              <a:gd name="connsiteX2" fmla="*/ 0 w 1425184"/>
              <a:gd name="connsiteY2" fmla="*/ 165832 h 331664"/>
              <a:gd name="connsiteX3" fmla="*/ 165832 w 1425184"/>
              <a:gd name="connsiteY3" fmla="*/ 0 h 331664"/>
              <a:gd name="connsiteX4" fmla="*/ 1259352 w 1425184"/>
              <a:gd name="connsiteY4" fmla="*/ 0 h 331664"/>
              <a:gd name="connsiteX5" fmla="*/ 1425184 w 1425184"/>
              <a:gd name="connsiteY5" fmla="*/ 165832 h 331664"/>
              <a:gd name="connsiteX6" fmla="*/ 1425183 w 1425184"/>
              <a:gd name="connsiteY6" fmla="*/ 165832 h 331664"/>
              <a:gd name="connsiteX7" fmla="*/ 1259351 w 1425184"/>
              <a:gd name="connsiteY7" fmla="*/ 331664 h 331664"/>
              <a:gd name="connsiteX8" fmla="*/ 165832 w 1425184"/>
              <a:gd name="connsiteY8" fmla="*/ 331663 h 331664"/>
              <a:gd name="connsiteX9" fmla="*/ 13032 w 1425184"/>
              <a:gd name="connsiteY9" fmla="*/ 230380 h 331664"/>
              <a:gd name="connsiteX10" fmla="*/ 0 w 1425184"/>
              <a:gd name="connsiteY10" fmla="*/ 165832 h 331664"/>
              <a:gd name="connsiteX11" fmla="*/ 13032 w 1425184"/>
              <a:gd name="connsiteY11" fmla="*/ 101283 h 331664"/>
              <a:gd name="connsiteX12" fmla="*/ 165832 w 1425184"/>
              <a:gd name="connsiteY12" fmla="*/ 0 h 33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5184" h="331664">
                <a:moveTo>
                  <a:pt x="0" y="165831"/>
                </a:moveTo>
                <a:lnTo>
                  <a:pt x="0" y="165832"/>
                </a:lnTo>
                <a:lnTo>
                  <a:pt x="0" y="165832"/>
                </a:lnTo>
                <a:close/>
                <a:moveTo>
                  <a:pt x="165832" y="0"/>
                </a:moveTo>
                <a:lnTo>
                  <a:pt x="1259352" y="0"/>
                </a:lnTo>
                <a:cubicBezTo>
                  <a:pt x="1350938" y="0"/>
                  <a:pt x="1425184" y="74246"/>
                  <a:pt x="1425184" y="165832"/>
                </a:cubicBezTo>
                <a:lnTo>
                  <a:pt x="1425183" y="165832"/>
                </a:lnTo>
                <a:cubicBezTo>
                  <a:pt x="1425183" y="257418"/>
                  <a:pt x="1350937" y="331664"/>
                  <a:pt x="1259351" y="331664"/>
                </a:cubicBezTo>
                <a:lnTo>
                  <a:pt x="165832" y="331663"/>
                </a:lnTo>
                <a:cubicBezTo>
                  <a:pt x="97143" y="331663"/>
                  <a:pt x="38207" y="289900"/>
                  <a:pt x="13032" y="230380"/>
                </a:cubicBezTo>
                <a:lnTo>
                  <a:pt x="0" y="165832"/>
                </a:lnTo>
                <a:lnTo>
                  <a:pt x="13032" y="101283"/>
                </a:lnTo>
                <a:cubicBezTo>
                  <a:pt x="38207" y="41764"/>
                  <a:pt x="97143" y="0"/>
                  <a:pt x="165832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关键词</a:t>
            </a:r>
          </a:p>
        </p:txBody>
      </p:sp>
    </p:spTree>
    <p:extLst>
      <p:ext uri="{BB962C8B-B14F-4D97-AF65-F5344CB8AC3E}">
        <p14:creationId xmlns:p14="http://schemas.microsoft.com/office/powerpoint/2010/main" val="3419969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图片包含 建筑物, 户外, 天空, 水&#10;&#10;描述已自动生成">
            <a:extLst>
              <a:ext uri="{FF2B5EF4-FFF2-40B4-BE49-F238E27FC236}">
                <a16:creationId xmlns:a16="http://schemas.microsoft.com/office/drawing/2014/main" id="{3F3719AE-5629-4F0E-8F6A-91FAB0124E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6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61AC1AA-0EAF-4BAB-98A5-B4634A33A3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3000"/>
          </a:blip>
          <a:stretch>
            <a:fillRect/>
          </a:stretch>
        </p:blipFill>
        <p:spPr>
          <a:xfrm>
            <a:off x="-1828800" y="-4492478"/>
            <a:ext cx="15849600" cy="1584295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E27B3C8-BF27-4694-88DE-7AA30E6553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5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22176" cy="685799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2397AFB-8311-4481-B44D-4F1F4823F136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92427E8-A819-49BD-9E3D-87EB5BB86B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AB6CC6A-7C99-4ACB-8D72-50C4AC3D044C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EE1FA13-ED48-4A5D-8416-F5CC6181E8CF}"/>
              </a:ext>
            </a:extLst>
          </p:cNvPr>
          <p:cNvGrpSpPr/>
          <p:nvPr userDrawn="1"/>
        </p:nvGrpSpPr>
        <p:grpSpPr>
          <a:xfrm>
            <a:off x="2179772" y="1657819"/>
            <a:ext cx="620578" cy="480931"/>
            <a:chOff x="6042819" y="923130"/>
            <a:chExt cx="329804" cy="255589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80C29158-F8F2-4C6C-AA99-EBFFC584F7F2}"/>
                </a:ext>
              </a:extLst>
            </p:cNvPr>
            <p:cNvGrpSpPr/>
            <p:nvPr/>
          </p:nvGrpSpPr>
          <p:grpSpPr>
            <a:xfrm>
              <a:off x="6042819" y="923130"/>
              <a:ext cx="179785" cy="255589"/>
              <a:chOff x="6042819" y="923130"/>
              <a:chExt cx="179785" cy="255589"/>
            </a:xfrm>
          </p:grpSpPr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E16A65E6-A2BB-470B-A379-CB21FCE102EE}"/>
                  </a:ext>
                </a:extLst>
              </p:cNvPr>
              <p:cNvSpPr/>
              <p:nvPr/>
            </p:nvSpPr>
            <p:spPr>
              <a:xfrm flipH="1">
                <a:off x="6042819" y="1072357"/>
                <a:ext cx="106362" cy="10636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B5A2609A-577E-48CC-9925-37392D225FEA}"/>
                  </a:ext>
                </a:extLst>
              </p:cNvPr>
              <p:cNvCxnSpPr/>
              <p:nvPr/>
            </p:nvCxnSpPr>
            <p:spPr>
              <a:xfrm flipV="1">
                <a:off x="6056710" y="923130"/>
                <a:ext cx="165894" cy="165894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CB355F7-0012-4E33-BB32-695D71CD3624}"/>
                </a:ext>
              </a:extLst>
            </p:cNvPr>
            <p:cNvGrpSpPr/>
            <p:nvPr/>
          </p:nvGrpSpPr>
          <p:grpSpPr>
            <a:xfrm>
              <a:off x="6192838" y="923130"/>
              <a:ext cx="179785" cy="255589"/>
              <a:chOff x="6042819" y="923130"/>
              <a:chExt cx="179785" cy="255589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706B26FF-8422-4DA3-9950-479AF1047083}"/>
                  </a:ext>
                </a:extLst>
              </p:cNvPr>
              <p:cNvSpPr/>
              <p:nvPr/>
            </p:nvSpPr>
            <p:spPr>
              <a:xfrm flipH="1">
                <a:off x="6042819" y="1072357"/>
                <a:ext cx="106362" cy="10636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B307F470-A777-4BC6-8C79-F9A25196F61A}"/>
                  </a:ext>
                </a:extLst>
              </p:cNvPr>
              <p:cNvCxnSpPr/>
              <p:nvPr/>
            </p:nvCxnSpPr>
            <p:spPr>
              <a:xfrm flipV="1">
                <a:off x="6056710" y="923130"/>
                <a:ext cx="165894" cy="165894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D52CC863-5394-4793-B944-6D21BAF49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0935" y="1943403"/>
            <a:ext cx="8010130" cy="2335213"/>
          </a:xfrm>
          <a:prstGeom prst="rect">
            <a:avLst/>
          </a:prstGeom>
        </p:spPr>
        <p:txBody>
          <a:bodyPr anchor="ctr" anchorCtr="0"/>
          <a:lstStyle>
            <a:lvl1pPr marL="0" indent="0" algn="l" fontAlgn="ctr">
              <a:lnSpc>
                <a:spcPct val="130000"/>
              </a:lnSpc>
              <a:spcBef>
                <a:spcPts val="0"/>
              </a:spcBef>
              <a:buNone/>
              <a:defRPr sz="3600" spc="150" baseline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如果有需要</a:t>
            </a:r>
            <a:endParaRPr lang="en-US" altLang="zh-CN" dirty="0"/>
          </a:p>
          <a:p>
            <a:pPr lvl="0"/>
            <a:r>
              <a:rPr lang="zh-CN" altLang="en-US" dirty="0"/>
              <a:t>这里可以放一句名人名言。</a:t>
            </a:r>
            <a:endParaRPr lang="en-US" altLang="zh-CN" dirty="0"/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C282CED7-A74B-44AE-A487-B06092FF9979}"/>
              </a:ext>
            </a:extLst>
          </p:cNvPr>
          <p:cNvCxnSpPr>
            <a:cxnSpLocks/>
          </p:cNvCxnSpPr>
          <p:nvPr userDrawn="1"/>
        </p:nvCxnSpPr>
        <p:spPr>
          <a:xfrm>
            <a:off x="2179772" y="4278616"/>
            <a:ext cx="792129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占位符 18">
            <a:extLst>
              <a:ext uri="{FF2B5EF4-FFF2-40B4-BE49-F238E27FC236}">
                <a16:creationId xmlns:a16="http://schemas.microsoft.com/office/drawing/2014/main" id="{16A92B9B-2658-4757-96DF-5A5B5828DE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1965" y="4432878"/>
            <a:ext cx="1689100" cy="400050"/>
          </a:xfrm>
          <a:prstGeom prst="rect">
            <a:avLst/>
          </a:prstGeom>
        </p:spPr>
        <p:txBody>
          <a:bodyPr rIns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By </a:t>
            </a:r>
            <a:r>
              <a:rPr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1814057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AE28BBEE-6E54-4EE3-9AA5-BE059A1AF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-1828800" y="-4492478"/>
            <a:ext cx="15849600" cy="15842956"/>
          </a:xfrm>
          <a:prstGeom prst="rect">
            <a:avLst/>
          </a:prstGeom>
        </p:spPr>
      </p:pic>
      <p:pic>
        <p:nvPicPr>
          <p:cNvPr id="49" name="图片 48" descr="图片包含 建筑物, 户外, 天空, 水&#10;&#10;描述已自动生成">
            <a:extLst>
              <a:ext uri="{FF2B5EF4-FFF2-40B4-BE49-F238E27FC236}">
                <a16:creationId xmlns:a16="http://schemas.microsoft.com/office/drawing/2014/main" id="{20EA25BB-74DE-49E0-AF6C-526936262C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644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4BBB186B-0317-4090-B11E-F7AEAA6609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5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22176" cy="6857999"/>
          </a:xfrm>
          <a:prstGeom prst="rect">
            <a:avLst/>
          </a:prstGeom>
        </p:spPr>
      </p:pic>
      <p:sp>
        <p:nvSpPr>
          <p:cNvPr id="51" name="矩形 50">
            <a:extLst>
              <a:ext uri="{FF2B5EF4-FFF2-40B4-BE49-F238E27FC236}">
                <a16:creationId xmlns:a16="http://schemas.microsoft.com/office/drawing/2014/main" id="{6C9451A7-8AAD-4DBE-BD7F-F5BE05374D5D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2069C230-1042-4562-B7F6-E23E396022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2FB2F023-4341-4D86-8960-311AF2B6BB98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dirty="0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6C1AB7E4-0DEA-48F1-AF91-93930F545BDF}"/>
              </a:ext>
            </a:extLst>
          </p:cNvPr>
          <p:cNvGrpSpPr/>
          <p:nvPr userDrawn="1"/>
        </p:nvGrpSpPr>
        <p:grpSpPr>
          <a:xfrm>
            <a:off x="2581275" y="1969454"/>
            <a:ext cx="7029450" cy="256858"/>
            <a:chOff x="2581275" y="1751010"/>
            <a:chExt cx="7029450" cy="256858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FF1670B5-2BD0-4565-AA02-DAADFCA81050}"/>
                </a:ext>
              </a:extLst>
            </p:cNvPr>
            <p:cNvGrpSpPr/>
            <p:nvPr/>
          </p:nvGrpSpPr>
          <p:grpSpPr>
            <a:xfrm>
              <a:off x="2581275" y="1962149"/>
              <a:ext cx="7029450" cy="45719"/>
              <a:chOff x="838200" y="1962150"/>
              <a:chExt cx="10858500" cy="0"/>
            </a:xfrm>
          </p:grpSpPr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0623E156-4F4B-4FCE-A087-322B12CF123B}"/>
                  </a:ext>
                </a:extLst>
              </p:cNvPr>
              <p:cNvCxnSpPr/>
              <p:nvPr/>
            </p:nvCxnSpPr>
            <p:spPr>
              <a:xfrm>
                <a:off x="838200" y="1962150"/>
                <a:ext cx="4629150" cy="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BD73A97F-B2E2-421C-BEDC-DE977B7ACB85}"/>
                  </a:ext>
                </a:extLst>
              </p:cNvPr>
              <p:cNvCxnSpPr/>
              <p:nvPr/>
            </p:nvCxnSpPr>
            <p:spPr>
              <a:xfrm>
                <a:off x="7067550" y="1962150"/>
                <a:ext cx="4629150" cy="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CA293CB2-E8A3-422E-B4ED-E78402BE3FC8}"/>
                </a:ext>
              </a:extLst>
            </p:cNvPr>
            <p:cNvGrpSpPr/>
            <p:nvPr/>
          </p:nvGrpSpPr>
          <p:grpSpPr>
            <a:xfrm>
              <a:off x="5931098" y="1751010"/>
              <a:ext cx="329804" cy="255589"/>
              <a:chOff x="6042819" y="923130"/>
              <a:chExt cx="329804" cy="255589"/>
            </a:xfrm>
          </p:grpSpPr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486B1D97-E8F6-45B4-A00D-F36EE46E7A4D}"/>
                  </a:ext>
                </a:extLst>
              </p:cNvPr>
              <p:cNvGrpSpPr/>
              <p:nvPr/>
            </p:nvGrpSpPr>
            <p:grpSpPr>
              <a:xfrm>
                <a:off x="6042819" y="923130"/>
                <a:ext cx="179785" cy="255589"/>
                <a:chOff x="6042819" y="923130"/>
                <a:chExt cx="179785" cy="255589"/>
              </a:xfrm>
            </p:grpSpPr>
            <p:sp>
              <p:nvSpPr>
                <p:cNvPr id="33" name="椭圆 32">
                  <a:extLst>
                    <a:ext uri="{FF2B5EF4-FFF2-40B4-BE49-F238E27FC236}">
                      <a16:creationId xmlns:a16="http://schemas.microsoft.com/office/drawing/2014/main" id="{55AF4A26-154E-4ABC-A669-ACA93063C8FC}"/>
                    </a:ext>
                  </a:extLst>
                </p:cNvPr>
                <p:cNvSpPr/>
                <p:nvPr/>
              </p:nvSpPr>
              <p:spPr>
                <a:xfrm flipH="1">
                  <a:off x="6042819" y="1072357"/>
                  <a:ext cx="106362" cy="106362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34" name="直接连接符 33">
                  <a:extLst>
                    <a:ext uri="{FF2B5EF4-FFF2-40B4-BE49-F238E27FC236}">
                      <a16:creationId xmlns:a16="http://schemas.microsoft.com/office/drawing/2014/main" id="{8029A8F6-B986-440F-BCF2-EB79B0FDA7E0}"/>
                    </a:ext>
                  </a:extLst>
                </p:cNvPr>
                <p:cNvCxnSpPr/>
                <p:nvPr/>
              </p:nvCxnSpPr>
              <p:spPr>
                <a:xfrm flipV="1">
                  <a:off x="6056710" y="923130"/>
                  <a:ext cx="165894" cy="1658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9">
                <a:extLst>
                  <a:ext uri="{FF2B5EF4-FFF2-40B4-BE49-F238E27FC236}">
                    <a16:creationId xmlns:a16="http://schemas.microsoft.com/office/drawing/2014/main" id="{C0DA23BC-DC79-4752-8C05-93E6E9A238DC}"/>
                  </a:ext>
                </a:extLst>
              </p:cNvPr>
              <p:cNvGrpSpPr/>
              <p:nvPr/>
            </p:nvGrpSpPr>
            <p:grpSpPr>
              <a:xfrm>
                <a:off x="6192838" y="923130"/>
                <a:ext cx="179785" cy="255589"/>
                <a:chOff x="6042819" y="923130"/>
                <a:chExt cx="179785" cy="255589"/>
              </a:xfrm>
            </p:grpSpPr>
            <p:sp>
              <p:nvSpPr>
                <p:cNvPr id="31" name="椭圆 30">
                  <a:extLst>
                    <a:ext uri="{FF2B5EF4-FFF2-40B4-BE49-F238E27FC236}">
                      <a16:creationId xmlns:a16="http://schemas.microsoft.com/office/drawing/2014/main" id="{C15EF4DE-5F87-46D4-9112-76A1052EBDF7}"/>
                    </a:ext>
                  </a:extLst>
                </p:cNvPr>
                <p:cNvSpPr/>
                <p:nvPr/>
              </p:nvSpPr>
              <p:spPr>
                <a:xfrm flipH="1">
                  <a:off x="6042819" y="1072357"/>
                  <a:ext cx="106362" cy="106362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32" name="直接连接符 31">
                  <a:extLst>
                    <a:ext uri="{FF2B5EF4-FFF2-40B4-BE49-F238E27FC236}">
                      <a16:creationId xmlns:a16="http://schemas.microsoft.com/office/drawing/2014/main" id="{E7A9B8D6-8ECC-47E3-AE7F-0F9235AB6221}"/>
                    </a:ext>
                  </a:extLst>
                </p:cNvPr>
                <p:cNvCxnSpPr/>
                <p:nvPr/>
              </p:nvCxnSpPr>
              <p:spPr>
                <a:xfrm flipV="1">
                  <a:off x="6056710" y="923130"/>
                  <a:ext cx="165894" cy="1658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29914CF9-E0DC-45C9-9B85-FD36AA498F61}"/>
              </a:ext>
            </a:extLst>
          </p:cNvPr>
          <p:cNvGrpSpPr/>
          <p:nvPr userDrawn="1"/>
        </p:nvGrpSpPr>
        <p:grpSpPr>
          <a:xfrm flipH="1" flipV="1">
            <a:off x="2581275" y="4433254"/>
            <a:ext cx="7029450" cy="256858"/>
            <a:chOff x="2581275" y="1751010"/>
            <a:chExt cx="7029450" cy="256858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07BA9A80-27EC-4BF5-9469-39CBE35D18AB}"/>
                </a:ext>
              </a:extLst>
            </p:cNvPr>
            <p:cNvGrpSpPr/>
            <p:nvPr/>
          </p:nvGrpSpPr>
          <p:grpSpPr>
            <a:xfrm>
              <a:off x="2581275" y="1962149"/>
              <a:ext cx="7029450" cy="45719"/>
              <a:chOff x="838200" y="1962150"/>
              <a:chExt cx="10858500" cy="0"/>
            </a:xfrm>
          </p:grpSpPr>
          <p:cxnSp>
            <p:nvCxnSpPr>
              <p:cNvPr id="46" name="直接连接符 45">
                <a:extLst>
                  <a:ext uri="{FF2B5EF4-FFF2-40B4-BE49-F238E27FC236}">
                    <a16:creationId xmlns:a16="http://schemas.microsoft.com/office/drawing/2014/main" id="{D637FF05-18AB-4769-8564-3A28B489D94D}"/>
                  </a:ext>
                </a:extLst>
              </p:cNvPr>
              <p:cNvCxnSpPr/>
              <p:nvPr/>
            </p:nvCxnSpPr>
            <p:spPr>
              <a:xfrm>
                <a:off x="838200" y="1962150"/>
                <a:ext cx="4629150" cy="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>
                <a:extLst>
                  <a:ext uri="{FF2B5EF4-FFF2-40B4-BE49-F238E27FC236}">
                    <a16:creationId xmlns:a16="http://schemas.microsoft.com/office/drawing/2014/main" id="{B76C011A-858D-4793-9A5B-019D05D949F4}"/>
                  </a:ext>
                </a:extLst>
              </p:cNvPr>
              <p:cNvCxnSpPr/>
              <p:nvPr/>
            </p:nvCxnSpPr>
            <p:spPr>
              <a:xfrm>
                <a:off x="7067550" y="1962150"/>
                <a:ext cx="4629150" cy="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91EE2281-3B3B-45E1-A6EB-F250C9CCA5EF}"/>
                </a:ext>
              </a:extLst>
            </p:cNvPr>
            <p:cNvGrpSpPr/>
            <p:nvPr/>
          </p:nvGrpSpPr>
          <p:grpSpPr>
            <a:xfrm>
              <a:off x="5931098" y="1751010"/>
              <a:ext cx="329804" cy="255589"/>
              <a:chOff x="6042819" y="923130"/>
              <a:chExt cx="329804" cy="255589"/>
            </a:xfrm>
          </p:grpSpPr>
          <p:grpSp>
            <p:nvGrpSpPr>
              <p:cNvPr id="40" name="组合 39">
                <a:extLst>
                  <a:ext uri="{FF2B5EF4-FFF2-40B4-BE49-F238E27FC236}">
                    <a16:creationId xmlns:a16="http://schemas.microsoft.com/office/drawing/2014/main" id="{57060F02-67A7-4ED2-BFC8-2EC48FC42E38}"/>
                  </a:ext>
                </a:extLst>
              </p:cNvPr>
              <p:cNvGrpSpPr/>
              <p:nvPr/>
            </p:nvGrpSpPr>
            <p:grpSpPr>
              <a:xfrm>
                <a:off x="6042819" y="923130"/>
                <a:ext cx="179785" cy="255589"/>
                <a:chOff x="6042819" y="923130"/>
                <a:chExt cx="179785" cy="255589"/>
              </a:xfrm>
            </p:grpSpPr>
            <p:sp>
              <p:nvSpPr>
                <p:cNvPr id="44" name="椭圆 43">
                  <a:extLst>
                    <a:ext uri="{FF2B5EF4-FFF2-40B4-BE49-F238E27FC236}">
                      <a16:creationId xmlns:a16="http://schemas.microsoft.com/office/drawing/2014/main" id="{EB65431A-17ED-4B3F-922C-B6FFE50CD918}"/>
                    </a:ext>
                  </a:extLst>
                </p:cNvPr>
                <p:cNvSpPr/>
                <p:nvPr/>
              </p:nvSpPr>
              <p:spPr>
                <a:xfrm flipH="1">
                  <a:off x="6042819" y="1072357"/>
                  <a:ext cx="106362" cy="106362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45" name="直接连接符 44">
                  <a:extLst>
                    <a:ext uri="{FF2B5EF4-FFF2-40B4-BE49-F238E27FC236}">
                      <a16:creationId xmlns:a16="http://schemas.microsoft.com/office/drawing/2014/main" id="{3E608518-716C-473F-A789-33A1E70B4FF8}"/>
                    </a:ext>
                  </a:extLst>
                </p:cNvPr>
                <p:cNvCxnSpPr/>
                <p:nvPr/>
              </p:nvCxnSpPr>
              <p:spPr>
                <a:xfrm flipV="1">
                  <a:off x="6056710" y="923130"/>
                  <a:ext cx="165894" cy="1658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组合 40">
                <a:extLst>
                  <a:ext uri="{FF2B5EF4-FFF2-40B4-BE49-F238E27FC236}">
                    <a16:creationId xmlns:a16="http://schemas.microsoft.com/office/drawing/2014/main" id="{A639ABFB-2F6F-45B4-841D-F6B6237EE74F}"/>
                  </a:ext>
                </a:extLst>
              </p:cNvPr>
              <p:cNvGrpSpPr/>
              <p:nvPr/>
            </p:nvGrpSpPr>
            <p:grpSpPr>
              <a:xfrm>
                <a:off x="6192838" y="923130"/>
                <a:ext cx="179785" cy="255589"/>
                <a:chOff x="6042819" y="923130"/>
                <a:chExt cx="179785" cy="255589"/>
              </a:xfrm>
            </p:grpSpPr>
            <p:sp>
              <p:nvSpPr>
                <p:cNvPr id="42" name="椭圆 41">
                  <a:extLst>
                    <a:ext uri="{FF2B5EF4-FFF2-40B4-BE49-F238E27FC236}">
                      <a16:creationId xmlns:a16="http://schemas.microsoft.com/office/drawing/2014/main" id="{413F9310-A971-40D0-B283-43B5E3CFFB01}"/>
                    </a:ext>
                  </a:extLst>
                </p:cNvPr>
                <p:cNvSpPr/>
                <p:nvPr/>
              </p:nvSpPr>
              <p:spPr>
                <a:xfrm flipH="1">
                  <a:off x="6042819" y="1072357"/>
                  <a:ext cx="106362" cy="106362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43" name="直接连接符 42">
                  <a:extLst>
                    <a:ext uri="{FF2B5EF4-FFF2-40B4-BE49-F238E27FC236}">
                      <a16:creationId xmlns:a16="http://schemas.microsoft.com/office/drawing/2014/main" id="{C5295BA3-5A66-4AA7-858A-B7BD80FAEB89}"/>
                    </a:ext>
                  </a:extLst>
                </p:cNvPr>
                <p:cNvCxnSpPr/>
                <p:nvPr/>
              </p:nvCxnSpPr>
              <p:spPr>
                <a:xfrm flipV="1">
                  <a:off x="6056710" y="923130"/>
                  <a:ext cx="165894" cy="1658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8" name="文本占位符 47">
            <a:extLst>
              <a:ext uri="{FF2B5EF4-FFF2-40B4-BE49-F238E27FC236}">
                <a16:creationId xmlns:a16="http://schemas.microsoft.com/office/drawing/2014/main" id="{B6BA7C6B-3212-4CC0-9964-C1E79DB292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51708" y="2072136"/>
            <a:ext cx="7086600" cy="2335213"/>
          </a:xfrm>
          <a:prstGeom prst="rect">
            <a:avLst/>
          </a:prstGeom>
        </p:spPr>
        <p:txBody>
          <a:bodyPr anchor="ctr" anchorCtr="0"/>
          <a:lstStyle>
            <a:lvl1pPr marL="0" indent="0" algn="ctr" fontAlgn="ctr">
              <a:lnSpc>
                <a:spcPct val="130000"/>
              </a:lnSpc>
              <a:spcBef>
                <a:spcPts val="0"/>
              </a:spcBef>
              <a:buNone/>
              <a:defRPr sz="3600" spc="150" baseline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如果你需要用一句话来总结</a:t>
            </a:r>
            <a:endParaRPr lang="en-US" altLang="zh-CN" dirty="0"/>
          </a:p>
          <a:p>
            <a:pPr lvl="0"/>
            <a:r>
              <a:rPr lang="zh-CN" altLang="en-US" dirty="0"/>
              <a:t>你的观点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623998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天空, 户外, 建筑物, 拱门&#10;&#10;描述已自动生成">
            <a:extLst>
              <a:ext uri="{FF2B5EF4-FFF2-40B4-BE49-F238E27FC236}">
                <a16:creationId xmlns:a16="http://schemas.microsoft.com/office/drawing/2014/main" id="{F052C6A6-F131-4968-930C-6A4BCED093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23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449C0B7-A787-4E77-A55B-09F1E0C82D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5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8" y="1"/>
            <a:ext cx="12222176" cy="6857999"/>
          </a:xfrm>
          <a:prstGeom prst="rect">
            <a:avLst/>
          </a:prstGeom>
        </p:spPr>
      </p:pic>
      <p:sp>
        <p:nvSpPr>
          <p:cNvPr id="53" name="矩形 52">
            <a:extLst>
              <a:ext uri="{FF2B5EF4-FFF2-40B4-BE49-F238E27FC236}">
                <a16:creationId xmlns:a16="http://schemas.microsoft.com/office/drawing/2014/main" id="{7EB3DBB9-54F1-42BD-A2F3-380F8A13B5F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7C578D5B-D0B8-484E-B145-57D683A847B5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46AA2521-6E4E-4F7C-A852-4AD3EF6D40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D55867F1-652C-4B94-B752-E8B00DBE5E9C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chemeClr val="accent1">
                  <a:alpha val="27000"/>
                </a:schemeClr>
              </a:gs>
              <a:gs pos="24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图片 54">
            <a:extLst>
              <a:ext uri="{FF2B5EF4-FFF2-40B4-BE49-F238E27FC236}">
                <a16:creationId xmlns:a16="http://schemas.microsoft.com/office/drawing/2014/main" id="{E3A3C34D-89B3-454F-87AE-8B4F7E4EE2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1589" t="15782" r="11682" b="57161"/>
          <a:stretch/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95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969D6C-F3B9-4D14-9416-F4F35D6E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43" y="233236"/>
            <a:ext cx="9892573" cy="50411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B48EBDF-FD76-4752-A0D9-395B3AD9EE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 sz="1150" spc="90"/>
              <a:t>Page </a:t>
            </a:r>
            <a:fld id="{7CFB1EEF-B761-4911-A2FD-18DBD3241D03}" type="slidenum">
              <a:rPr lang="zh-CN" altLang="en-US" sz="1150" spc="90" smtClean="0"/>
              <a:pPr/>
              <a:t>‹#›</a:t>
            </a:fld>
            <a:endParaRPr lang="zh-CN" altLang="en-US" sz="1150" spc="90" dirty="0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2D6B930B-FFF3-4A2D-B785-ED81FA3DBAEA}"/>
              </a:ext>
            </a:extLst>
          </p:cNvPr>
          <p:cNvCxnSpPr>
            <a:cxnSpLocks/>
          </p:cNvCxnSpPr>
          <p:nvPr userDrawn="1"/>
        </p:nvCxnSpPr>
        <p:spPr>
          <a:xfrm>
            <a:off x="442913" y="6416675"/>
            <a:ext cx="113061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id="{422361B5-A2D4-4EE9-8943-AC6B828ECBB9}"/>
              </a:ext>
            </a:extLst>
          </p:cNvPr>
          <p:cNvGrpSpPr/>
          <p:nvPr userDrawn="1"/>
        </p:nvGrpSpPr>
        <p:grpSpPr>
          <a:xfrm>
            <a:off x="449272" y="5957888"/>
            <a:ext cx="11304000" cy="146154"/>
            <a:chOff x="449272" y="5957888"/>
            <a:chExt cx="11304000" cy="146154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6FA5624A-BDA4-49FC-B6E0-5EE7A35269EE}"/>
                </a:ext>
              </a:extLst>
            </p:cNvPr>
            <p:cNvGrpSpPr/>
            <p:nvPr/>
          </p:nvGrpSpPr>
          <p:grpSpPr>
            <a:xfrm>
              <a:off x="449272" y="6021492"/>
              <a:ext cx="11304000" cy="82550"/>
              <a:chOff x="654105" y="2940050"/>
              <a:chExt cx="10686995" cy="82550"/>
            </a:xfrm>
          </p:grpSpPr>
          <p:cxnSp>
            <p:nvCxnSpPr>
              <p:cNvPr id="69" name="直接连接符 68">
                <a:extLst>
                  <a:ext uri="{FF2B5EF4-FFF2-40B4-BE49-F238E27FC236}">
                    <a16:creationId xmlns:a16="http://schemas.microsoft.com/office/drawing/2014/main" id="{CACBDBFC-BEDD-4D78-8074-26339047EC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4105" y="3022600"/>
                <a:ext cx="10686995" cy="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>
                <a:extLst>
                  <a:ext uri="{FF2B5EF4-FFF2-40B4-BE49-F238E27FC236}">
                    <a16:creationId xmlns:a16="http://schemas.microsoft.com/office/drawing/2014/main" id="{370479B0-7B27-4D67-9211-B94389B58F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258550" y="2940050"/>
                <a:ext cx="82550" cy="8255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02623791-8871-4968-981A-E264E180736B}"/>
                </a:ext>
              </a:extLst>
            </p:cNvPr>
            <p:cNvGrpSpPr/>
            <p:nvPr/>
          </p:nvGrpSpPr>
          <p:grpSpPr>
            <a:xfrm>
              <a:off x="796608" y="5957888"/>
              <a:ext cx="10495281" cy="146154"/>
              <a:chOff x="796608" y="5957888"/>
              <a:chExt cx="10495281" cy="146154"/>
            </a:xfrm>
          </p:grpSpPr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6C2DD706-A54D-4565-AC94-656CEAE743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6608" y="5957888"/>
                <a:ext cx="0" cy="146154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EC6ABEA2-D2B6-45D3-BCFF-00272AED99F3}"/>
                  </a:ext>
                </a:extLst>
              </p:cNvPr>
              <p:cNvCxnSpPr/>
              <p:nvPr/>
            </p:nvCxnSpPr>
            <p:spPr>
              <a:xfrm>
                <a:off x="971529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id="{28A179BA-7498-4B0E-BBB5-B020FA03742F}"/>
                  </a:ext>
                </a:extLst>
              </p:cNvPr>
              <p:cNvCxnSpPr/>
              <p:nvPr/>
            </p:nvCxnSpPr>
            <p:spPr>
              <a:xfrm>
                <a:off x="1146450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id="{B3A3EEA4-658D-4130-BCDA-98A8DDC23D6C}"/>
                  </a:ext>
                </a:extLst>
              </p:cNvPr>
              <p:cNvCxnSpPr/>
              <p:nvPr/>
            </p:nvCxnSpPr>
            <p:spPr>
              <a:xfrm>
                <a:off x="1321371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>
                <a:extLst>
                  <a:ext uri="{FF2B5EF4-FFF2-40B4-BE49-F238E27FC236}">
                    <a16:creationId xmlns:a16="http://schemas.microsoft.com/office/drawing/2014/main" id="{635F0073-6072-47B4-B085-D7483A3245AD}"/>
                  </a:ext>
                </a:extLst>
              </p:cNvPr>
              <p:cNvCxnSpPr/>
              <p:nvPr/>
            </p:nvCxnSpPr>
            <p:spPr>
              <a:xfrm>
                <a:off x="1496292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C43FDE12-A6AA-44BE-8E3F-7D2381643F3D}"/>
                  </a:ext>
                </a:extLst>
              </p:cNvPr>
              <p:cNvCxnSpPr/>
              <p:nvPr/>
            </p:nvCxnSpPr>
            <p:spPr>
              <a:xfrm>
                <a:off x="1846134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4699AF41-D0BF-4BFB-98A3-781E69F635FC}"/>
                  </a:ext>
                </a:extLst>
              </p:cNvPr>
              <p:cNvCxnSpPr/>
              <p:nvPr/>
            </p:nvCxnSpPr>
            <p:spPr>
              <a:xfrm>
                <a:off x="2021055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>
                <a:extLst>
                  <a:ext uri="{FF2B5EF4-FFF2-40B4-BE49-F238E27FC236}">
                    <a16:creationId xmlns:a16="http://schemas.microsoft.com/office/drawing/2014/main" id="{617C91FE-512F-485D-BA10-2F6C826D6E71}"/>
                  </a:ext>
                </a:extLst>
              </p:cNvPr>
              <p:cNvCxnSpPr/>
              <p:nvPr/>
            </p:nvCxnSpPr>
            <p:spPr>
              <a:xfrm>
                <a:off x="2195976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263632C1-9C4F-425A-A407-CADBA6FEBB04}"/>
                  </a:ext>
                </a:extLst>
              </p:cNvPr>
              <p:cNvCxnSpPr/>
              <p:nvPr/>
            </p:nvCxnSpPr>
            <p:spPr>
              <a:xfrm>
                <a:off x="2370897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>
                <a:extLst>
                  <a:ext uri="{FF2B5EF4-FFF2-40B4-BE49-F238E27FC236}">
                    <a16:creationId xmlns:a16="http://schemas.microsoft.com/office/drawing/2014/main" id="{03DA412A-FE95-4CBD-B204-D009FE13E423}"/>
                  </a:ext>
                </a:extLst>
              </p:cNvPr>
              <p:cNvCxnSpPr/>
              <p:nvPr/>
            </p:nvCxnSpPr>
            <p:spPr>
              <a:xfrm>
                <a:off x="2720739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CF7C0479-500D-4DAE-B764-0FD01C067BA1}"/>
                  </a:ext>
                </a:extLst>
              </p:cNvPr>
              <p:cNvCxnSpPr/>
              <p:nvPr/>
            </p:nvCxnSpPr>
            <p:spPr>
              <a:xfrm>
                <a:off x="2895660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A64237F8-9D2E-45A6-B32B-5E16B3AB687B}"/>
                  </a:ext>
                </a:extLst>
              </p:cNvPr>
              <p:cNvCxnSpPr/>
              <p:nvPr/>
            </p:nvCxnSpPr>
            <p:spPr>
              <a:xfrm>
                <a:off x="3070581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F7C85DA7-D49A-4995-9528-8EF1E338C22A}"/>
                  </a:ext>
                </a:extLst>
              </p:cNvPr>
              <p:cNvCxnSpPr/>
              <p:nvPr/>
            </p:nvCxnSpPr>
            <p:spPr>
              <a:xfrm>
                <a:off x="3245502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6C5B2E0C-F076-4D3F-87DA-269413C02060}"/>
                  </a:ext>
                </a:extLst>
              </p:cNvPr>
              <p:cNvCxnSpPr/>
              <p:nvPr/>
            </p:nvCxnSpPr>
            <p:spPr>
              <a:xfrm>
                <a:off x="3595344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id="{6E40A7B2-6B40-47EB-9204-DDA81FB953B7}"/>
                  </a:ext>
                </a:extLst>
              </p:cNvPr>
              <p:cNvCxnSpPr/>
              <p:nvPr/>
            </p:nvCxnSpPr>
            <p:spPr>
              <a:xfrm>
                <a:off x="3770265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C08FC2B4-F708-4AE9-8867-6F3C1447A7C6}"/>
                  </a:ext>
                </a:extLst>
              </p:cNvPr>
              <p:cNvCxnSpPr/>
              <p:nvPr/>
            </p:nvCxnSpPr>
            <p:spPr>
              <a:xfrm>
                <a:off x="3945186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id="{F94EA868-044F-4DC0-A246-FA98E26EF623}"/>
                  </a:ext>
                </a:extLst>
              </p:cNvPr>
              <p:cNvCxnSpPr/>
              <p:nvPr/>
            </p:nvCxnSpPr>
            <p:spPr>
              <a:xfrm>
                <a:off x="4120107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>
                <a:extLst>
                  <a:ext uri="{FF2B5EF4-FFF2-40B4-BE49-F238E27FC236}">
                    <a16:creationId xmlns:a16="http://schemas.microsoft.com/office/drawing/2014/main" id="{410A65D4-EFBF-4FED-BC69-B6EE9727D7B9}"/>
                  </a:ext>
                </a:extLst>
              </p:cNvPr>
              <p:cNvCxnSpPr/>
              <p:nvPr/>
            </p:nvCxnSpPr>
            <p:spPr>
              <a:xfrm>
                <a:off x="4469949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2B81C7CB-1736-446D-B515-B4EBF8E2CB57}"/>
                  </a:ext>
                </a:extLst>
              </p:cNvPr>
              <p:cNvCxnSpPr/>
              <p:nvPr/>
            </p:nvCxnSpPr>
            <p:spPr>
              <a:xfrm>
                <a:off x="4644870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EBBEF6BC-4A37-4394-9E60-11AB4AC6BE14}"/>
                  </a:ext>
                </a:extLst>
              </p:cNvPr>
              <p:cNvCxnSpPr/>
              <p:nvPr/>
            </p:nvCxnSpPr>
            <p:spPr>
              <a:xfrm>
                <a:off x="4819791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B15265B3-CB25-44D4-BF39-8A7395970FD1}"/>
                  </a:ext>
                </a:extLst>
              </p:cNvPr>
              <p:cNvCxnSpPr/>
              <p:nvPr/>
            </p:nvCxnSpPr>
            <p:spPr>
              <a:xfrm>
                <a:off x="4994712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91440609-909A-4B41-9C59-54BFC3AEDC9A}"/>
                  </a:ext>
                </a:extLst>
              </p:cNvPr>
              <p:cNvCxnSpPr/>
              <p:nvPr/>
            </p:nvCxnSpPr>
            <p:spPr>
              <a:xfrm>
                <a:off x="5344554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2B9B72B3-44E5-4E23-8E1A-1891EC011B6C}"/>
                  </a:ext>
                </a:extLst>
              </p:cNvPr>
              <p:cNvCxnSpPr/>
              <p:nvPr/>
            </p:nvCxnSpPr>
            <p:spPr>
              <a:xfrm>
                <a:off x="5519475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50313828-0E1F-4D6D-85B2-3DAD79800070}"/>
                  </a:ext>
                </a:extLst>
              </p:cNvPr>
              <p:cNvCxnSpPr/>
              <p:nvPr/>
            </p:nvCxnSpPr>
            <p:spPr>
              <a:xfrm>
                <a:off x="5694396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216BAA4B-E396-4555-AD6F-A6F28F797D05}"/>
                  </a:ext>
                </a:extLst>
              </p:cNvPr>
              <p:cNvCxnSpPr/>
              <p:nvPr/>
            </p:nvCxnSpPr>
            <p:spPr>
              <a:xfrm>
                <a:off x="5869317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F9720DD2-19E8-48BB-BFCB-A36A395B0280}"/>
                  </a:ext>
                </a:extLst>
              </p:cNvPr>
              <p:cNvCxnSpPr/>
              <p:nvPr/>
            </p:nvCxnSpPr>
            <p:spPr>
              <a:xfrm>
                <a:off x="6219159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0C801F96-1C32-4D1E-AE79-240D18015C47}"/>
                  </a:ext>
                </a:extLst>
              </p:cNvPr>
              <p:cNvCxnSpPr/>
              <p:nvPr/>
            </p:nvCxnSpPr>
            <p:spPr>
              <a:xfrm>
                <a:off x="6394080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3D4202F5-2CAF-42B5-80DB-4FA398C3B311}"/>
                  </a:ext>
                </a:extLst>
              </p:cNvPr>
              <p:cNvCxnSpPr/>
              <p:nvPr/>
            </p:nvCxnSpPr>
            <p:spPr>
              <a:xfrm>
                <a:off x="6569001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EB692A6D-AB4F-47EC-837E-2A099A10B510}"/>
                  </a:ext>
                </a:extLst>
              </p:cNvPr>
              <p:cNvCxnSpPr/>
              <p:nvPr/>
            </p:nvCxnSpPr>
            <p:spPr>
              <a:xfrm>
                <a:off x="6743922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A15BA460-DBDB-4BA7-8D2F-2E274D76386B}"/>
                  </a:ext>
                </a:extLst>
              </p:cNvPr>
              <p:cNvCxnSpPr/>
              <p:nvPr/>
            </p:nvCxnSpPr>
            <p:spPr>
              <a:xfrm>
                <a:off x="7093764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E3CE9EBC-74E9-4238-81AB-342D5A011585}"/>
                  </a:ext>
                </a:extLst>
              </p:cNvPr>
              <p:cNvCxnSpPr/>
              <p:nvPr/>
            </p:nvCxnSpPr>
            <p:spPr>
              <a:xfrm>
                <a:off x="7268685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2ABB760B-994E-4E1C-9DEE-2F74496F97E0}"/>
                  </a:ext>
                </a:extLst>
              </p:cNvPr>
              <p:cNvCxnSpPr/>
              <p:nvPr/>
            </p:nvCxnSpPr>
            <p:spPr>
              <a:xfrm>
                <a:off x="7443606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>
                <a:extLst>
                  <a:ext uri="{FF2B5EF4-FFF2-40B4-BE49-F238E27FC236}">
                    <a16:creationId xmlns:a16="http://schemas.microsoft.com/office/drawing/2014/main" id="{51AA81EE-B87B-4753-908D-D0C14755E321}"/>
                  </a:ext>
                </a:extLst>
              </p:cNvPr>
              <p:cNvCxnSpPr/>
              <p:nvPr/>
            </p:nvCxnSpPr>
            <p:spPr>
              <a:xfrm>
                <a:off x="7618527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E9B5C0A7-E559-4F7A-850C-54604541A2AE}"/>
                  </a:ext>
                </a:extLst>
              </p:cNvPr>
              <p:cNvCxnSpPr/>
              <p:nvPr/>
            </p:nvCxnSpPr>
            <p:spPr>
              <a:xfrm>
                <a:off x="7968369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93DE996A-423B-4F6A-B122-F4084B317826}"/>
                  </a:ext>
                </a:extLst>
              </p:cNvPr>
              <p:cNvCxnSpPr/>
              <p:nvPr/>
            </p:nvCxnSpPr>
            <p:spPr>
              <a:xfrm>
                <a:off x="8143290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>
                <a:extLst>
                  <a:ext uri="{FF2B5EF4-FFF2-40B4-BE49-F238E27FC236}">
                    <a16:creationId xmlns:a16="http://schemas.microsoft.com/office/drawing/2014/main" id="{9C4360E2-15E6-4DAC-93BE-76724D0ACD82}"/>
                  </a:ext>
                </a:extLst>
              </p:cNvPr>
              <p:cNvCxnSpPr/>
              <p:nvPr/>
            </p:nvCxnSpPr>
            <p:spPr>
              <a:xfrm>
                <a:off x="8318211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>
                <a:extLst>
                  <a:ext uri="{FF2B5EF4-FFF2-40B4-BE49-F238E27FC236}">
                    <a16:creationId xmlns:a16="http://schemas.microsoft.com/office/drawing/2014/main" id="{DCEFA8C7-E5F4-401C-A334-567823287FFA}"/>
                  </a:ext>
                </a:extLst>
              </p:cNvPr>
              <p:cNvCxnSpPr/>
              <p:nvPr/>
            </p:nvCxnSpPr>
            <p:spPr>
              <a:xfrm>
                <a:off x="8493132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>
                <a:extLst>
                  <a:ext uri="{FF2B5EF4-FFF2-40B4-BE49-F238E27FC236}">
                    <a16:creationId xmlns:a16="http://schemas.microsoft.com/office/drawing/2014/main" id="{117180EA-8C20-49F9-AAD9-24CE7215DD73}"/>
                  </a:ext>
                </a:extLst>
              </p:cNvPr>
              <p:cNvCxnSpPr/>
              <p:nvPr/>
            </p:nvCxnSpPr>
            <p:spPr>
              <a:xfrm>
                <a:off x="8842974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>
                <a:extLst>
                  <a:ext uri="{FF2B5EF4-FFF2-40B4-BE49-F238E27FC236}">
                    <a16:creationId xmlns:a16="http://schemas.microsoft.com/office/drawing/2014/main" id="{EF0AACE6-9E16-423A-8F61-14D0EE66A676}"/>
                  </a:ext>
                </a:extLst>
              </p:cNvPr>
              <p:cNvCxnSpPr/>
              <p:nvPr/>
            </p:nvCxnSpPr>
            <p:spPr>
              <a:xfrm>
                <a:off x="9017895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>
                <a:extLst>
                  <a:ext uri="{FF2B5EF4-FFF2-40B4-BE49-F238E27FC236}">
                    <a16:creationId xmlns:a16="http://schemas.microsoft.com/office/drawing/2014/main" id="{BD8BE1CA-8833-462D-8C7D-36A281F015A4}"/>
                  </a:ext>
                </a:extLst>
              </p:cNvPr>
              <p:cNvCxnSpPr/>
              <p:nvPr/>
            </p:nvCxnSpPr>
            <p:spPr>
              <a:xfrm>
                <a:off x="9192816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EAD71EC4-373C-4F03-9AA7-54EEAD9CB2A0}"/>
                  </a:ext>
                </a:extLst>
              </p:cNvPr>
              <p:cNvCxnSpPr/>
              <p:nvPr/>
            </p:nvCxnSpPr>
            <p:spPr>
              <a:xfrm>
                <a:off x="9367737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>
                <a:extLst>
                  <a:ext uri="{FF2B5EF4-FFF2-40B4-BE49-F238E27FC236}">
                    <a16:creationId xmlns:a16="http://schemas.microsoft.com/office/drawing/2014/main" id="{32439EE4-51EC-47B7-BA0B-4DDA4BCD6BA7}"/>
                  </a:ext>
                </a:extLst>
              </p:cNvPr>
              <p:cNvCxnSpPr/>
              <p:nvPr/>
            </p:nvCxnSpPr>
            <p:spPr>
              <a:xfrm>
                <a:off x="9717579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CACA3380-F803-46A3-80F5-17C4178FB731}"/>
                  </a:ext>
                </a:extLst>
              </p:cNvPr>
              <p:cNvCxnSpPr/>
              <p:nvPr/>
            </p:nvCxnSpPr>
            <p:spPr>
              <a:xfrm>
                <a:off x="9892500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02C9A3B5-4D59-4C9A-8891-CF3B2FF7423C}"/>
                  </a:ext>
                </a:extLst>
              </p:cNvPr>
              <p:cNvCxnSpPr/>
              <p:nvPr/>
            </p:nvCxnSpPr>
            <p:spPr>
              <a:xfrm>
                <a:off x="10067421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9E136432-F3AB-4EAC-9E1D-396652C7E6DF}"/>
                  </a:ext>
                </a:extLst>
              </p:cNvPr>
              <p:cNvCxnSpPr/>
              <p:nvPr/>
            </p:nvCxnSpPr>
            <p:spPr>
              <a:xfrm>
                <a:off x="10242342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>
                <a:extLst>
                  <a:ext uri="{FF2B5EF4-FFF2-40B4-BE49-F238E27FC236}">
                    <a16:creationId xmlns:a16="http://schemas.microsoft.com/office/drawing/2014/main" id="{A66C1398-130E-43C4-A9B2-B894078C54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1213" y="5957888"/>
                <a:ext cx="0" cy="146154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>
                <a:extLst>
                  <a:ext uri="{FF2B5EF4-FFF2-40B4-BE49-F238E27FC236}">
                    <a16:creationId xmlns:a16="http://schemas.microsoft.com/office/drawing/2014/main" id="{D35EB7DF-95D3-4C05-A112-FEE432FE89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45818" y="5957888"/>
                <a:ext cx="0" cy="146154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6189F3BE-AE1D-4D52-B4B8-9FAA0D5F8F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0423" y="5957888"/>
                <a:ext cx="0" cy="146154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F4E8AAA4-CEFF-43D7-B01C-DF37F6278F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95028" y="5957888"/>
                <a:ext cx="0" cy="146154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>
                <a:extLst>
                  <a:ext uri="{FF2B5EF4-FFF2-40B4-BE49-F238E27FC236}">
                    <a16:creationId xmlns:a16="http://schemas.microsoft.com/office/drawing/2014/main" id="{1A400B30-73D1-430D-949F-EBB2188154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69633" y="5957888"/>
                <a:ext cx="0" cy="146154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>
                <a:extLst>
                  <a:ext uri="{FF2B5EF4-FFF2-40B4-BE49-F238E27FC236}">
                    <a16:creationId xmlns:a16="http://schemas.microsoft.com/office/drawing/2014/main" id="{1795A238-E928-4E54-8061-CB8AC61F90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4238" y="5957888"/>
                <a:ext cx="0" cy="146154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>
                <a:extLst>
                  <a:ext uri="{FF2B5EF4-FFF2-40B4-BE49-F238E27FC236}">
                    <a16:creationId xmlns:a16="http://schemas.microsoft.com/office/drawing/2014/main" id="{B4BDC458-759D-4F59-AC65-E2F5E6433C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18843" y="5957888"/>
                <a:ext cx="0" cy="146154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3874FE38-3611-4FAA-88E3-CFDF4643B8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93448" y="5957888"/>
                <a:ext cx="0" cy="146154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>
                <a:extLst>
                  <a:ext uri="{FF2B5EF4-FFF2-40B4-BE49-F238E27FC236}">
                    <a16:creationId xmlns:a16="http://schemas.microsoft.com/office/drawing/2014/main" id="{C35377D5-93E9-4945-A5EF-C60F133F0E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68053" y="5957888"/>
                <a:ext cx="0" cy="146154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id="{B3043C49-8601-4519-8926-603891381B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42658" y="5957888"/>
                <a:ext cx="0" cy="146154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>
                <a:extLst>
                  <a:ext uri="{FF2B5EF4-FFF2-40B4-BE49-F238E27FC236}">
                    <a16:creationId xmlns:a16="http://schemas.microsoft.com/office/drawing/2014/main" id="{29EE94BC-F4B5-4366-8F98-B49A5E899B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17263" y="5957888"/>
                <a:ext cx="0" cy="146154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>
                <a:extLst>
                  <a:ext uri="{FF2B5EF4-FFF2-40B4-BE49-F238E27FC236}">
                    <a16:creationId xmlns:a16="http://schemas.microsoft.com/office/drawing/2014/main" id="{18CC838B-2681-4359-812B-ED2DCAA77404}"/>
                  </a:ext>
                </a:extLst>
              </p:cNvPr>
              <p:cNvCxnSpPr/>
              <p:nvPr/>
            </p:nvCxnSpPr>
            <p:spPr>
              <a:xfrm>
                <a:off x="10592184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>
                <a:extLst>
                  <a:ext uri="{FF2B5EF4-FFF2-40B4-BE49-F238E27FC236}">
                    <a16:creationId xmlns:a16="http://schemas.microsoft.com/office/drawing/2014/main" id="{DB624870-19A7-4782-99B2-67B4CCA2BF14}"/>
                  </a:ext>
                </a:extLst>
              </p:cNvPr>
              <p:cNvCxnSpPr/>
              <p:nvPr/>
            </p:nvCxnSpPr>
            <p:spPr>
              <a:xfrm>
                <a:off x="10767105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>
                <a:extLst>
                  <a:ext uri="{FF2B5EF4-FFF2-40B4-BE49-F238E27FC236}">
                    <a16:creationId xmlns:a16="http://schemas.microsoft.com/office/drawing/2014/main" id="{05C7A1A2-FA07-4892-BA98-351BBD2D39D7}"/>
                  </a:ext>
                </a:extLst>
              </p:cNvPr>
              <p:cNvCxnSpPr/>
              <p:nvPr/>
            </p:nvCxnSpPr>
            <p:spPr>
              <a:xfrm>
                <a:off x="10942026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id="{561C5EDB-06FE-4DAE-AD08-CD414FAF6FBD}"/>
                  </a:ext>
                </a:extLst>
              </p:cNvPr>
              <p:cNvCxnSpPr/>
              <p:nvPr/>
            </p:nvCxnSpPr>
            <p:spPr>
              <a:xfrm>
                <a:off x="11116947" y="6021492"/>
                <a:ext cx="0" cy="82550"/>
              </a:xfrm>
              <a:prstGeom prst="line">
                <a:avLst/>
              </a:prstGeom>
              <a:ln w="95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>
                <a:extLst>
                  <a:ext uri="{FF2B5EF4-FFF2-40B4-BE49-F238E27FC236}">
                    <a16:creationId xmlns:a16="http://schemas.microsoft.com/office/drawing/2014/main" id="{43278E9E-9B3B-460F-84C0-450A022679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91889" y="5957888"/>
                <a:ext cx="0" cy="146154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F7946906-2087-4FAE-899E-DBA789472F14}"/>
              </a:ext>
            </a:extLst>
          </p:cNvPr>
          <p:cNvGrpSpPr/>
          <p:nvPr userDrawn="1"/>
        </p:nvGrpSpPr>
        <p:grpSpPr>
          <a:xfrm>
            <a:off x="459520" y="6104042"/>
            <a:ext cx="11172959" cy="325668"/>
            <a:chOff x="459520" y="6104042"/>
            <a:chExt cx="11172959" cy="325668"/>
          </a:xfrm>
        </p:grpSpPr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167B755B-3495-4CAE-80D7-04B08891FE01}"/>
                </a:ext>
              </a:extLst>
            </p:cNvPr>
            <p:cNvSpPr txBox="1"/>
            <p:nvPr/>
          </p:nvSpPr>
          <p:spPr>
            <a:xfrm>
              <a:off x="459520" y="6104042"/>
              <a:ext cx="680814" cy="3256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72000" rIns="72000" bIns="72000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050" spc="100" dirty="0">
                  <a:solidFill>
                    <a:schemeClr val="accent1"/>
                  </a:solidFill>
                </a:rPr>
                <a:t>1</a:t>
              </a:r>
              <a:r>
                <a:rPr lang="zh-CN" altLang="en-US" sz="1050" spc="100" dirty="0">
                  <a:solidFill>
                    <a:schemeClr val="accent1"/>
                  </a:solidFill>
                </a:rPr>
                <a:t>月</a:t>
              </a:r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38A376FD-E04D-45C0-A200-8946C0B851BA}"/>
                </a:ext>
              </a:extLst>
            </p:cNvPr>
            <p:cNvSpPr txBox="1"/>
            <p:nvPr/>
          </p:nvSpPr>
          <p:spPr>
            <a:xfrm>
              <a:off x="1333865" y="6104042"/>
              <a:ext cx="680814" cy="3256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72000" rIns="72000" bIns="72000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050" spc="100" dirty="0">
                  <a:solidFill>
                    <a:schemeClr val="accent1"/>
                  </a:solidFill>
                </a:rPr>
                <a:t>2</a:t>
              </a:r>
              <a:r>
                <a:rPr lang="zh-CN" altLang="en-US" sz="1050" spc="100" dirty="0">
                  <a:solidFill>
                    <a:schemeClr val="accent1"/>
                  </a:solidFill>
                </a:rPr>
                <a:t>月</a:t>
              </a:r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D601CFBA-F14E-497B-9181-75C4E7B9F8B6}"/>
                </a:ext>
              </a:extLst>
            </p:cNvPr>
            <p:cNvSpPr txBox="1"/>
            <p:nvPr/>
          </p:nvSpPr>
          <p:spPr>
            <a:xfrm>
              <a:off x="2208210" y="6104042"/>
              <a:ext cx="680814" cy="3256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72000" rIns="72000" bIns="72000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050" spc="100" dirty="0">
                  <a:solidFill>
                    <a:schemeClr val="accent1"/>
                  </a:solidFill>
                </a:rPr>
                <a:t>3</a:t>
              </a:r>
              <a:r>
                <a:rPr lang="zh-CN" altLang="en-US" sz="1050" spc="100" dirty="0">
                  <a:solidFill>
                    <a:schemeClr val="accent1"/>
                  </a:solidFill>
                </a:rPr>
                <a:t>月</a:t>
              </a:r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1E41F001-6747-42F6-AE6C-1290033931F9}"/>
                </a:ext>
              </a:extLst>
            </p:cNvPr>
            <p:cNvSpPr txBox="1"/>
            <p:nvPr/>
          </p:nvSpPr>
          <p:spPr>
            <a:xfrm>
              <a:off x="3082555" y="6104042"/>
              <a:ext cx="680814" cy="3256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72000" rIns="72000" bIns="72000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050" spc="100" dirty="0">
                  <a:solidFill>
                    <a:schemeClr val="accent1"/>
                  </a:solidFill>
                </a:rPr>
                <a:t>4</a:t>
              </a:r>
              <a:r>
                <a:rPr lang="zh-CN" altLang="en-US" sz="1050" spc="100" dirty="0">
                  <a:solidFill>
                    <a:schemeClr val="accent1"/>
                  </a:solidFill>
                </a:rPr>
                <a:t>月</a:t>
              </a:r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B908B41E-F9CA-4CD3-9CDD-9F59ED73DC7D}"/>
                </a:ext>
              </a:extLst>
            </p:cNvPr>
            <p:cNvSpPr txBox="1"/>
            <p:nvPr/>
          </p:nvSpPr>
          <p:spPr>
            <a:xfrm>
              <a:off x="3956900" y="6104042"/>
              <a:ext cx="680814" cy="3256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72000" rIns="72000" bIns="72000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050" spc="100" dirty="0">
                  <a:solidFill>
                    <a:schemeClr val="accent1"/>
                  </a:solidFill>
                </a:rPr>
                <a:t>5</a:t>
              </a:r>
              <a:r>
                <a:rPr lang="zh-CN" altLang="en-US" sz="1050" spc="100" dirty="0">
                  <a:solidFill>
                    <a:schemeClr val="accent1"/>
                  </a:solidFill>
                </a:rPr>
                <a:t>月</a:t>
              </a:r>
            </a:p>
          </p:txBody>
        </p: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964D8F46-1D2D-4F1D-9383-9FCF2FEA6D21}"/>
                </a:ext>
              </a:extLst>
            </p:cNvPr>
            <p:cNvSpPr txBox="1"/>
            <p:nvPr/>
          </p:nvSpPr>
          <p:spPr>
            <a:xfrm>
              <a:off x="4831245" y="6104042"/>
              <a:ext cx="680814" cy="3256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72000" rIns="72000" bIns="72000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050" spc="100" dirty="0">
                  <a:solidFill>
                    <a:schemeClr val="accent1"/>
                  </a:solidFill>
                </a:rPr>
                <a:t>6</a:t>
              </a:r>
              <a:r>
                <a:rPr lang="zh-CN" altLang="en-US" sz="1050" spc="100" dirty="0">
                  <a:solidFill>
                    <a:schemeClr val="accent1"/>
                  </a:solidFill>
                </a:rPr>
                <a:t>月</a:t>
              </a:r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92710F2D-AA72-4A31-B755-85BFF8EFF772}"/>
                </a:ext>
              </a:extLst>
            </p:cNvPr>
            <p:cNvSpPr txBox="1"/>
            <p:nvPr/>
          </p:nvSpPr>
          <p:spPr>
            <a:xfrm>
              <a:off x="5705590" y="6104042"/>
              <a:ext cx="680814" cy="3256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72000" rIns="72000" bIns="72000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050" spc="100" dirty="0">
                  <a:solidFill>
                    <a:schemeClr val="accent1"/>
                  </a:solidFill>
                </a:rPr>
                <a:t>7</a:t>
              </a:r>
              <a:r>
                <a:rPr lang="zh-CN" altLang="en-US" sz="1050" spc="100" dirty="0">
                  <a:solidFill>
                    <a:schemeClr val="accent1"/>
                  </a:solidFill>
                </a:rPr>
                <a:t>月</a:t>
              </a:r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B9630E37-BAC1-4E57-8AD1-264DE6EA9465}"/>
                </a:ext>
              </a:extLst>
            </p:cNvPr>
            <p:cNvSpPr txBox="1"/>
            <p:nvPr/>
          </p:nvSpPr>
          <p:spPr>
            <a:xfrm>
              <a:off x="6579935" y="6104042"/>
              <a:ext cx="680814" cy="3256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72000" rIns="72000" bIns="72000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050" spc="100" dirty="0">
                  <a:solidFill>
                    <a:schemeClr val="accent1"/>
                  </a:solidFill>
                </a:rPr>
                <a:t>8</a:t>
              </a:r>
              <a:r>
                <a:rPr lang="zh-CN" altLang="en-US" sz="1050" spc="100" dirty="0">
                  <a:solidFill>
                    <a:schemeClr val="accent1"/>
                  </a:solidFill>
                </a:rPr>
                <a:t>月</a:t>
              </a:r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A917ABCC-0605-4EC1-8AE6-FF14C591610C}"/>
                </a:ext>
              </a:extLst>
            </p:cNvPr>
            <p:cNvSpPr txBox="1"/>
            <p:nvPr/>
          </p:nvSpPr>
          <p:spPr>
            <a:xfrm>
              <a:off x="7454280" y="6104042"/>
              <a:ext cx="680814" cy="3256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72000" rIns="72000" bIns="72000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050" spc="100" dirty="0">
                  <a:solidFill>
                    <a:schemeClr val="accent1"/>
                  </a:solidFill>
                </a:rPr>
                <a:t>9</a:t>
              </a:r>
              <a:r>
                <a:rPr lang="zh-CN" altLang="en-US" sz="1050" spc="100" dirty="0">
                  <a:solidFill>
                    <a:schemeClr val="accent1"/>
                  </a:solidFill>
                </a:rPr>
                <a:t>月</a:t>
              </a:r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E48CBC1A-0B95-4D9B-B5A1-CBF6918ED5A7}"/>
                </a:ext>
              </a:extLst>
            </p:cNvPr>
            <p:cNvSpPr txBox="1"/>
            <p:nvPr/>
          </p:nvSpPr>
          <p:spPr>
            <a:xfrm>
              <a:off x="8328625" y="6104042"/>
              <a:ext cx="680814" cy="3256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72000" rIns="72000" bIns="72000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050" spc="100" dirty="0">
                  <a:solidFill>
                    <a:schemeClr val="accent1"/>
                  </a:solidFill>
                </a:rPr>
                <a:t>10</a:t>
              </a:r>
              <a:r>
                <a:rPr lang="zh-CN" altLang="en-US" sz="1050" spc="100" dirty="0">
                  <a:solidFill>
                    <a:schemeClr val="accent1"/>
                  </a:solidFill>
                </a:rPr>
                <a:t>月</a:t>
              </a:r>
            </a:p>
          </p:txBody>
        </p:sp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019964BB-E448-4261-93D1-B152FBDE8D7B}"/>
                </a:ext>
              </a:extLst>
            </p:cNvPr>
            <p:cNvSpPr txBox="1"/>
            <p:nvPr/>
          </p:nvSpPr>
          <p:spPr>
            <a:xfrm>
              <a:off x="9202970" y="6104042"/>
              <a:ext cx="680814" cy="3256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72000" rIns="72000" bIns="72000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050" spc="100" dirty="0">
                  <a:solidFill>
                    <a:schemeClr val="accent1"/>
                  </a:solidFill>
                </a:rPr>
                <a:t>11</a:t>
              </a:r>
              <a:r>
                <a:rPr lang="zh-CN" altLang="en-US" sz="1050" spc="100" dirty="0">
                  <a:solidFill>
                    <a:schemeClr val="accent1"/>
                  </a:solidFill>
                </a:rPr>
                <a:t>月</a:t>
              </a:r>
            </a:p>
          </p:txBody>
        </p: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D7929758-659A-45CC-AC29-8CD5F3895987}"/>
                </a:ext>
              </a:extLst>
            </p:cNvPr>
            <p:cNvSpPr txBox="1"/>
            <p:nvPr/>
          </p:nvSpPr>
          <p:spPr>
            <a:xfrm>
              <a:off x="10077315" y="6104042"/>
              <a:ext cx="680814" cy="3256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72000" rIns="72000" bIns="72000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050" spc="100" dirty="0">
                  <a:solidFill>
                    <a:schemeClr val="accent1"/>
                  </a:solidFill>
                </a:rPr>
                <a:t>12</a:t>
              </a:r>
              <a:r>
                <a:rPr lang="zh-CN" altLang="en-US" sz="1050" spc="100" dirty="0">
                  <a:solidFill>
                    <a:schemeClr val="accent1"/>
                  </a:solidFill>
                </a:rPr>
                <a:t>月</a:t>
              </a:r>
            </a:p>
          </p:txBody>
        </p: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9998A171-B2A3-41F8-9032-13690C53515B}"/>
                </a:ext>
              </a:extLst>
            </p:cNvPr>
            <p:cNvSpPr txBox="1"/>
            <p:nvPr/>
          </p:nvSpPr>
          <p:spPr>
            <a:xfrm>
              <a:off x="10951665" y="6104042"/>
              <a:ext cx="680814" cy="3256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72000" rIns="72000" bIns="72000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050" spc="100" dirty="0">
                  <a:solidFill>
                    <a:schemeClr val="accent1"/>
                  </a:solidFill>
                </a:rPr>
                <a:t>1</a:t>
              </a:r>
              <a:r>
                <a:rPr lang="zh-CN" altLang="en-US" sz="1050" spc="100" dirty="0">
                  <a:solidFill>
                    <a:schemeClr val="accent1"/>
                  </a:solidFill>
                </a:rPr>
                <a:t>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8308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E3627E2-F3DC-47EB-830F-48B8F679AD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"/>
            <a:ext cx="12192000" cy="685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385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6FE7C67-67E5-4708-8C25-093AE23EF8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2F73279-6063-459E-A20F-B2A3620D9EB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9644A98-44CE-4FDE-8172-3327AAE72C4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5220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1BC6DE7B-074D-4573-A734-0F658B2EB1E9}"/>
              </a:ext>
            </a:extLst>
          </p:cNvPr>
          <p:cNvSpPr/>
          <p:nvPr userDrawn="1"/>
        </p:nvSpPr>
        <p:spPr>
          <a:xfrm>
            <a:off x="3767528" y="1100528"/>
            <a:ext cx="4656944" cy="46569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E4F985C4-3A54-4CBF-99B8-79E9D3583B1B}"/>
              </a:ext>
            </a:extLst>
          </p:cNvPr>
          <p:cNvSpPr/>
          <p:nvPr userDrawn="1"/>
        </p:nvSpPr>
        <p:spPr>
          <a:xfrm>
            <a:off x="3530600" y="863600"/>
            <a:ext cx="5130800" cy="5130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161073E-3068-453B-A26A-7D85DA24C6AB}"/>
              </a:ext>
            </a:extLst>
          </p:cNvPr>
          <p:cNvCxnSpPr>
            <a:cxnSpLocks/>
          </p:cNvCxnSpPr>
          <p:nvPr userDrawn="1"/>
        </p:nvCxnSpPr>
        <p:spPr>
          <a:xfrm>
            <a:off x="4100195" y="3891277"/>
            <a:ext cx="399161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E7C35A-022E-4044-9CBD-B0B0935EC8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7725" y="2321349"/>
            <a:ext cx="2876550" cy="8327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谢谢观看</a:t>
            </a:r>
          </a:p>
        </p:txBody>
      </p: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BFFDC6FF-1051-4CCE-AAD4-96EB7C0EC7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54553" y="3180022"/>
            <a:ext cx="5082894" cy="641726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敬请各位老师批评指正</a:t>
            </a:r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1CD4AC53-C370-489A-A143-B2CDF88F5E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5851" y="4081845"/>
            <a:ext cx="1820298" cy="58292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指导老师：</a:t>
            </a:r>
            <a:r>
              <a:rPr lang="en-US" altLang="zh-CN" dirty="0"/>
              <a:t>XXX</a:t>
            </a:r>
          </a:p>
          <a:p>
            <a:pPr lvl="0"/>
            <a:r>
              <a:rPr lang="zh-CN" altLang="en-US" dirty="0"/>
              <a:t>答辩学生：</a:t>
            </a:r>
            <a:r>
              <a:rPr lang="en-US" altLang="zh-CN" dirty="0"/>
              <a:t>XXX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5204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742BC9E-22F9-477E-BFCE-3860CC6410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974" cy="685800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8934B43F-89F4-44EB-A570-F64795AEB59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045C0CE-0D13-4E80-B24C-D15F3BD46A0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chemeClr val="accent1">
                  <a:alpha val="7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C2E69BD-C709-4957-8021-3219B2701FD5}"/>
              </a:ext>
            </a:extLst>
          </p:cNvPr>
          <p:cNvSpPr/>
          <p:nvPr userDrawn="1"/>
        </p:nvSpPr>
        <p:spPr>
          <a:xfrm>
            <a:off x="0" y="1504950"/>
            <a:ext cx="12192000" cy="3848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DC85597E-DBF9-462F-BE40-A5F117140DBF}"/>
              </a:ext>
            </a:extLst>
          </p:cNvPr>
          <p:cNvGrpSpPr/>
          <p:nvPr userDrawn="1"/>
        </p:nvGrpSpPr>
        <p:grpSpPr>
          <a:xfrm>
            <a:off x="861363" y="2115322"/>
            <a:ext cx="2937132" cy="2627356"/>
            <a:chOff x="4957763" y="2690813"/>
            <a:chExt cx="3251200" cy="2908300"/>
          </a:xfrm>
        </p:grpSpPr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7634F456-AC4A-453C-9FF7-29A0949373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7763" y="5378450"/>
              <a:ext cx="3141663" cy="220663"/>
            </a:xfrm>
            <a:custGeom>
              <a:avLst/>
              <a:gdLst>
                <a:gd name="T0" fmla="*/ 157 w 5936"/>
                <a:gd name="T1" fmla="*/ 262 h 417"/>
                <a:gd name="T2" fmla="*/ 2 w 5936"/>
                <a:gd name="T3" fmla="*/ 89 h 417"/>
                <a:gd name="T4" fmla="*/ 138 w 5936"/>
                <a:gd name="T5" fmla="*/ 49 h 417"/>
                <a:gd name="T6" fmla="*/ 172 w 5936"/>
                <a:gd name="T7" fmla="*/ 176 h 417"/>
                <a:gd name="T8" fmla="*/ 428 w 5936"/>
                <a:gd name="T9" fmla="*/ 285 h 417"/>
                <a:gd name="T10" fmla="*/ 254 w 5936"/>
                <a:gd name="T11" fmla="*/ 158 h 417"/>
                <a:gd name="T12" fmla="*/ 405 w 5936"/>
                <a:gd name="T13" fmla="*/ 199 h 417"/>
                <a:gd name="T14" fmla="*/ 285 w 5936"/>
                <a:gd name="T15" fmla="*/ 199 h 417"/>
                <a:gd name="T16" fmla="*/ 403 w 5936"/>
                <a:gd name="T17" fmla="*/ 241 h 417"/>
                <a:gd name="T18" fmla="*/ 505 w 5936"/>
                <a:gd name="T19" fmla="*/ 245 h 417"/>
                <a:gd name="T20" fmla="*/ 803 w 5936"/>
                <a:gd name="T21" fmla="*/ 330 h 417"/>
                <a:gd name="T22" fmla="*/ 806 w 5936"/>
                <a:gd name="T23" fmla="*/ 289 h 417"/>
                <a:gd name="T24" fmla="*/ 1019 w 5936"/>
                <a:gd name="T25" fmla="*/ 124 h 417"/>
                <a:gd name="T26" fmla="*/ 1080 w 5936"/>
                <a:gd name="T27" fmla="*/ 121 h 417"/>
                <a:gd name="T28" fmla="*/ 1505 w 5936"/>
                <a:gd name="T29" fmla="*/ 301 h 417"/>
                <a:gd name="T30" fmla="*/ 1629 w 5936"/>
                <a:gd name="T31" fmla="*/ 100 h 417"/>
                <a:gd name="T32" fmla="*/ 1610 w 5936"/>
                <a:gd name="T33" fmla="*/ 296 h 417"/>
                <a:gd name="T34" fmla="*/ 1568 w 5936"/>
                <a:gd name="T35" fmla="*/ 119 h 417"/>
                <a:gd name="T36" fmla="*/ 1799 w 5936"/>
                <a:gd name="T37" fmla="*/ 299 h 417"/>
                <a:gd name="T38" fmla="*/ 1720 w 5936"/>
                <a:gd name="T39" fmla="*/ 136 h 417"/>
                <a:gd name="T40" fmla="*/ 1807 w 5936"/>
                <a:gd name="T41" fmla="*/ 121 h 417"/>
                <a:gd name="T42" fmla="*/ 1875 w 5936"/>
                <a:gd name="T43" fmla="*/ 267 h 417"/>
                <a:gd name="T44" fmla="*/ 1937 w 5936"/>
                <a:gd name="T45" fmla="*/ 275 h 417"/>
                <a:gd name="T46" fmla="*/ 2042 w 5936"/>
                <a:gd name="T47" fmla="*/ 290 h 417"/>
                <a:gd name="T48" fmla="*/ 2192 w 5936"/>
                <a:gd name="T49" fmla="*/ 292 h 417"/>
                <a:gd name="T50" fmla="*/ 2430 w 5936"/>
                <a:gd name="T51" fmla="*/ 12 h 417"/>
                <a:gd name="T52" fmla="*/ 2617 w 5936"/>
                <a:gd name="T53" fmla="*/ 280 h 417"/>
                <a:gd name="T54" fmla="*/ 2501 w 5936"/>
                <a:gd name="T55" fmla="*/ 218 h 417"/>
                <a:gd name="T56" fmla="*/ 2520 w 5936"/>
                <a:gd name="T57" fmla="*/ 134 h 417"/>
                <a:gd name="T58" fmla="*/ 2924 w 5936"/>
                <a:gd name="T59" fmla="*/ 224 h 417"/>
                <a:gd name="T60" fmla="*/ 2729 w 5936"/>
                <a:gd name="T61" fmla="*/ 224 h 417"/>
                <a:gd name="T62" fmla="*/ 2921 w 5936"/>
                <a:gd name="T63" fmla="*/ 169 h 417"/>
                <a:gd name="T64" fmla="*/ 2775 w 5936"/>
                <a:gd name="T65" fmla="*/ 155 h 417"/>
                <a:gd name="T66" fmla="*/ 2872 w 5936"/>
                <a:gd name="T67" fmla="*/ 278 h 417"/>
                <a:gd name="T68" fmla="*/ 2990 w 5936"/>
                <a:gd name="T69" fmla="*/ 24 h 417"/>
                <a:gd name="T70" fmla="*/ 3330 w 5936"/>
                <a:gd name="T71" fmla="*/ 224 h 417"/>
                <a:gd name="T72" fmla="*/ 3133 w 5936"/>
                <a:gd name="T73" fmla="*/ 224 h 417"/>
                <a:gd name="T74" fmla="*/ 3327 w 5936"/>
                <a:gd name="T75" fmla="*/ 169 h 417"/>
                <a:gd name="T76" fmla="*/ 3181 w 5936"/>
                <a:gd name="T77" fmla="*/ 155 h 417"/>
                <a:gd name="T78" fmla="*/ 3276 w 5936"/>
                <a:gd name="T79" fmla="*/ 278 h 417"/>
                <a:gd name="T80" fmla="*/ 3430 w 5936"/>
                <a:gd name="T81" fmla="*/ 328 h 417"/>
                <a:gd name="T82" fmla="*/ 3776 w 5936"/>
                <a:gd name="T83" fmla="*/ 264 h 417"/>
                <a:gd name="T84" fmla="*/ 3691 w 5936"/>
                <a:gd name="T85" fmla="*/ 279 h 417"/>
                <a:gd name="T86" fmla="*/ 3765 w 5936"/>
                <a:gd name="T87" fmla="*/ 363 h 417"/>
                <a:gd name="T88" fmla="*/ 3629 w 5936"/>
                <a:gd name="T89" fmla="*/ 221 h 417"/>
                <a:gd name="T90" fmla="*/ 3807 w 5936"/>
                <a:gd name="T91" fmla="*/ 353 h 417"/>
                <a:gd name="T92" fmla="*/ 4014 w 5936"/>
                <a:gd name="T93" fmla="*/ 297 h 417"/>
                <a:gd name="T94" fmla="*/ 4131 w 5936"/>
                <a:gd name="T95" fmla="*/ 292 h 417"/>
                <a:gd name="T96" fmla="*/ 4112 w 5936"/>
                <a:gd name="T97" fmla="*/ 334 h 417"/>
                <a:gd name="T98" fmla="*/ 4345 w 5936"/>
                <a:gd name="T99" fmla="*/ 99 h 417"/>
                <a:gd name="T100" fmla="*/ 4532 w 5936"/>
                <a:gd name="T101" fmla="*/ 12 h 417"/>
                <a:gd name="T102" fmla="*/ 4863 w 5936"/>
                <a:gd name="T103" fmla="*/ 171 h 417"/>
                <a:gd name="T104" fmla="*/ 5050 w 5936"/>
                <a:gd name="T105" fmla="*/ 214 h 417"/>
                <a:gd name="T106" fmla="*/ 5020 w 5936"/>
                <a:gd name="T107" fmla="*/ 324 h 417"/>
                <a:gd name="T108" fmla="*/ 4897 w 5936"/>
                <a:gd name="T109" fmla="*/ 184 h 417"/>
                <a:gd name="T110" fmla="*/ 5223 w 5936"/>
                <a:gd name="T111" fmla="*/ 92 h 417"/>
                <a:gd name="T112" fmla="*/ 5389 w 5936"/>
                <a:gd name="T113" fmla="*/ 253 h 417"/>
                <a:gd name="T114" fmla="*/ 5319 w 5936"/>
                <a:gd name="T115" fmla="*/ 91 h 417"/>
                <a:gd name="T116" fmla="*/ 5308 w 5936"/>
                <a:gd name="T117" fmla="*/ 153 h 417"/>
                <a:gd name="T118" fmla="*/ 5394 w 5936"/>
                <a:gd name="T119" fmla="*/ 321 h 417"/>
                <a:gd name="T120" fmla="*/ 5612 w 5936"/>
                <a:gd name="T121" fmla="*/ 283 h 417"/>
                <a:gd name="T122" fmla="*/ 5713 w 5936"/>
                <a:gd name="T123" fmla="*/ 29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936" h="417">
                  <a:moveTo>
                    <a:pt x="96" y="333"/>
                  </a:moveTo>
                  <a:lnTo>
                    <a:pt x="81" y="333"/>
                  </a:lnTo>
                  <a:lnTo>
                    <a:pt x="67" y="332"/>
                  </a:lnTo>
                  <a:lnTo>
                    <a:pt x="54" y="330"/>
                  </a:lnTo>
                  <a:lnTo>
                    <a:pt x="41" y="326"/>
                  </a:lnTo>
                  <a:lnTo>
                    <a:pt x="30" y="323"/>
                  </a:lnTo>
                  <a:lnTo>
                    <a:pt x="19" y="319"/>
                  </a:lnTo>
                  <a:lnTo>
                    <a:pt x="10" y="314"/>
                  </a:lnTo>
                  <a:lnTo>
                    <a:pt x="0" y="309"/>
                  </a:lnTo>
                  <a:lnTo>
                    <a:pt x="0" y="257"/>
                  </a:lnTo>
                  <a:lnTo>
                    <a:pt x="2" y="257"/>
                  </a:lnTo>
                  <a:lnTo>
                    <a:pt x="12" y="266"/>
                  </a:lnTo>
                  <a:lnTo>
                    <a:pt x="23" y="274"/>
                  </a:lnTo>
                  <a:lnTo>
                    <a:pt x="34" y="281"/>
                  </a:lnTo>
                  <a:lnTo>
                    <a:pt x="46" y="287"/>
                  </a:lnTo>
                  <a:lnTo>
                    <a:pt x="58" y="291"/>
                  </a:lnTo>
                  <a:lnTo>
                    <a:pt x="70" y="295"/>
                  </a:lnTo>
                  <a:lnTo>
                    <a:pt x="82" y="297"/>
                  </a:lnTo>
                  <a:lnTo>
                    <a:pt x="93" y="298"/>
                  </a:lnTo>
                  <a:lnTo>
                    <a:pt x="108" y="297"/>
                  </a:lnTo>
                  <a:lnTo>
                    <a:pt x="122" y="293"/>
                  </a:lnTo>
                  <a:lnTo>
                    <a:pt x="127" y="291"/>
                  </a:lnTo>
                  <a:lnTo>
                    <a:pt x="133" y="289"/>
                  </a:lnTo>
                  <a:lnTo>
                    <a:pt x="138" y="287"/>
                  </a:lnTo>
                  <a:lnTo>
                    <a:pt x="143" y="283"/>
                  </a:lnTo>
                  <a:lnTo>
                    <a:pt x="146" y="279"/>
                  </a:lnTo>
                  <a:lnTo>
                    <a:pt x="149" y="275"/>
                  </a:lnTo>
                  <a:lnTo>
                    <a:pt x="152" y="270"/>
                  </a:lnTo>
                  <a:lnTo>
                    <a:pt x="155" y="266"/>
                  </a:lnTo>
                  <a:lnTo>
                    <a:pt x="157" y="262"/>
                  </a:lnTo>
                  <a:lnTo>
                    <a:pt x="158" y="256"/>
                  </a:lnTo>
                  <a:lnTo>
                    <a:pt x="158" y="251"/>
                  </a:lnTo>
                  <a:lnTo>
                    <a:pt x="159" y="245"/>
                  </a:lnTo>
                  <a:lnTo>
                    <a:pt x="158" y="236"/>
                  </a:lnTo>
                  <a:lnTo>
                    <a:pt x="157" y="228"/>
                  </a:lnTo>
                  <a:lnTo>
                    <a:pt x="154" y="221"/>
                  </a:lnTo>
                  <a:lnTo>
                    <a:pt x="150" y="214"/>
                  </a:lnTo>
                  <a:lnTo>
                    <a:pt x="145" y="209"/>
                  </a:lnTo>
                  <a:lnTo>
                    <a:pt x="139" y="204"/>
                  </a:lnTo>
                  <a:lnTo>
                    <a:pt x="132" y="200"/>
                  </a:lnTo>
                  <a:lnTo>
                    <a:pt x="123" y="197"/>
                  </a:lnTo>
                  <a:lnTo>
                    <a:pt x="110" y="193"/>
                  </a:lnTo>
                  <a:lnTo>
                    <a:pt x="98" y="190"/>
                  </a:lnTo>
                  <a:lnTo>
                    <a:pt x="85" y="187"/>
                  </a:lnTo>
                  <a:lnTo>
                    <a:pt x="69" y="182"/>
                  </a:lnTo>
                  <a:lnTo>
                    <a:pt x="55" y="178"/>
                  </a:lnTo>
                  <a:lnTo>
                    <a:pt x="43" y="171"/>
                  </a:lnTo>
                  <a:lnTo>
                    <a:pt x="36" y="168"/>
                  </a:lnTo>
                  <a:lnTo>
                    <a:pt x="30" y="164"/>
                  </a:lnTo>
                  <a:lnTo>
                    <a:pt x="26" y="159"/>
                  </a:lnTo>
                  <a:lnTo>
                    <a:pt x="21" y="155"/>
                  </a:lnTo>
                  <a:lnTo>
                    <a:pt x="16" y="150"/>
                  </a:lnTo>
                  <a:lnTo>
                    <a:pt x="13" y="144"/>
                  </a:lnTo>
                  <a:lnTo>
                    <a:pt x="10" y="137"/>
                  </a:lnTo>
                  <a:lnTo>
                    <a:pt x="6" y="131"/>
                  </a:lnTo>
                  <a:lnTo>
                    <a:pt x="4" y="123"/>
                  </a:lnTo>
                  <a:lnTo>
                    <a:pt x="3" y="115"/>
                  </a:lnTo>
                  <a:lnTo>
                    <a:pt x="2" y="107"/>
                  </a:lnTo>
                  <a:lnTo>
                    <a:pt x="2" y="98"/>
                  </a:lnTo>
                  <a:lnTo>
                    <a:pt x="2" y="89"/>
                  </a:lnTo>
                  <a:lnTo>
                    <a:pt x="3" y="80"/>
                  </a:lnTo>
                  <a:lnTo>
                    <a:pt x="5" y="71"/>
                  </a:lnTo>
                  <a:lnTo>
                    <a:pt x="8" y="63"/>
                  </a:lnTo>
                  <a:lnTo>
                    <a:pt x="13" y="55"/>
                  </a:lnTo>
                  <a:lnTo>
                    <a:pt x="17" y="47"/>
                  </a:lnTo>
                  <a:lnTo>
                    <a:pt x="23" y="41"/>
                  </a:lnTo>
                  <a:lnTo>
                    <a:pt x="29" y="34"/>
                  </a:lnTo>
                  <a:lnTo>
                    <a:pt x="37" y="27"/>
                  </a:lnTo>
                  <a:lnTo>
                    <a:pt x="45" y="23"/>
                  </a:lnTo>
                  <a:lnTo>
                    <a:pt x="52" y="19"/>
                  </a:lnTo>
                  <a:lnTo>
                    <a:pt x="61" y="14"/>
                  </a:lnTo>
                  <a:lnTo>
                    <a:pt x="70" y="12"/>
                  </a:lnTo>
                  <a:lnTo>
                    <a:pt x="80" y="10"/>
                  </a:lnTo>
                  <a:lnTo>
                    <a:pt x="90" y="9"/>
                  </a:lnTo>
                  <a:lnTo>
                    <a:pt x="101" y="8"/>
                  </a:lnTo>
                  <a:lnTo>
                    <a:pt x="113" y="9"/>
                  </a:lnTo>
                  <a:lnTo>
                    <a:pt x="125" y="10"/>
                  </a:lnTo>
                  <a:lnTo>
                    <a:pt x="136" y="11"/>
                  </a:lnTo>
                  <a:lnTo>
                    <a:pt x="147" y="13"/>
                  </a:lnTo>
                  <a:lnTo>
                    <a:pt x="158" y="17"/>
                  </a:lnTo>
                  <a:lnTo>
                    <a:pt x="168" y="20"/>
                  </a:lnTo>
                  <a:lnTo>
                    <a:pt x="179" y="24"/>
                  </a:lnTo>
                  <a:lnTo>
                    <a:pt x="188" y="29"/>
                  </a:lnTo>
                  <a:lnTo>
                    <a:pt x="188" y="78"/>
                  </a:lnTo>
                  <a:lnTo>
                    <a:pt x="185" y="78"/>
                  </a:lnTo>
                  <a:lnTo>
                    <a:pt x="178" y="71"/>
                  </a:lnTo>
                  <a:lnTo>
                    <a:pt x="169" y="66"/>
                  </a:lnTo>
                  <a:lnTo>
                    <a:pt x="159" y="59"/>
                  </a:lnTo>
                  <a:lnTo>
                    <a:pt x="149" y="55"/>
                  </a:lnTo>
                  <a:lnTo>
                    <a:pt x="138" y="49"/>
                  </a:lnTo>
                  <a:lnTo>
                    <a:pt x="127" y="47"/>
                  </a:lnTo>
                  <a:lnTo>
                    <a:pt x="115" y="45"/>
                  </a:lnTo>
                  <a:lnTo>
                    <a:pt x="103" y="44"/>
                  </a:lnTo>
                  <a:lnTo>
                    <a:pt x="90" y="45"/>
                  </a:lnTo>
                  <a:lnTo>
                    <a:pt x="79" y="47"/>
                  </a:lnTo>
                  <a:lnTo>
                    <a:pt x="68" y="52"/>
                  </a:lnTo>
                  <a:lnTo>
                    <a:pt x="59" y="58"/>
                  </a:lnTo>
                  <a:lnTo>
                    <a:pt x="56" y="62"/>
                  </a:lnTo>
                  <a:lnTo>
                    <a:pt x="51" y="65"/>
                  </a:lnTo>
                  <a:lnTo>
                    <a:pt x="49" y="69"/>
                  </a:lnTo>
                  <a:lnTo>
                    <a:pt x="47" y="74"/>
                  </a:lnTo>
                  <a:lnTo>
                    <a:pt x="45" y="78"/>
                  </a:lnTo>
                  <a:lnTo>
                    <a:pt x="44" y="84"/>
                  </a:lnTo>
                  <a:lnTo>
                    <a:pt x="43" y="88"/>
                  </a:lnTo>
                  <a:lnTo>
                    <a:pt x="43" y="93"/>
                  </a:lnTo>
                  <a:lnTo>
                    <a:pt x="43" y="103"/>
                  </a:lnTo>
                  <a:lnTo>
                    <a:pt x="45" y="111"/>
                  </a:lnTo>
                  <a:lnTo>
                    <a:pt x="48" y="119"/>
                  </a:lnTo>
                  <a:lnTo>
                    <a:pt x="52" y="125"/>
                  </a:lnTo>
                  <a:lnTo>
                    <a:pt x="58" y="131"/>
                  </a:lnTo>
                  <a:lnTo>
                    <a:pt x="65" y="135"/>
                  </a:lnTo>
                  <a:lnTo>
                    <a:pt x="72" y="140"/>
                  </a:lnTo>
                  <a:lnTo>
                    <a:pt x="81" y="143"/>
                  </a:lnTo>
                  <a:lnTo>
                    <a:pt x="94" y="146"/>
                  </a:lnTo>
                  <a:lnTo>
                    <a:pt x="111" y="151"/>
                  </a:lnTo>
                  <a:lnTo>
                    <a:pt x="127" y="155"/>
                  </a:lnTo>
                  <a:lnTo>
                    <a:pt x="141" y="159"/>
                  </a:lnTo>
                  <a:lnTo>
                    <a:pt x="155" y="165"/>
                  </a:lnTo>
                  <a:lnTo>
                    <a:pt x="167" y="171"/>
                  </a:lnTo>
                  <a:lnTo>
                    <a:pt x="172" y="176"/>
                  </a:lnTo>
                  <a:lnTo>
                    <a:pt x="178" y="179"/>
                  </a:lnTo>
                  <a:lnTo>
                    <a:pt x="181" y="185"/>
                  </a:lnTo>
                  <a:lnTo>
                    <a:pt x="185" y="189"/>
                  </a:lnTo>
                  <a:lnTo>
                    <a:pt x="192" y="200"/>
                  </a:lnTo>
                  <a:lnTo>
                    <a:pt x="195" y="211"/>
                  </a:lnTo>
                  <a:lnTo>
                    <a:pt x="199" y="224"/>
                  </a:lnTo>
                  <a:lnTo>
                    <a:pt x="200" y="239"/>
                  </a:lnTo>
                  <a:lnTo>
                    <a:pt x="199" y="247"/>
                  </a:lnTo>
                  <a:lnTo>
                    <a:pt x="198" y="257"/>
                  </a:lnTo>
                  <a:lnTo>
                    <a:pt x="195" y="266"/>
                  </a:lnTo>
                  <a:lnTo>
                    <a:pt x="192" y="275"/>
                  </a:lnTo>
                  <a:lnTo>
                    <a:pt x="189" y="284"/>
                  </a:lnTo>
                  <a:lnTo>
                    <a:pt x="184" y="291"/>
                  </a:lnTo>
                  <a:lnTo>
                    <a:pt x="179" y="299"/>
                  </a:lnTo>
                  <a:lnTo>
                    <a:pt x="172" y="306"/>
                  </a:lnTo>
                  <a:lnTo>
                    <a:pt x="166" y="311"/>
                  </a:lnTo>
                  <a:lnTo>
                    <a:pt x="158" y="318"/>
                  </a:lnTo>
                  <a:lnTo>
                    <a:pt x="149" y="322"/>
                  </a:lnTo>
                  <a:lnTo>
                    <a:pt x="140" y="326"/>
                  </a:lnTo>
                  <a:lnTo>
                    <a:pt x="132" y="330"/>
                  </a:lnTo>
                  <a:lnTo>
                    <a:pt x="121" y="332"/>
                  </a:lnTo>
                  <a:lnTo>
                    <a:pt x="108" y="333"/>
                  </a:lnTo>
                  <a:lnTo>
                    <a:pt x="96" y="333"/>
                  </a:lnTo>
                  <a:close/>
                  <a:moveTo>
                    <a:pt x="444" y="210"/>
                  </a:moveTo>
                  <a:lnTo>
                    <a:pt x="443" y="224"/>
                  </a:lnTo>
                  <a:lnTo>
                    <a:pt x="442" y="239"/>
                  </a:lnTo>
                  <a:lnTo>
                    <a:pt x="439" y="251"/>
                  </a:lnTo>
                  <a:lnTo>
                    <a:pt x="437" y="263"/>
                  </a:lnTo>
                  <a:lnTo>
                    <a:pt x="433" y="274"/>
                  </a:lnTo>
                  <a:lnTo>
                    <a:pt x="428" y="285"/>
                  </a:lnTo>
                  <a:lnTo>
                    <a:pt x="423" y="293"/>
                  </a:lnTo>
                  <a:lnTo>
                    <a:pt x="416" y="302"/>
                  </a:lnTo>
                  <a:lnTo>
                    <a:pt x="410" y="310"/>
                  </a:lnTo>
                  <a:lnTo>
                    <a:pt x="402" y="317"/>
                  </a:lnTo>
                  <a:lnTo>
                    <a:pt x="394" y="322"/>
                  </a:lnTo>
                  <a:lnTo>
                    <a:pt x="385" y="326"/>
                  </a:lnTo>
                  <a:lnTo>
                    <a:pt x="377" y="330"/>
                  </a:lnTo>
                  <a:lnTo>
                    <a:pt x="367" y="332"/>
                  </a:lnTo>
                  <a:lnTo>
                    <a:pt x="356" y="334"/>
                  </a:lnTo>
                  <a:lnTo>
                    <a:pt x="345" y="334"/>
                  </a:lnTo>
                  <a:lnTo>
                    <a:pt x="334" y="334"/>
                  </a:lnTo>
                  <a:lnTo>
                    <a:pt x="324" y="332"/>
                  </a:lnTo>
                  <a:lnTo>
                    <a:pt x="314" y="330"/>
                  </a:lnTo>
                  <a:lnTo>
                    <a:pt x="304" y="326"/>
                  </a:lnTo>
                  <a:lnTo>
                    <a:pt x="295" y="321"/>
                  </a:lnTo>
                  <a:lnTo>
                    <a:pt x="288" y="315"/>
                  </a:lnTo>
                  <a:lnTo>
                    <a:pt x="280" y="309"/>
                  </a:lnTo>
                  <a:lnTo>
                    <a:pt x="273" y="301"/>
                  </a:lnTo>
                  <a:lnTo>
                    <a:pt x="267" y="292"/>
                  </a:lnTo>
                  <a:lnTo>
                    <a:pt x="261" y="283"/>
                  </a:lnTo>
                  <a:lnTo>
                    <a:pt x="257" y="273"/>
                  </a:lnTo>
                  <a:lnTo>
                    <a:pt x="254" y="262"/>
                  </a:lnTo>
                  <a:lnTo>
                    <a:pt x="250" y="250"/>
                  </a:lnTo>
                  <a:lnTo>
                    <a:pt x="248" y="237"/>
                  </a:lnTo>
                  <a:lnTo>
                    <a:pt x="247" y="224"/>
                  </a:lnTo>
                  <a:lnTo>
                    <a:pt x="247" y="210"/>
                  </a:lnTo>
                  <a:lnTo>
                    <a:pt x="247" y="196"/>
                  </a:lnTo>
                  <a:lnTo>
                    <a:pt x="248" y="182"/>
                  </a:lnTo>
                  <a:lnTo>
                    <a:pt x="250" y="169"/>
                  </a:lnTo>
                  <a:lnTo>
                    <a:pt x="254" y="158"/>
                  </a:lnTo>
                  <a:lnTo>
                    <a:pt x="257" y="146"/>
                  </a:lnTo>
                  <a:lnTo>
                    <a:pt x="262" y="136"/>
                  </a:lnTo>
                  <a:lnTo>
                    <a:pt x="268" y="128"/>
                  </a:lnTo>
                  <a:lnTo>
                    <a:pt x="273" y="119"/>
                  </a:lnTo>
                  <a:lnTo>
                    <a:pt x="281" y="111"/>
                  </a:lnTo>
                  <a:lnTo>
                    <a:pt x="289" y="104"/>
                  </a:lnTo>
                  <a:lnTo>
                    <a:pt x="296" y="99"/>
                  </a:lnTo>
                  <a:lnTo>
                    <a:pt x="305" y="93"/>
                  </a:lnTo>
                  <a:lnTo>
                    <a:pt x="314" y="90"/>
                  </a:lnTo>
                  <a:lnTo>
                    <a:pt x="324" y="88"/>
                  </a:lnTo>
                  <a:lnTo>
                    <a:pt x="335" y="87"/>
                  </a:lnTo>
                  <a:lnTo>
                    <a:pt x="345" y="86"/>
                  </a:lnTo>
                  <a:lnTo>
                    <a:pt x="356" y="87"/>
                  </a:lnTo>
                  <a:lnTo>
                    <a:pt x="367" y="88"/>
                  </a:lnTo>
                  <a:lnTo>
                    <a:pt x="377" y="90"/>
                  </a:lnTo>
                  <a:lnTo>
                    <a:pt x="385" y="93"/>
                  </a:lnTo>
                  <a:lnTo>
                    <a:pt x="394" y="99"/>
                  </a:lnTo>
                  <a:lnTo>
                    <a:pt x="402" y="104"/>
                  </a:lnTo>
                  <a:lnTo>
                    <a:pt x="410" y="111"/>
                  </a:lnTo>
                  <a:lnTo>
                    <a:pt x="416" y="119"/>
                  </a:lnTo>
                  <a:lnTo>
                    <a:pt x="423" y="126"/>
                  </a:lnTo>
                  <a:lnTo>
                    <a:pt x="428" y="136"/>
                  </a:lnTo>
                  <a:lnTo>
                    <a:pt x="433" y="146"/>
                  </a:lnTo>
                  <a:lnTo>
                    <a:pt x="437" y="157"/>
                  </a:lnTo>
                  <a:lnTo>
                    <a:pt x="439" y="169"/>
                  </a:lnTo>
                  <a:lnTo>
                    <a:pt x="442" y="182"/>
                  </a:lnTo>
                  <a:lnTo>
                    <a:pt x="443" y="196"/>
                  </a:lnTo>
                  <a:lnTo>
                    <a:pt x="444" y="210"/>
                  </a:lnTo>
                  <a:close/>
                  <a:moveTo>
                    <a:pt x="405" y="210"/>
                  </a:moveTo>
                  <a:lnTo>
                    <a:pt x="405" y="199"/>
                  </a:lnTo>
                  <a:lnTo>
                    <a:pt x="404" y="189"/>
                  </a:lnTo>
                  <a:lnTo>
                    <a:pt x="403" y="179"/>
                  </a:lnTo>
                  <a:lnTo>
                    <a:pt x="401" y="170"/>
                  </a:lnTo>
                  <a:lnTo>
                    <a:pt x="399" y="163"/>
                  </a:lnTo>
                  <a:lnTo>
                    <a:pt x="396" y="155"/>
                  </a:lnTo>
                  <a:lnTo>
                    <a:pt x="393" y="148"/>
                  </a:lnTo>
                  <a:lnTo>
                    <a:pt x="390" y="142"/>
                  </a:lnTo>
                  <a:lnTo>
                    <a:pt x="385" y="137"/>
                  </a:lnTo>
                  <a:lnTo>
                    <a:pt x="381" y="133"/>
                  </a:lnTo>
                  <a:lnTo>
                    <a:pt x="376" y="129"/>
                  </a:lnTo>
                  <a:lnTo>
                    <a:pt x="371" y="125"/>
                  </a:lnTo>
                  <a:lnTo>
                    <a:pt x="365" y="123"/>
                  </a:lnTo>
                  <a:lnTo>
                    <a:pt x="359" y="121"/>
                  </a:lnTo>
                  <a:lnTo>
                    <a:pt x="353" y="120"/>
                  </a:lnTo>
                  <a:lnTo>
                    <a:pt x="345" y="120"/>
                  </a:lnTo>
                  <a:lnTo>
                    <a:pt x="338" y="120"/>
                  </a:lnTo>
                  <a:lnTo>
                    <a:pt x="332" y="121"/>
                  </a:lnTo>
                  <a:lnTo>
                    <a:pt x="325" y="123"/>
                  </a:lnTo>
                  <a:lnTo>
                    <a:pt x="320" y="125"/>
                  </a:lnTo>
                  <a:lnTo>
                    <a:pt x="314" y="129"/>
                  </a:lnTo>
                  <a:lnTo>
                    <a:pt x="310" y="133"/>
                  </a:lnTo>
                  <a:lnTo>
                    <a:pt x="305" y="137"/>
                  </a:lnTo>
                  <a:lnTo>
                    <a:pt x="301" y="142"/>
                  </a:lnTo>
                  <a:lnTo>
                    <a:pt x="296" y="148"/>
                  </a:lnTo>
                  <a:lnTo>
                    <a:pt x="294" y="155"/>
                  </a:lnTo>
                  <a:lnTo>
                    <a:pt x="291" y="163"/>
                  </a:lnTo>
                  <a:lnTo>
                    <a:pt x="289" y="170"/>
                  </a:lnTo>
                  <a:lnTo>
                    <a:pt x="288" y="179"/>
                  </a:lnTo>
                  <a:lnTo>
                    <a:pt x="285" y="189"/>
                  </a:lnTo>
                  <a:lnTo>
                    <a:pt x="285" y="199"/>
                  </a:lnTo>
                  <a:lnTo>
                    <a:pt x="284" y="210"/>
                  </a:lnTo>
                  <a:lnTo>
                    <a:pt x="285" y="221"/>
                  </a:lnTo>
                  <a:lnTo>
                    <a:pt x="285" y="231"/>
                  </a:lnTo>
                  <a:lnTo>
                    <a:pt x="288" y="241"/>
                  </a:lnTo>
                  <a:lnTo>
                    <a:pt x="289" y="250"/>
                  </a:lnTo>
                  <a:lnTo>
                    <a:pt x="291" y="257"/>
                  </a:lnTo>
                  <a:lnTo>
                    <a:pt x="294" y="265"/>
                  </a:lnTo>
                  <a:lnTo>
                    <a:pt x="296" y="272"/>
                  </a:lnTo>
                  <a:lnTo>
                    <a:pt x="301" y="277"/>
                  </a:lnTo>
                  <a:lnTo>
                    <a:pt x="305" y="283"/>
                  </a:lnTo>
                  <a:lnTo>
                    <a:pt x="310" y="287"/>
                  </a:lnTo>
                  <a:lnTo>
                    <a:pt x="314" y="291"/>
                  </a:lnTo>
                  <a:lnTo>
                    <a:pt x="320" y="295"/>
                  </a:lnTo>
                  <a:lnTo>
                    <a:pt x="325" y="297"/>
                  </a:lnTo>
                  <a:lnTo>
                    <a:pt x="332" y="299"/>
                  </a:lnTo>
                  <a:lnTo>
                    <a:pt x="338" y="300"/>
                  </a:lnTo>
                  <a:lnTo>
                    <a:pt x="345" y="300"/>
                  </a:lnTo>
                  <a:lnTo>
                    <a:pt x="353" y="300"/>
                  </a:lnTo>
                  <a:lnTo>
                    <a:pt x="359" y="299"/>
                  </a:lnTo>
                  <a:lnTo>
                    <a:pt x="365" y="297"/>
                  </a:lnTo>
                  <a:lnTo>
                    <a:pt x="371" y="295"/>
                  </a:lnTo>
                  <a:lnTo>
                    <a:pt x="376" y="291"/>
                  </a:lnTo>
                  <a:lnTo>
                    <a:pt x="381" y="288"/>
                  </a:lnTo>
                  <a:lnTo>
                    <a:pt x="385" y="283"/>
                  </a:lnTo>
                  <a:lnTo>
                    <a:pt x="390" y="278"/>
                  </a:lnTo>
                  <a:lnTo>
                    <a:pt x="393" y="272"/>
                  </a:lnTo>
                  <a:lnTo>
                    <a:pt x="396" y="265"/>
                  </a:lnTo>
                  <a:lnTo>
                    <a:pt x="399" y="257"/>
                  </a:lnTo>
                  <a:lnTo>
                    <a:pt x="401" y="250"/>
                  </a:lnTo>
                  <a:lnTo>
                    <a:pt x="403" y="241"/>
                  </a:lnTo>
                  <a:lnTo>
                    <a:pt x="404" y="231"/>
                  </a:lnTo>
                  <a:lnTo>
                    <a:pt x="405" y="221"/>
                  </a:lnTo>
                  <a:lnTo>
                    <a:pt x="405" y="210"/>
                  </a:lnTo>
                  <a:close/>
                  <a:moveTo>
                    <a:pt x="679" y="328"/>
                  </a:moveTo>
                  <a:lnTo>
                    <a:pt x="642" y="328"/>
                  </a:lnTo>
                  <a:lnTo>
                    <a:pt x="642" y="301"/>
                  </a:lnTo>
                  <a:lnTo>
                    <a:pt x="633" y="309"/>
                  </a:lnTo>
                  <a:lnTo>
                    <a:pt x="625" y="315"/>
                  </a:lnTo>
                  <a:lnTo>
                    <a:pt x="616" y="321"/>
                  </a:lnTo>
                  <a:lnTo>
                    <a:pt x="609" y="326"/>
                  </a:lnTo>
                  <a:lnTo>
                    <a:pt x="601" y="330"/>
                  </a:lnTo>
                  <a:lnTo>
                    <a:pt x="592" y="332"/>
                  </a:lnTo>
                  <a:lnTo>
                    <a:pt x="583" y="334"/>
                  </a:lnTo>
                  <a:lnTo>
                    <a:pt x="575" y="334"/>
                  </a:lnTo>
                  <a:lnTo>
                    <a:pt x="567" y="334"/>
                  </a:lnTo>
                  <a:lnTo>
                    <a:pt x="560" y="333"/>
                  </a:lnTo>
                  <a:lnTo>
                    <a:pt x="554" y="332"/>
                  </a:lnTo>
                  <a:lnTo>
                    <a:pt x="547" y="330"/>
                  </a:lnTo>
                  <a:lnTo>
                    <a:pt x="542" y="326"/>
                  </a:lnTo>
                  <a:lnTo>
                    <a:pt x="535" y="323"/>
                  </a:lnTo>
                  <a:lnTo>
                    <a:pt x="531" y="319"/>
                  </a:lnTo>
                  <a:lnTo>
                    <a:pt x="525" y="313"/>
                  </a:lnTo>
                  <a:lnTo>
                    <a:pt x="521" y="308"/>
                  </a:lnTo>
                  <a:lnTo>
                    <a:pt x="516" y="301"/>
                  </a:lnTo>
                  <a:lnTo>
                    <a:pt x="513" y="293"/>
                  </a:lnTo>
                  <a:lnTo>
                    <a:pt x="511" y="286"/>
                  </a:lnTo>
                  <a:lnTo>
                    <a:pt x="509" y="277"/>
                  </a:lnTo>
                  <a:lnTo>
                    <a:pt x="506" y="267"/>
                  </a:lnTo>
                  <a:lnTo>
                    <a:pt x="505" y="257"/>
                  </a:lnTo>
                  <a:lnTo>
                    <a:pt x="505" y="245"/>
                  </a:lnTo>
                  <a:lnTo>
                    <a:pt x="505" y="92"/>
                  </a:lnTo>
                  <a:lnTo>
                    <a:pt x="543" y="92"/>
                  </a:lnTo>
                  <a:lnTo>
                    <a:pt x="543" y="226"/>
                  </a:lnTo>
                  <a:lnTo>
                    <a:pt x="543" y="244"/>
                  </a:lnTo>
                  <a:lnTo>
                    <a:pt x="544" y="257"/>
                  </a:lnTo>
                  <a:lnTo>
                    <a:pt x="546" y="269"/>
                  </a:lnTo>
                  <a:lnTo>
                    <a:pt x="549" y="279"/>
                  </a:lnTo>
                  <a:lnTo>
                    <a:pt x="551" y="284"/>
                  </a:lnTo>
                  <a:lnTo>
                    <a:pt x="555" y="287"/>
                  </a:lnTo>
                  <a:lnTo>
                    <a:pt x="558" y="290"/>
                  </a:lnTo>
                  <a:lnTo>
                    <a:pt x="561" y="292"/>
                  </a:lnTo>
                  <a:lnTo>
                    <a:pt x="566" y="295"/>
                  </a:lnTo>
                  <a:lnTo>
                    <a:pt x="571" y="296"/>
                  </a:lnTo>
                  <a:lnTo>
                    <a:pt x="577" y="297"/>
                  </a:lnTo>
                  <a:lnTo>
                    <a:pt x="584" y="297"/>
                  </a:lnTo>
                  <a:lnTo>
                    <a:pt x="591" y="296"/>
                  </a:lnTo>
                  <a:lnTo>
                    <a:pt x="599" y="295"/>
                  </a:lnTo>
                  <a:lnTo>
                    <a:pt x="605" y="292"/>
                  </a:lnTo>
                  <a:lnTo>
                    <a:pt x="613" y="288"/>
                  </a:lnTo>
                  <a:lnTo>
                    <a:pt x="621" y="284"/>
                  </a:lnTo>
                  <a:lnTo>
                    <a:pt x="628" y="279"/>
                  </a:lnTo>
                  <a:lnTo>
                    <a:pt x="635" y="274"/>
                  </a:lnTo>
                  <a:lnTo>
                    <a:pt x="642" y="268"/>
                  </a:lnTo>
                  <a:lnTo>
                    <a:pt x="642" y="92"/>
                  </a:lnTo>
                  <a:lnTo>
                    <a:pt x="679" y="92"/>
                  </a:lnTo>
                  <a:lnTo>
                    <a:pt x="679" y="328"/>
                  </a:lnTo>
                  <a:close/>
                  <a:moveTo>
                    <a:pt x="824" y="332"/>
                  </a:moveTo>
                  <a:lnTo>
                    <a:pt x="816" y="332"/>
                  </a:lnTo>
                  <a:lnTo>
                    <a:pt x="810" y="331"/>
                  </a:lnTo>
                  <a:lnTo>
                    <a:pt x="803" y="330"/>
                  </a:lnTo>
                  <a:lnTo>
                    <a:pt x="797" y="328"/>
                  </a:lnTo>
                  <a:lnTo>
                    <a:pt x="791" y="325"/>
                  </a:lnTo>
                  <a:lnTo>
                    <a:pt x="786" y="322"/>
                  </a:lnTo>
                  <a:lnTo>
                    <a:pt x="781" y="319"/>
                  </a:lnTo>
                  <a:lnTo>
                    <a:pt x="777" y="314"/>
                  </a:lnTo>
                  <a:lnTo>
                    <a:pt x="772" y="309"/>
                  </a:lnTo>
                  <a:lnTo>
                    <a:pt x="769" y="303"/>
                  </a:lnTo>
                  <a:lnTo>
                    <a:pt x="766" y="297"/>
                  </a:lnTo>
                  <a:lnTo>
                    <a:pt x="764" y="290"/>
                  </a:lnTo>
                  <a:lnTo>
                    <a:pt x="762" y="283"/>
                  </a:lnTo>
                  <a:lnTo>
                    <a:pt x="760" y="275"/>
                  </a:lnTo>
                  <a:lnTo>
                    <a:pt x="760" y="265"/>
                  </a:lnTo>
                  <a:lnTo>
                    <a:pt x="759" y="256"/>
                  </a:lnTo>
                  <a:lnTo>
                    <a:pt x="759" y="125"/>
                  </a:lnTo>
                  <a:lnTo>
                    <a:pt x="735" y="125"/>
                  </a:lnTo>
                  <a:lnTo>
                    <a:pt x="735" y="92"/>
                  </a:lnTo>
                  <a:lnTo>
                    <a:pt x="759" y="92"/>
                  </a:lnTo>
                  <a:lnTo>
                    <a:pt x="759" y="24"/>
                  </a:lnTo>
                  <a:lnTo>
                    <a:pt x="797" y="24"/>
                  </a:lnTo>
                  <a:lnTo>
                    <a:pt x="797" y="92"/>
                  </a:lnTo>
                  <a:lnTo>
                    <a:pt x="865" y="92"/>
                  </a:lnTo>
                  <a:lnTo>
                    <a:pt x="865" y="125"/>
                  </a:lnTo>
                  <a:lnTo>
                    <a:pt x="797" y="125"/>
                  </a:lnTo>
                  <a:lnTo>
                    <a:pt x="797" y="237"/>
                  </a:lnTo>
                  <a:lnTo>
                    <a:pt x="797" y="253"/>
                  </a:lnTo>
                  <a:lnTo>
                    <a:pt x="798" y="265"/>
                  </a:lnTo>
                  <a:lnTo>
                    <a:pt x="799" y="274"/>
                  </a:lnTo>
                  <a:lnTo>
                    <a:pt x="802" y="283"/>
                  </a:lnTo>
                  <a:lnTo>
                    <a:pt x="804" y="287"/>
                  </a:lnTo>
                  <a:lnTo>
                    <a:pt x="806" y="289"/>
                  </a:lnTo>
                  <a:lnTo>
                    <a:pt x="810" y="292"/>
                  </a:lnTo>
                  <a:lnTo>
                    <a:pt x="813" y="293"/>
                  </a:lnTo>
                  <a:lnTo>
                    <a:pt x="816" y="296"/>
                  </a:lnTo>
                  <a:lnTo>
                    <a:pt x="822" y="297"/>
                  </a:lnTo>
                  <a:lnTo>
                    <a:pt x="827" y="298"/>
                  </a:lnTo>
                  <a:lnTo>
                    <a:pt x="833" y="298"/>
                  </a:lnTo>
                  <a:lnTo>
                    <a:pt x="842" y="297"/>
                  </a:lnTo>
                  <a:lnTo>
                    <a:pt x="850" y="295"/>
                  </a:lnTo>
                  <a:lnTo>
                    <a:pt x="858" y="292"/>
                  </a:lnTo>
                  <a:lnTo>
                    <a:pt x="862" y="290"/>
                  </a:lnTo>
                  <a:lnTo>
                    <a:pt x="865" y="290"/>
                  </a:lnTo>
                  <a:lnTo>
                    <a:pt x="865" y="325"/>
                  </a:lnTo>
                  <a:lnTo>
                    <a:pt x="855" y="329"/>
                  </a:lnTo>
                  <a:lnTo>
                    <a:pt x="844" y="331"/>
                  </a:lnTo>
                  <a:lnTo>
                    <a:pt x="834" y="332"/>
                  </a:lnTo>
                  <a:lnTo>
                    <a:pt x="824" y="332"/>
                  </a:lnTo>
                  <a:close/>
                  <a:moveTo>
                    <a:pt x="1091" y="328"/>
                  </a:moveTo>
                  <a:lnTo>
                    <a:pt x="1054" y="328"/>
                  </a:lnTo>
                  <a:lnTo>
                    <a:pt x="1054" y="193"/>
                  </a:lnTo>
                  <a:lnTo>
                    <a:pt x="1054" y="178"/>
                  </a:lnTo>
                  <a:lnTo>
                    <a:pt x="1053" y="164"/>
                  </a:lnTo>
                  <a:lnTo>
                    <a:pt x="1050" y="151"/>
                  </a:lnTo>
                  <a:lnTo>
                    <a:pt x="1047" y="141"/>
                  </a:lnTo>
                  <a:lnTo>
                    <a:pt x="1044" y="136"/>
                  </a:lnTo>
                  <a:lnTo>
                    <a:pt x="1042" y="133"/>
                  </a:lnTo>
                  <a:lnTo>
                    <a:pt x="1037" y="131"/>
                  </a:lnTo>
                  <a:lnTo>
                    <a:pt x="1034" y="128"/>
                  </a:lnTo>
                  <a:lnTo>
                    <a:pt x="1030" y="126"/>
                  </a:lnTo>
                  <a:lnTo>
                    <a:pt x="1024" y="124"/>
                  </a:lnTo>
                  <a:lnTo>
                    <a:pt x="1019" y="124"/>
                  </a:lnTo>
                  <a:lnTo>
                    <a:pt x="1012" y="123"/>
                  </a:lnTo>
                  <a:lnTo>
                    <a:pt x="1005" y="124"/>
                  </a:lnTo>
                  <a:lnTo>
                    <a:pt x="998" y="125"/>
                  </a:lnTo>
                  <a:lnTo>
                    <a:pt x="991" y="128"/>
                  </a:lnTo>
                  <a:lnTo>
                    <a:pt x="983" y="132"/>
                  </a:lnTo>
                  <a:lnTo>
                    <a:pt x="969" y="141"/>
                  </a:lnTo>
                  <a:lnTo>
                    <a:pt x="955" y="152"/>
                  </a:lnTo>
                  <a:lnTo>
                    <a:pt x="955" y="328"/>
                  </a:lnTo>
                  <a:lnTo>
                    <a:pt x="917" y="328"/>
                  </a:lnTo>
                  <a:lnTo>
                    <a:pt x="917" y="0"/>
                  </a:lnTo>
                  <a:lnTo>
                    <a:pt x="955" y="0"/>
                  </a:lnTo>
                  <a:lnTo>
                    <a:pt x="955" y="119"/>
                  </a:lnTo>
                  <a:lnTo>
                    <a:pt x="963" y="111"/>
                  </a:lnTo>
                  <a:lnTo>
                    <a:pt x="971" y="104"/>
                  </a:lnTo>
                  <a:lnTo>
                    <a:pt x="979" y="99"/>
                  </a:lnTo>
                  <a:lnTo>
                    <a:pt x="988" y="95"/>
                  </a:lnTo>
                  <a:lnTo>
                    <a:pt x="995" y="90"/>
                  </a:lnTo>
                  <a:lnTo>
                    <a:pt x="1004" y="88"/>
                  </a:lnTo>
                  <a:lnTo>
                    <a:pt x="1013" y="87"/>
                  </a:lnTo>
                  <a:lnTo>
                    <a:pt x="1022" y="86"/>
                  </a:lnTo>
                  <a:lnTo>
                    <a:pt x="1030" y="86"/>
                  </a:lnTo>
                  <a:lnTo>
                    <a:pt x="1037" y="87"/>
                  </a:lnTo>
                  <a:lnTo>
                    <a:pt x="1044" y="89"/>
                  </a:lnTo>
                  <a:lnTo>
                    <a:pt x="1050" y="91"/>
                  </a:lnTo>
                  <a:lnTo>
                    <a:pt x="1057" y="95"/>
                  </a:lnTo>
                  <a:lnTo>
                    <a:pt x="1063" y="99"/>
                  </a:lnTo>
                  <a:lnTo>
                    <a:pt x="1068" y="103"/>
                  </a:lnTo>
                  <a:lnTo>
                    <a:pt x="1072" y="109"/>
                  </a:lnTo>
                  <a:lnTo>
                    <a:pt x="1077" y="114"/>
                  </a:lnTo>
                  <a:lnTo>
                    <a:pt x="1080" y="121"/>
                  </a:lnTo>
                  <a:lnTo>
                    <a:pt x="1083" y="129"/>
                  </a:lnTo>
                  <a:lnTo>
                    <a:pt x="1087" y="136"/>
                  </a:lnTo>
                  <a:lnTo>
                    <a:pt x="1088" y="145"/>
                  </a:lnTo>
                  <a:lnTo>
                    <a:pt x="1090" y="155"/>
                  </a:lnTo>
                  <a:lnTo>
                    <a:pt x="1090" y="165"/>
                  </a:lnTo>
                  <a:lnTo>
                    <a:pt x="1091" y="175"/>
                  </a:lnTo>
                  <a:lnTo>
                    <a:pt x="1091" y="328"/>
                  </a:lnTo>
                  <a:close/>
                  <a:moveTo>
                    <a:pt x="1433" y="92"/>
                  </a:moveTo>
                  <a:lnTo>
                    <a:pt x="1377" y="328"/>
                  </a:lnTo>
                  <a:lnTo>
                    <a:pt x="1343" y="328"/>
                  </a:lnTo>
                  <a:lnTo>
                    <a:pt x="1289" y="146"/>
                  </a:lnTo>
                  <a:lnTo>
                    <a:pt x="1236" y="328"/>
                  </a:lnTo>
                  <a:lnTo>
                    <a:pt x="1202" y="328"/>
                  </a:lnTo>
                  <a:lnTo>
                    <a:pt x="1145" y="92"/>
                  </a:lnTo>
                  <a:lnTo>
                    <a:pt x="1183" y="92"/>
                  </a:lnTo>
                  <a:lnTo>
                    <a:pt x="1223" y="275"/>
                  </a:lnTo>
                  <a:lnTo>
                    <a:pt x="1275" y="92"/>
                  </a:lnTo>
                  <a:lnTo>
                    <a:pt x="1305" y="92"/>
                  </a:lnTo>
                  <a:lnTo>
                    <a:pt x="1359" y="275"/>
                  </a:lnTo>
                  <a:lnTo>
                    <a:pt x="1396" y="92"/>
                  </a:lnTo>
                  <a:lnTo>
                    <a:pt x="1433" y="92"/>
                  </a:lnTo>
                  <a:close/>
                  <a:moveTo>
                    <a:pt x="1587" y="333"/>
                  </a:moveTo>
                  <a:lnTo>
                    <a:pt x="1574" y="333"/>
                  </a:lnTo>
                  <a:lnTo>
                    <a:pt x="1562" y="331"/>
                  </a:lnTo>
                  <a:lnTo>
                    <a:pt x="1551" y="329"/>
                  </a:lnTo>
                  <a:lnTo>
                    <a:pt x="1540" y="325"/>
                  </a:lnTo>
                  <a:lnTo>
                    <a:pt x="1530" y="321"/>
                  </a:lnTo>
                  <a:lnTo>
                    <a:pt x="1521" y="315"/>
                  </a:lnTo>
                  <a:lnTo>
                    <a:pt x="1513" y="309"/>
                  </a:lnTo>
                  <a:lnTo>
                    <a:pt x="1505" y="301"/>
                  </a:lnTo>
                  <a:lnTo>
                    <a:pt x="1498" y="293"/>
                  </a:lnTo>
                  <a:lnTo>
                    <a:pt x="1492" y="284"/>
                  </a:lnTo>
                  <a:lnTo>
                    <a:pt x="1487" y="274"/>
                  </a:lnTo>
                  <a:lnTo>
                    <a:pt x="1484" y="263"/>
                  </a:lnTo>
                  <a:lnTo>
                    <a:pt x="1480" y="252"/>
                  </a:lnTo>
                  <a:lnTo>
                    <a:pt x="1478" y="239"/>
                  </a:lnTo>
                  <a:lnTo>
                    <a:pt x="1477" y="225"/>
                  </a:lnTo>
                  <a:lnTo>
                    <a:pt x="1476" y="211"/>
                  </a:lnTo>
                  <a:lnTo>
                    <a:pt x="1477" y="198"/>
                  </a:lnTo>
                  <a:lnTo>
                    <a:pt x="1478" y="185"/>
                  </a:lnTo>
                  <a:lnTo>
                    <a:pt x="1480" y="171"/>
                  </a:lnTo>
                  <a:lnTo>
                    <a:pt x="1484" y="159"/>
                  </a:lnTo>
                  <a:lnTo>
                    <a:pt x="1487" y="148"/>
                  </a:lnTo>
                  <a:lnTo>
                    <a:pt x="1492" y="139"/>
                  </a:lnTo>
                  <a:lnTo>
                    <a:pt x="1498" y="129"/>
                  </a:lnTo>
                  <a:lnTo>
                    <a:pt x="1504" y="120"/>
                  </a:lnTo>
                  <a:lnTo>
                    <a:pt x="1511" y="112"/>
                  </a:lnTo>
                  <a:lnTo>
                    <a:pt x="1520" y="104"/>
                  </a:lnTo>
                  <a:lnTo>
                    <a:pt x="1527" y="99"/>
                  </a:lnTo>
                  <a:lnTo>
                    <a:pt x="1536" y="95"/>
                  </a:lnTo>
                  <a:lnTo>
                    <a:pt x="1546" y="90"/>
                  </a:lnTo>
                  <a:lnTo>
                    <a:pt x="1556" y="88"/>
                  </a:lnTo>
                  <a:lnTo>
                    <a:pt x="1567" y="87"/>
                  </a:lnTo>
                  <a:lnTo>
                    <a:pt x="1578" y="86"/>
                  </a:lnTo>
                  <a:lnTo>
                    <a:pt x="1588" y="86"/>
                  </a:lnTo>
                  <a:lnTo>
                    <a:pt x="1597" y="87"/>
                  </a:lnTo>
                  <a:lnTo>
                    <a:pt x="1606" y="89"/>
                  </a:lnTo>
                  <a:lnTo>
                    <a:pt x="1614" y="92"/>
                  </a:lnTo>
                  <a:lnTo>
                    <a:pt x="1622" y="96"/>
                  </a:lnTo>
                  <a:lnTo>
                    <a:pt x="1629" y="100"/>
                  </a:lnTo>
                  <a:lnTo>
                    <a:pt x="1635" y="106"/>
                  </a:lnTo>
                  <a:lnTo>
                    <a:pt x="1642" y="112"/>
                  </a:lnTo>
                  <a:lnTo>
                    <a:pt x="1647" y="119"/>
                  </a:lnTo>
                  <a:lnTo>
                    <a:pt x="1653" y="126"/>
                  </a:lnTo>
                  <a:lnTo>
                    <a:pt x="1656" y="135"/>
                  </a:lnTo>
                  <a:lnTo>
                    <a:pt x="1659" y="145"/>
                  </a:lnTo>
                  <a:lnTo>
                    <a:pt x="1663" y="155"/>
                  </a:lnTo>
                  <a:lnTo>
                    <a:pt x="1665" y="167"/>
                  </a:lnTo>
                  <a:lnTo>
                    <a:pt x="1666" y="179"/>
                  </a:lnTo>
                  <a:lnTo>
                    <a:pt x="1666" y="192"/>
                  </a:lnTo>
                  <a:lnTo>
                    <a:pt x="1666" y="214"/>
                  </a:lnTo>
                  <a:lnTo>
                    <a:pt x="1513" y="214"/>
                  </a:lnTo>
                  <a:lnTo>
                    <a:pt x="1514" y="224"/>
                  </a:lnTo>
                  <a:lnTo>
                    <a:pt x="1515" y="233"/>
                  </a:lnTo>
                  <a:lnTo>
                    <a:pt x="1516" y="242"/>
                  </a:lnTo>
                  <a:lnTo>
                    <a:pt x="1519" y="251"/>
                  </a:lnTo>
                  <a:lnTo>
                    <a:pt x="1521" y="258"/>
                  </a:lnTo>
                  <a:lnTo>
                    <a:pt x="1524" y="265"/>
                  </a:lnTo>
                  <a:lnTo>
                    <a:pt x="1529" y="272"/>
                  </a:lnTo>
                  <a:lnTo>
                    <a:pt x="1533" y="277"/>
                  </a:lnTo>
                  <a:lnTo>
                    <a:pt x="1538" y="283"/>
                  </a:lnTo>
                  <a:lnTo>
                    <a:pt x="1544" y="287"/>
                  </a:lnTo>
                  <a:lnTo>
                    <a:pt x="1549" y="290"/>
                  </a:lnTo>
                  <a:lnTo>
                    <a:pt x="1556" y="293"/>
                  </a:lnTo>
                  <a:lnTo>
                    <a:pt x="1563" y="296"/>
                  </a:lnTo>
                  <a:lnTo>
                    <a:pt x="1570" y="298"/>
                  </a:lnTo>
                  <a:lnTo>
                    <a:pt x="1578" y="298"/>
                  </a:lnTo>
                  <a:lnTo>
                    <a:pt x="1587" y="299"/>
                  </a:lnTo>
                  <a:lnTo>
                    <a:pt x="1599" y="298"/>
                  </a:lnTo>
                  <a:lnTo>
                    <a:pt x="1610" y="296"/>
                  </a:lnTo>
                  <a:lnTo>
                    <a:pt x="1622" y="292"/>
                  </a:lnTo>
                  <a:lnTo>
                    <a:pt x="1632" y="288"/>
                  </a:lnTo>
                  <a:lnTo>
                    <a:pt x="1641" y="284"/>
                  </a:lnTo>
                  <a:lnTo>
                    <a:pt x="1648" y="279"/>
                  </a:lnTo>
                  <a:lnTo>
                    <a:pt x="1655" y="275"/>
                  </a:lnTo>
                  <a:lnTo>
                    <a:pt x="1659" y="270"/>
                  </a:lnTo>
                  <a:lnTo>
                    <a:pt x="1662" y="270"/>
                  </a:lnTo>
                  <a:lnTo>
                    <a:pt x="1662" y="313"/>
                  </a:lnTo>
                  <a:lnTo>
                    <a:pt x="1655" y="317"/>
                  </a:lnTo>
                  <a:lnTo>
                    <a:pt x="1646" y="320"/>
                  </a:lnTo>
                  <a:lnTo>
                    <a:pt x="1636" y="324"/>
                  </a:lnTo>
                  <a:lnTo>
                    <a:pt x="1629" y="326"/>
                  </a:lnTo>
                  <a:lnTo>
                    <a:pt x="1619" y="330"/>
                  </a:lnTo>
                  <a:lnTo>
                    <a:pt x="1609" y="332"/>
                  </a:lnTo>
                  <a:lnTo>
                    <a:pt x="1599" y="333"/>
                  </a:lnTo>
                  <a:lnTo>
                    <a:pt x="1587" y="333"/>
                  </a:lnTo>
                  <a:close/>
                  <a:moveTo>
                    <a:pt x="1630" y="184"/>
                  </a:moveTo>
                  <a:lnTo>
                    <a:pt x="1629" y="169"/>
                  </a:lnTo>
                  <a:lnTo>
                    <a:pt x="1626" y="156"/>
                  </a:lnTo>
                  <a:lnTo>
                    <a:pt x="1623" y="145"/>
                  </a:lnTo>
                  <a:lnTo>
                    <a:pt x="1618" y="136"/>
                  </a:lnTo>
                  <a:lnTo>
                    <a:pt x="1614" y="132"/>
                  </a:lnTo>
                  <a:lnTo>
                    <a:pt x="1610" y="129"/>
                  </a:lnTo>
                  <a:lnTo>
                    <a:pt x="1606" y="125"/>
                  </a:lnTo>
                  <a:lnTo>
                    <a:pt x="1601" y="123"/>
                  </a:lnTo>
                  <a:lnTo>
                    <a:pt x="1596" y="121"/>
                  </a:lnTo>
                  <a:lnTo>
                    <a:pt x="1589" y="120"/>
                  </a:lnTo>
                  <a:lnTo>
                    <a:pt x="1582" y="119"/>
                  </a:lnTo>
                  <a:lnTo>
                    <a:pt x="1576" y="119"/>
                  </a:lnTo>
                  <a:lnTo>
                    <a:pt x="1568" y="119"/>
                  </a:lnTo>
                  <a:lnTo>
                    <a:pt x="1562" y="120"/>
                  </a:lnTo>
                  <a:lnTo>
                    <a:pt x="1556" y="121"/>
                  </a:lnTo>
                  <a:lnTo>
                    <a:pt x="1551" y="123"/>
                  </a:lnTo>
                  <a:lnTo>
                    <a:pt x="1545" y="126"/>
                  </a:lnTo>
                  <a:lnTo>
                    <a:pt x="1541" y="129"/>
                  </a:lnTo>
                  <a:lnTo>
                    <a:pt x="1536" y="133"/>
                  </a:lnTo>
                  <a:lnTo>
                    <a:pt x="1532" y="137"/>
                  </a:lnTo>
                  <a:lnTo>
                    <a:pt x="1524" y="147"/>
                  </a:lnTo>
                  <a:lnTo>
                    <a:pt x="1519" y="157"/>
                  </a:lnTo>
                  <a:lnTo>
                    <a:pt x="1515" y="169"/>
                  </a:lnTo>
                  <a:lnTo>
                    <a:pt x="1513" y="184"/>
                  </a:lnTo>
                  <a:lnTo>
                    <a:pt x="1630" y="184"/>
                  </a:lnTo>
                  <a:close/>
                  <a:moveTo>
                    <a:pt x="1788" y="333"/>
                  </a:moveTo>
                  <a:lnTo>
                    <a:pt x="1778" y="333"/>
                  </a:lnTo>
                  <a:lnTo>
                    <a:pt x="1767" y="332"/>
                  </a:lnTo>
                  <a:lnTo>
                    <a:pt x="1757" y="330"/>
                  </a:lnTo>
                  <a:lnTo>
                    <a:pt x="1747" y="328"/>
                  </a:lnTo>
                  <a:lnTo>
                    <a:pt x="1730" y="321"/>
                  </a:lnTo>
                  <a:lnTo>
                    <a:pt x="1715" y="313"/>
                  </a:lnTo>
                  <a:lnTo>
                    <a:pt x="1715" y="269"/>
                  </a:lnTo>
                  <a:lnTo>
                    <a:pt x="1718" y="269"/>
                  </a:lnTo>
                  <a:lnTo>
                    <a:pt x="1722" y="274"/>
                  </a:lnTo>
                  <a:lnTo>
                    <a:pt x="1729" y="278"/>
                  </a:lnTo>
                  <a:lnTo>
                    <a:pt x="1736" y="283"/>
                  </a:lnTo>
                  <a:lnTo>
                    <a:pt x="1745" y="288"/>
                  </a:lnTo>
                  <a:lnTo>
                    <a:pt x="1755" y="292"/>
                  </a:lnTo>
                  <a:lnTo>
                    <a:pt x="1766" y="297"/>
                  </a:lnTo>
                  <a:lnTo>
                    <a:pt x="1778" y="299"/>
                  </a:lnTo>
                  <a:lnTo>
                    <a:pt x="1790" y="300"/>
                  </a:lnTo>
                  <a:lnTo>
                    <a:pt x="1799" y="299"/>
                  </a:lnTo>
                  <a:lnTo>
                    <a:pt x="1809" y="298"/>
                  </a:lnTo>
                  <a:lnTo>
                    <a:pt x="1818" y="296"/>
                  </a:lnTo>
                  <a:lnTo>
                    <a:pt x="1824" y="292"/>
                  </a:lnTo>
                  <a:lnTo>
                    <a:pt x="1830" y="287"/>
                  </a:lnTo>
                  <a:lnTo>
                    <a:pt x="1834" y="281"/>
                  </a:lnTo>
                  <a:lnTo>
                    <a:pt x="1836" y="275"/>
                  </a:lnTo>
                  <a:lnTo>
                    <a:pt x="1836" y="265"/>
                  </a:lnTo>
                  <a:lnTo>
                    <a:pt x="1836" y="258"/>
                  </a:lnTo>
                  <a:lnTo>
                    <a:pt x="1835" y="253"/>
                  </a:lnTo>
                  <a:lnTo>
                    <a:pt x="1833" y="248"/>
                  </a:lnTo>
                  <a:lnTo>
                    <a:pt x="1830" y="244"/>
                  </a:lnTo>
                  <a:lnTo>
                    <a:pt x="1825" y="241"/>
                  </a:lnTo>
                  <a:lnTo>
                    <a:pt x="1820" y="237"/>
                  </a:lnTo>
                  <a:lnTo>
                    <a:pt x="1812" y="234"/>
                  </a:lnTo>
                  <a:lnTo>
                    <a:pt x="1804" y="232"/>
                  </a:lnTo>
                  <a:lnTo>
                    <a:pt x="1796" y="230"/>
                  </a:lnTo>
                  <a:lnTo>
                    <a:pt x="1786" y="228"/>
                  </a:lnTo>
                  <a:lnTo>
                    <a:pt x="1775" y="225"/>
                  </a:lnTo>
                  <a:lnTo>
                    <a:pt x="1765" y="222"/>
                  </a:lnTo>
                  <a:lnTo>
                    <a:pt x="1753" y="218"/>
                  </a:lnTo>
                  <a:lnTo>
                    <a:pt x="1743" y="212"/>
                  </a:lnTo>
                  <a:lnTo>
                    <a:pt x="1734" y="206"/>
                  </a:lnTo>
                  <a:lnTo>
                    <a:pt x="1728" y="198"/>
                  </a:lnTo>
                  <a:lnTo>
                    <a:pt x="1723" y="189"/>
                  </a:lnTo>
                  <a:lnTo>
                    <a:pt x="1719" y="180"/>
                  </a:lnTo>
                  <a:lnTo>
                    <a:pt x="1717" y="169"/>
                  </a:lnTo>
                  <a:lnTo>
                    <a:pt x="1717" y="158"/>
                  </a:lnTo>
                  <a:lnTo>
                    <a:pt x="1717" y="151"/>
                  </a:lnTo>
                  <a:lnTo>
                    <a:pt x="1718" y="143"/>
                  </a:lnTo>
                  <a:lnTo>
                    <a:pt x="1720" y="136"/>
                  </a:lnTo>
                  <a:lnTo>
                    <a:pt x="1722" y="130"/>
                  </a:lnTo>
                  <a:lnTo>
                    <a:pt x="1725" y="123"/>
                  </a:lnTo>
                  <a:lnTo>
                    <a:pt x="1729" y="118"/>
                  </a:lnTo>
                  <a:lnTo>
                    <a:pt x="1733" y="112"/>
                  </a:lnTo>
                  <a:lnTo>
                    <a:pt x="1739" y="107"/>
                  </a:lnTo>
                  <a:lnTo>
                    <a:pt x="1745" y="102"/>
                  </a:lnTo>
                  <a:lnTo>
                    <a:pt x="1751" y="98"/>
                  </a:lnTo>
                  <a:lnTo>
                    <a:pt x="1758" y="95"/>
                  </a:lnTo>
                  <a:lnTo>
                    <a:pt x="1765" y="91"/>
                  </a:lnTo>
                  <a:lnTo>
                    <a:pt x="1773" y="89"/>
                  </a:lnTo>
                  <a:lnTo>
                    <a:pt x="1781" y="88"/>
                  </a:lnTo>
                  <a:lnTo>
                    <a:pt x="1789" y="87"/>
                  </a:lnTo>
                  <a:lnTo>
                    <a:pt x="1799" y="87"/>
                  </a:lnTo>
                  <a:lnTo>
                    <a:pt x="1808" y="87"/>
                  </a:lnTo>
                  <a:lnTo>
                    <a:pt x="1817" y="88"/>
                  </a:lnTo>
                  <a:lnTo>
                    <a:pt x="1826" y="89"/>
                  </a:lnTo>
                  <a:lnTo>
                    <a:pt x="1835" y="91"/>
                  </a:lnTo>
                  <a:lnTo>
                    <a:pt x="1844" y="95"/>
                  </a:lnTo>
                  <a:lnTo>
                    <a:pt x="1853" y="97"/>
                  </a:lnTo>
                  <a:lnTo>
                    <a:pt x="1859" y="100"/>
                  </a:lnTo>
                  <a:lnTo>
                    <a:pt x="1867" y="103"/>
                  </a:lnTo>
                  <a:lnTo>
                    <a:pt x="1867" y="146"/>
                  </a:lnTo>
                  <a:lnTo>
                    <a:pt x="1865" y="146"/>
                  </a:lnTo>
                  <a:lnTo>
                    <a:pt x="1857" y="141"/>
                  </a:lnTo>
                  <a:lnTo>
                    <a:pt x="1850" y="135"/>
                  </a:lnTo>
                  <a:lnTo>
                    <a:pt x="1842" y="131"/>
                  </a:lnTo>
                  <a:lnTo>
                    <a:pt x="1833" y="128"/>
                  </a:lnTo>
                  <a:lnTo>
                    <a:pt x="1824" y="124"/>
                  </a:lnTo>
                  <a:lnTo>
                    <a:pt x="1815" y="122"/>
                  </a:lnTo>
                  <a:lnTo>
                    <a:pt x="1807" y="121"/>
                  </a:lnTo>
                  <a:lnTo>
                    <a:pt x="1798" y="120"/>
                  </a:lnTo>
                  <a:lnTo>
                    <a:pt x="1789" y="121"/>
                  </a:lnTo>
                  <a:lnTo>
                    <a:pt x="1781" y="122"/>
                  </a:lnTo>
                  <a:lnTo>
                    <a:pt x="1774" y="124"/>
                  </a:lnTo>
                  <a:lnTo>
                    <a:pt x="1767" y="129"/>
                  </a:lnTo>
                  <a:lnTo>
                    <a:pt x="1762" y="133"/>
                  </a:lnTo>
                  <a:lnTo>
                    <a:pt x="1757" y="139"/>
                  </a:lnTo>
                  <a:lnTo>
                    <a:pt x="1755" y="145"/>
                  </a:lnTo>
                  <a:lnTo>
                    <a:pt x="1754" y="153"/>
                  </a:lnTo>
                  <a:lnTo>
                    <a:pt x="1755" y="160"/>
                  </a:lnTo>
                  <a:lnTo>
                    <a:pt x="1756" y="166"/>
                  </a:lnTo>
                  <a:lnTo>
                    <a:pt x="1758" y="171"/>
                  </a:lnTo>
                  <a:lnTo>
                    <a:pt x="1762" y="175"/>
                  </a:lnTo>
                  <a:lnTo>
                    <a:pt x="1766" y="179"/>
                  </a:lnTo>
                  <a:lnTo>
                    <a:pt x="1771" y="181"/>
                  </a:lnTo>
                  <a:lnTo>
                    <a:pt x="1778" y="185"/>
                  </a:lnTo>
                  <a:lnTo>
                    <a:pt x="1786" y="187"/>
                  </a:lnTo>
                  <a:lnTo>
                    <a:pt x="1795" y="189"/>
                  </a:lnTo>
                  <a:lnTo>
                    <a:pt x="1804" y="191"/>
                  </a:lnTo>
                  <a:lnTo>
                    <a:pt x="1814" y="195"/>
                  </a:lnTo>
                  <a:lnTo>
                    <a:pt x="1825" y="197"/>
                  </a:lnTo>
                  <a:lnTo>
                    <a:pt x="1837" y="201"/>
                  </a:lnTo>
                  <a:lnTo>
                    <a:pt x="1847" y="206"/>
                  </a:lnTo>
                  <a:lnTo>
                    <a:pt x="1855" y="211"/>
                  </a:lnTo>
                  <a:lnTo>
                    <a:pt x="1863" y="219"/>
                  </a:lnTo>
                  <a:lnTo>
                    <a:pt x="1868" y="226"/>
                  </a:lnTo>
                  <a:lnTo>
                    <a:pt x="1871" y="236"/>
                  </a:lnTo>
                  <a:lnTo>
                    <a:pt x="1874" y="247"/>
                  </a:lnTo>
                  <a:lnTo>
                    <a:pt x="1875" y="259"/>
                  </a:lnTo>
                  <a:lnTo>
                    <a:pt x="1875" y="267"/>
                  </a:lnTo>
                  <a:lnTo>
                    <a:pt x="1874" y="275"/>
                  </a:lnTo>
                  <a:lnTo>
                    <a:pt x="1871" y="281"/>
                  </a:lnTo>
                  <a:lnTo>
                    <a:pt x="1869" y="289"/>
                  </a:lnTo>
                  <a:lnTo>
                    <a:pt x="1866" y="296"/>
                  </a:lnTo>
                  <a:lnTo>
                    <a:pt x="1862" y="301"/>
                  </a:lnTo>
                  <a:lnTo>
                    <a:pt x="1857" y="307"/>
                  </a:lnTo>
                  <a:lnTo>
                    <a:pt x="1853" y="312"/>
                  </a:lnTo>
                  <a:lnTo>
                    <a:pt x="1846" y="317"/>
                  </a:lnTo>
                  <a:lnTo>
                    <a:pt x="1840" y="321"/>
                  </a:lnTo>
                  <a:lnTo>
                    <a:pt x="1833" y="325"/>
                  </a:lnTo>
                  <a:lnTo>
                    <a:pt x="1826" y="328"/>
                  </a:lnTo>
                  <a:lnTo>
                    <a:pt x="1818" y="331"/>
                  </a:lnTo>
                  <a:lnTo>
                    <a:pt x="1809" y="332"/>
                  </a:lnTo>
                  <a:lnTo>
                    <a:pt x="1799" y="333"/>
                  </a:lnTo>
                  <a:lnTo>
                    <a:pt x="1788" y="333"/>
                  </a:lnTo>
                  <a:close/>
                  <a:moveTo>
                    <a:pt x="2001" y="332"/>
                  </a:moveTo>
                  <a:lnTo>
                    <a:pt x="1993" y="332"/>
                  </a:lnTo>
                  <a:lnTo>
                    <a:pt x="1987" y="331"/>
                  </a:lnTo>
                  <a:lnTo>
                    <a:pt x="1980" y="330"/>
                  </a:lnTo>
                  <a:lnTo>
                    <a:pt x="1974" y="328"/>
                  </a:lnTo>
                  <a:lnTo>
                    <a:pt x="1968" y="325"/>
                  </a:lnTo>
                  <a:lnTo>
                    <a:pt x="1963" y="322"/>
                  </a:lnTo>
                  <a:lnTo>
                    <a:pt x="1958" y="319"/>
                  </a:lnTo>
                  <a:lnTo>
                    <a:pt x="1954" y="314"/>
                  </a:lnTo>
                  <a:lnTo>
                    <a:pt x="1950" y="309"/>
                  </a:lnTo>
                  <a:lnTo>
                    <a:pt x="1946" y="303"/>
                  </a:lnTo>
                  <a:lnTo>
                    <a:pt x="1943" y="297"/>
                  </a:lnTo>
                  <a:lnTo>
                    <a:pt x="1941" y="290"/>
                  </a:lnTo>
                  <a:lnTo>
                    <a:pt x="1940" y="283"/>
                  </a:lnTo>
                  <a:lnTo>
                    <a:pt x="1937" y="275"/>
                  </a:lnTo>
                  <a:lnTo>
                    <a:pt x="1937" y="265"/>
                  </a:lnTo>
                  <a:lnTo>
                    <a:pt x="1936" y="256"/>
                  </a:lnTo>
                  <a:lnTo>
                    <a:pt x="1936" y="125"/>
                  </a:lnTo>
                  <a:lnTo>
                    <a:pt x="1912" y="125"/>
                  </a:lnTo>
                  <a:lnTo>
                    <a:pt x="1912" y="92"/>
                  </a:lnTo>
                  <a:lnTo>
                    <a:pt x="1936" y="92"/>
                  </a:lnTo>
                  <a:lnTo>
                    <a:pt x="1936" y="24"/>
                  </a:lnTo>
                  <a:lnTo>
                    <a:pt x="1974" y="24"/>
                  </a:lnTo>
                  <a:lnTo>
                    <a:pt x="1974" y="92"/>
                  </a:lnTo>
                  <a:lnTo>
                    <a:pt x="2042" y="92"/>
                  </a:lnTo>
                  <a:lnTo>
                    <a:pt x="2042" y="125"/>
                  </a:lnTo>
                  <a:lnTo>
                    <a:pt x="1974" y="125"/>
                  </a:lnTo>
                  <a:lnTo>
                    <a:pt x="1974" y="237"/>
                  </a:lnTo>
                  <a:lnTo>
                    <a:pt x="1974" y="253"/>
                  </a:lnTo>
                  <a:lnTo>
                    <a:pt x="1975" y="265"/>
                  </a:lnTo>
                  <a:lnTo>
                    <a:pt x="1976" y="274"/>
                  </a:lnTo>
                  <a:lnTo>
                    <a:pt x="1979" y="283"/>
                  </a:lnTo>
                  <a:lnTo>
                    <a:pt x="1981" y="287"/>
                  </a:lnTo>
                  <a:lnTo>
                    <a:pt x="1984" y="289"/>
                  </a:lnTo>
                  <a:lnTo>
                    <a:pt x="1987" y="292"/>
                  </a:lnTo>
                  <a:lnTo>
                    <a:pt x="1990" y="293"/>
                  </a:lnTo>
                  <a:lnTo>
                    <a:pt x="1993" y="296"/>
                  </a:lnTo>
                  <a:lnTo>
                    <a:pt x="1999" y="297"/>
                  </a:lnTo>
                  <a:lnTo>
                    <a:pt x="2004" y="298"/>
                  </a:lnTo>
                  <a:lnTo>
                    <a:pt x="2010" y="298"/>
                  </a:lnTo>
                  <a:lnTo>
                    <a:pt x="2019" y="297"/>
                  </a:lnTo>
                  <a:lnTo>
                    <a:pt x="2028" y="295"/>
                  </a:lnTo>
                  <a:lnTo>
                    <a:pt x="2035" y="292"/>
                  </a:lnTo>
                  <a:lnTo>
                    <a:pt x="2040" y="290"/>
                  </a:lnTo>
                  <a:lnTo>
                    <a:pt x="2042" y="290"/>
                  </a:lnTo>
                  <a:lnTo>
                    <a:pt x="2042" y="325"/>
                  </a:lnTo>
                  <a:lnTo>
                    <a:pt x="2032" y="329"/>
                  </a:lnTo>
                  <a:lnTo>
                    <a:pt x="2021" y="331"/>
                  </a:lnTo>
                  <a:lnTo>
                    <a:pt x="2011" y="332"/>
                  </a:lnTo>
                  <a:lnTo>
                    <a:pt x="2001" y="332"/>
                  </a:lnTo>
                  <a:close/>
                  <a:moveTo>
                    <a:pt x="2309" y="246"/>
                  </a:moveTo>
                  <a:lnTo>
                    <a:pt x="2309" y="256"/>
                  </a:lnTo>
                  <a:lnTo>
                    <a:pt x="2308" y="266"/>
                  </a:lnTo>
                  <a:lnTo>
                    <a:pt x="2306" y="275"/>
                  </a:lnTo>
                  <a:lnTo>
                    <a:pt x="2303" y="283"/>
                  </a:lnTo>
                  <a:lnTo>
                    <a:pt x="2300" y="290"/>
                  </a:lnTo>
                  <a:lnTo>
                    <a:pt x="2296" y="298"/>
                  </a:lnTo>
                  <a:lnTo>
                    <a:pt x="2291" y="304"/>
                  </a:lnTo>
                  <a:lnTo>
                    <a:pt x="2286" y="310"/>
                  </a:lnTo>
                  <a:lnTo>
                    <a:pt x="2279" y="315"/>
                  </a:lnTo>
                  <a:lnTo>
                    <a:pt x="2273" y="320"/>
                  </a:lnTo>
                  <a:lnTo>
                    <a:pt x="2266" y="323"/>
                  </a:lnTo>
                  <a:lnTo>
                    <a:pt x="2258" y="326"/>
                  </a:lnTo>
                  <a:lnTo>
                    <a:pt x="2250" y="329"/>
                  </a:lnTo>
                  <a:lnTo>
                    <a:pt x="2242" y="331"/>
                  </a:lnTo>
                  <a:lnTo>
                    <a:pt x="2232" y="332"/>
                  </a:lnTo>
                  <a:lnTo>
                    <a:pt x="2222" y="332"/>
                  </a:lnTo>
                  <a:lnTo>
                    <a:pt x="2211" y="332"/>
                  </a:lnTo>
                  <a:lnTo>
                    <a:pt x="2197" y="331"/>
                  </a:lnTo>
                  <a:lnTo>
                    <a:pt x="2183" y="329"/>
                  </a:lnTo>
                  <a:lnTo>
                    <a:pt x="2170" y="326"/>
                  </a:lnTo>
                  <a:lnTo>
                    <a:pt x="2170" y="286"/>
                  </a:lnTo>
                  <a:lnTo>
                    <a:pt x="2173" y="286"/>
                  </a:lnTo>
                  <a:lnTo>
                    <a:pt x="2181" y="289"/>
                  </a:lnTo>
                  <a:lnTo>
                    <a:pt x="2192" y="292"/>
                  </a:lnTo>
                  <a:lnTo>
                    <a:pt x="2205" y="296"/>
                  </a:lnTo>
                  <a:lnTo>
                    <a:pt x="2218" y="297"/>
                  </a:lnTo>
                  <a:lnTo>
                    <a:pt x="2225" y="296"/>
                  </a:lnTo>
                  <a:lnTo>
                    <a:pt x="2233" y="296"/>
                  </a:lnTo>
                  <a:lnTo>
                    <a:pt x="2241" y="293"/>
                  </a:lnTo>
                  <a:lnTo>
                    <a:pt x="2246" y="292"/>
                  </a:lnTo>
                  <a:lnTo>
                    <a:pt x="2251" y="289"/>
                  </a:lnTo>
                  <a:lnTo>
                    <a:pt x="2255" y="287"/>
                  </a:lnTo>
                  <a:lnTo>
                    <a:pt x="2259" y="284"/>
                  </a:lnTo>
                  <a:lnTo>
                    <a:pt x="2262" y="279"/>
                  </a:lnTo>
                  <a:lnTo>
                    <a:pt x="2265" y="275"/>
                  </a:lnTo>
                  <a:lnTo>
                    <a:pt x="2266" y="270"/>
                  </a:lnTo>
                  <a:lnTo>
                    <a:pt x="2268" y="265"/>
                  </a:lnTo>
                  <a:lnTo>
                    <a:pt x="2268" y="258"/>
                  </a:lnTo>
                  <a:lnTo>
                    <a:pt x="2270" y="245"/>
                  </a:lnTo>
                  <a:lnTo>
                    <a:pt x="2270" y="231"/>
                  </a:lnTo>
                  <a:lnTo>
                    <a:pt x="2270" y="47"/>
                  </a:lnTo>
                  <a:lnTo>
                    <a:pt x="2208" y="47"/>
                  </a:lnTo>
                  <a:lnTo>
                    <a:pt x="2208" y="14"/>
                  </a:lnTo>
                  <a:lnTo>
                    <a:pt x="2309" y="14"/>
                  </a:lnTo>
                  <a:lnTo>
                    <a:pt x="2309" y="246"/>
                  </a:lnTo>
                  <a:close/>
                  <a:moveTo>
                    <a:pt x="2427" y="328"/>
                  </a:moveTo>
                  <a:lnTo>
                    <a:pt x="2390" y="328"/>
                  </a:lnTo>
                  <a:lnTo>
                    <a:pt x="2390" y="92"/>
                  </a:lnTo>
                  <a:lnTo>
                    <a:pt x="2427" y="92"/>
                  </a:lnTo>
                  <a:lnTo>
                    <a:pt x="2427" y="328"/>
                  </a:lnTo>
                  <a:close/>
                  <a:moveTo>
                    <a:pt x="2430" y="53"/>
                  </a:moveTo>
                  <a:lnTo>
                    <a:pt x="2387" y="53"/>
                  </a:lnTo>
                  <a:lnTo>
                    <a:pt x="2387" y="12"/>
                  </a:lnTo>
                  <a:lnTo>
                    <a:pt x="2430" y="12"/>
                  </a:lnTo>
                  <a:lnTo>
                    <a:pt x="2430" y="53"/>
                  </a:lnTo>
                  <a:close/>
                  <a:moveTo>
                    <a:pt x="2630" y="269"/>
                  </a:moveTo>
                  <a:lnTo>
                    <a:pt x="2630" y="204"/>
                  </a:lnTo>
                  <a:lnTo>
                    <a:pt x="2622" y="206"/>
                  </a:lnTo>
                  <a:lnTo>
                    <a:pt x="2615" y="206"/>
                  </a:lnTo>
                  <a:lnTo>
                    <a:pt x="2606" y="207"/>
                  </a:lnTo>
                  <a:lnTo>
                    <a:pt x="2596" y="208"/>
                  </a:lnTo>
                  <a:lnTo>
                    <a:pt x="2578" y="211"/>
                  </a:lnTo>
                  <a:lnTo>
                    <a:pt x="2564" y="214"/>
                  </a:lnTo>
                  <a:lnTo>
                    <a:pt x="2556" y="217"/>
                  </a:lnTo>
                  <a:lnTo>
                    <a:pt x="2550" y="220"/>
                  </a:lnTo>
                  <a:lnTo>
                    <a:pt x="2544" y="224"/>
                  </a:lnTo>
                  <a:lnTo>
                    <a:pt x="2540" y="229"/>
                  </a:lnTo>
                  <a:lnTo>
                    <a:pt x="2535" y="234"/>
                  </a:lnTo>
                  <a:lnTo>
                    <a:pt x="2532" y="241"/>
                  </a:lnTo>
                  <a:lnTo>
                    <a:pt x="2530" y="248"/>
                  </a:lnTo>
                  <a:lnTo>
                    <a:pt x="2530" y="257"/>
                  </a:lnTo>
                  <a:lnTo>
                    <a:pt x="2530" y="266"/>
                  </a:lnTo>
                  <a:lnTo>
                    <a:pt x="2532" y="275"/>
                  </a:lnTo>
                  <a:lnTo>
                    <a:pt x="2535" y="281"/>
                  </a:lnTo>
                  <a:lnTo>
                    <a:pt x="2540" y="288"/>
                  </a:lnTo>
                  <a:lnTo>
                    <a:pt x="2546" y="292"/>
                  </a:lnTo>
                  <a:lnTo>
                    <a:pt x="2553" y="296"/>
                  </a:lnTo>
                  <a:lnTo>
                    <a:pt x="2562" y="297"/>
                  </a:lnTo>
                  <a:lnTo>
                    <a:pt x="2572" y="298"/>
                  </a:lnTo>
                  <a:lnTo>
                    <a:pt x="2580" y="298"/>
                  </a:lnTo>
                  <a:lnTo>
                    <a:pt x="2588" y="296"/>
                  </a:lnTo>
                  <a:lnTo>
                    <a:pt x="2596" y="293"/>
                  </a:lnTo>
                  <a:lnTo>
                    <a:pt x="2604" y="290"/>
                  </a:lnTo>
                  <a:lnTo>
                    <a:pt x="2617" y="280"/>
                  </a:lnTo>
                  <a:lnTo>
                    <a:pt x="2630" y="269"/>
                  </a:lnTo>
                  <a:close/>
                  <a:moveTo>
                    <a:pt x="2630" y="302"/>
                  </a:moveTo>
                  <a:lnTo>
                    <a:pt x="2624" y="307"/>
                  </a:lnTo>
                  <a:lnTo>
                    <a:pt x="2618" y="313"/>
                  </a:lnTo>
                  <a:lnTo>
                    <a:pt x="2610" y="319"/>
                  </a:lnTo>
                  <a:lnTo>
                    <a:pt x="2602" y="323"/>
                  </a:lnTo>
                  <a:lnTo>
                    <a:pt x="2594" y="328"/>
                  </a:lnTo>
                  <a:lnTo>
                    <a:pt x="2584" y="332"/>
                  </a:lnTo>
                  <a:lnTo>
                    <a:pt x="2573" y="334"/>
                  </a:lnTo>
                  <a:lnTo>
                    <a:pt x="2558" y="334"/>
                  </a:lnTo>
                  <a:lnTo>
                    <a:pt x="2552" y="334"/>
                  </a:lnTo>
                  <a:lnTo>
                    <a:pt x="2545" y="333"/>
                  </a:lnTo>
                  <a:lnTo>
                    <a:pt x="2539" y="331"/>
                  </a:lnTo>
                  <a:lnTo>
                    <a:pt x="2532" y="329"/>
                  </a:lnTo>
                  <a:lnTo>
                    <a:pt x="2527" y="325"/>
                  </a:lnTo>
                  <a:lnTo>
                    <a:pt x="2521" y="322"/>
                  </a:lnTo>
                  <a:lnTo>
                    <a:pt x="2516" y="318"/>
                  </a:lnTo>
                  <a:lnTo>
                    <a:pt x="2511" y="313"/>
                  </a:lnTo>
                  <a:lnTo>
                    <a:pt x="2507" y="309"/>
                  </a:lnTo>
                  <a:lnTo>
                    <a:pt x="2502" y="302"/>
                  </a:lnTo>
                  <a:lnTo>
                    <a:pt x="2499" y="297"/>
                  </a:lnTo>
                  <a:lnTo>
                    <a:pt x="2497" y="289"/>
                  </a:lnTo>
                  <a:lnTo>
                    <a:pt x="2495" y="283"/>
                  </a:lnTo>
                  <a:lnTo>
                    <a:pt x="2493" y="275"/>
                  </a:lnTo>
                  <a:lnTo>
                    <a:pt x="2491" y="267"/>
                  </a:lnTo>
                  <a:lnTo>
                    <a:pt x="2491" y="259"/>
                  </a:lnTo>
                  <a:lnTo>
                    <a:pt x="2493" y="247"/>
                  </a:lnTo>
                  <a:lnTo>
                    <a:pt x="2494" y="236"/>
                  </a:lnTo>
                  <a:lnTo>
                    <a:pt x="2497" y="226"/>
                  </a:lnTo>
                  <a:lnTo>
                    <a:pt x="2501" y="218"/>
                  </a:lnTo>
                  <a:lnTo>
                    <a:pt x="2507" y="210"/>
                  </a:lnTo>
                  <a:lnTo>
                    <a:pt x="2513" y="202"/>
                  </a:lnTo>
                  <a:lnTo>
                    <a:pt x="2522" y="196"/>
                  </a:lnTo>
                  <a:lnTo>
                    <a:pt x="2532" y="190"/>
                  </a:lnTo>
                  <a:lnTo>
                    <a:pt x="2541" y="187"/>
                  </a:lnTo>
                  <a:lnTo>
                    <a:pt x="2552" y="182"/>
                  </a:lnTo>
                  <a:lnTo>
                    <a:pt x="2563" y="180"/>
                  </a:lnTo>
                  <a:lnTo>
                    <a:pt x="2575" y="178"/>
                  </a:lnTo>
                  <a:lnTo>
                    <a:pt x="2588" y="176"/>
                  </a:lnTo>
                  <a:lnTo>
                    <a:pt x="2601" y="175"/>
                  </a:lnTo>
                  <a:lnTo>
                    <a:pt x="2616" y="174"/>
                  </a:lnTo>
                  <a:lnTo>
                    <a:pt x="2630" y="173"/>
                  </a:lnTo>
                  <a:lnTo>
                    <a:pt x="2630" y="165"/>
                  </a:lnTo>
                  <a:lnTo>
                    <a:pt x="2630" y="158"/>
                  </a:lnTo>
                  <a:lnTo>
                    <a:pt x="2629" y="153"/>
                  </a:lnTo>
                  <a:lnTo>
                    <a:pt x="2628" y="147"/>
                  </a:lnTo>
                  <a:lnTo>
                    <a:pt x="2625" y="143"/>
                  </a:lnTo>
                  <a:lnTo>
                    <a:pt x="2623" y="139"/>
                  </a:lnTo>
                  <a:lnTo>
                    <a:pt x="2621" y="135"/>
                  </a:lnTo>
                  <a:lnTo>
                    <a:pt x="2618" y="132"/>
                  </a:lnTo>
                  <a:lnTo>
                    <a:pt x="2615" y="130"/>
                  </a:lnTo>
                  <a:lnTo>
                    <a:pt x="2607" y="125"/>
                  </a:lnTo>
                  <a:lnTo>
                    <a:pt x="2597" y="123"/>
                  </a:lnTo>
                  <a:lnTo>
                    <a:pt x="2587" y="122"/>
                  </a:lnTo>
                  <a:lnTo>
                    <a:pt x="2576" y="122"/>
                  </a:lnTo>
                  <a:lnTo>
                    <a:pt x="2563" y="123"/>
                  </a:lnTo>
                  <a:lnTo>
                    <a:pt x="2546" y="125"/>
                  </a:lnTo>
                  <a:lnTo>
                    <a:pt x="2538" y="128"/>
                  </a:lnTo>
                  <a:lnTo>
                    <a:pt x="2529" y="131"/>
                  </a:lnTo>
                  <a:lnTo>
                    <a:pt x="2520" y="134"/>
                  </a:lnTo>
                  <a:lnTo>
                    <a:pt x="2511" y="137"/>
                  </a:lnTo>
                  <a:lnTo>
                    <a:pt x="2509" y="137"/>
                  </a:lnTo>
                  <a:lnTo>
                    <a:pt x="2509" y="98"/>
                  </a:lnTo>
                  <a:lnTo>
                    <a:pt x="2522" y="95"/>
                  </a:lnTo>
                  <a:lnTo>
                    <a:pt x="2539" y="90"/>
                  </a:lnTo>
                  <a:lnTo>
                    <a:pt x="2549" y="89"/>
                  </a:lnTo>
                  <a:lnTo>
                    <a:pt x="2557" y="88"/>
                  </a:lnTo>
                  <a:lnTo>
                    <a:pt x="2567" y="87"/>
                  </a:lnTo>
                  <a:lnTo>
                    <a:pt x="2576" y="87"/>
                  </a:lnTo>
                  <a:lnTo>
                    <a:pt x="2587" y="87"/>
                  </a:lnTo>
                  <a:lnTo>
                    <a:pt x="2597" y="88"/>
                  </a:lnTo>
                  <a:lnTo>
                    <a:pt x="2607" y="89"/>
                  </a:lnTo>
                  <a:lnTo>
                    <a:pt x="2615" y="90"/>
                  </a:lnTo>
                  <a:lnTo>
                    <a:pt x="2622" y="92"/>
                  </a:lnTo>
                  <a:lnTo>
                    <a:pt x="2630" y="96"/>
                  </a:lnTo>
                  <a:lnTo>
                    <a:pt x="2636" y="100"/>
                  </a:lnTo>
                  <a:lnTo>
                    <a:pt x="2643" y="104"/>
                  </a:lnTo>
                  <a:lnTo>
                    <a:pt x="2649" y="109"/>
                  </a:lnTo>
                  <a:lnTo>
                    <a:pt x="2653" y="115"/>
                  </a:lnTo>
                  <a:lnTo>
                    <a:pt x="2657" y="122"/>
                  </a:lnTo>
                  <a:lnTo>
                    <a:pt x="2661" y="130"/>
                  </a:lnTo>
                  <a:lnTo>
                    <a:pt x="2663" y="137"/>
                  </a:lnTo>
                  <a:lnTo>
                    <a:pt x="2665" y="146"/>
                  </a:lnTo>
                  <a:lnTo>
                    <a:pt x="2666" y="156"/>
                  </a:lnTo>
                  <a:lnTo>
                    <a:pt x="2666" y="167"/>
                  </a:lnTo>
                  <a:lnTo>
                    <a:pt x="2666" y="328"/>
                  </a:lnTo>
                  <a:lnTo>
                    <a:pt x="2630" y="328"/>
                  </a:lnTo>
                  <a:lnTo>
                    <a:pt x="2630" y="302"/>
                  </a:lnTo>
                  <a:close/>
                  <a:moveTo>
                    <a:pt x="2926" y="210"/>
                  </a:moveTo>
                  <a:lnTo>
                    <a:pt x="2924" y="224"/>
                  </a:lnTo>
                  <a:lnTo>
                    <a:pt x="2923" y="239"/>
                  </a:lnTo>
                  <a:lnTo>
                    <a:pt x="2921" y="251"/>
                  </a:lnTo>
                  <a:lnTo>
                    <a:pt x="2919" y="263"/>
                  </a:lnTo>
                  <a:lnTo>
                    <a:pt x="2915" y="274"/>
                  </a:lnTo>
                  <a:lnTo>
                    <a:pt x="2910" y="285"/>
                  </a:lnTo>
                  <a:lnTo>
                    <a:pt x="2905" y="293"/>
                  </a:lnTo>
                  <a:lnTo>
                    <a:pt x="2898" y="302"/>
                  </a:lnTo>
                  <a:lnTo>
                    <a:pt x="2891" y="310"/>
                  </a:lnTo>
                  <a:lnTo>
                    <a:pt x="2884" y="317"/>
                  </a:lnTo>
                  <a:lnTo>
                    <a:pt x="2876" y="322"/>
                  </a:lnTo>
                  <a:lnTo>
                    <a:pt x="2867" y="326"/>
                  </a:lnTo>
                  <a:lnTo>
                    <a:pt x="2857" y="330"/>
                  </a:lnTo>
                  <a:lnTo>
                    <a:pt x="2849" y="332"/>
                  </a:lnTo>
                  <a:lnTo>
                    <a:pt x="2838" y="334"/>
                  </a:lnTo>
                  <a:lnTo>
                    <a:pt x="2827" y="334"/>
                  </a:lnTo>
                  <a:lnTo>
                    <a:pt x="2816" y="334"/>
                  </a:lnTo>
                  <a:lnTo>
                    <a:pt x="2806" y="332"/>
                  </a:lnTo>
                  <a:lnTo>
                    <a:pt x="2795" y="330"/>
                  </a:lnTo>
                  <a:lnTo>
                    <a:pt x="2786" y="326"/>
                  </a:lnTo>
                  <a:lnTo>
                    <a:pt x="2777" y="321"/>
                  </a:lnTo>
                  <a:lnTo>
                    <a:pt x="2769" y="315"/>
                  </a:lnTo>
                  <a:lnTo>
                    <a:pt x="2762" y="309"/>
                  </a:lnTo>
                  <a:lnTo>
                    <a:pt x="2755" y="301"/>
                  </a:lnTo>
                  <a:lnTo>
                    <a:pt x="2749" y="292"/>
                  </a:lnTo>
                  <a:lnTo>
                    <a:pt x="2743" y="283"/>
                  </a:lnTo>
                  <a:lnTo>
                    <a:pt x="2739" y="273"/>
                  </a:lnTo>
                  <a:lnTo>
                    <a:pt x="2735" y="262"/>
                  </a:lnTo>
                  <a:lnTo>
                    <a:pt x="2732" y="250"/>
                  </a:lnTo>
                  <a:lnTo>
                    <a:pt x="2730" y="237"/>
                  </a:lnTo>
                  <a:lnTo>
                    <a:pt x="2729" y="224"/>
                  </a:lnTo>
                  <a:lnTo>
                    <a:pt x="2729" y="210"/>
                  </a:lnTo>
                  <a:lnTo>
                    <a:pt x="2729" y="196"/>
                  </a:lnTo>
                  <a:lnTo>
                    <a:pt x="2730" y="182"/>
                  </a:lnTo>
                  <a:lnTo>
                    <a:pt x="2732" y="169"/>
                  </a:lnTo>
                  <a:lnTo>
                    <a:pt x="2735" y="158"/>
                  </a:lnTo>
                  <a:lnTo>
                    <a:pt x="2739" y="146"/>
                  </a:lnTo>
                  <a:lnTo>
                    <a:pt x="2743" y="136"/>
                  </a:lnTo>
                  <a:lnTo>
                    <a:pt x="2749" y="128"/>
                  </a:lnTo>
                  <a:lnTo>
                    <a:pt x="2755" y="119"/>
                  </a:lnTo>
                  <a:lnTo>
                    <a:pt x="2763" y="111"/>
                  </a:lnTo>
                  <a:lnTo>
                    <a:pt x="2771" y="104"/>
                  </a:lnTo>
                  <a:lnTo>
                    <a:pt x="2778" y="99"/>
                  </a:lnTo>
                  <a:lnTo>
                    <a:pt x="2787" y="93"/>
                  </a:lnTo>
                  <a:lnTo>
                    <a:pt x="2796" y="90"/>
                  </a:lnTo>
                  <a:lnTo>
                    <a:pt x="2806" y="88"/>
                  </a:lnTo>
                  <a:lnTo>
                    <a:pt x="2816" y="87"/>
                  </a:lnTo>
                  <a:lnTo>
                    <a:pt x="2827" y="86"/>
                  </a:lnTo>
                  <a:lnTo>
                    <a:pt x="2838" y="87"/>
                  </a:lnTo>
                  <a:lnTo>
                    <a:pt x="2849" y="88"/>
                  </a:lnTo>
                  <a:lnTo>
                    <a:pt x="2857" y="90"/>
                  </a:lnTo>
                  <a:lnTo>
                    <a:pt x="2867" y="93"/>
                  </a:lnTo>
                  <a:lnTo>
                    <a:pt x="2876" y="99"/>
                  </a:lnTo>
                  <a:lnTo>
                    <a:pt x="2884" y="104"/>
                  </a:lnTo>
                  <a:lnTo>
                    <a:pt x="2891" y="111"/>
                  </a:lnTo>
                  <a:lnTo>
                    <a:pt x="2898" y="119"/>
                  </a:lnTo>
                  <a:lnTo>
                    <a:pt x="2905" y="126"/>
                  </a:lnTo>
                  <a:lnTo>
                    <a:pt x="2910" y="136"/>
                  </a:lnTo>
                  <a:lnTo>
                    <a:pt x="2915" y="146"/>
                  </a:lnTo>
                  <a:lnTo>
                    <a:pt x="2919" y="157"/>
                  </a:lnTo>
                  <a:lnTo>
                    <a:pt x="2921" y="169"/>
                  </a:lnTo>
                  <a:lnTo>
                    <a:pt x="2923" y="182"/>
                  </a:lnTo>
                  <a:lnTo>
                    <a:pt x="2924" y="196"/>
                  </a:lnTo>
                  <a:lnTo>
                    <a:pt x="2926" y="210"/>
                  </a:lnTo>
                  <a:close/>
                  <a:moveTo>
                    <a:pt x="2887" y="210"/>
                  </a:moveTo>
                  <a:lnTo>
                    <a:pt x="2887" y="199"/>
                  </a:lnTo>
                  <a:lnTo>
                    <a:pt x="2886" y="189"/>
                  </a:lnTo>
                  <a:lnTo>
                    <a:pt x="2885" y="179"/>
                  </a:lnTo>
                  <a:lnTo>
                    <a:pt x="2883" y="170"/>
                  </a:lnTo>
                  <a:lnTo>
                    <a:pt x="2880" y="163"/>
                  </a:lnTo>
                  <a:lnTo>
                    <a:pt x="2878" y="155"/>
                  </a:lnTo>
                  <a:lnTo>
                    <a:pt x="2875" y="148"/>
                  </a:lnTo>
                  <a:lnTo>
                    <a:pt x="2872" y="142"/>
                  </a:lnTo>
                  <a:lnTo>
                    <a:pt x="2867" y="137"/>
                  </a:lnTo>
                  <a:lnTo>
                    <a:pt x="2863" y="133"/>
                  </a:lnTo>
                  <a:lnTo>
                    <a:pt x="2857" y="129"/>
                  </a:lnTo>
                  <a:lnTo>
                    <a:pt x="2852" y="125"/>
                  </a:lnTo>
                  <a:lnTo>
                    <a:pt x="2846" y="123"/>
                  </a:lnTo>
                  <a:lnTo>
                    <a:pt x="2841" y="121"/>
                  </a:lnTo>
                  <a:lnTo>
                    <a:pt x="2834" y="120"/>
                  </a:lnTo>
                  <a:lnTo>
                    <a:pt x="2827" y="120"/>
                  </a:lnTo>
                  <a:lnTo>
                    <a:pt x="2820" y="120"/>
                  </a:lnTo>
                  <a:lnTo>
                    <a:pt x="2813" y="121"/>
                  </a:lnTo>
                  <a:lnTo>
                    <a:pt x="2807" y="123"/>
                  </a:lnTo>
                  <a:lnTo>
                    <a:pt x="2801" y="125"/>
                  </a:lnTo>
                  <a:lnTo>
                    <a:pt x="2796" y="129"/>
                  </a:lnTo>
                  <a:lnTo>
                    <a:pt x="2791" y="133"/>
                  </a:lnTo>
                  <a:lnTo>
                    <a:pt x="2786" y="137"/>
                  </a:lnTo>
                  <a:lnTo>
                    <a:pt x="2783" y="142"/>
                  </a:lnTo>
                  <a:lnTo>
                    <a:pt x="2778" y="148"/>
                  </a:lnTo>
                  <a:lnTo>
                    <a:pt x="2775" y="155"/>
                  </a:lnTo>
                  <a:lnTo>
                    <a:pt x="2773" y="163"/>
                  </a:lnTo>
                  <a:lnTo>
                    <a:pt x="2771" y="170"/>
                  </a:lnTo>
                  <a:lnTo>
                    <a:pt x="2768" y="179"/>
                  </a:lnTo>
                  <a:lnTo>
                    <a:pt x="2767" y="189"/>
                  </a:lnTo>
                  <a:lnTo>
                    <a:pt x="2767" y="199"/>
                  </a:lnTo>
                  <a:lnTo>
                    <a:pt x="2766" y="210"/>
                  </a:lnTo>
                  <a:lnTo>
                    <a:pt x="2767" y="221"/>
                  </a:lnTo>
                  <a:lnTo>
                    <a:pt x="2767" y="231"/>
                  </a:lnTo>
                  <a:lnTo>
                    <a:pt x="2768" y="241"/>
                  </a:lnTo>
                  <a:lnTo>
                    <a:pt x="2771" y="250"/>
                  </a:lnTo>
                  <a:lnTo>
                    <a:pt x="2773" y="257"/>
                  </a:lnTo>
                  <a:lnTo>
                    <a:pt x="2775" y="265"/>
                  </a:lnTo>
                  <a:lnTo>
                    <a:pt x="2778" y="272"/>
                  </a:lnTo>
                  <a:lnTo>
                    <a:pt x="2783" y="277"/>
                  </a:lnTo>
                  <a:lnTo>
                    <a:pt x="2786" y="283"/>
                  </a:lnTo>
                  <a:lnTo>
                    <a:pt x="2791" y="287"/>
                  </a:lnTo>
                  <a:lnTo>
                    <a:pt x="2796" y="291"/>
                  </a:lnTo>
                  <a:lnTo>
                    <a:pt x="2801" y="295"/>
                  </a:lnTo>
                  <a:lnTo>
                    <a:pt x="2807" y="297"/>
                  </a:lnTo>
                  <a:lnTo>
                    <a:pt x="2813" y="299"/>
                  </a:lnTo>
                  <a:lnTo>
                    <a:pt x="2820" y="300"/>
                  </a:lnTo>
                  <a:lnTo>
                    <a:pt x="2827" y="300"/>
                  </a:lnTo>
                  <a:lnTo>
                    <a:pt x="2834" y="300"/>
                  </a:lnTo>
                  <a:lnTo>
                    <a:pt x="2841" y="299"/>
                  </a:lnTo>
                  <a:lnTo>
                    <a:pt x="2846" y="297"/>
                  </a:lnTo>
                  <a:lnTo>
                    <a:pt x="2852" y="295"/>
                  </a:lnTo>
                  <a:lnTo>
                    <a:pt x="2857" y="291"/>
                  </a:lnTo>
                  <a:lnTo>
                    <a:pt x="2863" y="288"/>
                  </a:lnTo>
                  <a:lnTo>
                    <a:pt x="2867" y="283"/>
                  </a:lnTo>
                  <a:lnTo>
                    <a:pt x="2872" y="278"/>
                  </a:lnTo>
                  <a:lnTo>
                    <a:pt x="2875" y="272"/>
                  </a:lnTo>
                  <a:lnTo>
                    <a:pt x="2878" y="265"/>
                  </a:lnTo>
                  <a:lnTo>
                    <a:pt x="2880" y="257"/>
                  </a:lnTo>
                  <a:lnTo>
                    <a:pt x="2883" y="250"/>
                  </a:lnTo>
                  <a:lnTo>
                    <a:pt x="2885" y="241"/>
                  </a:lnTo>
                  <a:lnTo>
                    <a:pt x="2886" y="231"/>
                  </a:lnTo>
                  <a:lnTo>
                    <a:pt x="2887" y="221"/>
                  </a:lnTo>
                  <a:lnTo>
                    <a:pt x="2887" y="210"/>
                  </a:lnTo>
                  <a:close/>
                  <a:moveTo>
                    <a:pt x="3055" y="332"/>
                  </a:moveTo>
                  <a:lnTo>
                    <a:pt x="3048" y="332"/>
                  </a:lnTo>
                  <a:lnTo>
                    <a:pt x="3041" y="331"/>
                  </a:lnTo>
                  <a:lnTo>
                    <a:pt x="3034" y="330"/>
                  </a:lnTo>
                  <a:lnTo>
                    <a:pt x="3028" y="328"/>
                  </a:lnTo>
                  <a:lnTo>
                    <a:pt x="3022" y="325"/>
                  </a:lnTo>
                  <a:lnTo>
                    <a:pt x="3017" y="322"/>
                  </a:lnTo>
                  <a:lnTo>
                    <a:pt x="3012" y="319"/>
                  </a:lnTo>
                  <a:lnTo>
                    <a:pt x="3008" y="314"/>
                  </a:lnTo>
                  <a:lnTo>
                    <a:pt x="3004" y="309"/>
                  </a:lnTo>
                  <a:lnTo>
                    <a:pt x="3000" y="303"/>
                  </a:lnTo>
                  <a:lnTo>
                    <a:pt x="2997" y="297"/>
                  </a:lnTo>
                  <a:lnTo>
                    <a:pt x="2995" y="290"/>
                  </a:lnTo>
                  <a:lnTo>
                    <a:pt x="2994" y="283"/>
                  </a:lnTo>
                  <a:lnTo>
                    <a:pt x="2992" y="275"/>
                  </a:lnTo>
                  <a:lnTo>
                    <a:pt x="2992" y="265"/>
                  </a:lnTo>
                  <a:lnTo>
                    <a:pt x="2990" y="256"/>
                  </a:lnTo>
                  <a:lnTo>
                    <a:pt x="2990" y="125"/>
                  </a:lnTo>
                  <a:lnTo>
                    <a:pt x="2966" y="125"/>
                  </a:lnTo>
                  <a:lnTo>
                    <a:pt x="2966" y="92"/>
                  </a:lnTo>
                  <a:lnTo>
                    <a:pt x="2990" y="92"/>
                  </a:lnTo>
                  <a:lnTo>
                    <a:pt x="2990" y="24"/>
                  </a:lnTo>
                  <a:lnTo>
                    <a:pt x="3028" y="24"/>
                  </a:lnTo>
                  <a:lnTo>
                    <a:pt x="3028" y="92"/>
                  </a:lnTo>
                  <a:lnTo>
                    <a:pt x="3096" y="92"/>
                  </a:lnTo>
                  <a:lnTo>
                    <a:pt x="3096" y="125"/>
                  </a:lnTo>
                  <a:lnTo>
                    <a:pt x="3028" y="125"/>
                  </a:lnTo>
                  <a:lnTo>
                    <a:pt x="3028" y="237"/>
                  </a:lnTo>
                  <a:lnTo>
                    <a:pt x="3028" y="253"/>
                  </a:lnTo>
                  <a:lnTo>
                    <a:pt x="3029" y="265"/>
                  </a:lnTo>
                  <a:lnTo>
                    <a:pt x="3030" y="274"/>
                  </a:lnTo>
                  <a:lnTo>
                    <a:pt x="3033" y="283"/>
                  </a:lnTo>
                  <a:lnTo>
                    <a:pt x="3035" y="287"/>
                  </a:lnTo>
                  <a:lnTo>
                    <a:pt x="3038" y="289"/>
                  </a:lnTo>
                  <a:lnTo>
                    <a:pt x="3041" y="292"/>
                  </a:lnTo>
                  <a:lnTo>
                    <a:pt x="3044" y="293"/>
                  </a:lnTo>
                  <a:lnTo>
                    <a:pt x="3048" y="296"/>
                  </a:lnTo>
                  <a:lnTo>
                    <a:pt x="3053" y="297"/>
                  </a:lnTo>
                  <a:lnTo>
                    <a:pt x="3059" y="298"/>
                  </a:lnTo>
                  <a:lnTo>
                    <a:pt x="3064" y="298"/>
                  </a:lnTo>
                  <a:lnTo>
                    <a:pt x="3073" y="297"/>
                  </a:lnTo>
                  <a:lnTo>
                    <a:pt x="3082" y="295"/>
                  </a:lnTo>
                  <a:lnTo>
                    <a:pt x="3089" y="292"/>
                  </a:lnTo>
                  <a:lnTo>
                    <a:pt x="3094" y="290"/>
                  </a:lnTo>
                  <a:lnTo>
                    <a:pt x="3096" y="290"/>
                  </a:lnTo>
                  <a:lnTo>
                    <a:pt x="3096" y="325"/>
                  </a:lnTo>
                  <a:lnTo>
                    <a:pt x="3086" y="329"/>
                  </a:lnTo>
                  <a:lnTo>
                    <a:pt x="3075" y="331"/>
                  </a:lnTo>
                  <a:lnTo>
                    <a:pt x="3065" y="332"/>
                  </a:lnTo>
                  <a:lnTo>
                    <a:pt x="3055" y="332"/>
                  </a:lnTo>
                  <a:close/>
                  <a:moveTo>
                    <a:pt x="3330" y="210"/>
                  </a:moveTo>
                  <a:lnTo>
                    <a:pt x="3330" y="224"/>
                  </a:lnTo>
                  <a:lnTo>
                    <a:pt x="3329" y="239"/>
                  </a:lnTo>
                  <a:lnTo>
                    <a:pt x="3327" y="251"/>
                  </a:lnTo>
                  <a:lnTo>
                    <a:pt x="3323" y="263"/>
                  </a:lnTo>
                  <a:lnTo>
                    <a:pt x="3320" y="274"/>
                  </a:lnTo>
                  <a:lnTo>
                    <a:pt x="3315" y="285"/>
                  </a:lnTo>
                  <a:lnTo>
                    <a:pt x="3309" y="293"/>
                  </a:lnTo>
                  <a:lnTo>
                    <a:pt x="3304" y="302"/>
                  </a:lnTo>
                  <a:lnTo>
                    <a:pt x="3296" y="310"/>
                  </a:lnTo>
                  <a:lnTo>
                    <a:pt x="3288" y="317"/>
                  </a:lnTo>
                  <a:lnTo>
                    <a:pt x="3281" y="322"/>
                  </a:lnTo>
                  <a:lnTo>
                    <a:pt x="3272" y="326"/>
                  </a:lnTo>
                  <a:lnTo>
                    <a:pt x="3263" y="330"/>
                  </a:lnTo>
                  <a:lnTo>
                    <a:pt x="3253" y="332"/>
                  </a:lnTo>
                  <a:lnTo>
                    <a:pt x="3243" y="334"/>
                  </a:lnTo>
                  <a:lnTo>
                    <a:pt x="3232" y="334"/>
                  </a:lnTo>
                  <a:lnTo>
                    <a:pt x="3221" y="334"/>
                  </a:lnTo>
                  <a:lnTo>
                    <a:pt x="3210" y="332"/>
                  </a:lnTo>
                  <a:lnTo>
                    <a:pt x="3200" y="330"/>
                  </a:lnTo>
                  <a:lnTo>
                    <a:pt x="3190" y="326"/>
                  </a:lnTo>
                  <a:lnTo>
                    <a:pt x="3182" y="321"/>
                  </a:lnTo>
                  <a:lnTo>
                    <a:pt x="3174" y="315"/>
                  </a:lnTo>
                  <a:lnTo>
                    <a:pt x="3166" y="309"/>
                  </a:lnTo>
                  <a:lnTo>
                    <a:pt x="3160" y="301"/>
                  </a:lnTo>
                  <a:lnTo>
                    <a:pt x="3153" y="292"/>
                  </a:lnTo>
                  <a:lnTo>
                    <a:pt x="3148" y="283"/>
                  </a:lnTo>
                  <a:lnTo>
                    <a:pt x="3143" y="273"/>
                  </a:lnTo>
                  <a:lnTo>
                    <a:pt x="3140" y="262"/>
                  </a:lnTo>
                  <a:lnTo>
                    <a:pt x="3137" y="250"/>
                  </a:lnTo>
                  <a:lnTo>
                    <a:pt x="3134" y="237"/>
                  </a:lnTo>
                  <a:lnTo>
                    <a:pt x="3133" y="224"/>
                  </a:lnTo>
                  <a:lnTo>
                    <a:pt x="3133" y="210"/>
                  </a:lnTo>
                  <a:lnTo>
                    <a:pt x="3133" y="196"/>
                  </a:lnTo>
                  <a:lnTo>
                    <a:pt x="3134" y="182"/>
                  </a:lnTo>
                  <a:lnTo>
                    <a:pt x="3137" y="169"/>
                  </a:lnTo>
                  <a:lnTo>
                    <a:pt x="3140" y="158"/>
                  </a:lnTo>
                  <a:lnTo>
                    <a:pt x="3144" y="146"/>
                  </a:lnTo>
                  <a:lnTo>
                    <a:pt x="3149" y="136"/>
                  </a:lnTo>
                  <a:lnTo>
                    <a:pt x="3154" y="128"/>
                  </a:lnTo>
                  <a:lnTo>
                    <a:pt x="3161" y="119"/>
                  </a:lnTo>
                  <a:lnTo>
                    <a:pt x="3167" y="111"/>
                  </a:lnTo>
                  <a:lnTo>
                    <a:pt x="3175" y="104"/>
                  </a:lnTo>
                  <a:lnTo>
                    <a:pt x="3183" y="99"/>
                  </a:lnTo>
                  <a:lnTo>
                    <a:pt x="3192" y="93"/>
                  </a:lnTo>
                  <a:lnTo>
                    <a:pt x="3201" y="90"/>
                  </a:lnTo>
                  <a:lnTo>
                    <a:pt x="3210" y="88"/>
                  </a:lnTo>
                  <a:lnTo>
                    <a:pt x="3221" y="87"/>
                  </a:lnTo>
                  <a:lnTo>
                    <a:pt x="3232" y="86"/>
                  </a:lnTo>
                  <a:lnTo>
                    <a:pt x="3243" y="87"/>
                  </a:lnTo>
                  <a:lnTo>
                    <a:pt x="3253" y="88"/>
                  </a:lnTo>
                  <a:lnTo>
                    <a:pt x="3263" y="90"/>
                  </a:lnTo>
                  <a:lnTo>
                    <a:pt x="3272" y="93"/>
                  </a:lnTo>
                  <a:lnTo>
                    <a:pt x="3281" y="99"/>
                  </a:lnTo>
                  <a:lnTo>
                    <a:pt x="3288" y="104"/>
                  </a:lnTo>
                  <a:lnTo>
                    <a:pt x="3296" y="111"/>
                  </a:lnTo>
                  <a:lnTo>
                    <a:pt x="3304" y="119"/>
                  </a:lnTo>
                  <a:lnTo>
                    <a:pt x="3309" y="126"/>
                  </a:lnTo>
                  <a:lnTo>
                    <a:pt x="3315" y="136"/>
                  </a:lnTo>
                  <a:lnTo>
                    <a:pt x="3320" y="146"/>
                  </a:lnTo>
                  <a:lnTo>
                    <a:pt x="3323" y="157"/>
                  </a:lnTo>
                  <a:lnTo>
                    <a:pt x="3327" y="169"/>
                  </a:lnTo>
                  <a:lnTo>
                    <a:pt x="3329" y="182"/>
                  </a:lnTo>
                  <a:lnTo>
                    <a:pt x="3330" y="196"/>
                  </a:lnTo>
                  <a:lnTo>
                    <a:pt x="3330" y="210"/>
                  </a:lnTo>
                  <a:close/>
                  <a:moveTo>
                    <a:pt x="3292" y="210"/>
                  </a:moveTo>
                  <a:lnTo>
                    <a:pt x="3292" y="199"/>
                  </a:lnTo>
                  <a:lnTo>
                    <a:pt x="3290" y="189"/>
                  </a:lnTo>
                  <a:lnTo>
                    <a:pt x="3289" y="179"/>
                  </a:lnTo>
                  <a:lnTo>
                    <a:pt x="3288" y="170"/>
                  </a:lnTo>
                  <a:lnTo>
                    <a:pt x="3286" y="163"/>
                  </a:lnTo>
                  <a:lnTo>
                    <a:pt x="3283" y="155"/>
                  </a:lnTo>
                  <a:lnTo>
                    <a:pt x="3279" y="148"/>
                  </a:lnTo>
                  <a:lnTo>
                    <a:pt x="3276" y="142"/>
                  </a:lnTo>
                  <a:lnTo>
                    <a:pt x="3272" y="137"/>
                  </a:lnTo>
                  <a:lnTo>
                    <a:pt x="3267" y="133"/>
                  </a:lnTo>
                  <a:lnTo>
                    <a:pt x="3263" y="129"/>
                  </a:lnTo>
                  <a:lnTo>
                    <a:pt x="3257" y="125"/>
                  </a:lnTo>
                  <a:lnTo>
                    <a:pt x="3252" y="123"/>
                  </a:lnTo>
                  <a:lnTo>
                    <a:pt x="3245" y="121"/>
                  </a:lnTo>
                  <a:lnTo>
                    <a:pt x="3239" y="120"/>
                  </a:lnTo>
                  <a:lnTo>
                    <a:pt x="3232" y="120"/>
                  </a:lnTo>
                  <a:lnTo>
                    <a:pt x="3225" y="120"/>
                  </a:lnTo>
                  <a:lnTo>
                    <a:pt x="3218" y="121"/>
                  </a:lnTo>
                  <a:lnTo>
                    <a:pt x="3212" y="123"/>
                  </a:lnTo>
                  <a:lnTo>
                    <a:pt x="3206" y="125"/>
                  </a:lnTo>
                  <a:lnTo>
                    <a:pt x="3200" y="129"/>
                  </a:lnTo>
                  <a:lnTo>
                    <a:pt x="3196" y="133"/>
                  </a:lnTo>
                  <a:lnTo>
                    <a:pt x="3192" y="137"/>
                  </a:lnTo>
                  <a:lnTo>
                    <a:pt x="3187" y="142"/>
                  </a:lnTo>
                  <a:lnTo>
                    <a:pt x="3184" y="148"/>
                  </a:lnTo>
                  <a:lnTo>
                    <a:pt x="3181" y="155"/>
                  </a:lnTo>
                  <a:lnTo>
                    <a:pt x="3177" y="163"/>
                  </a:lnTo>
                  <a:lnTo>
                    <a:pt x="3175" y="170"/>
                  </a:lnTo>
                  <a:lnTo>
                    <a:pt x="3174" y="179"/>
                  </a:lnTo>
                  <a:lnTo>
                    <a:pt x="3173" y="189"/>
                  </a:lnTo>
                  <a:lnTo>
                    <a:pt x="3172" y="199"/>
                  </a:lnTo>
                  <a:lnTo>
                    <a:pt x="3172" y="210"/>
                  </a:lnTo>
                  <a:lnTo>
                    <a:pt x="3172" y="221"/>
                  </a:lnTo>
                  <a:lnTo>
                    <a:pt x="3173" y="231"/>
                  </a:lnTo>
                  <a:lnTo>
                    <a:pt x="3174" y="241"/>
                  </a:lnTo>
                  <a:lnTo>
                    <a:pt x="3175" y="250"/>
                  </a:lnTo>
                  <a:lnTo>
                    <a:pt x="3177" y="257"/>
                  </a:lnTo>
                  <a:lnTo>
                    <a:pt x="3181" y="265"/>
                  </a:lnTo>
                  <a:lnTo>
                    <a:pt x="3184" y="272"/>
                  </a:lnTo>
                  <a:lnTo>
                    <a:pt x="3187" y="277"/>
                  </a:lnTo>
                  <a:lnTo>
                    <a:pt x="3192" y="283"/>
                  </a:lnTo>
                  <a:lnTo>
                    <a:pt x="3196" y="287"/>
                  </a:lnTo>
                  <a:lnTo>
                    <a:pt x="3200" y="291"/>
                  </a:lnTo>
                  <a:lnTo>
                    <a:pt x="3206" y="295"/>
                  </a:lnTo>
                  <a:lnTo>
                    <a:pt x="3212" y="297"/>
                  </a:lnTo>
                  <a:lnTo>
                    <a:pt x="3218" y="299"/>
                  </a:lnTo>
                  <a:lnTo>
                    <a:pt x="3225" y="300"/>
                  </a:lnTo>
                  <a:lnTo>
                    <a:pt x="3232" y="300"/>
                  </a:lnTo>
                  <a:lnTo>
                    <a:pt x="3239" y="300"/>
                  </a:lnTo>
                  <a:lnTo>
                    <a:pt x="3245" y="299"/>
                  </a:lnTo>
                  <a:lnTo>
                    <a:pt x="3252" y="297"/>
                  </a:lnTo>
                  <a:lnTo>
                    <a:pt x="3257" y="295"/>
                  </a:lnTo>
                  <a:lnTo>
                    <a:pt x="3263" y="291"/>
                  </a:lnTo>
                  <a:lnTo>
                    <a:pt x="3267" y="288"/>
                  </a:lnTo>
                  <a:lnTo>
                    <a:pt x="3272" y="283"/>
                  </a:lnTo>
                  <a:lnTo>
                    <a:pt x="3276" y="278"/>
                  </a:lnTo>
                  <a:lnTo>
                    <a:pt x="3279" y="272"/>
                  </a:lnTo>
                  <a:lnTo>
                    <a:pt x="3283" y="265"/>
                  </a:lnTo>
                  <a:lnTo>
                    <a:pt x="3286" y="257"/>
                  </a:lnTo>
                  <a:lnTo>
                    <a:pt x="3288" y="250"/>
                  </a:lnTo>
                  <a:lnTo>
                    <a:pt x="3289" y="241"/>
                  </a:lnTo>
                  <a:lnTo>
                    <a:pt x="3290" y="231"/>
                  </a:lnTo>
                  <a:lnTo>
                    <a:pt x="3292" y="221"/>
                  </a:lnTo>
                  <a:lnTo>
                    <a:pt x="3292" y="210"/>
                  </a:lnTo>
                  <a:close/>
                  <a:moveTo>
                    <a:pt x="3566" y="328"/>
                  </a:moveTo>
                  <a:lnTo>
                    <a:pt x="3529" y="328"/>
                  </a:lnTo>
                  <a:lnTo>
                    <a:pt x="3529" y="193"/>
                  </a:lnTo>
                  <a:lnTo>
                    <a:pt x="3529" y="178"/>
                  </a:lnTo>
                  <a:lnTo>
                    <a:pt x="3528" y="164"/>
                  </a:lnTo>
                  <a:lnTo>
                    <a:pt x="3526" y="151"/>
                  </a:lnTo>
                  <a:lnTo>
                    <a:pt x="3522" y="141"/>
                  </a:lnTo>
                  <a:lnTo>
                    <a:pt x="3520" y="136"/>
                  </a:lnTo>
                  <a:lnTo>
                    <a:pt x="3517" y="133"/>
                  </a:lnTo>
                  <a:lnTo>
                    <a:pt x="3514" y="131"/>
                  </a:lnTo>
                  <a:lnTo>
                    <a:pt x="3509" y="128"/>
                  </a:lnTo>
                  <a:lnTo>
                    <a:pt x="3505" y="126"/>
                  </a:lnTo>
                  <a:lnTo>
                    <a:pt x="3500" y="124"/>
                  </a:lnTo>
                  <a:lnTo>
                    <a:pt x="3494" y="124"/>
                  </a:lnTo>
                  <a:lnTo>
                    <a:pt x="3487" y="123"/>
                  </a:lnTo>
                  <a:lnTo>
                    <a:pt x="3481" y="124"/>
                  </a:lnTo>
                  <a:lnTo>
                    <a:pt x="3474" y="125"/>
                  </a:lnTo>
                  <a:lnTo>
                    <a:pt x="3466" y="128"/>
                  </a:lnTo>
                  <a:lnTo>
                    <a:pt x="3459" y="132"/>
                  </a:lnTo>
                  <a:lnTo>
                    <a:pt x="3444" y="141"/>
                  </a:lnTo>
                  <a:lnTo>
                    <a:pt x="3430" y="152"/>
                  </a:lnTo>
                  <a:lnTo>
                    <a:pt x="3430" y="328"/>
                  </a:lnTo>
                  <a:lnTo>
                    <a:pt x="3394" y="328"/>
                  </a:lnTo>
                  <a:lnTo>
                    <a:pt x="3394" y="92"/>
                  </a:lnTo>
                  <a:lnTo>
                    <a:pt x="3430" y="92"/>
                  </a:lnTo>
                  <a:lnTo>
                    <a:pt x="3430" y="119"/>
                  </a:lnTo>
                  <a:lnTo>
                    <a:pt x="3439" y="111"/>
                  </a:lnTo>
                  <a:lnTo>
                    <a:pt x="3447" y="104"/>
                  </a:lnTo>
                  <a:lnTo>
                    <a:pt x="3455" y="99"/>
                  </a:lnTo>
                  <a:lnTo>
                    <a:pt x="3463" y="95"/>
                  </a:lnTo>
                  <a:lnTo>
                    <a:pt x="3472" y="90"/>
                  </a:lnTo>
                  <a:lnTo>
                    <a:pt x="3480" y="88"/>
                  </a:lnTo>
                  <a:lnTo>
                    <a:pt x="3488" y="87"/>
                  </a:lnTo>
                  <a:lnTo>
                    <a:pt x="3497" y="86"/>
                  </a:lnTo>
                  <a:lnTo>
                    <a:pt x="3505" y="86"/>
                  </a:lnTo>
                  <a:lnTo>
                    <a:pt x="3512" y="87"/>
                  </a:lnTo>
                  <a:lnTo>
                    <a:pt x="3520" y="89"/>
                  </a:lnTo>
                  <a:lnTo>
                    <a:pt x="3527" y="91"/>
                  </a:lnTo>
                  <a:lnTo>
                    <a:pt x="3532" y="95"/>
                  </a:lnTo>
                  <a:lnTo>
                    <a:pt x="3538" y="99"/>
                  </a:lnTo>
                  <a:lnTo>
                    <a:pt x="3543" y="103"/>
                  </a:lnTo>
                  <a:lnTo>
                    <a:pt x="3548" y="109"/>
                  </a:lnTo>
                  <a:lnTo>
                    <a:pt x="3552" y="114"/>
                  </a:lnTo>
                  <a:lnTo>
                    <a:pt x="3556" y="121"/>
                  </a:lnTo>
                  <a:lnTo>
                    <a:pt x="3560" y="129"/>
                  </a:lnTo>
                  <a:lnTo>
                    <a:pt x="3562" y="136"/>
                  </a:lnTo>
                  <a:lnTo>
                    <a:pt x="3564" y="145"/>
                  </a:lnTo>
                  <a:lnTo>
                    <a:pt x="3565" y="155"/>
                  </a:lnTo>
                  <a:lnTo>
                    <a:pt x="3566" y="165"/>
                  </a:lnTo>
                  <a:lnTo>
                    <a:pt x="3566" y="175"/>
                  </a:lnTo>
                  <a:lnTo>
                    <a:pt x="3566" y="328"/>
                  </a:lnTo>
                  <a:close/>
                  <a:moveTo>
                    <a:pt x="3776" y="264"/>
                  </a:moveTo>
                  <a:lnTo>
                    <a:pt x="3776" y="135"/>
                  </a:lnTo>
                  <a:lnTo>
                    <a:pt x="3763" y="129"/>
                  </a:lnTo>
                  <a:lnTo>
                    <a:pt x="3751" y="124"/>
                  </a:lnTo>
                  <a:lnTo>
                    <a:pt x="3739" y="122"/>
                  </a:lnTo>
                  <a:lnTo>
                    <a:pt x="3728" y="121"/>
                  </a:lnTo>
                  <a:lnTo>
                    <a:pt x="3720" y="122"/>
                  </a:lnTo>
                  <a:lnTo>
                    <a:pt x="3714" y="123"/>
                  </a:lnTo>
                  <a:lnTo>
                    <a:pt x="3708" y="124"/>
                  </a:lnTo>
                  <a:lnTo>
                    <a:pt x="3703" y="128"/>
                  </a:lnTo>
                  <a:lnTo>
                    <a:pt x="3697" y="130"/>
                  </a:lnTo>
                  <a:lnTo>
                    <a:pt x="3692" y="134"/>
                  </a:lnTo>
                  <a:lnTo>
                    <a:pt x="3687" y="139"/>
                  </a:lnTo>
                  <a:lnTo>
                    <a:pt x="3683" y="144"/>
                  </a:lnTo>
                  <a:lnTo>
                    <a:pt x="3680" y="150"/>
                  </a:lnTo>
                  <a:lnTo>
                    <a:pt x="3676" y="156"/>
                  </a:lnTo>
                  <a:lnTo>
                    <a:pt x="3673" y="163"/>
                  </a:lnTo>
                  <a:lnTo>
                    <a:pt x="3671" y="170"/>
                  </a:lnTo>
                  <a:lnTo>
                    <a:pt x="3670" y="179"/>
                  </a:lnTo>
                  <a:lnTo>
                    <a:pt x="3667" y="188"/>
                  </a:lnTo>
                  <a:lnTo>
                    <a:pt x="3667" y="197"/>
                  </a:lnTo>
                  <a:lnTo>
                    <a:pt x="3666" y="207"/>
                  </a:lnTo>
                  <a:lnTo>
                    <a:pt x="3667" y="225"/>
                  </a:lnTo>
                  <a:lnTo>
                    <a:pt x="3670" y="242"/>
                  </a:lnTo>
                  <a:lnTo>
                    <a:pt x="3672" y="248"/>
                  </a:lnTo>
                  <a:lnTo>
                    <a:pt x="3674" y="255"/>
                  </a:lnTo>
                  <a:lnTo>
                    <a:pt x="3676" y="262"/>
                  </a:lnTo>
                  <a:lnTo>
                    <a:pt x="3680" y="267"/>
                  </a:lnTo>
                  <a:lnTo>
                    <a:pt x="3683" y="272"/>
                  </a:lnTo>
                  <a:lnTo>
                    <a:pt x="3686" y="276"/>
                  </a:lnTo>
                  <a:lnTo>
                    <a:pt x="3691" y="279"/>
                  </a:lnTo>
                  <a:lnTo>
                    <a:pt x="3695" y="283"/>
                  </a:lnTo>
                  <a:lnTo>
                    <a:pt x="3700" y="285"/>
                  </a:lnTo>
                  <a:lnTo>
                    <a:pt x="3706" y="286"/>
                  </a:lnTo>
                  <a:lnTo>
                    <a:pt x="3713" y="287"/>
                  </a:lnTo>
                  <a:lnTo>
                    <a:pt x="3719" y="287"/>
                  </a:lnTo>
                  <a:lnTo>
                    <a:pt x="3727" y="287"/>
                  </a:lnTo>
                  <a:lnTo>
                    <a:pt x="3733" y="286"/>
                  </a:lnTo>
                  <a:lnTo>
                    <a:pt x="3741" y="284"/>
                  </a:lnTo>
                  <a:lnTo>
                    <a:pt x="3749" y="281"/>
                  </a:lnTo>
                  <a:lnTo>
                    <a:pt x="3756" y="278"/>
                  </a:lnTo>
                  <a:lnTo>
                    <a:pt x="3763" y="274"/>
                  </a:lnTo>
                  <a:lnTo>
                    <a:pt x="3770" y="269"/>
                  </a:lnTo>
                  <a:lnTo>
                    <a:pt x="3776" y="264"/>
                  </a:lnTo>
                  <a:close/>
                  <a:moveTo>
                    <a:pt x="3652" y="366"/>
                  </a:moveTo>
                  <a:lnTo>
                    <a:pt x="3656" y="367"/>
                  </a:lnTo>
                  <a:lnTo>
                    <a:pt x="3663" y="370"/>
                  </a:lnTo>
                  <a:lnTo>
                    <a:pt x="3671" y="373"/>
                  </a:lnTo>
                  <a:lnTo>
                    <a:pt x="3680" y="376"/>
                  </a:lnTo>
                  <a:lnTo>
                    <a:pt x="3689" y="378"/>
                  </a:lnTo>
                  <a:lnTo>
                    <a:pt x="3698" y="380"/>
                  </a:lnTo>
                  <a:lnTo>
                    <a:pt x="3707" y="381"/>
                  </a:lnTo>
                  <a:lnTo>
                    <a:pt x="3717" y="381"/>
                  </a:lnTo>
                  <a:lnTo>
                    <a:pt x="3726" y="381"/>
                  </a:lnTo>
                  <a:lnTo>
                    <a:pt x="3733" y="380"/>
                  </a:lnTo>
                  <a:lnTo>
                    <a:pt x="3740" y="379"/>
                  </a:lnTo>
                  <a:lnTo>
                    <a:pt x="3747" y="377"/>
                  </a:lnTo>
                  <a:lnTo>
                    <a:pt x="3752" y="374"/>
                  </a:lnTo>
                  <a:lnTo>
                    <a:pt x="3756" y="370"/>
                  </a:lnTo>
                  <a:lnTo>
                    <a:pt x="3761" y="367"/>
                  </a:lnTo>
                  <a:lnTo>
                    <a:pt x="3765" y="363"/>
                  </a:lnTo>
                  <a:lnTo>
                    <a:pt x="3767" y="358"/>
                  </a:lnTo>
                  <a:lnTo>
                    <a:pt x="3771" y="354"/>
                  </a:lnTo>
                  <a:lnTo>
                    <a:pt x="3772" y="348"/>
                  </a:lnTo>
                  <a:lnTo>
                    <a:pt x="3774" y="343"/>
                  </a:lnTo>
                  <a:lnTo>
                    <a:pt x="3775" y="331"/>
                  </a:lnTo>
                  <a:lnTo>
                    <a:pt x="3776" y="318"/>
                  </a:lnTo>
                  <a:lnTo>
                    <a:pt x="3776" y="297"/>
                  </a:lnTo>
                  <a:lnTo>
                    <a:pt x="3769" y="303"/>
                  </a:lnTo>
                  <a:lnTo>
                    <a:pt x="3762" y="309"/>
                  </a:lnTo>
                  <a:lnTo>
                    <a:pt x="3754" y="313"/>
                  </a:lnTo>
                  <a:lnTo>
                    <a:pt x="3747" y="318"/>
                  </a:lnTo>
                  <a:lnTo>
                    <a:pt x="3739" y="320"/>
                  </a:lnTo>
                  <a:lnTo>
                    <a:pt x="3731" y="322"/>
                  </a:lnTo>
                  <a:lnTo>
                    <a:pt x="3721" y="323"/>
                  </a:lnTo>
                  <a:lnTo>
                    <a:pt x="3711" y="324"/>
                  </a:lnTo>
                  <a:lnTo>
                    <a:pt x="3702" y="323"/>
                  </a:lnTo>
                  <a:lnTo>
                    <a:pt x="3693" y="322"/>
                  </a:lnTo>
                  <a:lnTo>
                    <a:pt x="3685" y="320"/>
                  </a:lnTo>
                  <a:lnTo>
                    <a:pt x="3677" y="317"/>
                  </a:lnTo>
                  <a:lnTo>
                    <a:pt x="3670" y="312"/>
                  </a:lnTo>
                  <a:lnTo>
                    <a:pt x="3663" y="307"/>
                  </a:lnTo>
                  <a:lnTo>
                    <a:pt x="3656" y="301"/>
                  </a:lnTo>
                  <a:lnTo>
                    <a:pt x="3651" y="293"/>
                  </a:lnTo>
                  <a:lnTo>
                    <a:pt x="3645" y="286"/>
                  </a:lnTo>
                  <a:lnTo>
                    <a:pt x="3641" y="277"/>
                  </a:lnTo>
                  <a:lnTo>
                    <a:pt x="3638" y="268"/>
                  </a:lnTo>
                  <a:lnTo>
                    <a:pt x="3634" y="257"/>
                  </a:lnTo>
                  <a:lnTo>
                    <a:pt x="3632" y="246"/>
                  </a:lnTo>
                  <a:lnTo>
                    <a:pt x="3630" y="234"/>
                  </a:lnTo>
                  <a:lnTo>
                    <a:pt x="3629" y="221"/>
                  </a:lnTo>
                  <a:lnTo>
                    <a:pt x="3629" y="208"/>
                  </a:lnTo>
                  <a:lnTo>
                    <a:pt x="3629" y="193"/>
                  </a:lnTo>
                  <a:lnTo>
                    <a:pt x="3630" y="180"/>
                  </a:lnTo>
                  <a:lnTo>
                    <a:pt x="3633" y="168"/>
                  </a:lnTo>
                  <a:lnTo>
                    <a:pt x="3637" y="156"/>
                  </a:lnTo>
                  <a:lnTo>
                    <a:pt x="3640" y="145"/>
                  </a:lnTo>
                  <a:lnTo>
                    <a:pt x="3645" y="135"/>
                  </a:lnTo>
                  <a:lnTo>
                    <a:pt x="3651" y="125"/>
                  </a:lnTo>
                  <a:lnTo>
                    <a:pt x="3658" y="118"/>
                  </a:lnTo>
                  <a:lnTo>
                    <a:pt x="3663" y="110"/>
                  </a:lnTo>
                  <a:lnTo>
                    <a:pt x="3671" y="104"/>
                  </a:lnTo>
                  <a:lnTo>
                    <a:pt x="3678" y="99"/>
                  </a:lnTo>
                  <a:lnTo>
                    <a:pt x="3686" y="95"/>
                  </a:lnTo>
                  <a:lnTo>
                    <a:pt x="3695" y="90"/>
                  </a:lnTo>
                  <a:lnTo>
                    <a:pt x="3704" y="88"/>
                  </a:lnTo>
                  <a:lnTo>
                    <a:pt x="3713" y="87"/>
                  </a:lnTo>
                  <a:lnTo>
                    <a:pt x="3721" y="86"/>
                  </a:lnTo>
                  <a:lnTo>
                    <a:pt x="3730" y="86"/>
                  </a:lnTo>
                  <a:lnTo>
                    <a:pt x="3738" y="87"/>
                  </a:lnTo>
                  <a:lnTo>
                    <a:pt x="3744" y="88"/>
                  </a:lnTo>
                  <a:lnTo>
                    <a:pt x="3751" y="90"/>
                  </a:lnTo>
                  <a:lnTo>
                    <a:pt x="3764" y="96"/>
                  </a:lnTo>
                  <a:lnTo>
                    <a:pt x="3776" y="102"/>
                  </a:lnTo>
                  <a:lnTo>
                    <a:pt x="3778" y="92"/>
                  </a:lnTo>
                  <a:lnTo>
                    <a:pt x="3814" y="92"/>
                  </a:lnTo>
                  <a:lnTo>
                    <a:pt x="3814" y="301"/>
                  </a:lnTo>
                  <a:lnTo>
                    <a:pt x="3813" y="315"/>
                  </a:lnTo>
                  <a:lnTo>
                    <a:pt x="3811" y="329"/>
                  </a:lnTo>
                  <a:lnTo>
                    <a:pt x="3810" y="342"/>
                  </a:lnTo>
                  <a:lnTo>
                    <a:pt x="3807" y="353"/>
                  </a:lnTo>
                  <a:lnTo>
                    <a:pt x="3804" y="364"/>
                  </a:lnTo>
                  <a:lnTo>
                    <a:pt x="3799" y="373"/>
                  </a:lnTo>
                  <a:lnTo>
                    <a:pt x="3795" y="381"/>
                  </a:lnTo>
                  <a:lnTo>
                    <a:pt x="3789" y="389"/>
                  </a:lnTo>
                  <a:lnTo>
                    <a:pt x="3783" y="396"/>
                  </a:lnTo>
                  <a:lnTo>
                    <a:pt x="3775" y="401"/>
                  </a:lnTo>
                  <a:lnTo>
                    <a:pt x="3767" y="406"/>
                  </a:lnTo>
                  <a:lnTo>
                    <a:pt x="3758" y="410"/>
                  </a:lnTo>
                  <a:lnTo>
                    <a:pt x="3749" y="413"/>
                  </a:lnTo>
                  <a:lnTo>
                    <a:pt x="3738" y="415"/>
                  </a:lnTo>
                  <a:lnTo>
                    <a:pt x="3727" y="417"/>
                  </a:lnTo>
                  <a:lnTo>
                    <a:pt x="3715" y="417"/>
                  </a:lnTo>
                  <a:lnTo>
                    <a:pt x="3706" y="417"/>
                  </a:lnTo>
                  <a:lnTo>
                    <a:pt x="3698" y="417"/>
                  </a:lnTo>
                  <a:lnTo>
                    <a:pt x="3689" y="415"/>
                  </a:lnTo>
                  <a:lnTo>
                    <a:pt x="3681" y="414"/>
                  </a:lnTo>
                  <a:lnTo>
                    <a:pt x="3665" y="411"/>
                  </a:lnTo>
                  <a:lnTo>
                    <a:pt x="3650" y="407"/>
                  </a:lnTo>
                  <a:lnTo>
                    <a:pt x="3650" y="366"/>
                  </a:lnTo>
                  <a:lnTo>
                    <a:pt x="3652" y="366"/>
                  </a:lnTo>
                  <a:close/>
                  <a:moveTo>
                    <a:pt x="4098" y="334"/>
                  </a:moveTo>
                  <a:lnTo>
                    <a:pt x="4086" y="334"/>
                  </a:lnTo>
                  <a:lnTo>
                    <a:pt x="4074" y="333"/>
                  </a:lnTo>
                  <a:lnTo>
                    <a:pt x="4064" y="330"/>
                  </a:lnTo>
                  <a:lnTo>
                    <a:pt x="4053" y="328"/>
                  </a:lnTo>
                  <a:lnTo>
                    <a:pt x="4044" y="323"/>
                  </a:lnTo>
                  <a:lnTo>
                    <a:pt x="4036" y="318"/>
                  </a:lnTo>
                  <a:lnTo>
                    <a:pt x="4028" y="312"/>
                  </a:lnTo>
                  <a:lnTo>
                    <a:pt x="4020" y="306"/>
                  </a:lnTo>
                  <a:lnTo>
                    <a:pt x="4014" y="297"/>
                  </a:lnTo>
                  <a:lnTo>
                    <a:pt x="4007" y="288"/>
                  </a:lnTo>
                  <a:lnTo>
                    <a:pt x="4003" y="277"/>
                  </a:lnTo>
                  <a:lnTo>
                    <a:pt x="3999" y="266"/>
                  </a:lnTo>
                  <a:lnTo>
                    <a:pt x="3996" y="254"/>
                  </a:lnTo>
                  <a:lnTo>
                    <a:pt x="3994" y="241"/>
                  </a:lnTo>
                  <a:lnTo>
                    <a:pt x="3993" y="225"/>
                  </a:lnTo>
                  <a:lnTo>
                    <a:pt x="3993" y="210"/>
                  </a:lnTo>
                  <a:lnTo>
                    <a:pt x="3993" y="14"/>
                  </a:lnTo>
                  <a:lnTo>
                    <a:pt x="4031" y="14"/>
                  </a:lnTo>
                  <a:lnTo>
                    <a:pt x="4031" y="210"/>
                  </a:lnTo>
                  <a:lnTo>
                    <a:pt x="4032" y="220"/>
                  </a:lnTo>
                  <a:lnTo>
                    <a:pt x="4032" y="230"/>
                  </a:lnTo>
                  <a:lnTo>
                    <a:pt x="4033" y="239"/>
                  </a:lnTo>
                  <a:lnTo>
                    <a:pt x="4035" y="246"/>
                  </a:lnTo>
                  <a:lnTo>
                    <a:pt x="4036" y="254"/>
                  </a:lnTo>
                  <a:lnTo>
                    <a:pt x="4038" y="261"/>
                  </a:lnTo>
                  <a:lnTo>
                    <a:pt x="4041" y="267"/>
                  </a:lnTo>
                  <a:lnTo>
                    <a:pt x="4044" y="273"/>
                  </a:lnTo>
                  <a:lnTo>
                    <a:pt x="4049" y="279"/>
                  </a:lnTo>
                  <a:lnTo>
                    <a:pt x="4053" y="285"/>
                  </a:lnTo>
                  <a:lnTo>
                    <a:pt x="4060" y="289"/>
                  </a:lnTo>
                  <a:lnTo>
                    <a:pt x="4065" y="292"/>
                  </a:lnTo>
                  <a:lnTo>
                    <a:pt x="4073" y="295"/>
                  </a:lnTo>
                  <a:lnTo>
                    <a:pt x="4081" y="297"/>
                  </a:lnTo>
                  <a:lnTo>
                    <a:pt x="4090" y="298"/>
                  </a:lnTo>
                  <a:lnTo>
                    <a:pt x="4098" y="299"/>
                  </a:lnTo>
                  <a:lnTo>
                    <a:pt x="4108" y="298"/>
                  </a:lnTo>
                  <a:lnTo>
                    <a:pt x="4116" y="297"/>
                  </a:lnTo>
                  <a:lnTo>
                    <a:pt x="4124" y="295"/>
                  </a:lnTo>
                  <a:lnTo>
                    <a:pt x="4131" y="292"/>
                  </a:lnTo>
                  <a:lnTo>
                    <a:pt x="4138" y="289"/>
                  </a:lnTo>
                  <a:lnTo>
                    <a:pt x="4144" y="285"/>
                  </a:lnTo>
                  <a:lnTo>
                    <a:pt x="4149" y="279"/>
                  </a:lnTo>
                  <a:lnTo>
                    <a:pt x="4153" y="273"/>
                  </a:lnTo>
                  <a:lnTo>
                    <a:pt x="4157" y="267"/>
                  </a:lnTo>
                  <a:lnTo>
                    <a:pt x="4160" y="261"/>
                  </a:lnTo>
                  <a:lnTo>
                    <a:pt x="4162" y="254"/>
                  </a:lnTo>
                  <a:lnTo>
                    <a:pt x="4163" y="246"/>
                  </a:lnTo>
                  <a:lnTo>
                    <a:pt x="4164" y="239"/>
                  </a:lnTo>
                  <a:lnTo>
                    <a:pt x="4165" y="231"/>
                  </a:lnTo>
                  <a:lnTo>
                    <a:pt x="4165" y="221"/>
                  </a:lnTo>
                  <a:lnTo>
                    <a:pt x="4166" y="211"/>
                  </a:lnTo>
                  <a:lnTo>
                    <a:pt x="4166" y="14"/>
                  </a:lnTo>
                  <a:lnTo>
                    <a:pt x="4205" y="14"/>
                  </a:lnTo>
                  <a:lnTo>
                    <a:pt x="4205" y="210"/>
                  </a:lnTo>
                  <a:lnTo>
                    <a:pt x="4205" y="225"/>
                  </a:lnTo>
                  <a:lnTo>
                    <a:pt x="4204" y="240"/>
                  </a:lnTo>
                  <a:lnTo>
                    <a:pt x="4202" y="254"/>
                  </a:lnTo>
                  <a:lnTo>
                    <a:pt x="4198" y="266"/>
                  </a:lnTo>
                  <a:lnTo>
                    <a:pt x="4195" y="277"/>
                  </a:lnTo>
                  <a:lnTo>
                    <a:pt x="4191" y="288"/>
                  </a:lnTo>
                  <a:lnTo>
                    <a:pt x="4184" y="297"/>
                  </a:lnTo>
                  <a:lnTo>
                    <a:pt x="4177" y="306"/>
                  </a:lnTo>
                  <a:lnTo>
                    <a:pt x="4170" y="312"/>
                  </a:lnTo>
                  <a:lnTo>
                    <a:pt x="4162" y="318"/>
                  </a:lnTo>
                  <a:lnTo>
                    <a:pt x="4153" y="323"/>
                  </a:lnTo>
                  <a:lnTo>
                    <a:pt x="4144" y="328"/>
                  </a:lnTo>
                  <a:lnTo>
                    <a:pt x="4135" y="331"/>
                  </a:lnTo>
                  <a:lnTo>
                    <a:pt x="4124" y="333"/>
                  </a:lnTo>
                  <a:lnTo>
                    <a:pt x="4112" y="334"/>
                  </a:lnTo>
                  <a:lnTo>
                    <a:pt x="4098" y="334"/>
                  </a:lnTo>
                  <a:close/>
                  <a:moveTo>
                    <a:pt x="4457" y="328"/>
                  </a:moveTo>
                  <a:lnTo>
                    <a:pt x="4419" y="328"/>
                  </a:lnTo>
                  <a:lnTo>
                    <a:pt x="4419" y="193"/>
                  </a:lnTo>
                  <a:lnTo>
                    <a:pt x="4419" y="178"/>
                  </a:lnTo>
                  <a:lnTo>
                    <a:pt x="4418" y="164"/>
                  </a:lnTo>
                  <a:lnTo>
                    <a:pt x="4416" y="151"/>
                  </a:lnTo>
                  <a:lnTo>
                    <a:pt x="4413" y="141"/>
                  </a:lnTo>
                  <a:lnTo>
                    <a:pt x="4409" y="136"/>
                  </a:lnTo>
                  <a:lnTo>
                    <a:pt x="4407" y="133"/>
                  </a:lnTo>
                  <a:lnTo>
                    <a:pt x="4404" y="131"/>
                  </a:lnTo>
                  <a:lnTo>
                    <a:pt x="4399" y="128"/>
                  </a:lnTo>
                  <a:lnTo>
                    <a:pt x="4395" y="126"/>
                  </a:lnTo>
                  <a:lnTo>
                    <a:pt x="4391" y="124"/>
                  </a:lnTo>
                  <a:lnTo>
                    <a:pt x="4384" y="124"/>
                  </a:lnTo>
                  <a:lnTo>
                    <a:pt x="4378" y="123"/>
                  </a:lnTo>
                  <a:lnTo>
                    <a:pt x="4371" y="124"/>
                  </a:lnTo>
                  <a:lnTo>
                    <a:pt x="4363" y="125"/>
                  </a:lnTo>
                  <a:lnTo>
                    <a:pt x="4357" y="128"/>
                  </a:lnTo>
                  <a:lnTo>
                    <a:pt x="4349" y="132"/>
                  </a:lnTo>
                  <a:lnTo>
                    <a:pt x="4335" y="141"/>
                  </a:lnTo>
                  <a:lnTo>
                    <a:pt x="4320" y="152"/>
                  </a:lnTo>
                  <a:lnTo>
                    <a:pt x="4320" y="328"/>
                  </a:lnTo>
                  <a:lnTo>
                    <a:pt x="4283" y="328"/>
                  </a:lnTo>
                  <a:lnTo>
                    <a:pt x="4283" y="92"/>
                  </a:lnTo>
                  <a:lnTo>
                    <a:pt x="4320" y="92"/>
                  </a:lnTo>
                  <a:lnTo>
                    <a:pt x="4320" y="119"/>
                  </a:lnTo>
                  <a:lnTo>
                    <a:pt x="4329" y="111"/>
                  </a:lnTo>
                  <a:lnTo>
                    <a:pt x="4337" y="104"/>
                  </a:lnTo>
                  <a:lnTo>
                    <a:pt x="4345" y="99"/>
                  </a:lnTo>
                  <a:lnTo>
                    <a:pt x="4353" y="95"/>
                  </a:lnTo>
                  <a:lnTo>
                    <a:pt x="4361" y="90"/>
                  </a:lnTo>
                  <a:lnTo>
                    <a:pt x="4370" y="88"/>
                  </a:lnTo>
                  <a:lnTo>
                    <a:pt x="4379" y="87"/>
                  </a:lnTo>
                  <a:lnTo>
                    <a:pt x="4387" y="86"/>
                  </a:lnTo>
                  <a:lnTo>
                    <a:pt x="4395" y="86"/>
                  </a:lnTo>
                  <a:lnTo>
                    <a:pt x="4403" y="87"/>
                  </a:lnTo>
                  <a:lnTo>
                    <a:pt x="4409" y="89"/>
                  </a:lnTo>
                  <a:lnTo>
                    <a:pt x="4416" y="91"/>
                  </a:lnTo>
                  <a:lnTo>
                    <a:pt x="4423" y="95"/>
                  </a:lnTo>
                  <a:lnTo>
                    <a:pt x="4428" y="99"/>
                  </a:lnTo>
                  <a:lnTo>
                    <a:pt x="4434" y="103"/>
                  </a:lnTo>
                  <a:lnTo>
                    <a:pt x="4438" y="109"/>
                  </a:lnTo>
                  <a:lnTo>
                    <a:pt x="4442" y="114"/>
                  </a:lnTo>
                  <a:lnTo>
                    <a:pt x="4447" y="121"/>
                  </a:lnTo>
                  <a:lnTo>
                    <a:pt x="4449" y="129"/>
                  </a:lnTo>
                  <a:lnTo>
                    <a:pt x="4452" y="136"/>
                  </a:lnTo>
                  <a:lnTo>
                    <a:pt x="4454" y="145"/>
                  </a:lnTo>
                  <a:lnTo>
                    <a:pt x="4456" y="155"/>
                  </a:lnTo>
                  <a:lnTo>
                    <a:pt x="4457" y="165"/>
                  </a:lnTo>
                  <a:lnTo>
                    <a:pt x="4457" y="175"/>
                  </a:lnTo>
                  <a:lnTo>
                    <a:pt x="4457" y="328"/>
                  </a:lnTo>
                  <a:close/>
                  <a:moveTo>
                    <a:pt x="4572" y="328"/>
                  </a:moveTo>
                  <a:lnTo>
                    <a:pt x="4535" y="328"/>
                  </a:lnTo>
                  <a:lnTo>
                    <a:pt x="4535" y="92"/>
                  </a:lnTo>
                  <a:lnTo>
                    <a:pt x="4572" y="92"/>
                  </a:lnTo>
                  <a:lnTo>
                    <a:pt x="4572" y="328"/>
                  </a:lnTo>
                  <a:close/>
                  <a:moveTo>
                    <a:pt x="4574" y="53"/>
                  </a:moveTo>
                  <a:lnTo>
                    <a:pt x="4532" y="53"/>
                  </a:lnTo>
                  <a:lnTo>
                    <a:pt x="4532" y="12"/>
                  </a:lnTo>
                  <a:lnTo>
                    <a:pt x="4574" y="12"/>
                  </a:lnTo>
                  <a:lnTo>
                    <a:pt x="4574" y="53"/>
                  </a:lnTo>
                  <a:close/>
                  <a:moveTo>
                    <a:pt x="4825" y="92"/>
                  </a:moveTo>
                  <a:lnTo>
                    <a:pt x="4741" y="328"/>
                  </a:lnTo>
                  <a:lnTo>
                    <a:pt x="4708" y="328"/>
                  </a:lnTo>
                  <a:lnTo>
                    <a:pt x="4626" y="92"/>
                  </a:lnTo>
                  <a:lnTo>
                    <a:pt x="4665" y="92"/>
                  </a:lnTo>
                  <a:lnTo>
                    <a:pt x="4726" y="274"/>
                  </a:lnTo>
                  <a:lnTo>
                    <a:pt x="4786" y="92"/>
                  </a:lnTo>
                  <a:lnTo>
                    <a:pt x="4825" y="92"/>
                  </a:lnTo>
                  <a:close/>
                  <a:moveTo>
                    <a:pt x="4970" y="333"/>
                  </a:moveTo>
                  <a:lnTo>
                    <a:pt x="4958" y="333"/>
                  </a:lnTo>
                  <a:lnTo>
                    <a:pt x="4946" y="331"/>
                  </a:lnTo>
                  <a:lnTo>
                    <a:pt x="4934" y="329"/>
                  </a:lnTo>
                  <a:lnTo>
                    <a:pt x="4924" y="325"/>
                  </a:lnTo>
                  <a:lnTo>
                    <a:pt x="4914" y="321"/>
                  </a:lnTo>
                  <a:lnTo>
                    <a:pt x="4904" y="315"/>
                  </a:lnTo>
                  <a:lnTo>
                    <a:pt x="4896" y="309"/>
                  </a:lnTo>
                  <a:lnTo>
                    <a:pt x="4889" y="301"/>
                  </a:lnTo>
                  <a:lnTo>
                    <a:pt x="4882" y="293"/>
                  </a:lnTo>
                  <a:lnTo>
                    <a:pt x="4875" y="284"/>
                  </a:lnTo>
                  <a:lnTo>
                    <a:pt x="4871" y="274"/>
                  </a:lnTo>
                  <a:lnTo>
                    <a:pt x="4867" y="263"/>
                  </a:lnTo>
                  <a:lnTo>
                    <a:pt x="4863" y="252"/>
                  </a:lnTo>
                  <a:lnTo>
                    <a:pt x="4861" y="239"/>
                  </a:lnTo>
                  <a:lnTo>
                    <a:pt x="4860" y="225"/>
                  </a:lnTo>
                  <a:lnTo>
                    <a:pt x="4859" y="211"/>
                  </a:lnTo>
                  <a:lnTo>
                    <a:pt x="4860" y="198"/>
                  </a:lnTo>
                  <a:lnTo>
                    <a:pt x="4861" y="185"/>
                  </a:lnTo>
                  <a:lnTo>
                    <a:pt x="4863" y="171"/>
                  </a:lnTo>
                  <a:lnTo>
                    <a:pt x="4867" y="159"/>
                  </a:lnTo>
                  <a:lnTo>
                    <a:pt x="4870" y="148"/>
                  </a:lnTo>
                  <a:lnTo>
                    <a:pt x="4875" y="139"/>
                  </a:lnTo>
                  <a:lnTo>
                    <a:pt x="4881" y="129"/>
                  </a:lnTo>
                  <a:lnTo>
                    <a:pt x="4887" y="120"/>
                  </a:lnTo>
                  <a:lnTo>
                    <a:pt x="4895" y="112"/>
                  </a:lnTo>
                  <a:lnTo>
                    <a:pt x="4903" y="104"/>
                  </a:lnTo>
                  <a:lnTo>
                    <a:pt x="4912" y="99"/>
                  </a:lnTo>
                  <a:lnTo>
                    <a:pt x="4920" y="95"/>
                  </a:lnTo>
                  <a:lnTo>
                    <a:pt x="4929" y="90"/>
                  </a:lnTo>
                  <a:lnTo>
                    <a:pt x="4939" y="88"/>
                  </a:lnTo>
                  <a:lnTo>
                    <a:pt x="4950" y="87"/>
                  </a:lnTo>
                  <a:lnTo>
                    <a:pt x="4961" y="86"/>
                  </a:lnTo>
                  <a:lnTo>
                    <a:pt x="4971" y="86"/>
                  </a:lnTo>
                  <a:lnTo>
                    <a:pt x="4981" y="87"/>
                  </a:lnTo>
                  <a:lnTo>
                    <a:pt x="4990" y="89"/>
                  </a:lnTo>
                  <a:lnTo>
                    <a:pt x="4997" y="92"/>
                  </a:lnTo>
                  <a:lnTo>
                    <a:pt x="5005" y="96"/>
                  </a:lnTo>
                  <a:lnTo>
                    <a:pt x="5013" y="100"/>
                  </a:lnTo>
                  <a:lnTo>
                    <a:pt x="5019" y="106"/>
                  </a:lnTo>
                  <a:lnTo>
                    <a:pt x="5025" y="112"/>
                  </a:lnTo>
                  <a:lnTo>
                    <a:pt x="5030" y="119"/>
                  </a:lnTo>
                  <a:lnTo>
                    <a:pt x="5036" y="126"/>
                  </a:lnTo>
                  <a:lnTo>
                    <a:pt x="5040" y="135"/>
                  </a:lnTo>
                  <a:lnTo>
                    <a:pt x="5044" y="145"/>
                  </a:lnTo>
                  <a:lnTo>
                    <a:pt x="5046" y="155"/>
                  </a:lnTo>
                  <a:lnTo>
                    <a:pt x="5048" y="167"/>
                  </a:lnTo>
                  <a:lnTo>
                    <a:pt x="5049" y="179"/>
                  </a:lnTo>
                  <a:lnTo>
                    <a:pt x="5050" y="192"/>
                  </a:lnTo>
                  <a:lnTo>
                    <a:pt x="5050" y="214"/>
                  </a:lnTo>
                  <a:lnTo>
                    <a:pt x="4897" y="214"/>
                  </a:lnTo>
                  <a:lnTo>
                    <a:pt x="4897" y="224"/>
                  </a:lnTo>
                  <a:lnTo>
                    <a:pt x="4898" y="233"/>
                  </a:lnTo>
                  <a:lnTo>
                    <a:pt x="4900" y="242"/>
                  </a:lnTo>
                  <a:lnTo>
                    <a:pt x="4902" y="251"/>
                  </a:lnTo>
                  <a:lnTo>
                    <a:pt x="4905" y="258"/>
                  </a:lnTo>
                  <a:lnTo>
                    <a:pt x="4908" y="265"/>
                  </a:lnTo>
                  <a:lnTo>
                    <a:pt x="4912" y="272"/>
                  </a:lnTo>
                  <a:lnTo>
                    <a:pt x="4916" y="277"/>
                  </a:lnTo>
                  <a:lnTo>
                    <a:pt x="4922" y="283"/>
                  </a:lnTo>
                  <a:lnTo>
                    <a:pt x="4927" y="287"/>
                  </a:lnTo>
                  <a:lnTo>
                    <a:pt x="4933" y="290"/>
                  </a:lnTo>
                  <a:lnTo>
                    <a:pt x="4939" y="293"/>
                  </a:lnTo>
                  <a:lnTo>
                    <a:pt x="4947" y="296"/>
                  </a:lnTo>
                  <a:lnTo>
                    <a:pt x="4953" y="298"/>
                  </a:lnTo>
                  <a:lnTo>
                    <a:pt x="4961" y="298"/>
                  </a:lnTo>
                  <a:lnTo>
                    <a:pt x="4970" y="299"/>
                  </a:lnTo>
                  <a:lnTo>
                    <a:pt x="4982" y="298"/>
                  </a:lnTo>
                  <a:lnTo>
                    <a:pt x="4994" y="296"/>
                  </a:lnTo>
                  <a:lnTo>
                    <a:pt x="5005" y="292"/>
                  </a:lnTo>
                  <a:lnTo>
                    <a:pt x="5015" y="288"/>
                  </a:lnTo>
                  <a:lnTo>
                    <a:pt x="5024" y="284"/>
                  </a:lnTo>
                  <a:lnTo>
                    <a:pt x="5031" y="279"/>
                  </a:lnTo>
                  <a:lnTo>
                    <a:pt x="5038" y="275"/>
                  </a:lnTo>
                  <a:lnTo>
                    <a:pt x="5044" y="270"/>
                  </a:lnTo>
                  <a:lnTo>
                    <a:pt x="5046" y="270"/>
                  </a:lnTo>
                  <a:lnTo>
                    <a:pt x="5046" y="313"/>
                  </a:lnTo>
                  <a:lnTo>
                    <a:pt x="5038" y="317"/>
                  </a:lnTo>
                  <a:lnTo>
                    <a:pt x="5029" y="320"/>
                  </a:lnTo>
                  <a:lnTo>
                    <a:pt x="5020" y="324"/>
                  </a:lnTo>
                  <a:lnTo>
                    <a:pt x="5012" y="326"/>
                  </a:lnTo>
                  <a:lnTo>
                    <a:pt x="5002" y="330"/>
                  </a:lnTo>
                  <a:lnTo>
                    <a:pt x="4992" y="332"/>
                  </a:lnTo>
                  <a:lnTo>
                    <a:pt x="4982" y="333"/>
                  </a:lnTo>
                  <a:lnTo>
                    <a:pt x="4970" y="333"/>
                  </a:lnTo>
                  <a:close/>
                  <a:moveTo>
                    <a:pt x="5014" y="184"/>
                  </a:moveTo>
                  <a:lnTo>
                    <a:pt x="5013" y="169"/>
                  </a:lnTo>
                  <a:lnTo>
                    <a:pt x="5011" y="156"/>
                  </a:lnTo>
                  <a:lnTo>
                    <a:pt x="5006" y="145"/>
                  </a:lnTo>
                  <a:lnTo>
                    <a:pt x="5001" y="136"/>
                  </a:lnTo>
                  <a:lnTo>
                    <a:pt x="4997" y="132"/>
                  </a:lnTo>
                  <a:lnTo>
                    <a:pt x="4994" y="129"/>
                  </a:lnTo>
                  <a:lnTo>
                    <a:pt x="4990" y="125"/>
                  </a:lnTo>
                  <a:lnTo>
                    <a:pt x="4984" y="123"/>
                  </a:lnTo>
                  <a:lnTo>
                    <a:pt x="4979" y="121"/>
                  </a:lnTo>
                  <a:lnTo>
                    <a:pt x="4973" y="120"/>
                  </a:lnTo>
                  <a:lnTo>
                    <a:pt x="4967" y="119"/>
                  </a:lnTo>
                  <a:lnTo>
                    <a:pt x="4959" y="119"/>
                  </a:lnTo>
                  <a:lnTo>
                    <a:pt x="4952" y="119"/>
                  </a:lnTo>
                  <a:lnTo>
                    <a:pt x="4946" y="120"/>
                  </a:lnTo>
                  <a:lnTo>
                    <a:pt x="4939" y="121"/>
                  </a:lnTo>
                  <a:lnTo>
                    <a:pt x="4934" y="123"/>
                  </a:lnTo>
                  <a:lnTo>
                    <a:pt x="4929" y="126"/>
                  </a:lnTo>
                  <a:lnTo>
                    <a:pt x="4924" y="129"/>
                  </a:lnTo>
                  <a:lnTo>
                    <a:pt x="4919" y="133"/>
                  </a:lnTo>
                  <a:lnTo>
                    <a:pt x="4915" y="137"/>
                  </a:lnTo>
                  <a:lnTo>
                    <a:pt x="4908" y="147"/>
                  </a:lnTo>
                  <a:lnTo>
                    <a:pt x="4903" y="157"/>
                  </a:lnTo>
                  <a:lnTo>
                    <a:pt x="4900" y="169"/>
                  </a:lnTo>
                  <a:lnTo>
                    <a:pt x="4897" y="184"/>
                  </a:lnTo>
                  <a:lnTo>
                    <a:pt x="5014" y="184"/>
                  </a:lnTo>
                  <a:close/>
                  <a:moveTo>
                    <a:pt x="5229" y="135"/>
                  </a:moveTo>
                  <a:lnTo>
                    <a:pt x="5227" y="135"/>
                  </a:lnTo>
                  <a:lnTo>
                    <a:pt x="5223" y="134"/>
                  </a:lnTo>
                  <a:lnTo>
                    <a:pt x="5218" y="133"/>
                  </a:lnTo>
                  <a:lnTo>
                    <a:pt x="5213" y="133"/>
                  </a:lnTo>
                  <a:lnTo>
                    <a:pt x="5207" y="133"/>
                  </a:lnTo>
                  <a:lnTo>
                    <a:pt x="5200" y="133"/>
                  </a:lnTo>
                  <a:lnTo>
                    <a:pt x="5192" y="135"/>
                  </a:lnTo>
                  <a:lnTo>
                    <a:pt x="5185" y="137"/>
                  </a:lnTo>
                  <a:lnTo>
                    <a:pt x="5178" y="140"/>
                  </a:lnTo>
                  <a:lnTo>
                    <a:pt x="5170" y="144"/>
                  </a:lnTo>
                  <a:lnTo>
                    <a:pt x="5163" y="148"/>
                  </a:lnTo>
                  <a:lnTo>
                    <a:pt x="5156" y="154"/>
                  </a:lnTo>
                  <a:lnTo>
                    <a:pt x="5149" y="160"/>
                  </a:lnTo>
                  <a:lnTo>
                    <a:pt x="5149" y="328"/>
                  </a:lnTo>
                  <a:lnTo>
                    <a:pt x="5113" y="328"/>
                  </a:lnTo>
                  <a:lnTo>
                    <a:pt x="5113" y="92"/>
                  </a:lnTo>
                  <a:lnTo>
                    <a:pt x="5149" y="92"/>
                  </a:lnTo>
                  <a:lnTo>
                    <a:pt x="5149" y="128"/>
                  </a:lnTo>
                  <a:lnTo>
                    <a:pt x="5159" y="119"/>
                  </a:lnTo>
                  <a:lnTo>
                    <a:pt x="5169" y="111"/>
                  </a:lnTo>
                  <a:lnTo>
                    <a:pt x="5177" y="104"/>
                  </a:lnTo>
                  <a:lnTo>
                    <a:pt x="5185" y="100"/>
                  </a:lnTo>
                  <a:lnTo>
                    <a:pt x="5192" y="97"/>
                  </a:lnTo>
                  <a:lnTo>
                    <a:pt x="5200" y="95"/>
                  </a:lnTo>
                  <a:lnTo>
                    <a:pt x="5207" y="92"/>
                  </a:lnTo>
                  <a:lnTo>
                    <a:pt x="5214" y="92"/>
                  </a:lnTo>
                  <a:lnTo>
                    <a:pt x="5219" y="92"/>
                  </a:lnTo>
                  <a:lnTo>
                    <a:pt x="5223" y="92"/>
                  </a:lnTo>
                  <a:lnTo>
                    <a:pt x="5226" y="93"/>
                  </a:lnTo>
                  <a:lnTo>
                    <a:pt x="5229" y="93"/>
                  </a:lnTo>
                  <a:lnTo>
                    <a:pt x="5229" y="135"/>
                  </a:lnTo>
                  <a:close/>
                  <a:moveTo>
                    <a:pt x="5343" y="333"/>
                  </a:moveTo>
                  <a:lnTo>
                    <a:pt x="5332" y="333"/>
                  </a:lnTo>
                  <a:lnTo>
                    <a:pt x="5322" y="332"/>
                  </a:lnTo>
                  <a:lnTo>
                    <a:pt x="5311" y="330"/>
                  </a:lnTo>
                  <a:lnTo>
                    <a:pt x="5302" y="328"/>
                  </a:lnTo>
                  <a:lnTo>
                    <a:pt x="5284" y="321"/>
                  </a:lnTo>
                  <a:lnTo>
                    <a:pt x="5270" y="313"/>
                  </a:lnTo>
                  <a:lnTo>
                    <a:pt x="5270" y="269"/>
                  </a:lnTo>
                  <a:lnTo>
                    <a:pt x="5271" y="269"/>
                  </a:lnTo>
                  <a:lnTo>
                    <a:pt x="5277" y="274"/>
                  </a:lnTo>
                  <a:lnTo>
                    <a:pt x="5283" y="278"/>
                  </a:lnTo>
                  <a:lnTo>
                    <a:pt x="5290" y="283"/>
                  </a:lnTo>
                  <a:lnTo>
                    <a:pt x="5300" y="288"/>
                  </a:lnTo>
                  <a:lnTo>
                    <a:pt x="5310" y="292"/>
                  </a:lnTo>
                  <a:lnTo>
                    <a:pt x="5321" y="297"/>
                  </a:lnTo>
                  <a:lnTo>
                    <a:pt x="5333" y="299"/>
                  </a:lnTo>
                  <a:lnTo>
                    <a:pt x="5344" y="300"/>
                  </a:lnTo>
                  <a:lnTo>
                    <a:pt x="5354" y="299"/>
                  </a:lnTo>
                  <a:lnTo>
                    <a:pt x="5363" y="298"/>
                  </a:lnTo>
                  <a:lnTo>
                    <a:pt x="5372" y="296"/>
                  </a:lnTo>
                  <a:lnTo>
                    <a:pt x="5378" y="292"/>
                  </a:lnTo>
                  <a:lnTo>
                    <a:pt x="5384" y="287"/>
                  </a:lnTo>
                  <a:lnTo>
                    <a:pt x="5388" y="281"/>
                  </a:lnTo>
                  <a:lnTo>
                    <a:pt x="5390" y="275"/>
                  </a:lnTo>
                  <a:lnTo>
                    <a:pt x="5391" y="265"/>
                  </a:lnTo>
                  <a:lnTo>
                    <a:pt x="5391" y="258"/>
                  </a:lnTo>
                  <a:lnTo>
                    <a:pt x="5389" y="253"/>
                  </a:lnTo>
                  <a:lnTo>
                    <a:pt x="5386" y="248"/>
                  </a:lnTo>
                  <a:lnTo>
                    <a:pt x="5384" y="244"/>
                  </a:lnTo>
                  <a:lnTo>
                    <a:pt x="5380" y="241"/>
                  </a:lnTo>
                  <a:lnTo>
                    <a:pt x="5374" y="237"/>
                  </a:lnTo>
                  <a:lnTo>
                    <a:pt x="5367" y="234"/>
                  </a:lnTo>
                  <a:lnTo>
                    <a:pt x="5358" y="232"/>
                  </a:lnTo>
                  <a:lnTo>
                    <a:pt x="5350" y="230"/>
                  </a:lnTo>
                  <a:lnTo>
                    <a:pt x="5340" y="228"/>
                  </a:lnTo>
                  <a:lnTo>
                    <a:pt x="5329" y="225"/>
                  </a:lnTo>
                  <a:lnTo>
                    <a:pt x="5318" y="222"/>
                  </a:lnTo>
                  <a:lnTo>
                    <a:pt x="5307" y="218"/>
                  </a:lnTo>
                  <a:lnTo>
                    <a:pt x="5296" y="212"/>
                  </a:lnTo>
                  <a:lnTo>
                    <a:pt x="5289" y="206"/>
                  </a:lnTo>
                  <a:lnTo>
                    <a:pt x="5282" y="198"/>
                  </a:lnTo>
                  <a:lnTo>
                    <a:pt x="5277" y="189"/>
                  </a:lnTo>
                  <a:lnTo>
                    <a:pt x="5273" y="180"/>
                  </a:lnTo>
                  <a:lnTo>
                    <a:pt x="5271" y="169"/>
                  </a:lnTo>
                  <a:lnTo>
                    <a:pt x="5271" y="158"/>
                  </a:lnTo>
                  <a:lnTo>
                    <a:pt x="5271" y="151"/>
                  </a:lnTo>
                  <a:lnTo>
                    <a:pt x="5272" y="143"/>
                  </a:lnTo>
                  <a:lnTo>
                    <a:pt x="5273" y="136"/>
                  </a:lnTo>
                  <a:lnTo>
                    <a:pt x="5277" y="130"/>
                  </a:lnTo>
                  <a:lnTo>
                    <a:pt x="5280" y="123"/>
                  </a:lnTo>
                  <a:lnTo>
                    <a:pt x="5283" y="118"/>
                  </a:lnTo>
                  <a:lnTo>
                    <a:pt x="5288" y="112"/>
                  </a:lnTo>
                  <a:lnTo>
                    <a:pt x="5293" y="107"/>
                  </a:lnTo>
                  <a:lnTo>
                    <a:pt x="5299" y="102"/>
                  </a:lnTo>
                  <a:lnTo>
                    <a:pt x="5305" y="98"/>
                  </a:lnTo>
                  <a:lnTo>
                    <a:pt x="5312" y="95"/>
                  </a:lnTo>
                  <a:lnTo>
                    <a:pt x="5319" y="91"/>
                  </a:lnTo>
                  <a:lnTo>
                    <a:pt x="5327" y="89"/>
                  </a:lnTo>
                  <a:lnTo>
                    <a:pt x="5335" y="88"/>
                  </a:lnTo>
                  <a:lnTo>
                    <a:pt x="5344" y="87"/>
                  </a:lnTo>
                  <a:lnTo>
                    <a:pt x="5352" y="87"/>
                  </a:lnTo>
                  <a:lnTo>
                    <a:pt x="5362" y="87"/>
                  </a:lnTo>
                  <a:lnTo>
                    <a:pt x="5371" y="88"/>
                  </a:lnTo>
                  <a:lnTo>
                    <a:pt x="5380" y="89"/>
                  </a:lnTo>
                  <a:lnTo>
                    <a:pt x="5390" y="91"/>
                  </a:lnTo>
                  <a:lnTo>
                    <a:pt x="5399" y="95"/>
                  </a:lnTo>
                  <a:lnTo>
                    <a:pt x="5406" y="97"/>
                  </a:lnTo>
                  <a:lnTo>
                    <a:pt x="5414" y="100"/>
                  </a:lnTo>
                  <a:lnTo>
                    <a:pt x="5421" y="103"/>
                  </a:lnTo>
                  <a:lnTo>
                    <a:pt x="5421" y="146"/>
                  </a:lnTo>
                  <a:lnTo>
                    <a:pt x="5418" y="146"/>
                  </a:lnTo>
                  <a:lnTo>
                    <a:pt x="5412" y="141"/>
                  </a:lnTo>
                  <a:lnTo>
                    <a:pt x="5404" y="135"/>
                  </a:lnTo>
                  <a:lnTo>
                    <a:pt x="5395" y="131"/>
                  </a:lnTo>
                  <a:lnTo>
                    <a:pt x="5388" y="128"/>
                  </a:lnTo>
                  <a:lnTo>
                    <a:pt x="5379" y="124"/>
                  </a:lnTo>
                  <a:lnTo>
                    <a:pt x="5370" y="122"/>
                  </a:lnTo>
                  <a:lnTo>
                    <a:pt x="5361" y="121"/>
                  </a:lnTo>
                  <a:lnTo>
                    <a:pt x="5352" y="120"/>
                  </a:lnTo>
                  <a:lnTo>
                    <a:pt x="5344" y="121"/>
                  </a:lnTo>
                  <a:lnTo>
                    <a:pt x="5335" y="122"/>
                  </a:lnTo>
                  <a:lnTo>
                    <a:pt x="5328" y="124"/>
                  </a:lnTo>
                  <a:lnTo>
                    <a:pt x="5322" y="129"/>
                  </a:lnTo>
                  <a:lnTo>
                    <a:pt x="5315" y="133"/>
                  </a:lnTo>
                  <a:lnTo>
                    <a:pt x="5312" y="139"/>
                  </a:lnTo>
                  <a:lnTo>
                    <a:pt x="5310" y="145"/>
                  </a:lnTo>
                  <a:lnTo>
                    <a:pt x="5308" y="153"/>
                  </a:lnTo>
                  <a:lnTo>
                    <a:pt x="5308" y="160"/>
                  </a:lnTo>
                  <a:lnTo>
                    <a:pt x="5311" y="166"/>
                  </a:lnTo>
                  <a:lnTo>
                    <a:pt x="5313" y="171"/>
                  </a:lnTo>
                  <a:lnTo>
                    <a:pt x="5316" y="175"/>
                  </a:lnTo>
                  <a:lnTo>
                    <a:pt x="5321" y="179"/>
                  </a:lnTo>
                  <a:lnTo>
                    <a:pt x="5326" y="181"/>
                  </a:lnTo>
                  <a:lnTo>
                    <a:pt x="5333" y="185"/>
                  </a:lnTo>
                  <a:lnTo>
                    <a:pt x="5340" y="187"/>
                  </a:lnTo>
                  <a:lnTo>
                    <a:pt x="5349" y="189"/>
                  </a:lnTo>
                  <a:lnTo>
                    <a:pt x="5358" y="191"/>
                  </a:lnTo>
                  <a:lnTo>
                    <a:pt x="5369" y="195"/>
                  </a:lnTo>
                  <a:lnTo>
                    <a:pt x="5380" y="197"/>
                  </a:lnTo>
                  <a:lnTo>
                    <a:pt x="5391" y="201"/>
                  </a:lnTo>
                  <a:lnTo>
                    <a:pt x="5401" y="206"/>
                  </a:lnTo>
                  <a:lnTo>
                    <a:pt x="5410" y="211"/>
                  </a:lnTo>
                  <a:lnTo>
                    <a:pt x="5416" y="219"/>
                  </a:lnTo>
                  <a:lnTo>
                    <a:pt x="5422" y="226"/>
                  </a:lnTo>
                  <a:lnTo>
                    <a:pt x="5426" y="236"/>
                  </a:lnTo>
                  <a:lnTo>
                    <a:pt x="5428" y="247"/>
                  </a:lnTo>
                  <a:lnTo>
                    <a:pt x="5429" y="259"/>
                  </a:lnTo>
                  <a:lnTo>
                    <a:pt x="5428" y="267"/>
                  </a:lnTo>
                  <a:lnTo>
                    <a:pt x="5427" y="275"/>
                  </a:lnTo>
                  <a:lnTo>
                    <a:pt x="5426" y="281"/>
                  </a:lnTo>
                  <a:lnTo>
                    <a:pt x="5423" y="289"/>
                  </a:lnTo>
                  <a:lnTo>
                    <a:pt x="5421" y="296"/>
                  </a:lnTo>
                  <a:lnTo>
                    <a:pt x="5416" y="301"/>
                  </a:lnTo>
                  <a:lnTo>
                    <a:pt x="5412" y="307"/>
                  </a:lnTo>
                  <a:lnTo>
                    <a:pt x="5407" y="312"/>
                  </a:lnTo>
                  <a:lnTo>
                    <a:pt x="5401" y="317"/>
                  </a:lnTo>
                  <a:lnTo>
                    <a:pt x="5394" y="321"/>
                  </a:lnTo>
                  <a:lnTo>
                    <a:pt x="5388" y="325"/>
                  </a:lnTo>
                  <a:lnTo>
                    <a:pt x="5380" y="328"/>
                  </a:lnTo>
                  <a:lnTo>
                    <a:pt x="5372" y="331"/>
                  </a:lnTo>
                  <a:lnTo>
                    <a:pt x="5363" y="332"/>
                  </a:lnTo>
                  <a:lnTo>
                    <a:pt x="5354" y="333"/>
                  </a:lnTo>
                  <a:lnTo>
                    <a:pt x="5343" y="333"/>
                  </a:lnTo>
                  <a:close/>
                  <a:moveTo>
                    <a:pt x="5526" y="328"/>
                  </a:moveTo>
                  <a:lnTo>
                    <a:pt x="5490" y="328"/>
                  </a:lnTo>
                  <a:lnTo>
                    <a:pt x="5490" y="92"/>
                  </a:lnTo>
                  <a:lnTo>
                    <a:pt x="5526" y="92"/>
                  </a:lnTo>
                  <a:lnTo>
                    <a:pt x="5526" y="328"/>
                  </a:lnTo>
                  <a:close/>
                  <a:moveTo>
                    <a:pt x="5529" y="53"/>
                  </a:moveTo>
                  <a:lnTo>
                    <a:pt x="5487" y="53"/>
                  </a:lnTo>
                  <a:lnTo>
                    <a:pt x="5487" y="12"/>
                  </a:lnTo>
                  <a:lnTo>
                    <a:pt x="5529" y="12"/>
                  </a:lnTo>
                  <a:lnTo>
                    <a:pt x="5529" y="53"/>
                  </a:lnTo>
                  <a:close/>
                  <a:moveTo>
                    <a:pt x="5673" y="332"/>
                  </a:moveTo>
                  <a:lnTo>
                    <a:pt x="5667" y="332"/>
                  </a:lnTo>
                  <a:lnTo>
                    <a:pt x="5659" y="331"/>
                  </a:lnTo>
                  <a:lnTo>
                    <a:pt x="5652" y="330"/>
                  </a:lnTo>
                  <a:lnTo>
                    <a:pt x="5647" y="328"/>
                  </a:lnTo>
                  <a:lnTo>
                    <a:pt x="5641" y="325"/>
                  </a:lnTo>
                  <a:lnTo>
                    <a:pt x="5636" y="322"/>
                  </a:lnTo>
                  <a:lnTo>
                    <a:pt x="5631" y="319"/>
                  </a:lnTo>
                  <a:lnTo>
                    <a:pt x="5626" y="314"/>
                  </a:lnTo>
                  <a:lnTo>
                    <a:pt x="5623" y="309"/>
                  </a:lnTo>
                  <a:lnTo>
                    <a:pt x="5618" y="303"/>
                  </a:lnTo>
                  <a:lnTo>
                    <a:pt x="5616" y="297"/>
                  </a:lnTo>
                  <a:lnTo>
                    <a:pt x="5614" y="290"/>
                  </a:lnTo>
                  <a:lnTo>
                    <a:pt x="5612" y="283"/>
                  </a:lnTo>
                  <a:lnTo>
                    <a:pt x="5611" y="275"/>
                  </a:lnTo>
                  <a:lnTo>
                    <a:pt x="5610" y="265"/>
                  </a:lnTo>
                  <a:lnTo>
                    <a:pt x="5610" y="256"/>
                  </a:lnTo>
                  <a:lnTo>
                    <a:pt x="5610" y="125"/>
                  </a:lnTo>
                  <a:lnTo>
                    <a:pt x="5584" y="125"/>
                  </a:lnTo>
                  <a:lnTo>
                    <a:pt x="5584" y="92"/>
                  </a:lnTo>
                  <a:lnTo>
                    <a:pt x="5610" y="92"/>
                  </a:lnTo>
                  <a:lnTo>
                    <a:pt x="5610" y="24"/>
                  </a:lnTo>
                  <a:lnTo>
                    <a:pt x="5647" y="24"/>
                  </a:lnTo>
                  <a:lnTo>
                    <a:pt x="5647" y="92"/>
                  </a:lnTo>
                  <a:lnTo>
                    <a:pt x="5715" y="92"/>
                  </a:lnTo>
                  <a:lnTo>
                    <a:pt x="5715" y="125"/>
                  </a:lnTo>
                  <a:lnTo>
                    <a:pt x="5647" y="125"/>
                  </a:lnTo>
                  <a:lnTo>
                    <a:pt x="5647" y="237"/>
                  </a:lnTo>
                  <a:lnTo>
                    <a:pt x="5647" y="253"/>
                  </a:lnTo>
                  <a:lnTo>
                    <a:pt x="5647" y="265"/>
                  </a:lnTo>
                  <a:lnTo>
                    <a:pt x="5648" y="274"/>
                  </a:lnTo>
                  <a:lnTo>
                    <a:pt x="5651" y="283"/>
                  </a:lnTo>
                  <a:lnTo>
                    <a:pt x="5654" y="287"/>
                  </a:lnTo>
                  <a:lnTo>
                    <a:pt x="5656" y="289"/>
                  </a:lnTo>
                  <a:lnTo>
                    <a:pt x="5659" y="292"/>
                  </a:lnTo>
                  <a:lnTo>
                    <a:pt x="5662" y="293"/>
                  </a:lnTo>
                  <a:lnTo>
                    <a:pt x="5667" y="296"/>
                  </a:lnTo>
                  <a:lnTo>
                    <a:pt x="5671" y="297"/>
                  </a:lnTo>
                  <a:lnTo>
                    <a:pt x="5677" y="298"/>
                  </a:lnTo>
                  <a:lnTo>
                    <a:pt x="5683" y="298"/>
                  </a:lnTo>
                  <a:lnTo>
                    <a:pt x="5692" y="297"/>
                  </a:lnTo>
                  <a:lnTo>
                    <a:pt x="5700" y="295"/>
                  </a:lnTo>
                  <a:lnTo>
                    <a:pt x="5707" y="292"/>
                  </a:lnTo>
                  <a:lnTo>
                    <a:pt x="5713" y="290"/>
                  </a:lnTo>
                  <a:lnTo>
                    <a:pt x="5715" y="290"/>
                  </a:lnTo>
                  <a:lnTo>
                    <a:pt x="5715" y="325"/>
                  </a:lnTo>
                  <a:lnTo>
                    <a:pt x="5704" y="329"/>
                  </a:lnTo>
                  <a:lnTo>
                    <a:pt x="5693" y="331"/>
                  </a:lnTo>
                  <a:lnTo>
                    <a:pt x="5683" y="332"/>
                  </a:lnTo>
                  <a:lnTo>
                    <a:pt x="5673" y="332"/>
                  </a:lnTo>
                  <a:close/>
                  <a:moveTo>
                    <a:pt x="5936" y="92"/>
                  </a:moveTo>
                  <a:lnTo>
                    <a:pt x="5818" y="414"/>
                  </a:lnTo>
                  <a:lnTo>
                    <a:pt x="5779" y="414"/>
                  </a:lnTo>
                  <a:lnTo>
                    <a:pt x="5817" y="317"/>
                  </a:lnTo>
                  <a:lnTo>
                    <a:pt x="5738" y="92"/>
                  </a:lnTo>
                  <a:lnTo>
                    <a:pt x="5778" y="92"/>
                  </a:lnTo>
                  <a:lnTo>
                    <a:pt x="5838" y="267"/>
                  </a:lnTo>
                  <a:lnTo>
                    <a:pt x="5898" y="92"/>
                  </a:lnTo>
                  <a:lnTo>
                    <a:pt x="5936" y="92"/>
                  </a:lnTo>
                  <a:close/>
                </a:path>
              </a:pathLst>
            </a:custGeom>
            <a:solidFill>
              <a:srgbClr val="8B8B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E1F4FBC8-B845-45D9-AD8F-3E55DD6F4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638" y="4735513"/>
              <a:ext cx="512763" cy="536575"/>
            </a:xfrm>
            <a:custGeom>
              <a:avLst/>
              <a:gdLst>
                <a:gd name="T0" fmla="*/ 757 w 968"/>
                <a:gd name="T1" fmla="*/ 4 h 1015"/>
                <a:gd name="T2" fmla="*/ 799 w 968"/>
                <a:gd name="T3" fmla="*/ 37 h 1015"/>
                <a:gd name="T4" fmla="*/ 816 w 968"/>
                <a:gd name="T5" fmla="*/ 97 h 1015"/>
                <a:gd name="T6" fmla="*/ 798 w 968"/>
                <a:gd name="T7" fmla="*/ 140 h 1015"/>
                <a:gd name="T8" fmla="*/ 777 w 968"/>
                <a:gd name="T9" fmla="*/ 178 h 1015"/>
                <a:gd name="T10" fmla="*/ 747 w 968"/>
                <a:gd name="T11" fmla="*/ 252 h 1015"/>
                <a:gd name="T12" fmla="*/ 719 w 968"/>
                <a:gd name="T13" fmla="*/ 307 h 1015"/>
                <a:gd name="T14" fmla="*/ 763 w 968"/>
                <a:gd name="T15" fmla="*/ 313 h 1015"/>
                <a:gd name="T16" fmla="*/ 813 w 968"/>
                <a:gd name="T17" fmla="*/ 297 h 1015"/>
                <a:gd name="T18" fmla="*/ 904 w 968"/>
                <a:gd name="T19" fmla="*/ 316 h 1015"/>
                <a:gd name="T20" fmla="*/ 871 w 968"/>
                <a:gd name="T21" fmla="*/ 365 h 1015"/>
                <a:gd name="T22" fmla="*/ 804 w 968"/>
                <a:gd name="T23" fmla="*/ 397 h 1015"/>
                <a:gd name="T24" fmla="*/ 714 w 968"/>
                <a:gd name="T25" fmla="*/ 421 h 1015"/>
                <a:gd name="T26" fmla="*/ 673 w 968"/>
                <a:gd name="T27" fmla="*/ 438 h 1015"/>
                <a:gd name="T28" fmla="*/ 632 w 968"/>
                <a:gd name="T29" fmla="*/ 486 h 1015"/>
                <a:gd name="T30" fmla="*/ 575 w 968"/>
                <a:gd name="T31" fmla="*/ 579 h 1015"/>
                <a:gd name="T32" fmla="*/ 593 w 968"/>
                <a:gd name="T33" fmla="*/ 626 h 1015"/>
                <a:gd name="T34" fmla="*/ 697 w 968"/>
                <a:gd name="T35" fmla="*/ 714 h 1015"/>
                <a:gd name="T36" fmla="*/ 769 w 968"/>
                <a:gd name="T37" fmla="*/ 760 h 1015"/>
                <a:gd name="T38" fmla="*/ 816 w 968"/>
                <a:gd name="T39" fmla="*/ 777 h 1015"/>
                <a:gd name="T40" fmla="*/ 895 w 968"/>
                <a:gd name="T41" fmla="*/ 785 h 1015"/>
                <a:gd name="T42" fmla="*/ 967 w 968"/>
                <a:gd name="T43" fmla="*/ 792 h 1015"/>
                <a:gd name="T44" fmla="*/ 942 w 968"/>
                <a:gd name="T45" fmla="*/ 818 h 1015"/>
                <a:gd name="T46" fmla="*/ 884 w 968"/>
                <a:gd name="T47" fmla="*/ 841 h 1015"/>
                <a:gd name="T48" fmla="*/ 863 w 968"/>
                <a:gd name="T49" fmla="*/ 860 h 1015"/>
                <a:gd name="T50" fmla="*/ 843 w 968"/>
                <a:gd name="T51" fmla="*/ 888 h 1015"/>
                <a:gd name="T52" fmla="*/ 818 w 968"/>
                <a:gd name="T53" fmla="*/ 898 h 1015"/>
                <a:gd name="T54" fmla="*/ 745 w 968"/>
                <a:gd name="T55" fmla="*/ 894 h 1015"/>
                <a:gd name="T56" fmla="*/ 709 w 968"/>
                <a:gd name="T57" fmla="*/ 871 h 1015"/>
                <a:gd name="T58" fmla="*/ 676 w 968"/>
                <a:gd name="T59" fmla="*/ 837 h 1015"/>
                <a:gd name="T60" fmla="*/ 649 w 968"/>
                <a:gd name="T61" fmla="*/ 780 h 1015"/>
                <a:gd name="T62" fmla="*/ 617 w 968"/>
                <a:gd name="T63" fmla="*/ 721 h 1015"/>
                <a:gd name="T64" fmla="*/ 573 w 968"/>
                <a:gd name="T65" fmla="*/ 665 h 1015"/>
                <a:gd name="T66" fmla="*/ 542 w 968"/>
                <a:gd name="T67" fmla="*/ 636 h 1015"/>
                <a:gd name="T68" fmla="*/ 522 w 968"/>
                <a:gd name="T69" fmla="*/ 657 h 1015"/>
                <a:gd name="T70" fmla="*/ 468 w 968"/>
                <a:gd name="T71" fmla="*/ 718 h 1015"/>
                <a:gd name="T72" fmla="*/ 408 w 968"/>
                <a:gd name="T73" fmla="*/ 786 h 1015"/>
                <a:gd name="T74" fmla="*/ 353 w 968"/>
                <a:gd name="T75" fmla="*/ 836 h 1015"/>
                <a:gd name="T76" fmla="*/ 247 w 968"/>
                <a:gd name="T77" fmla="*/ 908 h 1015"/>
                <a:gd name="T78" fmla="*/ 145 w 968"/>
                <a:gd name="T79" fmla="*/ 973 h 1015"/>
                <a:gd name="T80" fmla="*/ 80 w 968"/>
                <a:gd name="T81" fmla="*/ 1003 h 1015"/>
                <a:gd name="T82" fmla="*/ 18 w 968"/>
                <a:gd name="T83" fmla="*/ 1015 h 1015"/>
                <a:gd name="T84" fmla="*/ 11 w 968"/>
                <a:gd name="T85" fmla="*/ 998 h 1015"/>
                <a:gd name="T86" fmla="*/ 58 w 968"/>
                <a:gd name="T87" fmla="*/ 974 h 1015"/>
                <a:gd name="T88" fmla="*/ 155 w 968"/>
                <a:gd name="T89" fmla="*/ 897 h 1015"/>
                <a:gd name="T90" fmla="*/ 232 w 968"/>
                <a:gd name="T91" fmla="*/ 829 h 1015"/>
                <a:gd name="T92" fmla="*/ 317 w 968"/>
                <a:gd name="T93" fmla="*/ 733 h 1015"/>
                <a:gd name="T94" fmla="*/ 430 w 968"/>
                <a:gd name="T95" fmla="*/ 574 h 1015"/>
                <a:gd name="T96" fmla="*/ 484 w 968"/>
                <a:gd name="T97" fmla="*/ 495 h 1015"/>
                <a:gd name="T98" fmla="*/ 486 w 968"/>
                <a:gd name="T99" fmla="*/ 463 h 1015"/>
                <a:gd name="T100" fmla="*/ 442 w 968"/>
                <a:gd name="T101" fmla="*/ 435 h 1015"/>
                <a:gd name="T102" fmla="*/ 386 w 968"/>
                <a:gd name="T103" fmla="*/ 374 h 1015"/>
                <a:gd name="T104" fmla="*/ 384 w 968"/>
                <a:gd name="T105" fmla="*/ 349 h 1015"/>
                <a:gd name="T106" fmla="*/ 425 w 968"/>
                <a:gd name="T107" fmla="*/ 361 h 1015"/>
                <a:gd name="T108" fmla="*/ 471 w 968"/>
                <a:gd name="T109" fmla="*/ 366 h 1015"/>
                <a:gd name="T110" fmla="*/ 553 w 968"/>
                <a:gd name="T111" fmla="*/ 356 h 1015"/>
                <a:gd name="T112" fmla="*/ 595 w 968"/>
                <a:gd name="T113" fmla="*/ 309 h 1015"/>
                <a:gd name="T114" fmla="*/ 649 w 968"/>
                <a:gd name="T115" fmla="*/ 220 h 1015"/>
                <a:gd name="T116" fmla="*/ 695 w 968"/>
                <a:gd name="T117" fmla="*/ 112 h 1015"/>
                <a:gd name="T118" fmla="*/ 729 w 968"/>
                <a:gd name="T119" fmla="*/ 33 h 1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68" h="1015">
                  <a:moveTo>
                    <a:pt x="734" y="0"/>
                  </a:moveTo>
                  <a:lnTo>
                    <a:pt x="742" y="1"/>
                  </a:lnTo>
                  <a:lnTo>
                    <a:pt x="750" y="3"/>
                  </a:lnTo>
                  <a:lnTo>
                    <a:pt x="757" y="4"/>
                  </a:lnTo>
                  <a:lnTo>
                    <a:pt x="763" y="6"/>
                  </a:lnTo>
                  <a:lnTo>
                    <a:pt x="774" y="12"/>
                  </a:lnTo>
                  <a:lnTo>
                    <a:pt x="783" y="19"/>
                  </a:lnTo>
                  <a:lnTo>
                    <a:pt x="799" y="37"/>
                  </a:lnTo>
                  <a:lnTo>
                    <a:pt x="816" y="55"/>
                  </a:lnTo>
                  <a:lnTo>
                    <a:pt x="816" y="70"/>
                  </a:lnTo>
                  <a:lnTo>
                    <a:pt x="816" y="83"/>
                  </a:lnTo>
                  <a:lnTo>
                    <a:pt x="816" y="97"/>
                  </a:lnTo>
                  <a:lnTo>
                    <a:pt x="816" y="110"/>
                  </a:lnTo>
                  <a:lnTo>
                    <a:pt x="812" y="121"/>
                  </a:lnTo>
                  <a:lnTo>
                    <a:pt x="805" y="131"/>
                  </a:lnTo>
                  <a:lnTo>
                    <a:pt x="798" y="140"/>
                  </a:lnTo>
                  <a:lnTo>
                    <a:pt x="792" y="149"/>
                  </a:lnTo>
                  <a:lnTo>
                    <a:pt x="786" y="159"/>
                  </a:lnTo>
                  <a:lnTo>
                    <a:pt x="782" y="169"/>
                  </a:lnTo>
                  <a:lnTo>
                    <a:pt x="777" y="178"/>
                  </a:lnTo>
                  <a:lnTo>
                    <a:pt x="773" y="188"/>
                  </a:lnTo>
                  <a:lnTo>
                    <a:pt x="767" y="209"/>
                  </a:lnTo>
                  <a:lnTo>
                    <a:pt x="758" y="231"/>
                  </a:lnTo>
                  <a:lnTo>
                    <a:pt x="747" y="252"/>
                  </a:lnTo>
                  <a:lnTo>
                    <a:pt x="735" y="273"/>
                  </a:lnTo>
                  <a:lnTo>
                    <a:pt x="729" y="284"/>
                  </a:lnTo>
                  <a:lnTo>
                    <a:pt x="724" y="295"/>
                  </a:lnTo>
                  <a:lnTo>
                    <a:pt x="719" y="307"/>
                  </a:lnTo>
                  <a:lnTo>
                    <a:pt x="716" y="320"/>
                  </a:lnTo>
                  <a:lnTo>
                    <a:pt x="731" y="318"/>
                  </a:lnTo>
                  <a:lnTo>
                    <a:pt x="747" y="316"/>
                  </a:lnTo>
                  <a:lnTo>
                    <a:pt x="763" y="313"/>
                  </a:lnTo>
                  <a:lnTo>
                    <a:pt x="779" y="310"/>
                  </a:lnTo>
                  <a:lnTo>
                    <a:pt x="779" y="304"/>
                  </a:lnTo>
                  <a:lnTo>
                    <a:pt x="779" y="296"/>
                  </a:lnTo>
                  <a:lnTo>
                    <a:pt x="813" y="297"/>
                  </a:lnTo>
                  <a:lnTo>
                    <a:pt x="845" y="298"/>
                  </a:lnTo>
                  <a:lnTo>
                    <a:pt x="875" y="302"/>
                  </a:lnTo>
                  <a:lnTo>
                    <a:pt x="902" y="307"/>
                  </a:lnTo>
                  <a:lnTo>
                    <a:pt x="904" y="316"/>
                  </a:lnTo>
                  <a:lnTo>
                    <a:pt x="905" y="327"/>
                  </a:lnTo>
                  <a:lnTo>
                    <a:pt x="894" y="343"/>
                  </a:lnTo>
                  <a:lnTo>
                    <a:pt x="882" y="359"/>
                  </a:lnTo>
                  <a:lnTo>
                    <a:pt x="871" y="365"/>
                  </a:lnTo>
                  <a:lnTo>
                    <a:pt x="859" y="373"/>
                  </a:lnTo>
                  <a:lnTo>
                    <a:pt x="846" y="380"/>
                  </a:lnTo>
                  <a:lnTo>
                    <a:pt x="831" y="385"/>
                  </a:lnTo>
                  <a:lnTo>
                    <a:pt x="804" y="397"/>
                  </a:lnTo>
                  <a:lnTo>
                    <a:pt x="779" y="406"/>
                  </a:lnTo>
                  <a:lnTo>
                    <a:pt x="752" y="414"/>
                  </a:lnTo>
                  <a:lnTo>
                    <a:pt x="727" y="418"/>
                  </a:lnTo>
                  <a:lnTo>
                    <a:pt x="714" y="421"/>
                  </a:lnTo>
                  <a:lnTo>
                    <a:pt x="702" y="425"/>
                  </a:lnTo>
                  <a:lnTo>
                    <a:pt x="690" y="428"/>
                  </a:lnTo>
                  <a:lnTo>
                    <a:pt x="679" y="435"/>
                  </a:lnTo>
                  <a:lnTo>
                    <a:pt x="673" y="438"/>
                  </a:lnTo>
                  <a:lnTo>
                    <a:pt x="666" y="444"/>
                  </a:lnTo>
                  <a:lnTo>
                    <a:pt x="659" y="452"/>
                  </a:lnTo>
                  <a:lnTo>
                    <a:pt x="651" y="462"/>
                  </a:lnTo>
                  <a:lnTo>
                    <a:pt x="632" y="486"/>
                  </a:lnTo>
                  <a:lnTo>
                    <a:pt x="614" y="513"/>
                  </a:lnTo>
                  <a:lnTo>
                    <a:pt x="596" y="541"/>
                  </a:lnTo>
                  <a:lnTo>
                    <a:pt x="581" y="566"/>
                  </a:lnTo>
                  <a:lnTo>
                    <a:pt x="575" y="579"/>
                  </a:lnTo>
                  <a:lnTo>
                    <a:pt x="570" y="590"/>
                  </a:lnTo>
                  <a:lnTo>
                    <a:pt x="566" y="598"/>
                  </a:lnTo>
                  <a:lnTo>
                    <a:pt x="565" y="606"/>
                  </a:lnTo>
                  <a:lnTo>
                    <a:pt x="593" y="626"/>
                  </a:lnTo>
                  <a:lnTo>
                    <a:pt x="619" y="647"/>
                  </a:lnTo>
                  <a:lnTo>
                    <a:pt x="646" y="669"/>
                  </a:lnTo>
                  <a:lnTo>
                    <a:pt x="671" y="692"/>
                  </a:lnTo>
                  <a:lnTo>
                    <a:pt x="697" y="714"/>
                  </a:lnTo>
                  <a:lnTo>
                    <a:pt x="725" y="733"/>
                  </a:lnTo>
                  <a:lnTo>
                    <a:pt x="739" y="743"/>
                  </a:lnTo>
                  <a:lnTo>
                    <a:pt x="753" y="752"/>
                  </a:lnTo>
                  <a:lnTo>
                    <a:pt x="769" y="760"/>
                  </a:lnTo>
                  <a:lnTo>
                    <a:pt x="785" y="768"/>
                  </a:lnTo>
                  <a:lnTo>
                    <a:pt x="795" y="772"/>
                  </a:lnTo>
                  <a:lnTo>
                    <a:pt x="806" y="775"/>
                  </a:lnTo>
                  <a:lnTo>
                    <a:pt x="816" y="777"/>
                  </a:lnTo>
                  <a:lnTo>
                    <a:pt x="827" y="780"/>
                  </a:lnTo>
                  <a:lnTo>
                    <a:pt x="849" y="783"/>
                  </a:lnTo>
                  <a:lnTo>
                    <a:pt x="872" y="785"/>
                  </a:lnTo>
                  <a:lnTo>
                    <a:pt x="895" y="785"/>
                  </a:lnTo>
                  <a:lnTo>
                    <a:pt x="918" y="785"/>
                  </a:lnTo>
                  <a:lnTo>
                    <a:pt x="941" y="785"/>
                  </a:lnTo>
                  <a:lnTo>
                    <a:pt x="964" y="785"/>
                  </a:lnTo>
                  <a:lnTo>
                    <a:pt x="967" y="792"/>
                  </a:lnTo>
                  <a:lnTo>
                    <a:pt x="968" y="802"/>
                  </a:lnTo>
                  <a:lnTo>
                    <a:pt x="965" y="805"/>
                  </a:lnTo>
                  <a:lnTo>
                    <a:pt x="964" y="809"/>
                  </a:lnTo>
                  <a:lnTo>
                    <a:pt x="942" y="818"/>
                  </a:lnTo>
                  <a:lnTo>
                    <a:pt x="918" y="826"/>
                  </a:lnTo>
                  <a:lnTo>
                    <a:pt x="906" y="830"/>
                  </a:lnTo>
                  <a:lnTo>
                    <a:pt x="895" y="836"/>
                  </a:lnTo>
                  <a:lnTo>
                    <a:pt x="884" y="841"/>
                  </a:lnTo>
                  <a:lnTo>
                    <a:pt x="874" y="847"/>
                  </a:lnTo>
                  <a:lnTo>
                    <a:pt x="870" y="851"/>
                  </a:lnTo>
                  <a:lnTo>
                    <a:pt x="867" y="856"/>
                  </a:lnTo>
                  <a:lnTo>
                    <a:pt x="863" y="860"/>
                  </a:lnTo>
                  <a:lnTo>
                    <a:pt x="860" y="865"/>
                  </a:lnTo>
                  <a:lnTo>
                    <a:pt x="854" y="875"/>
                  </a:lnTo>
                  <a:lnTo>
                    <a:pt x="847" y="885"/>
                  </a:lnTo>
                  <a:lnTo>
                    <a:pt x="843" y="888"/>
                  </a:lnTo>
                  <a:lnTo>
                    <a:pt x="839" y="891"/>
                  </a:lnTo>
                  <a:lnTo>
                    <a:pt x="835" y="893"/>
                  </a:lnTo>
                  <a:lnTo>
                    <a:pt x="829" y="895"/>
                  </a:lnTo>
                  <a:lnTo>
                    <a:pt x="818" y="898"/>
                  </a:lnTo>
                  <a:lnTo>
                    <a:pt x="806" y="901"/>
                  </a:lnTo>
                  <a:lnTo>
                    <a:pt x="780" y="902"/>
                  </a:lnTo>
                  <a:lnTo>
                    <a:pt x="751" y="902"/>
                  </a:lnTo>
                  <a:lnTo>
                    <a:pt x="745" y="894"/>
                  </a:lnTo>
                  <a:lnTo>
                    <a:pt x="736" y="887"/>
                  </a:lnTo>
                  <a:lnTo>
                    <a:pt x="727" y="882"/>
                  </a:lnTo>
                  <a:lnTo>
                    <a:pt x="718" y="876"/>
                  </a:lnTo>
                  <a:lnTo>
                    <a:pt x="709" y="871"/>
                  </a:lnTo>
                  <a:lnTo>
                    <a:pt x="701" y="864"/>
                  </a:lnTo>
                  <a:lnTo>
                    <a:pt x="692" y="858"/>
                  </a:lnTo>
                  <a:lnTo>
                    <a:pt x="685" y="850"/>
                  </a:lnTo>
                  <a:lnTo>
                    <a:pt x="676" y="837"/>
                  </a:lnTo>
                  <a:lnTo>
                    <a:pt x="669" y="824"/>
                  </a:lnTo>
                  <a:lnTo>
                    <a:pt x="662" y="809"/>
                  </a:lnTo>
                  <a:lnTo>
                    <a:pt x="655" y="795"/>
                  </a:lnTo>
                  <a:lnTo>
                    <a:pt x="649" y="780"/>
                  </a:lnTo>
                  <a:lnTo>
                    <a:pt x="642" y="765"/>
                  </a:lnTo>
                  <a:lnTo>
                    <a:pt x="635" y="751"/>
                  </a:lnTo>
                  <a:lnTo>
                    <a:pt x="627" y="737"/>
                  </a:lnTo>
                  <a:lnTo>
                    <a:pt x="617" y="721"/>
                  </a:lnTo>
                  <a:lnTo>
                    <a:pt x="605" y="707"/>
                  </a:lnTo>
                  <a:lnTo>
                    <a:pt x="593" y="693"/>
                  </a:lnTo>
                  <a:lnTo>
                    <a:pt x="582" y="679"/>
                  </a:lnTo>
                  <a:lnTo>
                    <a:pt x="573" y="665"/>
                  </a:lnTo>
                  <a:lnTo>
                    <a:pt x="562" y="651"/>
                  </a:lnTo>
                  <a:lnTo>
                    <a:pt x="557" y="646"/>
                  </a:lnTo>
                  <a:lnTo>
                    <a:pt x="550" y="640"/>
                  </a:lnTo>
                  <a:lnTo>
                    <a:pt x="542" y="636"/>
                  </a:lnTo>
                  <a:lnTo>
                    <a:pt x="533" y="633"/>
                  </a:lnTo>
                  <a:lnTo>
                    <a:pt x="530" y="641"/>
                  </a:lnTo>
                  <a:lnTo>
                    <a:pt x="527" y="649"/>
                  </a:lnTo>
                  <a:lnTo>
                    <a:pt x="522" y="657"/>
                  </a:lnTo>
                  <a:lnTo>
                    <a:pt x="517" y="664"/>
                  </a:lnTo>
                  <a:lnTo>
                    <a:pt x="506" y="679"/>
                  </a:lnTo>
                  <a:lnTo>
                    <a:pt x="493" y="692"/>
                  </a:lnTo>
                  <a:lnTo>
                    <a:pt x="468" y="718"/>
                  </a:lnTo>
                  <a:lnTo>
                    <a:pt x="444" y="743"/>
                  </a:lnTo>
                  <a:lnTo>
                    <a:pt x="432" y="759"/>
                  </a:lnTo>
                  <a:lnTo>
                    <a:pt x="420" y="773"/>
                  </a:lnTo>
                  <a:lnTo>
                    <a:pt x="408" y="786"/>
                  </a:lnTo>
                  <a:lnTo>
                    <a:pt x="395" y="799"/>
                  </a:lnTo>
                  <a:lnTo>
                    <a:pt x="382" y="812"/>
                  </a:lnTo>
                  <a:lnTo>
                    <a:pt x="368" y="824"/>
                  </a:lnTo>
                  <a:lnTo>
                    <a:pt x="353" y="836"/>
                  </a:lnTo>
                  <a:lnTo>
                    <a:pt x="339" y="847"/>
                  </a:lnTo>
                  <a:lnTo>
                    <a:pt x="309" y="868"/>
                  </a:lnTo>
                  <a:lnTo>
                    <a:pt x="278" y="888"/>
                  </a:lnTo>
                  <a:lnTo>
                    <a:pt x="247" y="908"/>
                  </a:lnTo>
                  <a:lnTo>
                    <a:pt x="214" y="929"/>
                  </a:lnTo>
                  <a:lnTo>
                    <a:pt x="192" y="943"/>
                  </a:lnTo>
                  <a:lnTo>
                    <a:pt x="169" y="959"/>
                  </a:lnTo>
                  <a:lnTo>
                    <a:pt x="145" y="973"/>
                  </a:lnTo>
                  <a:lnTo>
                    <a:pt x="120" y="986"/>
                  </a:lnTo>
                  <a:lnTo>
                    <a:pt x="107" y="992"/>
                  </a:lnTo>
                  <a:lnTo>
                    <a:pt x="94" y="998"/>
                  </a:lnTo>
                  <a:lnTo>
                    <a:pt x="80" y="1003"/>
                  </a:lnTo>
                  <a:lnTo>
                    <a:pt x="65" y="1007"/>
                  </a:lnTo>
                  <a:lnTo>
                    <a:pt x="50" y="1010"/>
                  </a:lnTo>
                  <a:lnTo>
                    <a:pt x="34" y="1013"/>
                  </a:lnTo>
                  <a:lnTo>
                    <a:pt x="18" y="1015"/>
                  </a:lnTo>
                  <a:lnTo>
                    <a:pt x="0" y="1015"/>
                  </a:lnTo>
                  <a:lnTo>
                    <a:pt x="0" y="1008"/>
                  </a:lnTo>
                  <a:lnTo>
                    <a:pt x="0" y="1002"/>
                  </a:lnTo>
                  <a:lnTo>
                    <a:pt x="11" y="998"/>
                  </a:lnTo>
                  <a:lnTo>
                    <a:pt x="21" y="995"/>
                  </a:lnTo>
                  <a:lnTo>
                    <a:pt x="31" y="991"/>
                  </a:lnTo>
                  <a:lnTo>
                    <a:pt x="40" y="985"/>
                  </a:lnTo>
                  <a:lnTo>
                    <a:pt x="58" y="974"/>
                  </a:lnTo>
                  <a:lnTo>
                    <a:pt x="74" y="962"/>
                  </a:lnTo>
                  <a:lnTo>
                    <a:pt x="104" y="937"/>
                  </a:lnTo>
                  <a:lnTo>
                    <a:pt x="135" y="913"/>
                  </a:lnTo>
                  <a:lnTo>
                    <a:pt x="155" y="897"/>
                  </a:lnTo>
                  <a:lnTo>
                    <a:pt x="175" y="881"/>
                  </a:lnTo>
                  <a:lnTo>
                    <a:pt x="195" y="864"/>
                  </a:lnTo>
                  <a:lnTo>
                    <a:pt x="214" y="847"/>
                  </a:lnTo>
                  <a:lnTo>
                    <a:pt x="232" y="829"/>
                  </a:lnTo>
                  <a:lnTo>
                    <a:pt x="250" y="812"/>
                  </a:lnTo>
                  <a:lnTo>
                    <a:pt x="268" y="793"/>
                  </a:lnTo>
                  <a:lnTo>
                    <a:pt x="285" y="773"/>
                  </a:lnTo>
                  <a:lnTo>
                    <a:pt x="317" y="733"/>
                  </a:lnTo>
                  <a:lnTo>
                    <a:pt x="349" y="692"/>
                  </a:lnTo>
                  <a:lnTo>
                    <a:pt x="379" y="650"/>
                  </a:lnTo>
                  <a:lnTo>
                    <a:pt x="407" y="606"/>
                  </a:lnTo>
                  <a:lnTo>
                    <a:pt x="430" y="574"/>
                  </a:lnTo>
                  <a:lnTo>
                    <a:pt x="457" y="541"/>
                  </a:lnTo>
                  <a:lnTo>
                    <a:pt x="469" y="524"/>
                  </a:lnTo>
                  <a:lnTo>
                    <a:pt x="480" y="505"/>
                  </a:lnTo>
                  <a:lnTo>
                    <a:pt x="484" y="495"/>
                  </a:lnTo>
                  <a:lnTo>
                    <a:pt x="487" y="485"/>
                  </a:lnTo>
                  <a:lnTo>
                    <a:pt x="491" y="475"/>
                  </a:lnTo>
                  <a:lnTo>
                    <a:pt x="493" y="465"/>
                  </a:lnTo>
                  <a:lnTo>
                    <a:pt x="486" y="463"/>
                  </a:lnTo>
                  <a:lnTo>
                    <a:pt x="479" y="459"/>
                  </a:lnTo>
                  <a:lnTo>
                    <a:pt x="470" y="454"/>
                  </a:lnTo>
                  <a:lnTo>
                    <a:pt x="461" y="449"/>
                  </a:lnTo>
                  <a:lnTo>
                    <a:pt x="442" y="435"/>
                  </a:lnTo>
                  <a:lnTo>
                    <a:pt x="424" y="418"/>
                  </a:lnTo>
                  <a:lnTo>
                    <a:pt x="407" y="400"/>
                  </a:lnTo>
                  <a:lnTo>
                    <a:pt x="392" y="383"/>
                  </a:lnTo>
                  <a:lnTo>
                    <a:pt x="386" y="374"/>
                  </a:lnTo>
                  <a:lnTo>
                    <a:pt x="381" y="366"/>
                  </a:lnTo>
                  <a:lnTo>
                    <a:pt x="377" y="359"/>
                  </a:lnTo>
                  <a:lnTo>
                    <a:pt x="375" y="351"/>
                  </a:lnTo>
                  <a:lnTo>
                    <a:pt x="384" y="349"/>
                  </a:lnTo>
                  <a:lnTo>
                    <a:pt x="396" y="348"/>
                  </a:lnTo>
                  <a:lnTo>
                    <a:pt x="405" y="353"/>
                  </a:lnTo>
                  <a:lnTo>
                    <a:pt x="415" y="358"/>
                  </a:lnTo>
                  <a:lnTo>
                    <a:pt x="425" y="361"/>
                  </a:lnTo>
                  <a:lnTo>
                    <a:pt x="436" y="363"/>
                  </a:lnTo>
                  <a:lnTo>
                    <a:pt x="447" y="365"/>
                  </a:lnTo>
                  <a:lnTo>
                    <a:pt x="459" y="366"/>
                  </a:lnTo>
                  <a:lnTo>
                    <a:pt x="471" y="366"/>
                  </a:lnTo>
                  <a:lnTo>
                    <a:pt x="482" y="366"/>
                  </a:lnTo>
                  <a:lnTo>
                    <a:pt x="507" y="364"/>
                  </a:lnTo>
                  <a:lnTo>
                    <a:pt x="530" y="361"/>
                  </a:lnTo>
                  <a:lnTo>
                    <a:pt x="553" y="356"/>
                  </a:lnTo>
                  <a:lnTo>
                    <a:pt x="575" y="351"/>
                  </a:lnTo>
                  <a:lnTo>
                    <a:pt x="581" y="337"/>
                  </a:lnTo>
                  <a:lnTo>
                    <a:pt x="587" y="322"/>
                  </a:lnTo>
                  <a:lnTo>
                    <a:pt x="595" y="309"/>
                  </a:lnTo>
                  <a:lnTo>
                    <a:pt x="604" y="296"/>
                  </a:lnTo>
                  <a:lnTo>
                    <a:pt x="621" y="270"/>
                  </a:lnTo>
                  <a:lnTo>
                    <a:pt x="637" y="244"/>
                  </a:lnTo>
                  <a:lnTo>
                    <a:pt x="649" y="220"/>
                  </a:lnTo>
                  <a:lnTo>
                    <a:pt x="659" y="195"/>
                  </a:lnTo>
                  <a:lnTo>
                    <a:pt x="668" y="171"/>
                  </a:lnTo>
                  <a:lnTo>
                    <a:pt x="679" y="145"/>
                  </a:lnTo>
                  <a:lnTo>
                    <a:pt x="695" y="112"/>
                  </a:lnTo>
                  <a:lnTo>
                    <a:pt x="713" y="80"/>
                  </a:lnTo>
                  <a:lnTo>
                    <a:pt x="720" y="62"/>
                  </a:lnTo>
                  <a:lnTo>
                    <a:pt x="727" y="43"/>
                  </a:lnTo>
                  <a:lnTo>
                    <a:pt x="729" y="33"/>
                  </a:lnTo>
                  <a:lnTo>
                    <a:pt x="731" y="22"/>
                  </a:lnTo>
                  <a:lnTo>
                    <a:pt x="732" y="12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B56498D4-8231-4D33-ADCF-8131FF181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3326" y="4714875"/>
              <a:ext cx="255588" cy="131763"/>
            </a:xfrm>
            <a:custGeom>
              <a:avLst/>
              <a:gdLst>
                <a:gd name="T0" fmla="*/ 101 w 485"/>
                <a:gd name="T1" fmla="*/ 0 h 248"/>
                <a:gd name="T2" fmla="*/ 125 w 485"/>
                <a:gd name="T3" fmla="*/ 3 h 248"/>
                <a:gd name="T4" fmla="*/ 163 w 485"/>
                <a:gd name="T5" fmla="*/ 13 h 248"/>
                <a:gd name="T6" fmla="*/ 203 w 485"/>
                <a:gd name="T7" fmla="*/ 27 h 248"/>
                <a:gd name="T8" fmla="*/ 225 w 485"/>
                <a:gd name="T9" fmla="*/ 40 h 248"/>
                <a:gd name="T10" fmla="*/ 243 w 485"/>
                <a:gd name="T11" fmla="*/ 53 h 248"/>
                <a:gd name="T12" fmla="*/ 255 w 485"/>
                <a:gd name="T13" fmla="*/ 66 h 248"/>
                <a:gd name="T14" fmla="*/ 261 w 485"/>
                <a:gd name="T15" fmla="*/ 77 h 248"/>
                <a:gd name="T16" fmla="*/ 265 w 485"/>
                <a:gd name="T17" fmla="*/ 88 h 248"/>
                <a:gd name="T18" fmla="*/ 269 w 485"/>
                <a:gd name="T19" fmla="*/ 108 h 248"/>
                <a:gd name="T20" fmla="*/ 288 w 485"/>
                <a:gd name="T21" fmla="*/ 119 h 248"/>
                <a:gd name="T22" fmla="*/ 330 w 485"/>
                <a:gd name="T23" fmla="*/ 112 h 248"/>
                <a:gd name="T24" fmla="*/ 352 w 485"/>
                <a:gd name="T25" fmla="*/ 107 h 248"/>
                <a:gd name="T26" fmla="*/ 364 w 485"/>
                <a:gd name="T27" fmla="*/ 95 h 248"/>
                <a:gd name="T28" fmla="*/ 391 w 485"/>
                <a:gd name="T29" fmla="*/ 86 h 248"/>
                <a:gd name="T30" fmla="*/ 453 w 485"/>
                <a:gd name="T31" fmla="*/ 88 h 248"/>
                <a:gd name="T32" fmla="*/ 478 w 485"/>
                <a:gd name="T33" fmla="*/ 98 h 248"/>
                <a:gd name="T34" fmla="*/ 483 w 485"/>
                <a:gd name="T35" fmla="*/ 109 h 248"/>
                <a:gd name="T36" fmla="*/ 485 w 485"/>
                <a:gd name="T37" fmla="*/ 120 h 248"/>
                <a:gd name="T38" fmla="*/ 482 w 485"/>
                <a:gd name="T39" fmla="*/ 131 h 248"/>
                <a:gd name="T40" fmla="*/ 478 w 485"/>
                <a:gd name="T41" fmla="*/ 137 h 248"/>
                <a:gd name="T42" fmla="*/ 457 w 485"/>
                <a:gd name="T43" fmla="*/ 144 h 248"/>
                <a:gd name="T44" fmla="*/ 421 w 485"/>
                <a:gd name="T45" fmla="*/ 154 h 248"/>
                <a:gd name="T46" fmla="*/ 373 w 485"/>
                <a:gd name="T47" fmla="*/ 175 h 248"/>
                <a:gd name="T48" fmla="*/ 313 w 485"/>
                <a:gd name="T49" fmla="*/ 206 h 248"/>
                <a:gd name="T50" fmla="*/ 265 w 485"/>
                <a:gd name="T51" fmla="*/ 224 h 248"/>
                <a:gd name="T52" fmla="*/ 231 w 485"/>
                <a:gd name="T53" fmla="*/ 232 h 248"/>
                <a:gd name="T54" fmla="*/ 214 w 485"/>
                <a:gd name="T55" fmla="*/ 228 h 248"/>
                <a:gd name="T56" fmla="*/ 226 w 485"/>
                <a:gd name="T57" fmla="*/ 212 h 248"/>
                <a:gd name="T58" fmla="*/ 238 w 485"/>
                <a:gd name="T59" fmla="*/ 201 h 248"/>
                <a:gd name="T60" fmla="*/ 235 w 485"/>
                <a:gd name="T61" fmla="*/ 200 h 248"/>
                <a:gd name="T62" fmla="*/ 227 w 485"/>
                <a:gd name="T63" fmla="*/ 202 h 248"/>
                <a:gd name="T64" fmla="*/ 217 w 485"/>
                <a:gd name="T65" fmla="*/ 206 h 248"/>
                <a:gd name="T66" fmla="*/ 201 w 485"/>
                <a:gd name="T67" fmla="*/ 208 h 248"/>
                <a:gd name="T68" fmla="*/ 169 w 485"/>
                <a:gd name="T69" fmla="*/ 217 h 248"/>
                <a:gd name="T70" fmla="*/ 125 w 485"/>
                <a:gd name="T71" fmla="*/ 230 h 248"/>
                <a:gd name="T72" fmla="*/ 80 w 485"/>
                <a:gd name="T73" fmla="*/ 241 h 248"/>
                <a:gd name="T74" fmla="*/ 28 w 485"/>
                <a:gd name="T75" fmla="*/ 247 h 248"/>
                <a:gd name="T76" fmla="*/ 0 w 485"/>
                <a:gd name="T77" fmla="*/ 241 h 248"/>
                <a:gd name="T78" fmla="*/ 13 w 485"/>
                <a:gd name="T79" fmla="*/ 232 h 248"/>
                <a:gd name="T80" fmla="*/ 36 w 485"/>
                <a:gd name="T81" fmla="*/ 224 h 248"/>
                <a:gd name="T82" fmla="*/ 58 w 485"/>
                <a:gd name="T83" fmla="*/ 213 h 248"/>
                <a:gd name="T84" fmla="*/ 80 w 485"/>
                <a:gd name="T85" fmla="*/ 199 h 248"/>
                <a:gd name="T86" fmla="*/ 98 w 485"/>
                <a:gd name="T87" fmla="*/ 180 h 248"/>
                <a:gd name="T88" fmla="*/ 114 w 485"/>
                <a:gd name="T89" fmla="*/ 160 h 248"/>
                <a:gd name="T90" fmla="*/ 125 w 485"/>
                <a:gd name="T91" fmla="*/ 137 h 248"/>
                <a:gd name="T92" fmla="*/ 130 w 485"/>
                <a:gd name="T93" fmla="*/ 113 h 248"/>
                <a:gd name="T94" fmla="*/ 122 w 485"/>
                <a:gd name="T95" fmla="*/ 81 h 248"/>
                <a:gd name="T96" fmla="*/ 96 w 485"/>
                <a:gd name="T97" fmla="*/ 19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85" h="248">
                  <a:moveTo>
                    <a:pt x="90" y="0"/>
                  </a:moveTo>
                  <a:lnTo>
                    <a:pt x="101" y="0"/>
                  </a:lnTo>
                  <a:lnTo>
                    <a:pt x="113" y="1"/>
                  </a:lnTo>
                  <a:lnTo>
                    <a:pt x="125" y="3"/>
                  </a:lnTo>
                  <a:lnTo>
                    <a:pt x="137" y="5"/>
                  </a:lnTo>
                  <a:lnTo>
                    <a:pt x="163" y="13"/>
                  </a:lnTo>
                  <a:lnTo>
                    <a:pt x="190" y="22"/>
                  </a:lnTo>
                  <a:lnTo>
                    <a:pt x="203" y="27"/>
                  </a:lnTo>
                  <a:lnTo>
                    <a:pt x="214" y="33"/>
                  </a:lnTo>
                  <a:lnTo>
                    <a:pt x="225" y="40"/>
                  </a:lnTo>
                  <a:lnTo>
                    <a:pt x="235" y="46"/>
                  </a:lnTo>
                  <a:lnTo>
                    <a:pt x="243" y="53"/>
                  </a:lnTo>
                  <a:lnTo>
                    <a:pt x="250" y="59"/>
                  </a:lnTo>
                  <a:lnTo>
                    <a:pt x="255" y="66"/>
                  </a:lnTo>
                  <a:lnTo>
                    <a:pt x="259" y="73"/>
                  </a:lnTo>
                  <a:lnTo>
                    <a:pt x="261" y="77"/>
                  </a:lnTo>
                  <a:lnTo>
                    <a:pt x="263" y="81"/>
                  </a:lnTo>
                  <a:lnTo>
                    <a:pt x="265" y="88"/>
                  </a:lnTo>
                  <a:lnTo>
                    <a:pt x="266" y="93"/>
                  </a:lnTo>
                  <a:lnTo>
                    <a:pt x="269" y="108"/>
                  </a:lnTo>
                  <a:lnTo>
                    <a:pt x="269" y="121"/>
                  </a:lnTo>
                  <a:lnTo>
                    <a:pt x="288" y="119"/>
                  </a:lnTo>
                  <a:lnTo>
                    <a:pt x="316" y="114"/>
                  </a:lnTo>
                  <a:lnTo>
                    <a:pt x="330" y="112"/>
                  </a:lnTo>
                  <a:lnTo>
                    <a:pt x="342" y="110"/>
                  </a:lnTo>
                  <a:lnTo>
                    <a:pt x="352" y="107"/>
                  </a:lnTo>
                  <a:lnTo>
                    <a:pt x="359" y="103"/>
                  </a:lnTo>
                  <a:lnTo>
                    <a:pt x="364" y="95"/>
                  </a:lnTo>
                  <a:lnTo>
                    <a:pt x="372" y="86"/>
                  </a:lnTo>
                  <a:lnTo>
                    <a:pt x="391" y="86"/>
                  </a:lnTo>
                  <a:lnTo>
                    <a:pt x="421" y="87"/>
                  </a:lnTo>
                  <a:lnTo>
                    <a:pt x="453" y="88"/>
                  </a:lnTo>
                  <a:lnTo>
                    <a:pt x="472" y="90"/>
                  </a:lnTo>
                  <a:lnTo>
                    <a:pt x="478" y="98"/>
                  </a:lnTo>
                  <a:lnTo>
                    <a:pt x="482" y="104"/>
                  </a:lnTo>
                  <a:lnTo>
                    <a:pt x="483" y="109"/>
                  </a:lnTo>
                  <a:lnTo>
                    <a:pt x="484" y="114"/>
                  </a:lnTo>
                  <a:lnTo>
                    <a:pt x="485" y="120"/>
                  </a:lnTo>
                  <a:lnTo>
                    <a:pt x="485" y="127"/>
                  </a:lnTo>
                  <a:lnTo>
                    <a:pt x="482" y="131"/>
                  </a:lnTo>
                  <a:lnTo>
                    <a:pt x="480" y="133"/>
                  </a:lnTo>
                  <a:lnTo>
                    <a:pt x="478" y="137"/>
                  </a:lnTo>
                  <a:lnTo>
                    <a:pt x="475" y="142"/>
                  </a:lnTo>
                  <a:lnTo>
                    <a:pt x="457" y="144"/>
                  </a:lnTo>
                  <a:lnTo>
                    <a:pt x="439" y="148"/>
                  </a:lnTo>
                  <a:lnTo>
                    <a:pt x="421" y="154"/>
                  </a:lnTo>
                  <a:lnTo>
                    <a:pt x="405" y="160"/>
                  </a:lnTo>
                  <a:lnTo>
                    <a:pt x="373" y="175"/>
                  </a:lnTo>
                  <a:lnTo>
                    <a:pt x="343" y="190"/>
                  </a:lnTo>
                  <a:lnTo>
                    <a:pt x="313" y="206"/>
                  </a:lnTo>
                  <a:lnTo>
                    <a:pt x="282" y="219"/>
                  </a:lnTo>
                  <a:lnTo>
                    <a:pt x="265" y="224"/>
                  </a:lnTo>
                  <a:lnTo>
                    <a:pt x="249" y="230"/>
                  </a:lnTo>
                  <a:lnTo>
                    <a:pt x="231" y="232"/>
                  </a:lnTo>
                  <a:lnTo>
                    <a:pt x="214" y="234"/>
                  </a:lnTo>
                  <a:lnTo>
                    <a:pt x="214" y="228"/>
                  </a:lnTo>
                  <a:lnTo>
                    <a:pt x="214" y="221"/>
                  </a:lnTo>
                  <a:lnTo>
                    <a:pt x="226" y="212"/>
                  </a:lnTo>
                  <a:lnTo>
                    <a:pt x="238" y="203"/>
                  </a:lnTo>
                  <a:lnTo>
                    <a:pt x="238" y="201"/>
                  </a:lnTo>
                  <a:lnTo>
                    <a:pt x="238" y="200"/>
                  </a:lnTo>
                  <a:lnTo>
                    <a:pt x="235" y="200"/>
                  </a:lnTo>
                  <a:lnTo>
                    <a:pt x="231" y="200"/>
                  </a:lnTo>
                  <a:lnTo>
                    <a:pt x="227" y="202"/>
                  </a:lnTo>
                  <a:lnTo>
                    <a:pt x="221" y="203"/>
                  </a:lnTo>
                  <a:lnTo>
                    <a:pt x="217" y="206"/>
                  </a:lnTo>
                  <a:lnTo>
                    <a:pt x="212" y="206"/>
                  </a:lnTo>
                  <a:lnTo>
                    <a:pt x="201" y="208"/>
                  </a:lnTo>
                  <a:lnTo>
                    <a:pt x="190" y="210"/>
                  </a:lnTo>
                  <a:lnTo>
                    <a:pt x="169" y="217"/>
                  </a:lnTo>
                  <a:lnTo>
                    <a:pt x="147" y="224"/>
                  </a:lnTo>
                  <a:lnTo>
                    <a:pt x="125" y="230"/>
                  </a:lnTo>
                  <a:lnTo>
                    <a:pt x="103" y="235"/>
                  </a:lnTo>
                  <a:lnTo>
                    <a:pt x="80" y="241"/>
                  </a:lnTo>
                  <a:lnTo>
                    <a:pt x="54" y="244"/>
                  </a:lnTo>
                  <a:lnTo>
                    <a:pt x="28" y="247"/>
                  </a:lnTo>
                  <a:lnTo>
                    <a:pt x="0" y="248"/>
                  </a:lnTo>
                  <a:lnTo>
                    <a:pt x="0" y="241"/>
                  </a:lnTo>
                  <a:lnTo>
                    <a:pt x="0" y="234"/>
                  </a:lnTo>
                  <a:lnTo>
                    <a:pt x="13" y="232"/>
                  </a:lnTo>
                  <a:lnTo>
                    <a:pt x="24" y="229"/>
                  </a:lnTo>
                  <a:lnTo>
                    <a:pt x="36" y="224"/>
                  </a:lnTo>
                  <a:lnTo>
                    <a:pt x="47" y="220"/>
                  </a:lnTo>
                  <a:lnTo>
                    <a:pt x="58" y="213"/>
                  </a:lnTo>
                  <a:lnTo>
                    <a:pt x="69" y="207"/>
                  </a:lnTo>
                  <a:lnTo>
                    <a:pt x="80" y="199"/>
                  </a:lnTo>
                  <a:lnTo>
                    <a:pt x="88" y="190"/>
                  </a:lnTo>
                  <a:lnTo>
                    <a:pt x="98" y="180"/>
                  </a:lnTo>
                  <a:lnTo>
                    <a:pt x="106" y="170"/>
                  </a:lnTo>
                  <a:lnTo>
                    <a:pt x="114" y="160"/>
                  </a:lnTo>
                  <a:lnTo>
                    <a:pt x="119" y="149"/>
                  </a:lnTo>
                  <a:lnTo>
                    <a:pt x="125" y="137"/>
                  </a:lnTo>
                  <a:lnTo>
                    <a:pt x="128" y="125"/>
                  </a:lnTo>
                  <a:lnTo>
                    <a:pt x="130" y="113"/>
                  </a:lnTo>
                  <a:lnTo>
                    <a:pt x="131" y="100"/>
                  </a:lnTo>
                  <a:lnTo>
                    <a:pt x="122" y="81"/>
                  </a:lnTo>
                  <a:lnTo>
                    <a:pt x="109" y="51"/>
                  </a:lnTo>
                  <a:lnTo>
                    <a:pt x="96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E29B4BCE-2210-4353-A05A-A7AE19B68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5701" y="4875213"/>
              <a:ext cx="236538" cy="115888"/>
            </a:xfrm>
            <a:custGeom>
              <a:avLst/>
              <a:gdLst>
                <a:gd name="T0" fmla="*/ 321 w 448"/>
                <a:gd name="T1" fmla="*/ 100 h 220"/>
                <a:gd name="T2" fmla="*/ 328 w 448"/>
                <a:gd name="T3" fmla="*/ 80 h 220"/>
                <a:gd name="T4" fmla="*/ 335 w 448"/>
                <a:gd name="T5" fmla="*/ 63 h 220"/>
                <a:gd name="T6" fmla="*/ 335 w 448"/>
                <a:gd name="T7" fmla="*/ 51 h 220"/>
                <a:gd name="T8" fmla="*/ 330 w 448"/>
                <a:gd name="T9" fmla="*/ 45 h 220"/>
                <a:gd name="T10" fmla="*/ 327 w 448"/>
                <a:gd name="T11" fmla="*/ 41 h 220"/>
                <a:gd name="T12" fmla="*/ 326 w 448"/>
                <a:gd name="T13" fmla="*/ 38 h 220"/>
                <a:gd name="T14" fmla="*/ 325 w 448"/>
                <a:gd name="T15" fmla="*/ 39 h 220"/>
                <a:gd name="T16" fmla="*/ 324 w 448"/>
                <a:gd name="T17" fmla="*/ 41 h 220"/>
                <a:gd name="T18" fmla="*/ 317 w 448"/>
                <a:gd name="T19" fmla="*/ 45 h 220"/>
                <a:gd name="T20" fmla="*/ 305 w 448"/>
                <a:gd name="T21" fmla="*/ 53 h 220"/>
                <a:gd name="T22" fmla="*/ 288 w 448"/>
                <a:gd name="T23" fmla="*/ 68 h 220"/>
                <a:gd name="T24" fmla="*/ 269 w 448"/>
                <a:gd name="T25" fmla="*/ 93 h 220"/>
                <a:gd name="T26" fmla="*/ 249 w 448"/>
                <a:gd name="T27" fmla="*/ 116 h 220"/>
                <a:gd name="T28" fmla="*/ 220 w 448"/>
                <a:gd name="T29" fmla="*/ 135 h 220"/>
                <a:gd name="T30" fmla="*/ 182 w 448"/>
                <a:gd name="T31" fmla="*/ 152 h 220"/>
                <a:gd name="T32" fmla="*/ 142 w 448"/>
                <a:gd name="T33" fmla="*/ 167 h 220"/>
                <a:gd name="T34" fmla="*/ 104 w 448"/>
                <a:gd name="T35" fmla="*/ 184 h 220"/>
                <a:gd name="T36" fmla="*/ 76 w 448"/>
                <a:gd name="T37" fmla="*/ 199 h 220"/>
                <a:gd name="T38" fmla="*/ 50 w 448"/>
                <a:gd name="T39" fmla="*/ 213 h 220"/>
                <a:gd name="T40" fmla="*/ 29 w 448"/>
                <a:gd name="T41" fmla="*/ 220 h 220"/>
                <a:gd name="T42" fmla="*/ 17 w 448"/>
                <a:gd name="T43" fmla="*/ 219 h 220"/>
                <a:gd name="T44" fmla="*/ 7 w 448"/>
                <a:gd name="T45" fmla="*/ 212 h 220"/>
                <a:gd name="T46" fmla="*/ 2 w 448"/>
                <a:gd name="T47" fmla="*/ 200 h 220"/>
                <a:gd name="T48" fmla="*/ 7 w 448"/>
                <a:gd name="T49" fmla="*/ 176 h 220"/>
                <a:gd name="T50" fmla="*/ 19 w 448"/>
                <a:gd name="T51" fmla="*/ 156 h 220"/>
                <a:gd name="T52" fmla="*/ 31 w 448"/>
                <a:gd name="T53" fmla="*/ 145 h 220"/>
                <a:gd name="T54" fmla="*/ 52 w 448"/>
                <a:gd name="T55" fmla="*/ 131 h 220"/>
                <a:gd name="T56" fmla="*/ 87 w 448"/>
                <a:gd name="T57" fmla="*/ 100 h 220"/>
                <a:gd name="T58" fmla="*/ 125 w 448"/>
                <a:gd name="T59" fmla="*/ 63 h 220"/>
                <a:gd name="T60" fmla="*/ 144 w 448"/>
                <a:gd name="T61" fmla="*/ 48 h 220"/>
                <a:gd name="T62" fmla="*/ 159 w 448"/>
                <a:gd name="T63" fmla="*/ 41 h 220"/>
                <a:gd name="T64" fmla="*/ 166 w 448"/>
                <a:gd name="T65" fmla="*/ 51 h 220"/>
                <a:gd name="T66" fmla="*/ 168 w 448"/>
                <a:gd name="T67" fmla="*/ 71 h 220"/>
                <a:gd name="T68" fmla="*/ 166 w 448"/>
                <a:gd name="T69" fmla="*/ 80 h 220"/>
                <a:gd name="T70" fmla="*/ 184 w 448"/>
                <a:gd name="T71" fmla="*/ 75 h 220"/>
                <a:gd name="T72" fmla="*/ 215 w 448"/>
                <a:gd name="T73" fmla="*/ 65 h 220"/>
                <a:gd name="T74" fmla="*/ 259 w 448"/>
                <a:gd name="T75" fmla="*/ 39 h 220"/>
                <a:gd name="T76" fmla="*/ 303 w 448"/>
                <a:gd name="T77" fmla="*/ 11 h 220"/>
                <a:gd name="T78" fmla="*/ 323 w 448"/>
                <a:gd name="T79" fmla="*/ 4 h 220"/>
                <a:gd name="T80" fmla="*/ 346 w 448"/>
                <a:gd name="T81" fmla="*/ 0 h 220"/>
                <a:gd name="T82" fmla="*/ 369 w 448"/>
                <a:gd name="T83" fmla="*/ 1 h 220"/>
                <a:gd name="T84" fmla="*/ 394 w 448"/>
                <a:gd name="T85" fmla="*/ 8 h 220"/>
                <a:gd name="T86" fmla="*/ 423 w 448"/>
                <a:gd name="T87" fmla="*/ 18 h 220"/>
                <a:gd name="T88" fmla="*/ 439 w 448"/>
                <a:gd name="T89" fmla="*/ 27 h 220"/>
                <a:gd name="T90" fmla="*/ 443 w 448"/>
                <a:gd name="T91" fmla="*/ 35 h 220"/>
                <a:gd name="T92" fmla="*/ 448 w 448"/>
                <a:gd name="T93" fmla="*/ 51 h 220"/>
                <a:gd name="T94" fmla="*/ 447 w 448"/>
                <a:gd name="T95" fmla="*/ 72 h 220"/>
                <a:gd name="T96" fmla="*/ 441 w 448"/>
                <a:gd name="T97" fmla="*/ 88 h 220"/>
                <a:gd name="T98" fmla="*/ 431 w 448"/>
                <a:gd name="T99" fmla="*/ 100 h 220"/>
                <a:gd name="T100" fmla="*/ 418 w 448"/>
                <a:gd name="T101" fmla="*/ 106 h 220"/>
                <a:gd name="T102" fmla="*/ 394 w 448"/>
                <a:gd name="T103" fmla="*/ 108 h 220"/>
                <a:gd name="T104" fmla="*/ 344 w 448"/>
                <a:gd name="T105" fmla="*/ 11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48" h="220">
                  <a:moveTo>
                    <a:pt x="320" y="111"/>
                  </a:moveTo>
                  <a:lnTo>
                    <a:pt x="321" y="100"/>
                  </a:lnTo>
                  <a:lnTo>
                    <a:pt x="325" y="90"/>
                  </a:lnTo>
                  <a:lnTo>
                    <a:pt x="328" y="80"/>
                  </a:lnTo>
                  <a:lnTo>
                    <a:pt x="332" y="71"/>
                  </a:lnTo>
                  <a:lnTo>
                    <a:pt x="335" y="63"/>
                  </a:lnTo>
                  <a:lnTo>
                    <a:pt x="335" y="54"/>
                  </a:lnTo>
                  <a:lnTo>
                    <a:pt x="335" y="51"/>
                  </a:lnTo>
                  <a:lnTo>
                    <a:pt x="332" y="48"/>
                  </a:lnTo>
                  <a:lnTo>
                    <a:pt x="330" y="45"/>
                  </a:lnTo>
                  <a:lnTo>
                    <a:pt x="327" y="42"/>
                  </a:lnTo>
                  <a:lnTo>
                    <a:pt x="327" y="41"/>
                  </a:lnTo>
                  <a:lnTo>
                    <a:pt x="327" y="39"/>
                  </a:lnTo>
                  <a:lnTo>
                    <a:pt x="326" y="38"/>
                  </a:lnTo>
                  <a:lnTo>
                    <a:pt x="325" y="38"/>
                  </a:lnTo>
                  <a:lnTo>
                    <a:pt x="325" y="39"/>
                  </a:lnTo>
                  <a:lnTo>
                    <a:pt x="324" y="39"/>
                  </a:lnTo>
                  <a:lnTo>
                    <a:pt x="324" y="41"/>
                  </a:lnTo>
                  <a:lnTo>
                    <a:pt x="324" y="42"/>
                  </a:lnTo>
                  <a:lnTo>
                    <a:pt x="317" y="45"/>
                  </a:lnTo>
                  <a:lnTo>
                    <a:pt x="310" y="49"/>
                  </a:lnTo>
                  <a:lnTo>
                    <a:pt x="305" y="53"/>
                  </a:lnTo>
                  <a:lnTo>
                    <a:pt x="299" y="57"/>
                  </a:lnTo>
                  <a:lnTo>
                    <a:pt x="288" y="68"/>
                  </a:lnTo>
                  <a:lnTo>
                    <a:pt x="279" y="80"/>
                  </a:lnTo>
                  <a:lnTo>
                    <a:pt x="269" y="93"/>
                  </a:lnTo>
                  <a:lnTo>
                    <a:pt x="259" y="105"/>
                  </a:lnTo>
                  <a:lnTo>
                    <a:pt x="249" y="116"/>
                  </a:lnTo>
                  <a:lnTo>
                    <a:pt x="238" y="124"/>
                  </a:lnTo>
                  <a:lnTo>
                    <a:pt x="220" y="135"/>
                  </a:lnTo>
                  <a:lnTo>
                    <a:pt x="202" y="144"/>
                  </a:lnTo>
                  <a:lnTo>
                    <a:pt x="182" y="152"/>
                  </a:lnTo>
                  <a:lnTo>
                    <a:pt x="162" y="160"/>
                  </a:lnTo>
                  <a:lnTo>
                    <a:pt x="142" y="167"/>
                  </a:lnTo>
                  <a:lnTo>
                    <a:pt x="122" y="175"/>
                  </a:lnTo>
                  <a:lnTo>
                    <a:pt x="104" y="184"/>
                  </a:lnTo>
                  <a:lnTo>
                    <a:pt x="86" y="194"/>
                  </a:lnTo>
                  <a:lnTo>
                    <a:pt x="76" y="199"/>
                  </a:lnTo>
                  <a:lnTo>
                    <a:pt x="63" y="207"/>
                  </a:lnTo>
                  <a:lnTo>
                    <a:pt x="50" y="213"/>
                  </a:lnTo>
                  <a:lnTo>
                    <a:pt x="36" y="218"/>
                  </a:lnTo>
                  <a:lnTo>
                    <a:pt x="29" y="220"/>
                  </a:lnTo>
                  <a:lnTo>
                    <a:pt x="22" y="220"/>
                  </a:lnTo>
                  <a:lnTo>
                    <a:pt x="17" y="219"/>
                  </a:lnTo>
                  <a:lnTo>
                    <a:pt x="11" y="217"/>
                  </a:lnTo>
                  <a:lnTo>
                    <a:pt x="7" y="212"/>
                  </a:lnTo>
                  <a:lnTo>
                    <a:pt x="4" y="207"/>
                  </a:lnTo>
                  <a:lnTo>
                    <a:pt x="2" y="200"/>
                  </a:lnTo>
                  <a:lnTo>
                    <a:pt x="0" y="190"/>
                  </a:lnTo>
                  <a:lnTo>
                    <a:pt x="7" y="176"/>
                  </a:lnTo>
                  <a:lnTo>
                    <a:pt x="14" y="163"/>
                  </a:lnTo>
                  <a:lnTo>
                    <a:pt x="19" y="156"/>
                  </a:lnTo>
                  <a:lnTo>
                    <a:pt x="25" y="151"/>
                  </a:lnTo>
                  <a:lnTo>
                    <a:pt x="31" y="145"/>
                  </a:lnTo>
                  <a:lnTo>
                    <a:pt x="38" y="140"/>
                  </a:lnTo>
                  <a:lnTo>
                    <a:pt x="52" y="131"/>
                  </a:lnTo>
                  <a:lnTo>
                    <a:pt x="65" y="121"/>
                  </a:lnTo>
                  <a:lnTo>
                    <a:pt x="87" y="100"/>
                  </a:lnTo>
                  <a:lnTo>
                    <a:pt x="111" y="75"/>
                  </a:lnTo>
                  <a:lnTo>
                    <a:pt x="125" y="63"/>
                  </a:lnTo>
                  <a:lnTo>
                    <a:pt x="138" y="52"/>
                  </a:lnTo>
                  <a:lnTo>
                    <a:pt x="144" y="48"/>
                  </a:lnTo>
                  <a:lnTo>
                    <a:pt x="151" y="44"/>
                  </a:lnTo>
                  <a:lnTo>
                    <a:pt x="159" y="41"/>
                  </a:lnTo>
                  <a:lnTo>
                    <a:pt x="165" y="39"/>
                  </a:lnTo>
                  <a:lnTo>
                    <a:pt x="166" y="51"/>
                  </a:lnTo>
                  <a:lnTo>
                    <a:pt x="168" y="61"/>
                  </a:lnTo>
                  <a:lnTo>
                    <a:pt x="168" y="71"/>
                  </a:lnTo>
                  <a:lnTo>
                    <a:pt x="165" y="80"/>
                  </a:lnTo>
                  <a:lnTo>
                    <a:pt x="166" y="80"/>
                  </a:lnTo>
                  <a:lnTo>
                    <a:pt x="169" y="80"/>
                  </a:lnTo>
                  <a:lnTo>
                    <a:pt x="184" y="75"/>
                  </a:lnTo>
                  <a:lnTo>
                    <a:pt x="199" y="70"/>
                  </a:lnTo>
                  <a:lnTo>
                    <a:pt x="215" y="65"/>
                  </a:lnTo>
                  <a:lnTo>
                    <a:pt x="230" y="60"/>
                  </a:lnTo>
                  <a:lnTo>
                    <a:pt x="259" y="39"/>
                  </a:lnTo>
                  <a:lnTo>
                    <a:pt x="293" y="17"/>
                  </a:lnTo>
                  <a:lnTo>
                    <a:pt x="303" y="11"/>
                  </a:lnTo>
                  <a:lnTo>
                    <a:pt x="313" y="7"/>
                  </a:lnTo>
                  <a:lnTo>
                    <a:pt x="323" y="4"/>
                  </a:lnTo>
                  <a:lnTo>
                    <a:pt x="333" y="1"/>
                  </a:lnTo>
                  <a:lnTo>
                    <a:pt x="346" y="0"/>
                  </a:lnTo>
                  <a:lnTo>
                    <a:pt x="357" y="0"/>
                  </a:lnTo>
                  <a:lnTo>
                    <a:pt x="369" y="1"/>
                  </a:lnTo>
                  <a:lnTo>
                    <a:pt x="382" y="5"/>
                  </a:lnTo>
                  <a:lnTo>
                    <a:pt x="394" y="8"/>
                  </a:lnTo>
                  <a:lnTo>
                    <a:pt x="408" y="13"/>
                  </a:lnTo>
                  <a:lnTo>
                    <a:pt x="423" y="18"/>
                  </a:lnTo>
                  <a:lnTo>
                    <a:pt x="437" y="21"/>
                  </a:lnTo>
                  <a:lnTo>
                    <a:pt x="439" y="27"/>
                  </a:lnTo>
                  <a:lnTo>
                    <a:pt x="441" y="31"/>
                  </a:lnTo>
                  <a:lnTo>
                    <a:pt x="443" y="35"/>
                  </a:lnTo>
                  <a:lnTo>
                    <a:pt x="448" y="39"/>
                  </a:lnTo>
                  <a:lnTo>
                    <a:pt x="448" y="51"/>
                  </a:lnTo>
                  <a:lnTo>
                    <a:pt x="448" y="62"/>
                  </a:lnTo>
                  <a:lnTo>
                    <a:pt x="447" y="72"/>
                  </a:lnTo>
                  <a:lnTo>
                    <a:pt x="445" y="80"/>
                  </a:lnTo>
                  <a:lnTo>
                    <a:pt x="441" y="88"/>
                  </a:lnTo>
                  <a:lnTo>
                    <a:pt x="437" y="95"/>
                  </a:lnTo>
                  <a:lnTo>
                    <a:pt x="431" y="100"/>
                  </a:lnTo>
                  <a:lnTo>
                    <a:pt x="424" y="105"/>
                  </a:lnTo>
                  <a:lnTo>
                    <a:pt x="418" y="106"/>
                  </a:lnTo>
                  <a:lnTo>
                    <a:pt x="408" y="107"/>
                  </a:lnTo>
                  <a:lnTo>
                    <a:pt x="394" y="108"/>
                  </a:lnTo>
                  <a:lnTo>
                    <a:pt x="379" y="109"/>
                  </a:lnTo>
                  <a:lnTo>
                    <a:pt x="344" y="110"/>
                  </a:lnTo>
                  <a:lnTo>
                    <a:pt x="320" y="111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8AA5D0F5-336E-45F6-88A2-A277871D8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6163" y="4991100"/>
              <a:ext cx="452438" cy="292100"/>
            </a:xfrm>
            <a:custGeom>
              <a:avLst/>
              <a:gdLst>
                <a:gd name="T0" fmla="*/ 471 w 853"/>
                <a:gd name="T1" fmla="*/ 0 h 553"/>
                <a:gd name="T2" fmla="*/ 488 w 853"/>
                <a:gd name="T3" fmla="*/ 15 h 553"/>
                <a:gd name="T4" fmla="*/ 508 w 853"/>
                <a:gd name="T5" fmla="*/ 27 h 553"/>
                <a:gd name="T6" fmla="*/ 527 w 853"/>
                <a:gd name="T7" fmla="*/ 49 h 553"/>
                <a:gd name="T8" fmla="*/ 554 w 853"/>
                <a:gd name="T9" fmla="*/ 86 h 553"/>
                <a:gd name="T10" fmla="*/ 550 w 853"/>
                <a:gd name="T11" fmla="*/ 130 h 553"/>
                <a:gd name="T12" fmla="*/ 543 w 853"/>
                <a:gd name="T13" fmla="*/ 152 h 553"/>
                <a:gd name="T14" fmla="*/ 525 w 853"/>
                <a:gd name="T15" fmla="*/ 167 h 553"/>
                <a:gd name="T16" fmla="*/ 508 w 853"/>
                <a:gd name="T17" fmla="*/ 182 h 553"/>
                <a:gd name="T18" fmla="*/ 503 w 853"/>
                <a:gd name="T19" fmla="*/ 197 h 553"/>
                <a:gd name="T20" fmla="*/ 515 w 853"/>
                <a:gd name="T21" fmla="*/ 216 h 553"/>
                <a:gd name="T22" fmla="*/ 536 w 853"/>
                <a:gd name="T23" fmla="*/ 248 h 553"/>
                <a:gd name="T24" fmla="*/ 605 w 853"/>
                <a:gd name="T25" fmla="*/ 340 h 553"/>
                <a:gd name="T26" fmla="*/ 656 w 853"/>
                <a:gd name="T27" fmla="*/ 391 h 553"/>
                <a:gd name="T28" fmla="*/ 698 w 853"/>
                <a:gd name="T29" fmla="*/ 431 h 553"/>
                <a:gd name="T30" fmla="*/ 715 w 853"/>
                <a:gd name="T31" fmla="*/ 448 h 553"/>
                <a:gd name="T32" fmla="*/ 753 w 853"/>
                <a:gd name="T33" fmla="*/ 466 h 553"/>
                <a:gd name="T34" fmla="*/ 816 w 853"/>
                <a:gd name="T35" fmla="*/ 488 h 553"/>
                <a:gd name="T36" fmla="*/ 847 w 853"/>
                <a:gd name="T37" fmla="*/ 505 h 553"/>
                <a:gd name="T38" fmla="*/ 843 w 853"/>
                <a:gd name="T39" fmla="*/ 521 h 553"/>
                <a:gd name="T40" fmla="*/ 812 w 853"/>
                <a:gd name="T41" fmla="*/ 533 h 553"/>
                <a:gd name="T42" fmla="*/ 773 w 853"/>
                <a:gd name="T43" fmla="*/ 533 h 553"/>
                <a:gd name="T44" fmla="*/ 730 w 853"/>
                <a:gd name="T45" fmla="*/ 542 h 553"/>
                <a:gd name="T46" fmla="*/ 693 w 853"/>
                <a:gd name="T47" fmla="*/ 552 h 553"/>
                <a:gd name="T48" fmla="*/ 671 w 853"/>
                <a:gd name="T49" fmla="*/ 553 h 553"/>
                <a:gd name="T50" fmla="*/ 633 w 853"/>
                <a:gd name="T51" fmla="*/ 542 h 553"/>
                <a:gd name="T52" fmla="*/ 605 w 853"/>
                <a:gd name="T53" fmla="*/ 526 h 553"/>
                <a:gd name="T54" fmla="*/ 575 w 853"/>
                <a:gd name="T55" fmla="*/ 504 h 553"/>
                <a:gd name="T56" fmla="*/ 554 w 853"/>
                <a:gd name="T57" fmla="*/ 485 h 553"/>
                <a:gd name="T58" fmla="*/ 526 w 853"/>
                <a:gd name="T59" fmla="*/ 438 h 553"/>
                <a:gd name="T60" fmla="*/ 469 w 853"/>
                <a:gd name="T61" fmla="*/ 329 h 553"/>
                <a:gd name="T62" fmla="*/ 430 w 853"/>
                <a:gd name="T63" fmla="*/ 261 h 553"/>
                <a:gd name="T64" fmla="*/ 400 w 853"/>
                <a:gd name="T65" fmla="*/ 299 h 553"/>
                <a:gd name="T66" fmla="*/ 363 w 853"/>
                <a:gd name="T67" fmla="*/ 346 h 553"/>
                <a:gd name="T68" fmla="*/ 323 w 853"/>
                <a:gd name="T69" fmla="*/ 387 h 553"/>
                <a:gd name="T70" fmla="*/ 279 w 853"/>
                <a:gd name="T71" fmla="*/ 422 h 553"/>
                <a:gd name="T72" fmla="*/ 189 w 853"/>
                <a:gd name="T73" fmla="*/ 481 h 553"/>
                <a:gd name="T74" fmla="*/ 131 w 853"/>
                <a:gd name="T75" fmla="*/ 513 h 553"/>
                <a:gd name="T76" fmla="*/ 87 w 853"/>
                <a:gd name="T77" fmla="*/ 526 h 553"/>
                <a:gd name="T78" fmla="*/ 49 w 853"/>
                <a:gd name="T79" fmla="*/ 532 h 553"/>
                <a:gd name="T80" fmla="*/ 5 w 853"/>
                <a:gd name="T81" fmla="*/ 530 h 553"/>
                <a:gd name="T82" fmla="*/ 3 w 853"/>
                <a:gd name="T83" fmla="*/ 519 h 553"/>
                <a:gd name="T84" fmla="*/ 16 w 853"/>
                <a:gd name="T85" fmla="*/ 515 h 553"/>
                <a:gd name="T86" fmla="*/ 40 w 853"/>
                <a:gd name="T87" fmla="*/ 512 h 553"/>
                <a:gd name="T88" fmla="*/ 98 w 853"/>
                <a:gd name="T89" fmla="*/ 487 h 553"/>
                <a:gd name="T90" fmla="*/ 153 w 853"/>
                <a:gd name="T91" fmla="*/ 452 h 553"/>
                <a:gd name="T92" fmla="*/ 188 w 853"/>
                <a:gd name="T93" fmla="*/ 415 h 553"/>
                <a:gd name="T94" fmla="*/ 247 w 853"/>
                <a:gd name="T95" fmla="*/ 345 h 553"/>
                <a:gd name="T96" fmla="*/ 286 w 853"/>
                <a:gd name="T97" fmla="*/ 307 h 553"/>
                <a:gd name="T98" fmla="*/ 320 w 853"/>
                <a:gd name="T99" fmla="*/ 256 h 553"/>
                <a:gd name="T100" fmla="*/ 354 w 853"/>
                <a:gd name="T101" fmla="*/ 198 h 553"/>
                <a:gd name="T102" fmla="*/ 371 w 853"/>
                <a:gd name="T103" fmla="*/ 160 h 553"/>
                <a:gd name="T104" fmla="*/ 354 w 853"/>
                <a:gd name="T105" fmla="*/ 130 h 553"/>
                <a:gd name="T106" fmla="*/ 305 w 853"/>
                <a:gd name="T107" fmla="*/ 71 h 553"/>
                <a:gd name="T108" fmla="*/ 280 w 853"/>
                <a:gd name="T109" fmla="*/ 33 h 553"/>
                <a:gd name="T110" fmla="*/ 283 w 853"/>
                <a:gd name="T111" fmla="*/ 14 h 553"/>
                <a:gd name="T112" fmla="*/ 312 w 853"/>
                <a:gd name="T113" fmla="*/ 25 h 553"/>
                <a:gd name="T114" fmla="*/ 339 w 853"/>
                <a:gd name="T115" fmla="*/ 43 h 553"/>
                <a:gd name="T116" fmla="*/ 380 w 853"/>
                <a:gd name="T117" fmla="*/ 79 h 553"/>
                <a:gd name="T118" fmla="*/ 404 w 853"/>
                <a:gd name="T119" fmla="*/ 107 h 553"/>
                <a:gd name="T120" fmla="*/ 405 w 853"/>
                <a:gd name="T121" fmla="*/ 103 h 553"/>
                <a:gd name="T122" fmla="*/ 427 w 853"/>
                <a:gd name="T123" fmla="*/ 70 h 553"/>
                <a:gd name="T124" fmla="*/ 445 w 853"/>
                <a:gd name="T125" fmla="*/ 27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53" h="553">
                  <a:moveTo>
                    <a:pt x="450" y="0"/>
                  </a:moveTo>
                  <a:lnTo>
                    <a:pt x="460" y="0"/>
                  </a:lnTo>
                  <a:lnTo>
                    <a:pt x="471" y="0"/>
                  </a:lnTo>
                  <a:lnTo>
                    <a:pt x="476" y="5"/>
                  </a:lnTo>
                  <a:lnTo>
                    <a:pt x="482" y="11"/>
                  </a:lnTo>
                  <a:lnTo>
                    <a:pt x="488" y="15"/>
                  </a:lnTo>
                  <a:lnTo>
                    <a:pt x="494" y="19"/>
                  </a:lnTo>
                  <a:lnTo>
                    <a:pt x="502" y="23"/>
                  </a:lnTo>
                  <a:lnTo>
                    <a:pt x="508" y="27"/>
                  </a:lnTo>
                  <a:lnTo>
                    <a:pt x="514" y="32"/>
                  </a:lnTo>
                  <a:lnTo>
                    <a:pt x="519" y="37"/>
                  </a:lnTo>
                  <a:lnTo>
                    <a:pt x="527" y="49"/>
                  </a:lnTo>
                  <a:lnTo>
                    <a:pt x="536" y="63"/>
                  </a:lnTo>
                  <a:lnTo>
                    <a:pt x="544" y="75"/>
                  </a:lnTo>
                  <a:lnTo>
                    <a:pt x="554" y="86"/>
                  </a:lnTo>
                  <a:lnTo>
                    <a:pt x="554" y="104"/>
                  </a:lnTo>
                  <a:lnTo>
                    <a:pt x="553" y="122"/>
                  </a:lnTo>
                  <a:lnTo>
                    <a:pt x="550" y="130"/>
                  </a:lnTo>
                  <a:lnTo>
                    <a:pt x="549" y="137"/>
                  </a:lnTo>
                  <a:lnTo>
                    <a:pt x="546" y="145"/>
                  </a:lnTo>
                  <a:lnTo>
                    <a:pt x="543" y="152"/>
                  </a:lnTo>
                  <a:lnTo>
                    <a:pt x="537" y="158"/>
                  </a:lnTo>
                  <a:lnTo>
                    <a:pt x="532" y="163"/>
                  </a:lnTo>
                  <a:lnTo>
                    <a:pt x="525" y="167"/>
                  </a:lnTo>
                  <a:lnTo>
                    <a:pt x="519" y="171"/>
                  </a:lnTo>
                  <a:lnTo>
                    <a:pt x="513" y="177"/>
                  </a:lnTo>
                  <a:lnTo>
                    <a:pt x="508" y="182"/>
                  </a:lnTo>
                  <a:lnTo>
                    <a:pt x="505" y="187"/>
                  </a:lnTo>
                  <a:lnTo>
                    <a:pt x="504" y="191"/>
                  </a:lnTo>
                  <a:lnTo>
                    <a:pt x="503" y="197"/>
                  </a:lnTo>
                  <a:lnTo>
                    <a:pt x="502" y="202"/>
                  </a:lnTo>
                  <a:lnTo>
                    <a:pt x="509" y="210"/>
                  </a:lnTo>
                  <a:lnTo>
                    <a:pt x="515" y="216"/>
                  </a:lnTo>
                  <a:lnTo>
                    <a:pt x="521" y="224"/>
                  </a:lnTo>
                  <a:lnTo>
                    <a:pt x="525" y="232"/>
                  </a:lnTo>
                  <a:lnTo>
                    <a:pt x="536" y="248"/>
                  </a:lnTo>
                  <a:lnTo>
                    <a:pt x="547" y="265"/>
                  </a:lnTo>
                  <a:lnTo>
                    <a:pt x="575" y="302"/>
                  </a:lnTo>
                  <a:lnTo>
                    <a:pt x="605" y="340"/>
                  </a:lnTo>
                  <a:lnTo>
                    <a:pt x="622" y="358"/>
                  </a:lnTo>
                  <a:lnTo>
                    <a:pt x="638" y="375"/>
                  </a:lnTo>
                  <a:lnTo>
                    <a:pt x="656" y="391"/>
                  </a:lnTo>
                  <a:lnTo>
                    <a:pt x="674" y="405"/>
                  </a:lnTo>
                  <a:lnTo>
                    <a:pt x="686" y="418"/>
                  </a:lnTo>
                  <a:lnTo>
                    <a:pt x="698" y="431"/>
                  </a:lnTo>
                  <a:lnTo>
                    <a:pt x="703" y="437"/>
                  </a:lnTo>
                  <a:lnTo>
                    <a:pt x="709" y="443"/>
                  </a:lnTo>
                  <a:lnTo>
                    <a:pt x="715" y="448"/>
                  </a:lnTo>
                  <a:lnTo>
                    <a:pt x="722" y="454"/>
                  </a:lnTo>
                  <a:lnTo>
                    <a:pt x="735" y="459"/>
                  </a:lnTo>
                  <a:lnTo>
                    <a:pt x="753" y="466"/>
                  </a:lnTo>
                  <a:lnTo>
                    <a:pt x="774" y="473"/>
                  </a:lnTo>
                  <a:lnTo>
                    <a:pt x="796" y="480"/>
                  </a:lnTo>
                  <a:lnTo>
                    <a:pt x="816" y="488"/>
                  </a:lnTo>
                  <a:lnTo>
                    <a:pt x="834" y="497"/>
                  </a:lnTo>
                  <a:lnTo>
                    <a:pt x="842" y="501"/>
                  </a:lnTo>
                  <a:lnTo>
                    <a:pt x="847" y="505"/>
                  </a:lnTo>
                  <a:lnTo>
                    <a:pt x="851" y="511"/>
                  </a:lnTo>
                  <a:lnTo>
                    <a:pt x="853" y="515"/>
                  </a:lnTo>
                  <a:lnTo>
                    <a:pt x="843" y="521"/>
                  </a:lnTo>
                  <a:lnTo>
                    <a:pt x="833" y="525"/>
                  </a:lnTo>
                  <a:lnTo>
                    <a:pt x="823" y="530"/>
                  </a:lnTo>
                  <a:lnTo>
                    <a:pt x="812" y="533"/>
                  </a:lnTo>
                  <a:lnTo>
                    <a:pt x="799" y="533"/>
                  </a:lnTo>
                  <a:lnTo>
                    <a:pt x="786" y="533"/>
                  </a:lnTo>
                  <a:lnTo>
                    <a:pt x="773" y="533"/>
                  </a:lnTo>
                  <a:lnTo>
                    <a:pt x="760" y="533"/>
                  </a:lnTo>
                  <a:lnTo>
                    <a:pt x="745" y="536"/>
                  </a:lnTo>
                  <a:lnTo>
                    <a:pt x="730" y="542"/>
                  </a:lnTo>
                  <a:lnTo>
                    <a:pt x="714" y="546"/>
                  </a:lnTo>
                  <a:lnTo>
                    <a:pt x="701" y="551"/>
                  </a:lnTo>
                  <a:lnTo>
                    <a:pt x="693" y="552"/>
                  </a:lnTo>
                  <a:lnTo>
                    <a:pt x="686" y="553"/>
                  </a:lnTo>
                  <a:lnTo>
                    <a:pt x="679" y="553"/>
                  </a:lnTo>
                  <a:lnTo>
                    <a:pt x="671" y="553"/>
                  </a:lnTo>
                  <a:lnTo>
                    <a:pt x="658" y="551"/>
                  </a:lnTo>
                  <a:lnTo>
                    <a:pt x="645" y="547"/>
                  </a:lnTo>
                  <a:lnTo>
                    <a:pt x="633" y="542"/>
                  </a:lnTo>
                  <a:lnTo>
                    <a:pt x="623" y="536"/>
                  </a:lnTo>
                  <a:lnTo>
                    <a:pt x="613" y="531"/>
                  </a:lnTo>
                  <a:lnTo>
                    <a:pt x="605" y="526"/>
                  </a:lnTo>
                  <a:lnTo>
                    <a:pt x="593" y="519"/>
                  </a:lnTo>
                  <a:lnTo>
                    <a:pt x="583" y="511"/>
                  </a:lnTo>
                  <a:lnTo>
                    <a:pt x="575" y="504"/>
                  </a:lnTo>
                  <a:lnTo>
                    <a:pt x="567" y="498"/>
                  </a:lnTo>
                  <a:lnTo>
                    <a:pt x="560" y="491"/>
                  </a:lnTo>
                  <a:lnTo>
                    <a:pt x="554" y="485"/>
                  </a:lnTo>
                  <a:lnTo>
                    <a:pt x="548" y="478"/>
                  </a:lnTo>
                  <a:lnTo>
                    <a:pt x="544" y="470"/>
                  </a:lnTo>
                  <a:lnTo>
                    <a:pt x="526" y="438"/>
                  </a:lnTo>
                  <a:lnTo>
                    <a:pt x="505" y="396"/>
                  </a:lnTo>
                  <a:lnTo>
                    <a:pt x="488" y="363"/>
                  </a:lnTo>
                  <a:lnTo>
                    <a:pt x="469" y="329"/>
                  </a:lnTo>
                  <a:lnTo>
                    <a:pt x="450" y="296"/>
                  </a:lnTo>
                  <a:lnTo>
                    <a:pt x="433" y="261"/>
                  </a:lnTo>
                  <a:lnTo>
                    <a:pt x="430" y="261"/>
                  </a:lnTo>
                  <a:lnTo>
                    <a:pt x="426" y="261"/>
                  </a:lnTo>
                  <a:lnTo>
                    <a:pt x="413" y="280"/>
                  </a:lnTo>
                  <a:lnTo>
                    <a:pt x="400" y="299"/>
                  </a:lnTo>
                  <a:lnTo>
                    <a:pt x="388" y="315"/>
                  </a:lnTo>
                  <a:lnTo>
                    <a:pt x="375" y="332"/>
                  </a:lnTo>
                  <a:lnTo>
                    <a:pt x="363" y="346"/>
                  </a:lnTo>
                  <a:lnTo>
                    <a:pt x="349" y="360"/>
                  </a:lnTo>
                  <a:lnTo>
                    <a:pt x="336" y="374"/>
                  </a:lnTo>
                  <a:lnTo>
                    <a:pt x="323" y="387"/>
                  </a:lnTo>
                  <a:lnTo>
                    <a:pt x="309" y="399"/>
                  </a:lnTo>
                  <a:lnTo>
                    <a:pt x="294" y="411"/>
                  </a:lnTo>
                  <a:lnTo>
                    <a:pt x="279" y="422"/>
                  </a:lnTo>
                  <a:lnTo>
                    <a:pt x="263" y="434"/>
                  </a:lnTo>
                  <a:lnTo>
                    <a:pt x="228" y="457"/>
                  </a:lnTo>
                  <a:lnTo>
                    <a:pt x="189" y="481"/>
                  </a:lnTo>
                  <a:lnTo>
                    <a:pt x="169" y="493"/>
                  </a:lnTo>
                  <a:lnTo>
                    <a:pt x="150" y="503"/>
                  </a:lnTo>
                  <a:lnTo>
                    <a:pt x="131" y="513"/>
                  </a:lnTo>
                  <a:lnTo>
                    <a:pt x="110" y="521"/>
                  </a:lnTo>
                  <a:lnTo>
                    <a:pt x="99" y="524"/>
                  </a:lnTo>
                  <a:lnTo>
                    <a:pt x="87" y="526"/>
                  </a:lnTo>
                  <a:lnTo>
                    <a:pt x="76" y="529"/>
                  </a:lnTo>
                  <a:lnTo>
                    <a:pt x="62" y="531"/>
                  </a:lnTo>
                  <a:lnTo>
                    <a:pt x="49" y="532"/>
                  </a:lnTo>
                  <a:lnTo>
                    <a:pt x="35" y="532"/>
                  </a:lnTo>
                  <a:lnTo>
                    <a:pt x="21" y="531"/>
                  </a:lnTo>
                  <a:lnTo>
                    <a:pt x="5" y="530"/>
                  </a:lnTo>
                  <a:lnTo>
                    <a:pt x="2" y="524"/>
                  </a:lnTo>
                  <a:lnTo>
                    <a:pt x="0" y="519"/>
                  </a:lnTo>
                  <a:lnTo>
                    <a:pt x="3" y="519"/>
                  </a:lnTo>
                  <a:lnTo>
                    <a:pt x="6" y="519"/>
                  </a:lnTo>
                  <a:lnTo>
                    <a:pt x="11" y="516"/>
                  </a:lnTo>
                  <a:lnTo>
                    <a:pt x="16" y="515"/>
                  </a:lnTo>
                  <a:lnTo>
                    <a:pt x="22" y="514"/>
                  </a:lnTo>
                  <a:lnTo>
                    <a:pt x="28" y="513"/>
                  </a:lnTo>
                  <a:lnTo>
                    <a:pt x="40" y="512"/>
                  </a:lnTo>
                  <a:lnTo>
                    <a:pt x="51" y="509"/>
                  </a:lnTo>
                  <a:lnTo>
                    <a:pt x="75" y="499"/>
                  </a:lnTo>
                  <a:lnTo>
                    <a:pt x="98" y="487"/>
                  </a:lnTo>
                  <a:lnTo>
                    <a:pt x="121" y="475"/>
                  </a:lnTo>
                  <a:lnTo>
                    <a:pt x="141" y="460"/>
                  </a:lnTo>
                  <a:lnTo>
                    <a:pt x="153" y="452"/>
                  </a:lnTo>
                  <a:lnTo>
                    <a:pt x="164" y="441"/>
                  </a:lnTo>
                  <a:lnTo>
                    <a:pt x="176" y="429"/>
                  </a:lnTo>
                  <a:lnTo>
                    <a:pt x="188" y="415"/>
                  </a:lnTo>
                  <a:lnTo>
                    <a:pt x="211" y="389"/>
                  </a:lnTo>
                  <a:lnTo>
                    <a:pt x="231" y="365"/>
                  </a:lnTo>
                  <a:lnTo>
                    <a:pt x="247" y="345"/>
                  </a:lnTo>
                  <a:lnTo>
                    <a:pt x="267" y="325"/>
                  </a:lnTo>
                  <a:lnTo>
                    <a:pt x="277" y="315"/>
                  </a:lnTo>
                  <a:lnTo>
                    <a:pt x="286" y="307"/>
                  </a:lnTo>
                  <a:lnTo>
                    <a:pt x="294" y="296"/>
                  </a:lnTo>
                  <a:lnTo>
                    <a:pt x="302" y="286"/>
                  </a:lnTo>
                  <a:lnTo>
                    <a:pt x="320" y="256"/>
                  </a:lnTo>
                  <a:lnTo>
                    <a:pt x="336" y="226"/>
                  </a:lnTo>
                  <a:lnTo>
                    <a:pt x="345" y="212"/>
                  </a:lnTo>
                  <a:lnTo>
                    <a:pt x="354" y="198"/>
                  </a:lnTo>
                  <a:lnTo>
                    <a:pt x="364" y="185"/>
                  </a:lnTo>
                  <a:lnTo>
                    <a:pt x="375" y="171"/>
                  </a:lnTo>
                  <a:lnTo>
                    <a:pt x="371" y="160"/>
                  </a:lnTo>
                  <a:lnTo>
                    <a:pt x="366" y="150"/>
                  </a:lnTo>
                  <a:lnTo>
                    <a:pt x="360" y="139"/>
                  </a:lnTo>
                  <a:lnTo>
                    <a:pt x="354" y="130"/>
                  </a:lnTo>
                  <a:lnTo>
                    <a:pt x="338" y="110"/>
                  </a:lnTo>
                  <a:lnTo>
                    <a:pt x="322" y="91"/>
                  </a:lnTo>
                  <a:lnTo>
                    <a:pt x="305" y="71"/>
                  </a:lnTo>
                  <a:lnTo>
                    <a:pt x="291" y="53"/>
                  </a:lnTo>
                  <a:lnTo>
                    <a:pt x="286" y="43"/>
                  </a:lnTo>
                  <a:lnTo>
                    <a:pt x="280" y="33"/>
                  </a:lnTo>
                  <a:lnTo>
                    <a:pt x="277" y="23"/>
                  </a:lnTo>
                  <a:lnTo>
                    <a:pt x="275" y="13"/>
                  </a:lnTo>
                  <a:lnTo>
                    <a:pt x="283" y="14"/>
                  </a:lnTo>
                  <a:lnTo>
                    <a:pt x="293" y="17"/>
                  </a:lnTo>
                  <a:lnTo>
                    <a:pt x="302" y="21"/>
                  </a:lnTo>
                  <a:lnTo>
                    <a:pt x="312" y="25"/>
                  </a:lnTo>
                  <a:lnTo>
                    <a:pt x="321" y="30"/>
                  </a:lnTo>
                  <a:lnTo>
                    <a:pt x="331" y="36"/>
                  </a:lnTo>
                  <a:lnTo>
                    <a:pt x="339" y="43"/>
                  </a:lnTo>
                  <a:lnTo>
                    <a:pt x="348" y="49"/>
                  </a:lnTo>
                  <a:lnTo>
                    <a:pt x="366" y="64"/>
                  </a:lnTo>
                  <a:lnTo>
                    <a:pt x="380" y="79"/>
                  </a:lnTo>
                  <a:lnTo>
                    <a:pt x="393" y="93"/>
                  </a:lnTo>
                  <a:lnTo>
                    <a:pt x="402" y="107"/>
                  </a:lnTo>
                  <a:lnTo>
                    <a:pt x="404" y="107"/>
                  </a:lnTo>
                  <a:lnTo>
                    <a:pt x="405" y="107"/>
                  </a:lnTo>
                  <a:lnTo>
                    <a:pt x="405" y="104"/>
                  </a:lnTo>
                  <a:lnTo>
                    <a:pt x="405" y="103"/>
                  </a:lnTo>
                  <a:lnTo>
                    <a:pt x="413" y="93"/>
                  </a:lnTo>
                  <a:lnTo>
                    <a:pt x="421" y="82"/>
                  </a:lnTo>
                  <a:lnTo>
                    <a:pt x="427" y="70"/>
                  </a:lnTo>
                  <a:lnTo>
                    <a:pt x="434" y="56"/>
                  </a:lnTo>
                  <a:lnTo>
                    <a:pt x="441" y="42"/>
                  </a:lnTo>
                  <a:lnTo>
                    <a:pt x="445" y="27"/>
                  </a:lnTo>
                  <a:lnTo>
                    <a:pt x="448" y="13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A73EAC77-9165-494F-BB8A-8C5C012CA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0051" y="4703763"/>
              <a:ext cx="284163" cy="195263"/>
            </a:xfrm>
            <a:custGeom>
              <a:avLst/>
              <a:gdLst>
                <a:gd name="T0" fmla="*/ 268 w 536"/>
                <a:gd name="T1" fmla="*/ 358 h 368"/>
                <a:gd name="T2" fmla="*/ 299 w 536"/>
                <a:gd name="T3" fmla="*/ 333 h 368"/>
                <a:gd name="T4" fmla="*/ 344 w 536"/>
                <a:gd name="T5" fmla="*/ 286 h 368"/>
                <a:gd name="T6" fmla="*/ 341 w 536"/>
                <a:gd name="T7" fmla="*/ 278 h 368"/>
                <a:gd name="T8" fmla="*/ 334 w 536"/>
                <a:gd name="T9" fmla="*/ 270 h 368"/>
                <a:gd name="T10" fmla="*/ 330 w 536"/>
                <a:gd name="T11" fmla="*/ 236 h 368"/>
                <a:gd name="T12" fmla="*/ 375 w 536"/>
                <a:gd name="T13" fmla="*/ 166 h 368"/>
                <a:gd name="T14" fmla="*/ 405 w 536"/>
                <a:gd name="T15" fmla="*/ 125 h 368"/>
                <a:gd name="T16" fmla="*/ 407 w 536"/>
                <a:gd name="T17" fmla="*/ 111 h 368"/>
                <a:gd name="T18" fmla="*/ 386 w 536"/>
                <a:gd name="T19" fmla="*/ 130 h 368"/>
                <a:gd name="T20" fmla="*/ 347 w 536"/>
                <a:gd name="T21" fmla="*/ 155 h 368"/>
                <a:gd name="T22" fmla="*/ 308 w 536"/>
                <a:gd name="T23" fmla="*/ 190 h 368"/>
                <a:gd name="T24" fmla="*/ 241 w 536"/>
                <a:gd name="T25" fmla="*/ 252 h 368"/>
                <a:gd name="T26" fmla="*/ 200 w 536"/>
                <a:gd name="T27" fmla="*/ 295 h 368"/>
                <a:gd name="T28" fmla="*/ 169 w 536"/>
                <a:gd name="T29" fmla="*/ 313 h 368"/>
                <a:gd name="T30" fmla="*/ 103 w 536"/>
                <a:gd name="T31" fmla="*/ 328 h 368"/>
                <a:gd name="T32" fmla="*/ 48 w 536"/>
                <a:gd name="T33" fmla="*/ 331 h 368"/>
                <a:gd name="T34" fmla="*/ 15 w 536"/>
                <a:gd name="T35" fmla="*/ 325 h 368"/>
                <a:gd name="T36" fmla="*/ 2 w 536"/>
                <a:gd name="T37" fmla="*/ 314 h 368"/>
                <a:gd name="T38" fmla="*/ 12 w 536"/>
                <a:gd name="T39" fmla="*/ 303 h 368"/>
                <a:gd name="T40" fmla="*/ 45 w 536"/>
                <a:gd name="T41" fmla="*/ 288 h 368"/>
                <a:gd name="T42" fmla="*/ 118 w 536"/>
                <a:gd name="T43" fmla="*/ 229 h 368"/>
                <a:gd name="T44" fmla="*/ 199 w 536"/>
                <a:gd name="T45" fmla="*/ 167 h 368"/>
                <a:gd name="T46" fmla="*/ 270 w 536"/>
                <a:gd name="T47" fmla="*/ 119 h 368"/>
                <a:gd name="T48" fmla="*/ 344 w 536"/>
                <a:gd name="T49" fmla="*/ 73 h 368"/>
                <a:gd name="T50" fmla="*/ 389 w 536"/>
                <a:gd name="T51" fmla="*/ 42 h 368"/>
                <a:gd name="T52" fmla="*/ 418 w 536"/>
                <a:gd name="T53" fmla="*/ 32 h 368"/>
                <a:gd name="T54" fmla="*/ 439 w 536"/>
                <a:gd name="T55" fmla="*/ 12 h 368"/>
                <a:gd name="T56" fmla="*/ 482 w 536"/>
                <a:gd name="T57" fmla="*/ 0 h 368"/>
                <a:gd name="T58" fmla="*/ 519 w 536"/>
                <a:gd name="T59" fmla="*/ 2 h 368"/>
                <a:gd name="T60" fmla="*/ 533 w 536"/>
                <a:gd name="T61" fmla="*/ 24 h 368"/>
                <a:gd name="T62" fmla="*/ 536 w 536"/>
                <a:gd name="T63" fmla="*/ 43 h 368"/>
                <a:gd name="T64" fmla="*/ 527 w 536"/>
                <a:gd name="T65" fmla="*/ 64 h 368"/>
                <a:gd name="T66" fmla="*/ 511 w 536"/>
                <a:gd name="T67" fmla="*/ 93 h 368"/>
                <a:gd name="T68" fmla="*/ 472 w 536"/>
                <a:gd name="T69" fmla="*/ 135 h 368"/>
                <a:gd name="T70" fmla="*/ 431 w 536"/>
                <a:gd name="T71" fmla="*/ 192 h 368"/>
                <a:gd name="T72" fmla="*/ 402 w 536"/>
                <a:gd name="T73" fmla="*/ 224 h 368"/>
                <a:gd name="T74" fmla="*/ 413 w 536"/>
                <a:gd name="T75" fmla="*/ 239 h 368"/>
                <a:gd name="T76" fmla="*/ 441 w 536"/>
                <a:gd name="T77" fmla="*/ 262 h 368"/>
                <a:gd name="T78" fmla="*/ 438 w 536"/>
                <a:gd name="T79" fmla="*/ 297 h 368"/>
                <a:gd name="T80" fmla="*/ 412 w 536"/>
                <a:gd name="T81" fmla="*/ 320 h 368"/>
                <a:gd name="T82" fmla="*/ 383 w 536"/>
                <a:gd name="T83" fmla="*/ 339 h 368"/>
                <a:gd name="T84" fmla="*/ 349 w 536"/>
                <a:gd name="T85" fmla="*/ 355 h 368"/>
                <a:gd name="T86" fmla="*/ 310 w 536"/>
                <a:gd name="T87" fmla="*/ 365 h 368"/>
                <a:gd name="T88" fmla="*/ 268 w 536"/>
                <a:gd name="T89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36" h="368">
                  <a:moveTo>
                    <a:pt x="268" y="368"/>
                  </a:moveTo>
                  <a:lnTo>
                    <a:pt x="268" y="364"/>
                  </a:lnTo>
                  <a:lnTo>
                    <a:pt x="268" y="358"/>
                  </a:lnTo>
                  <a:lnTo>
                    <a:pt x="279" y="351"/>
                  </a:lnTo>
                  <a:lnTo>
                    <a:pt x="289" y="342"/>
                  </a:lnTo>
                  <a:lnTo>
                    <a:pt x="299" y="333"/>
                  </a:lnTo>
                  <a:lnTo>
                    <a:pt x="308" y="324"/>
                  </a:lnTo>
                  <a:lnTo>
                    <a:pt x="327" y="304"/>
                  </a:lnTo>
                  <a:lnTo>
                    <a:pt x="344" y="286"/>
                  </a:lnTo>
                  <a:lnTo>
                    <a:pt x="344" y="282"/>
                  </a:lnTo>
                  <a:lnTo>
                    <a:pt x="344" y="279"/>
                  </a:lnTo>
                  <a:lnTo>
                    <a:pt x="341" y="278"/>
                  </a:lnTo>
                  <a:lnTo>
                    <a:pt x="339" y="276"/>
                  </a:lnTo>
                  <a:lnTo>
                    <a:pt x="335" y="273"/>
                  </a:lnTo>
                  <a:lnTo>
                    <a:pt x="334" y="270"/>
                  </a:lnTo>
                  <a:lnTo>
                    <a:pt x="331" y="264"/>
                  </a:lnTo>
                  <a:lnTo>
                    <a:pt x="330" y="255"/>
                  </a:lnTo>
                  <a:lnTo>
                    <a:pt x="330" y="236"/>
                  </a:lnTo>
                  <a:lnTo>
                    <a:pt x="331" y="218"/>
                  </a:lnTo>
                  <a:lnTo>
                    <a:pt x="353" y="192"/>
                  </a:lnTo>
                  <a:lnTo>
                    <a:pt x="375" y="166"/>
                  </a:lnTo>
                  <a:lnTo>
                    <a:pt x="386" y="153"/>
                  </a:lnTo>
                  <a:lnTo>
                    <a:pt x="396" y="140"/>
                  </a:lnTo>
                  <a:lnTo>
                    <a:pt x="405" y="125"/>
                  </a:lnTo>
                  <a:lnTo>
                    <a:pt x="413" y="111"/>
                  </a:lnTo>
                  <a:lnTo>
                    <a:pt x="410" y="111"/>
                  </a:lnTo>
                  <a:lnTo>
                    <a:pt x="407" y="111"/>
                  </a:lnTo>
                  <a:lnTo>
                    <a:pt x="400" y="118"/>
                  </a:lnTo>
                  <a:lnTo>
                    <a:pt x="394" y="123"/>
                  </a:lnTo>
                  <a:lnTo>
                    <a:pt x="386" y="130"/>
                  </a:lnTo>
                  <a:lnTo>
                    <a:pt x="378" y="134"/>
                  </a:lnTo>
                  <a:lnTo>
                    <a:pt x="363" y="145"/>
                  </a:lnTo>
                  <a:lnTo>
                    <a:pt x="347" y="155"/>
                  </a:lnTo>
                  <a:lnTo>
                    <a:pt x="334" y="166"/>
                  </a:lnTo>
                  <a:lnTo>
                    <a:pt x="320" y="178"/>
                  </a:lnTo>
                  <a:lnTo>
                    <a:pt x="308" y="190"/>
                  </a:lnTo>
                  <a:lnTo>
                    <a:pt x="295" y="203"/>
                  </a:lnTo>
                  <a:lnTo>
                    <a:pt x="268" y="228"/>
                  </a:lnTo>
                  <a:lnTo>
                    <a:pt x="241" y="252"/>
                  </a:lnTo>
                  <a:lnTo>
                    <a:pt x="224" y="268"/>
                  </a:lnTo>
                  <a:lnTo>
                    <a:pt x="209" y="286"/>
                  </a:lnTo>
                  <a:lnTo>
                    <a:pt x="200" y="295"/>
                  </a:lnTo>
                  <a:lnTo>
                    <a:pt x="191" y="302"/>
                  </a:lnTo>
                  <a:lnTo>
                    <a:pt x="181" y="309"/>
                  </a:lnTo>
                  <a:lnTo>
                    <a:pt x="169" y="313"/>
                  </a:lnTo>
                  <a:lnTo>
                    <a:pt x="153" y="318"/>
                  </a:lnTo>
                  <a:lnTo>
                    <a:pt x="131" y="323"/>
                  </a:lnTo>
                  <a:lnTo>
                    <a:pt x="103" y="328"/>
                  </a:lnTo>
                  <a:lnTo>
                    <a:pt x="75" y="331"/>
                  </a:lnTo>
                  <a:lnTo>
                    <a:pt x="62" y="331"/>
                  </a:lnTo>
                  <a:lnTo>
                    <a:pt x="48" y="331"/>
                  </a:lnTo>
                  <a:lnTo>
                    <a:pt x="35" y="330"/>
                  </a:lnTo>
                  <a:lnTo>
                    <a:pt x="24" y="329"/>
                  </a:lnTo>
                  <a:lnTo>
                    <a:pt x="15" y="325"/>
                  </a:lnTo>
                  <a:lnTo>
                    <a:pt x="8" y="320"/>
                  </a:lnTo>
                  <a:lnTo>
                    <a:pt x="4" y="318"/>
                  </a:lnTo>
                  <a:lnTo>
                    <a:pt x="2" y="314"/>
                  </a:lnTo>
                  <a:lnTo>
                    <a:pt x="1" y="311"/>
                  </a:lnTo>
                  <a:lnTo>
                    <a:pt x="0" y="307"/>
                  </a:lnTo>
                  <a:lnTo>
                    <a:pt x="12" y="303"/>
                  </a:lnTo>
                  <a:lnTo>
                    <a:pt x="23" y="299"/>
                  </a:lnTo>
                  <a:lnTo>
                    <a:pt x="34" y="293"/>
                  </a:lnTo>
                  <a:lnTo>
                    <a:pt x="45" y="288"/>
                  </a:lnTo>
                  <a:lnTo>
                    <a:pt x="64" y="275"/>
                  </a:lnTo>
                  <a:lnTo>
                    <a:pt x="83" y="261"/>
                  </a:lnTo>
                  <a:lnTo>
                    <a:pt x="118" y="229"/>
                  </a:lnTo>
                  <a:lnTo>
                    <a:pt x="152" y="200"/>
                  </a:lnTo>
                  <a:lnTo>
                    <a:pt x="175" y="184"/>
                  </a:lnTo>
                  <a:lnTo>
                    <a:pt x="199" y="167"/>
                  </a:lnTo>
                  <a:lnTo>
                    <a:pt x="222" y="151"/>
                  </a:lnTo>
                  <a:lnTo>
                    <a:pt x="246" y="135"/>
                  </a:lnTo>
                  <a:lnTo>
                    <a:pt x="270" y="119"/>
                  </a:lnTo>
                  <a:lnTo>
                    <a:pt x="295" y="103"/>
                  </a:lnTo>
                  <a:lnTo>
                    <a:pt x="320" y="88"/>
                  </a:lnTo>
                  <a:lnTo>
                    <a:pt x="344" y="73"/>
                  </a:lnTo>
                  <a:lnTo>
                    <a:pt x="360" y="60"/>
                  </a:lnTo>
                  <a:lnTo>
                    <a:pt x="375" y="48"/>
                  </a:lnTo>
                  <a:lnTo>
                    <a:pt x="389" y="42"/>
                  </a:lnTo>
                  <a:lnTo>
                    <a:pt x="403" y="37"/>
                  </a:lnTo>
                  <a:lnTo>
                    <a:pt x="411" y="35"/>
                  </a:lnTo>
                  <a:lnTo>
                    <a:pt x="418" y="32"/>
                  </a:lnTo>
                  <a:lnTo>
                    <a:pt x="424" y="29"/>
                  </a:lnTo>
                  <a:lnTo>
                    <a:pt x="430" y="24"/>
                  </a:lnTo>
                  <a:lnTo>
                    <a:pt x="439" y="12"/>
                  </a:lnTo>
                  <a:lnTo>
                    <a:pt x="447" y="0"/>
                  </a:lnTo>
                  <a:lnTo>
                    <a:pt x="465" y="0"/>
                  </a:lnTo>
                  <a:lnTo>
                    <a:pt x="482" y="0"/>
                  </a:lnTo>
                  <a:lnTo>
                    <a:pt x="499" y="0"/>
                  </a:lnTo>
                  <a:lnTo>
                    <a:pt x="517" y="0"/>
                  </a:lnTo>
                  <a:lnTo>
                    <a:pt x="519" y="2"/>
                  </a:lnTo>
                  <a:lnTo>
                    <a:pt x="523" y="4"/>
                  </a:lnTo>
                  <a:lnTo>
                    <a:pt x="529" y="14"/>
                  </a:lnTo>
                  <a:lnTo>
                    <a:pt x="533" y="24"/>
                  </a:lnTo>
                  <a:lnTo>
                    <a:pt x="535" y="30"/>
                  </a:lnTo>
                  <a:lnTo>
                    <a:pt x="536" y="35"/>
                  </a:lnTo>
                  <a:lnTo>
                    <a:pt x="536" y="43"/>
                  </a:lnTo>
                  <a:lnTo>
                    <a:pt x="536" y="52"/>
                  </a:lnTo>
                  <a:lnTo>
                    <a:pt x="531" y="57"/>
                  </a:lnTo>
                  <a:lnTo>
                    <a:pt x="527" y="64"/>
                  </a:lnTo>
                  <a:lnTo>
                    <a:pt x="522" y="70"/>
                  </a:lnTo>
                  <a:lnTo>
                    <a:pt x="518" y="78"/>
                  </a:lnTo>
                  <a:lnTo>
                    <a:pt x="511" y="93"/>
                  </a:lnTo>
                  <a:lnTo>
                    <a:pt x="502" y="107"/>
                  </a:lnTo>
                  <a:lnTo>
                    <a:pt x="487" y="121"/>
                  </a:lnTo>
                  <a:lnTo>
                    <a:pt x="472" y="135"/>
                  </a:lnTo>
                  <a:lnTo>
                    <a:pt x="455" y="158"/>
                  </a:lnTo>
                  <a:lnTo>
                    <a:pt x="439" y="181"/>
                  </a:lnTo>
                  <a:lnTo>
                    <a:pt x="431" y="192"/>
                  </a:lnTo>
                  <a:lnTo>
                    <a:pt x="422" y="203"/>
                  </a:lnTo>
                  <a:lnTo>
                    <a:pt x="412" y="214"/>
                  </a:lnTo>
                  <a:lnTo>
                    <a:pt x="402" y="224"/>
                  </a:lnTo>
                  <a:lnTo>
                    <a:pt x="405" y="229"/>
                  </a:lnTo>
                  <a:lnTo>
                    <a:pt x="407" y="231"/>
                  </a:lnTo>
                  <a:lnTo>
                    <a:pt x="413" y="239"/>
                  </a:lnTo>
                  <a:lnTo>
                    <a:pt x="423" y="247"/>
                  </a:lnTo>
                  <a:lnTo>
                    <a:pt x="432" y="255"/>
                  </a:lnTo>
                  <a:lnTo>
                    <a:pt x="441" y="262"/>
                  </a:lnTo>
                  <a:lnTo>
                    <a:pt x="442" y="276"/>
                  </a:lnTo>
                  <a:lnTo>
                    <a:pt x="444" y="289"/>
                  </a:lnTo>
                  <a:lnTo>
                    <a:pt x="438" y="297"/>
                  </a:lnTo>
                  <a:lnTo>
                    <a:pt x="430" y="304"/>
                  </a:lnTo>
                  <a:lnTo>
                    <a:pt x="421" y="312"/>
                  </a:lnTo>
                  <a:lnTo>
                    <a:pt x="412" y="320"/>
                  </a:lnTo>
                  <a:lnTo>
                    <a:pt x="403" y="326"/>
                  </a:lnTo>
                  <a:lnTo>
                    <a:pt x="394" y="333"/>
                  </a:lnTo>
                  <a:lnTo>
                    <a:pt x="383" y="339"/>
                  </a:lnTo>
                  <a:lnTo>
                    <a:pt x="372" y="345"/>
                  </a:lnTo>
                  <a:lnTo>
                    <a:pt x="361" y="350"/>
                  </a:lnTo>
                  <a:lnTo>
                    <a:pt x="349" y="355"/>
                  </a:lnTo>
                  <a:lnTo>
                    <a:pt x="336" y="358"/>
                  </a:lnTo>
                  <a:lnTo>
                    <a:pt x="323" y="362"/>
                  </a:lnTo>
                  <a:lnTo>
                    <a:pt x="310" y="365"/>
                  </a:lnTo>
                  <a:lnTo>
                    <a:pt x="297" y="367"/>
                  </a:lnTo>
                  <a:lnTo>
                    <a:pt x="283" y="368"/>
                  </a:lnTo>
                  <a:lnTo>
                    <a:pt x="268" y="368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9C99C2CD-4704-4566-B86B-352875918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9251" y="5010150"/>
              <a:ext cx="60325" cy="80963"/>
            </a:xfrm>
            <a:custGeom>
              <a:avLst/>
              <a:gdLst>
                <a:gd name="T0" fmla="*/ 0 w 114"/>
                <a:gd name="T1" fmla="*/ 0 h 155"/>
                <a:gd name="T2" fmla="*/ 11 w 114"/>
                <a:gd name="T3" fmla="*/ 1 h 155"/>
                <a:gd name="T4" fmla="*/ 22 w 114"/>
                <a:gd name="T5" fmla="*/ 3 h 155"/>
                <a:gd name="T6" fmla="*/ 33 w 114"/>
                <a:gd name="T7" fmla="*/ 8 h 155"/>
                <a:gd name="T8" fmla="*/ 44 w 114"/>
                <a:gd name="T9" fmla="*/ 13 h 155"/>
                <a:gd name="T10" fmla="*/ 54 w 114"/>
                <a:gd name="T11" fmla="*/ 20 h 155"/>
                <a:gd name="T12" fmla="*/ 63 w 114"/>
                <a:gd name="T13" fmla="*/ 28 h 155"/>
                <a:gd name="T14" fmla="*/ 72 w 114"/>
                <a:gd name="T15" fmla="*/ 36 h 155"/>
                <a:gd name="T16" fmla="*/ 81 w 114"/>
                <a:gd name="T17" fmla="*/ 45 h 155"/>
                <a:gd name="T18" fmla="*/ 87 w 114"/>
                <a:gd name="T19" fmla="*/ 56 h 155"/>
                <a:gd name="T20" fmla="*/ 95 w 114"/>
                <a:gd name="T21" fmla="*/ 67 h 155"/>
                <a:gd name="T22" fmla="*/ 100 w 114"/>
                <a:gd name="T23" fmla="*/ 78 h 155"/>
                <a:gd name="T24" fmla="*/ 105 w 114"/>
                <a:gd name="T25" fmla="*/ 90 h 155"/>
                <a:gd name="T26" fmla="*/ 109 w 114"/>
                <a:gd name="T27" fmla="*/ 103 h 155"/>
                <a:gd name="T28" fmla="*/ 111 w 114"/>
                <a:gd name="T29" fmla="*/ 116 h 155"/>
                <a:gd name="T30" fmla="*/ 113 w 114"/>
                <a:gd name="T31" fmla="*/ 129 h 155"/>
                <a:gd name="T32" fmla="*/ 114 w 114"/>
                <a:gd name="T33" fmla="*/ 142 h 155"/>
                <a:gd name="T34" fmla="*/ 103 w 114"/>
                <a:gd name="T35" fmla="*/ 149 h 155"/>
                <a:gd name="T36" fmla="*/ 93 w 114"/>
                <a:gd name="T37" fmla="*/ 153 h 155"/>
                <a:gd name="T38" fmla="*/ 87 w 114"/>
                <a:gd name="T39" fmla="*/ 154 h 155"/>
                <a:gd name="T40" fmla="*/ 80 w 114"/>
                <a:gd name="T41" fmla="*/ 155 h 155"/>
                <a:gd name="T42" fmla="*/ 72 w 114"/>
                <a:gd name="T43" fmla="*/ 155 h 155"/>
                <a:gd name="T44" fmla="*/ 62 w 114"/>
                <a:gd name="T45" fmla="*/ 155 h 155"/>
                <a:gd name="T46" fmla="*/ 46 w 114"/>
                <a:gd name="T47" fmla="*/ 151 h 155"/>
                <a:gd name="T48" fmla="*/ 31 w 114"/>
                <a:gd name="T49" fmla="*/ 145 h 155"/>
                <a:gd name="T50" fmla="*/ 29 w 114"/>
                <a:gd name="T51" fmla="*/ 131 h 155"/>
                <a:gd name="T52" fmla="*/ 28 w 114"/>
                <a:gd name="T53" fmla="*/ 114 h 155"/>
                <a:gd name="T54" fmla="*/ 18 w 114"/>
                <a:gd name="T55" fmla="*/ 88 h 155"/>
                <a:gd name="T56" fmla="*/ 9 w 114"/>
                <a:gd name="T57" fmla="*/ 63 h 155"/>
                <a:gd name="T58" fmla="*/ 6 w 114"/>
                <a:gd name="T59" fmla="*/ 50 h 155"/>
                <a:gd name="T60" fmla="*/ 3 w 114"/>
                <a:gd name="T61" fmla="*/ 34 h 155"/>
                <a:gd name="T62" fmla="*/ 0 w 114"/>
                <a:gd name="T63" fmla="*/ 19 h 155"/>
                <a:gd name="T64" fmla="*/ 0 w 114"/>
                <a:gd name="T6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4" h="155">
                  <a:moveTo>
                    <a:pt x="0" y="0"/>
                  </a:moveTo>
                  <a:lnTo>
                    <a:pt x="11" y="1"/>
                  </a:lnTo>
                  <a:lnTo>
                    <a:pt x="22" y="3"/>
                  </a:lnTo>
                  <a:lnTo>
                    <a:pt x="33" y="8"/>
                  </a:lnTo>
                  <a:lnTo>
                    <a:pt x="44" y="13"/>
                  </a:lnTo>
                  <a:lnTo>
                    <a:pt x="54" y="20"/>
                  </a:lnTo>
                  <a:lnTo>
                    <a:pt x="63" y="28"/>
                  </a:lnTo>
                  <a:lnTo>
                    <a:pt x="72" y="36"/>
                  </a:lnTo>
                  <a:lnTo>
                    <a:pt x="81" y="45"/>
                  </a:lnTo>
                  <a:lnTo>
                    <a:pt x="87" y="56"/>
                  </a:lnTo>
                  <a:lnTo>
                    <a:pt x="95" y="67"/>
                  </a:lnTo>
                  <a:lnTo>
                    <a:pt x="100" y="78"/>
                  </a:lnTo>
                  <a:lnTo>
                    <a:pt x="105" y="90"/>
                  </a:lnTo>
                  <a:lnTo>
                    <a:pt x="109" y="103"/>
                  </a:lnTo>
                  <a:lnTo>
                    <a:pt x="111" y="116"/>
                  </a:lnTo>
                  <a:lnTo>
                    <a:pt x="113" y="129"/>
                  </a:lnTo>
                  <a:lnTo>
                    <a:pt x="114" y="142"/>
                  </a:lnTo>
                  <a:lnTo>
                    <a:pt x="103" y="149"/>
                  </a:lnTo>
                  <a:lnTo>
                    <a:pt x="93" y="153"/>
                  </a:lnTo>
                  <a:lnTo>
                    <a:pt x="87" y="154"/>
                  </a:lnTo>
                  <a:lnTo>
                    <a:pt x="80" y="155"/>
                  </a:lnTo>
                  <a:lnTo>
                    <a:pt x="72" y="155"/>
                  </a:lnTo>
                  <a:lnTo>
                    <a:pt x="62" y="155"/>
                  </a:lnTo>
                  <a:lnTo>
                    <a:pt x="46" y="151"/>
                  </a:lnTo>
                  <a:lnTo>
                    <a:pt x="31" y="145"/>
                  </a:lnTo>
                  <a:lnTo>
                    <a:pt x="29" y="131"/>
                  </a:lnTo>
                  <a:lnTo>
                    <a:pt x="28" y="114"/>
                  </a:lnTo>
                  <a:lnTo>
                    <a:pt x="18" y="88"/>
                  </a:lnTo>
                  <a:lnTo>
                    <a:pt x="9" y="63"/>
                  </a:lnTo>
                  <a:lnTo>
                    <a:pt x="6" y="50"/>
                  </a:lnTo>
                  <a:lnTo>
                    <a:pt x="3" y="34"/>
                  </a:lnTo>
                  <a:lnTo>
                    <a:pt x="0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0AAFF6AD-E9D9-4893-8466-195AC4E14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2588" y="5132388"/>
              <a:ext cx="33338" cy="55563"/>
            </a:xfrm>
            <a:custGeom>
              <a:avLst/>
              <a:gdLst>
                <a:gd name="T0" fmla="*/ 0 w 65"/>
                <a:gd name="T1" fmla="*/ 0 h 107"/>
                <a:gd name="T2" fmla="*/ 9 w 65"/>
                <a:gd name="T3" fmla="*/ 0 h 107"/>
                <a:gd name="T4" fmla="*/ 18 w 65"/>
                <a:gd name="T5" fmla="*/ 0 h 107"/>
                <a:gd name="T6" fmla="*/ 35 w 65"/>
                <a:gd name="T7" fmla="*/ 19 h 107"/>
                <a:gd name="T8" fmla="*/ 51 w 65"/>
                <a:gd name="T9" fmla="*/ 35 h 107"/>
                <a:gd name="T10" fmla="*/ 54 w 65"/>
                <a:gd name="T11" fmla="*/ 41 h 107"/>
                <a:gd name="T12" fmla="*/ 56 w 65"/>
                <a:gd name="T13" fmla="*/ 45 h 107"/>
                <a:gd name="T14" fmla="*/ 59 w 65"/>
                <a:gd name="T15" fmla="*/ 51 h 107"/>
                <a:gd name="T16" fmla="*/ 62 w 65"/>
                <a:gd name="T17" fmla="*/ 57 h 107"/>
                <a:gd name="T18" fmla="*/ 63 w 65"/>
                <a:gd name="T19" fmla="*/ 65 h 107"/>
                <a:gd name="T20" fmla="*/ 64 w 65"/>
                <a:gd name="T21" fmla="*/ 73 h 107"/>
                <a:gd name="T22" fmla="*/ 65 w 65"/>
                <a:gd name="T23" fmla="*/ 82 h 107"/>
                <a:gd name="T24" fmla="*/ 65 w 65"/>
                <a:gd name="T25" fmla="*/ 92 h 107"/>
                <a:gd name="T26" fmla="*/ 56 w 65"/>
                <a:gd name="T27" fmla="*/ 99 h 107"/>
                <a:gd name="T28" fmla="*/ 48 w 65"/>
                <a:gd name="T29" fmla="*/ 107 h 107"/>
                <a:gd name="T30" fmla="*/ 37 w 65"/>
                <a:gd name="T31" fmla="*/ 107 h 107"/>
                <a:gd name="T32" fmla="*/ 27 w 65"/>
                <a:gd name="T33" fmla="*/ 106 h 107"/>
                <a:gd name="T34" fmla="*/ 19 w 65"/>
                <a:gd name="T35" fmla="*/ 104 h 107"/>
                <a:gd name="T36" fmla="*/ 10 w 65"/>
                <a:gd name="T37" fmla="*/ 103 h 107"/>
                <a:gd name="T38" fmla="*/ 8 w 65"/>
                <a:gd name="T39" fmla="*/ 92 h 107"/>
                <a:gd name="T40" fmla="*/ 7 w 65"/>
                <a:gd name="T41" fmla="*/ 79 h 107"/>
                <a:gd name="T42" fmla="*/ 9 w 65"/>
                <a:gd name="T43" fmla="*/ 75 h 107"/>
                <a:gd name="T44" fmla="*/ 11 w 65"/>
                <a:gd name="T45" fmla="*/ 70 h 107"/>
                <a:gd name="T46" fmla="*/ 12 w 65"/>
                <a:gd name="T47" fmla="*/ 65 h 107"/>
                <a:gd name="T48" fmla="*/ 12 w 65"/>
                <a:gd name="T49" fmla="*/ 60 h 107"/>
                <a:gd name="T50" fmla="*/ 12 w 65"/>
                <a:gd name="T51" fmla="*/ 49 h 107"/>
                <a:gd name="T52" fmla="*/ 10 w 65"/>
                <a:gd name="T53" fmla="*/ 38 h 107"/>
                <a:gd name="T54" fmla="*/ 3 w 65"/>
                <a:gd name="T55" fmla="*/ 19 h 107"/>
                <a:gd name="T56" fmla="*/ 0 w 65"/>
                <a:gd name="T5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5" h="107">
                  <a:moveTo>
                    <a:pt x="0" y="0"/>
                  </a:moveTo>
                  <a:lnTo>
                    <a:pt x="9" y="0"/>
                  </a:lnTo>
                  <a:lnTo>
                    <a:pt x="18" y="0"/>
                  </a:lnTo>
                  <a:lnTo>
                    <a:pt x="35" y="19"/>
                  </a:lnTo>
                  <a:lnTo>
                    <a:pt x="51" y="35"/>
                  </a:lnTo>
                  <a:lnTo>
                    <a:pt x="54" y="41"/>
                  </a:lnTo>
                  <a:lnTo>
                    <a:pt x="56" y="45"/>
                  </a:lnTo>
                  <a:lnTo>
                    <a:pt x="59" y="51"/>
                  </a:lnTo>
                  <a:lnTo>
                    <a:pt x="62" y="57"/>
                  </a:lnTo>
                  <a:lnTo>
                    <a:pt x="63" y="65"/>
                  </a:lnTo>
                  <a:lnTo>
                    <a:pt x="64" y="73"/>
                  </a:lnTo>
                  <a:lnTo>
                    <a:pt x="65" y="82"/>
                  </a:lnTo>
                  <a:lnTo>
                    <a:pt x="65" y="92"/>
                  </a:lnTo>
                  <a:lnTo>
                    <a:pt x="56" y="99"/>
                  </a:lnTo>
                  <a:lnTo>
                    <a:pt x="48" y="107"/>
                  </a:lnTo>
                  <a:lnTo>
                    <a:pt x="37" y="107"/>
                  </a:lnTo>
                  <a:lnTo>
                    <a:pt x="27" y="106"/>
                  </a:lnTo>
                  <a:lnTo>
                    <a:pt x="19" y="104"/>
                  </a:lnTo>
                  <a:lnTo>
                    <a:pt x="10" y="103"/>
                  </a:lnTo>
                  <a:lnTo>
                    <a:pt x="8" y="92"/>
                  </a:lnTo>
                  <a:lnTo>
                    <a:pt x="7" y="79"/>
                  </a:lnTo>
                  <a:lnTo>
                    <a:pt x="9" y="75"/>
                  </a:lnTo>
                  <a:lnTo>
                    <a:pt x="11" y="70"/>
                  </a:lnTo>
                  <a:lnTo>
                    <a:pt x="12" y="65"/>
                  </a:lnTo>
                  <a:lnTo>
                    <a:pt x="12" y="60"/>
                  </a:lnTo>
                  <a:lnTo>
                    <a:pt x="12" y="49"/>
                  </a:lnTo>
                  <a:lnTo>
                    <a:pt x="10" y="38"/>
                  </a:lnTo>
                  <a:lnTo>
                    <a:pt x="3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025F8CF0-2CB6-4CBC-BFD4-7520B33C1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1626" y="5172075"/>
              <a:ext cx="398463" cy="150813"/>
            </a:xfrm>
            <a:custGeom>
              <a:avLst/>
              <a:gdLst>
                <a:gd name="T0" fmla="*/ 17 w 754"/>
                <a:gd name="T1" fmla="*/ 1 h 286"/>
                <a:gd name="T2" fmla="*/ 51 w 754"/>
                <a:gd name="T3" fmla="*/ 10 h 286"/>
                <a:gd name="T4" fmla="*/ 103 w 754"/>
                <a:gd name="T5" fmla="*/ 27 h 286"/>
                <a:gd name="T6" fmla="*/ 167 w 754"/>
                <a:gd name="T7" fmla="*/ 45 h 286"/>
                <a:gd name="T8" fmla="*/ 215 w 754"/>
                <a:gd name="T9" fmla="*/ 54 h 286"/>
                <a:gd name="T10" fmla="*/ 247 w 754"/>
                <a:gd name="T11" fmla="*/ 60 h 286"/>
                <a:gd name="T12" fmla="*/ 297 w 754"/>
                <a:gd name="T13" fmla="*/ 77 h 286"/>
                <a:gd name="T14" fmla="*/ 369 w 754"/>
                <a:gd name="T15" fmla="*/ 101 h 286"/>
                <a:gd name="T16" fmla="*/ 440 w 754"/>
                <a:gd name="T17" fmla="*/ 124 h 286"/>
                <a:gd name="T18" fmla="*/ 514 w 754"/>
                <a:gd name="T19" fmla="*/ 145 h 286"/>
                <a:gd name="T20" fmla="*/ 562 w 754"/>
                <a:gd name="T21" fmla="*/ 157 h 286"/>
                <a:gd name="T22" fmla="*/ 585 w 754"/>
                <a:gd name="T23" fmla="*/ 158 h 286"/>
                <a:gd name="T24" fmla="*/ 622 w 754"/>
                <a:gd name="T25" fmla="*/ 157 h 286"/>
                <a:gd name="T26" fmla="*/ 675 w 754"/>
                <a:gd name="T27" fmla="*/ 152 h 286"/>
                <a:gd name="T28" fmla="*/ 727 w 754"/>
                <a:gd name="T29" fmla="*/ 145 h 286"/>
                <a:gd name="T30" fmla="*/ 752 w 754"/>
                <a:gd name="T31" fmla="*/ 152 h 286"/>
                <a:gd name="T32" fmla="*/ 752 w 754"/>
                <a:gd name="T33" fmla="*/ 164 h 286"/>
                <a:gd name="T34" fmla="*/ 738 w 754"/>
                <a:gd name="T35" fmla="*/ 177 h 286"/>
                <a:gd name="T36" fmla="*/ 713 w 754"/>
                <a:gd name="T37" fmla="*/ 195 h 286"/>
                <a:gd name="T38" fmla="*/ 682 w 754"/>
                <a:gd name="T39" fmla="*/ 209 h 286"/>
                <a:gd name="T40" fmla="*/ 657 w 754"/>
                <a:gd name="T41" fmla="*/ 214 h 286"/>
                <a:gd name="T42" fmla="*/ 641 w 754"/>
                <a:gd name="T43" fmla="*/ 220 h 286"/>
                <a:gd name="T44" fmla="*/ 618 w 754"/>
                <a:gd name="T45" fmla="*/ 235 h 286"/>
                <a:gd name="T46" fmla="*/ 578 w 754"/>
                <a:gd name="T47" fmla="*/ 271 h 286"/>
                <a:gd name="T48" fmla="*/ 548 w 754"/>
                <a:gd name="T49" fmla="*/ 286 h 286"/>
                <a:gd name="T50" fmla="*/ 517 w 754"/>
                <a:gd name="T51" fmla="*/ 281 h 286"/>
                <a:gd name="T52" fmla="*/ 491 w 754"/>
                <a:gd name="T53" fmla="*/ 274 h 286"/>
                <a:gd name="T54" fmla="*/ 466 w 754"/>
                <a:gd name="T55" fmla="*/ 263 h 286"/>
                <a:gd name="T56" fmla="*/ 436 w 754"/>
                <a:gd name="T57" fmla="*/ 243 h 286"/>
                <a:gd name="T58" fmla="*/ 396 w 754"/>
                <a:gd name="T59" fmla="*/ 213 h 286"/>
                <a:gd name="T60" fmla="*/ 350 w 754"/>
                <a:gd name="T61" fmla="*/ 183 h 286"/>
                <a:gd name="T62" fmla="*/ 297 w 754"/>
                <a:gd name="T63" fmla="*/ 155 h 286"/>
                <a:gd name="T64" fmla="*/ 241 w 754"/>
                <a:gd name="T65" fmla="*/ 130 h 286"/>
                <a:gd name="T66" fmla="*/ 184 w 754"/>
                <a:gd name="T67" fmla="*/ 104 h 286"/>
                <a:gd name="T68" fmla="*/ 110 w 754"/>
                <a:gd name="T69" fmla="*/ 77 h 286"/>
                <a:gd name="T70" fmla="*/ 51 w 754"/>
                <a:gd name="T71" fmla="*/ 55 h 286"/>
                <a:gd name="T72" fmla="*/ 31 w 754"/>
                <a:gd name="T73" fmla="*/ 43 h 286"/>
                <a:gd name="T74" fmla="*/ 15 w 754"/>
                <a:gd name="T75" fmla="*/ 28 h 286"/>
                <a:gd name="T76" fmla="*/ 4 w 754"/>
                <a:gd name="T77" fmla="*/ 1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54" h="286">
                  <a:moveTo>
                    <a:pt x="0" y="0"/>
                  </a:moveTo>
                  <a:lnTo>
                    <a:pt x="17" y="1"/>
                  </a:lnTo>
                  <a:lnTo>
                    <a:pt x="33" y="5"/>
                  </a:lnTo>
                  <a:lnTo>
                    <a:pt x="51" y="10"/>
                  </a:lnTo>
                  <a:lnTo>
                    <a:pt x="68" y="15"/>
                  </a:lnTo>
                  <a:lnTo>
                    <a:pt x="103" y="27"/>
                  </a:lnTo>
                  <a:lnTo>
                    <a:pt x="134" y="37"/>
                  </a:lnTo>
                  <a:lnTo>
                    <a:pt x="167" y="45"/>
                  </a:lnTo>
                  <a:lnTo>
                    <a:pt x="199" y="50"/>
                  </a:lnTo>
                  <a:lnTo>
                    <a:pt x="215" y="54"/>
                  </a:lnTo>
                  <a:lnTo>
                    <a:pt x="230" y="57"/>
                  </a:lnTo>
                  <a:lnTo>
                    <a:pt x="247" y="60"/>
                  </a:lnTo>
                  <a:lnTo>
                    <a:pt x="262" y="65"/>
                  </a:lnTo>
                  <a:lnTo>
                    <a:pt x="297" y="77"/>
                  </a:lnTo>
                  <a:lnTo>
                    <a:pt x="332" y="89"/>
                  </a:lnTo>
                  <a:lnTo>
                    <a:pt x="369" y="101"/>
                  </a:lnTo>
                  <a:lnTo>
                    <a:pt x="404" y="112"/>
                  </a:lnTo>
                  <a:lnTo>
                    <a:pt x="440" y="124"/>
                  </a:lnTo>
                  <a:lnTo>
                    <a:pt x="477" y="135"/>
                  </a:lnTo>
                  <a:lnTo>
                    <a:pt x="514" y="145"/>
                  </a:lnTo>
                  <a:lnTo>
                    <a:pt x="551" y="155"/>
                  </a:lnTo>
                  <a:lnTo>
                    <a:pt x="562" y="157"/>
                  </a:lnTo>
                  <a:lnTo>
                    <a:pt x="573" y="158"/>
                  </a:lnTo>
                  <a:lnTo>
                    <a:pt x="585" y="158"/>
                  </a:lnTo>
                  <a:lnTo>
                    <a:pt x="597" y="158"/>
                  </a:lnTo>
                  <a:lnTo>
                    <a:pt x="622" y="157"/>
                  </a:lnTo>
                  <a:lnTo>
                    <a:pt x="649" y="155"/>
                  </a:lnTo>
                  <a:lnTo>
                    <a:pt x="675" y="152"/>
                  </a:lnTo>
                  <a:lnTo>
                    <a:pt x="702" y="147"/>
                  </a:lnTo>
                  <a:lnTo>
                    <a:pt x="727" y="145"/>
                  </a:lnTo>
                  <a:lnTo>
                    <a:pt x="750" y="144"/>
                  </a:lnTo>
                  <a:lnTo>
                    <a:pt x="752" y="152"/>
                  </a:lnTo>
                  <a:lnTo>
                    <a:pt x="754" y="161"/>
                  </a:lnTo>
                  <a:lnTo>
                    <a:pt x="752" y="164"/>
                  </a:lnTo>
                  <a:lnTo>
                    <a:pt x="750" y="168"/>
                  </a:lnTo>
                  <a:lnTo>
                    <a:pt x="738" y="177"/>
                  </a:lnTo>
                  <a:lnTo>
                    <a:pt x="726" y="187"/>
                  </a:lnTo>
                  <a:lnTo>
                    <a:pt x="713" y="195"/>
                  </a:lnTo>
                  <a:lnTo>
                    <a:pt x="699" y="203"/>
                  </a:lnTo>
                  <a:lnTo>
                    <a:pt x="682" y="209"/>
                  </a:lnTo>
                  <a:lnTo>
                    <a:pt x="665" y="212"/>
                  </a:lnTo>
                  <a:lnTo>
                    <a:pt x="657" y="214"/>
                  </a:lnTo>
                  <a:lnTo>
                    <a:pt x="649" y="216"/>
                  </a:lnTo>
                  <a:lnTo>
                    <a:pt x="641" y="220"/>
                  </a:lnTo>
                  <a:lnTo>
                    <a:pt x="633" y="223"/>
                  </a:lnTo>
                  <a:lnTo>
                    <a:pt x="618" y="235"/>
                  </a:lnTo>
                  <a:lnTo>
                    <a:pt x="598" y="253"/>
                  </a:lnTo>
                  <a:lnTo>
                    <a:pt x="578" y="271"/>
                  </a:lnTo>
                  <a:lnTo>
                    <a:pt x="564" y="286"/>
                  </a:lnTo>
                  <a:lnTo>
                    <a:pt x="548" y="286"/>
                  </a:lnTo>
                  <a:lnTo>
                    <a:pt x="531" y="283"/>
                  </a:lnTo>
                  <a:lnTo>
                    <a:pt x="517" y="281"/>
                  </a:lnTo>
                  <a:lnTo>
                    <a:pt x="503" y="278"/>
                  </a:lnTo>
                  <a:lnTo>
                    <a:pt x="491" y="274"/>
                  </a:lnTo>
                  <a:lnTo>
                    <a:pt x="478" y="269"/>
                  </a:lnTo>
                  <a:lnTo>
                    <a:pt x="466" y="263"/>
                  </a:lnTo>
                  <a:lnTo>
                    <a:pt x="455" y="257"/>
                  </a:lnTo>
                  <a:lnTo>
                    <a:pt x="436" y="243"/>
                  </a:lnTo>
                  <a:lnTo>
                    <a:pt x="416" y="228"/>
                  </a:lnTo>
                  <a:lnTo>
                    <a:pt x="396" y="213"/>
                  </a:lnTo>
                  <a:lnTo>
                    <a:pt x="375" y="199"/>
                  </a:lnTo>
                  <a:lnTo>
                    <a:pt x="350" y="183"/>
                  </a:lnTo>
                  <a:lnTo>
                    <a:pt x="323" y="169"/>
                  </a:lnTo>
                  <a:lnTo>
                    <a:pt x="297" y="155"/>
                  </a:lnTo>
                  <a:lnTo>
                    <a:pt x="270" y="142"/>
                  </a:lnTo>
                  <a:lnTo>
                    <a:pt x="241" y="130"/>
                  </a:lnTo>
                  <a:lnTo>
                    <a:pt x="212" y="116"/>
                  </a:lnTo>
                  <a:lnTo>
                    <a:pt x="184" y="104"/>
                  </a:lnTo>
                  <a:lnTo>
                    <a:pt x="155" y="92"/>
                  </a:lnTo>
                  <a:lnTo>
                    <a:pt x="110" y="77"/>
                  </a:lnTo>
                  <a:lnTo>
                    <a:pt x="62" y="60"/>
                  </a:lnTo>
                  <a:lnTo>
                    <a:pt x="51" y="55"/>
                  </a:lnTo>
                  <a:lnTo>
                    <a:pt x="41" y="49"/>
                  </a:lnTo>
                  <a:lnTo>
                    <a:pt x="31" y="43"/>
                  </a:lnTo>
                  <a:lnTo>
                    <a:pt x="22" y="36"/>
                  </a:lnTo>
                  <a:lnTo>
                    <a:pt x="15" y="28"/>
                  </a:lnTo>
                  <a:lnTo>
                    <a:pt x="8" y="20"/>
                  </a:lnTo>
                  <a:lnTo>
                    <a:pt x="4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D4E883DD-D3F5-45DB-B263-99F98B5ABB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8626" y="4889500"/>
              <a:ext cx="233363" cy="312738"/>
            </a:xfrm>
            <a:custGeom>
              <a:avLst/>
              <a:gdLst>
                <a:gd name="T0" fmla="*/ 84 w 441"/>
                <a:gd name="T1" fmla="*/ 225 h 593"/>
                <a:gd name="T2" fmla="*/ 100 w 441"/>
                <a:gd name="T3" fmla="*/ 222 h 593"/>
                <a:gd name="T4" fmla="*/ 158 w 441"/>
                <a:gd name="T5" fmla="*/ 140 h 593"/>
                <a:gd name="T6" fmla="*/ 228 w 441"/>
                <a:gd name="T7" fmla="*/ 65 h 593"/>
                <a:gd name="T8" fmla="*/ 299 w 441"/>
                <a:gd name="T9" fmla="*/ 16 h 593"/>
                <a:gd name="T10" fmla="*/ 372 w 441"/>
                <a:gd name="T11" fmla="*/ 1 h 593"/>
                <a:gd name="T12" fmla="*/ 412 w 441"/>
                <a:gd name="T13" fmla="*/ 4 h 593"/>
                <a:gd name="T14" fmla="*/ 436 w 441"/>
                <a:gd name="T15" fmla="*/ 24 h 593"/>
                <a:gd name="T16" fmla="*/ 441 w 441"/>
                <a:gd name="T17" fmla="*/ 47 h 593"/>
                <a:gd name="T18" fmla="*/ 422 w 441"/>
                <a:gd name="T19" fmla="*/ 93 h 593"/>
                <a:gd name="T20" fmla="*/ 389 w 441"/>
                <a:gd name="T21" fmla="*/ 153 h 593"/>
                <a:gd name="T22" fmla="*/ 364 w 441"/>
                <a:gd name="T23" fmla="*/ 236 h 593"/>
                <a:gd name="T24" fmla="*/ 359 w 441"/>
                <a:gd name="T25" fmla="*/ 295 h 593"/>
                <a:gd name="T26" fmla="*/ 337 w 441"/>
                <a:gd name="T27" fmla="*/ 425 h 593"/>
                <a:gd name="T28" fmla="*/ 321 w 441"/>
                <a:gd name="T29" fmla="*/ 556 h 593"/>
                <a:gd name="T30" fmla="*/ 305 w 441"/>
                <a:gd name="T31" fmla="*/ 585 h 593"/>
                <a:gd name="T32" fmla="*/ 266 w 441"/>
                <a:gd name="T33" fmla="*/ 585 h 593"/>
                <a:gd name="T34" fmla="*/ 237 w 441"/>
                <a:gd name="T35" fmla="*/ 540 h 593"/>
                <a:gd name="T36" fmla="*/ 222 w 441"/>
                <a:gd name="T37" fmla="*/ 529 h 593"/>
                <a:gd name="T38" fmla="*/ 204 w 441"/>
                <a:gd name="T39" fmla="*/ 547 h 593"/>
                <a:gd name="T40" fmla="*/ 173 w 441"/>
                <a:gd name="T41" fmla="*/ 558 h 593"/>
                <a:gd name="T42" fmla="*/ 158 w 441"/>
                <a:gd name="T43" fmla="*/ 530 h 593"/>
                <a:gd name="T44" fmla="*/ 167 w 441"/>
                <a:gd name="T45" fmla="*/ 494 h 593"/>
                <a:gd name="T46" fmla="*/ 162 w 441"/>
                <a:gd name="T47" fmla="*/ 404 h 593"/>
                <a:gd name="T48" fmla="*/ 142 w 441"/>
                <a:gd name="T49" fmla="*/ 407 h 593"/>
                <a:gd name="T50" fmla="*/ 111 w 441"/>
                <a:gd name="T51" fmla="*/ 392 h 593"/>
                <a:gd name="T52" fmla="*/ 133 w 441"/>
                <a:gd name="T53" fmla="*/ 339 h 593"/>
                <a:gd name="T54" fmla="*/ 163 w 441"/>
                <a:gd name="T55" fmla="*/ 261 h 593"/>
                <a:gd name="T56" fmla="*/ 155 w 441"/>
                <a:gd name="T57" fmla="*/ 241 h 593"/>
                <a:gd name="T58" fmla="*/ 159 w 441"/>
                <a:gd name="T59" fmla="*/ 234 h 593"/>
                <a:gd name="T60" fmla="*/ 181 w 441"/>
                <a:gd name="T61" fmla="*/ 219 h 593"/>
                <a:gd name="T62" fmla="*/ 190 w 441"/>
                <a:gd name="T63" fmla="*/ 190 h 593"/>
                <a:gd name="T64" fmla="*/ 173 w 441"/>
                <a:gd name="T65" fmla="*/ 197 h 593"/>
                <a:gd name="T66" fmla="*/ 119 w 441"/>
                <a:gd name="T67" fmla="*/ 283 h 593"/>
                <a:gd name="T68" fmla="*/ 93 w 441"/>
                <a:gd name="T69" fmla="*/ 346 h 593"/>
                <a:gd name="T70" fmla="*/ 88 w 441"/>
                <a:gd name="T71" fmla="*/ 385 h 593"/>
                <a:gd name="T72" fmla="*/ 98 w 441"/>
                <a:gd name="T73" fmla="*/ 435 h 593"/>
                <a:gd name="T74" fmla="*/ 98 w 441"/>
                <a:gd name="T75" fmla="*/ 466 h 593"/>
                <a:gd name="T76" fmla="*/ 77 w 441"/>
                <a:gd name="T77" fmla="*/ 494 h 593"/>
                <a:gd name="T78" fmla="*/ 31 w 441"/>
                <a:gd name="T79" fmla="*/ 486 h 593"/>
                <a:gd name="T80" fmla="*/ 7 w 441"/>
                <a:gd name="T81" fmla="*/ 451 h 593"/>
                <a:gd name="T82" fmla="*/ 0 w 441"/>
                <a:gd name="T83" fmla="*/ 410 h 593"/>
                <a:gd name="T84" fmla="*/ 17 w 441"/>
                <a:gd name="T85" fmla="*/ 328 h 593"/>
                <a:gd name="T86" fmla="*/ 42 w 441"/>
                <a:gd name="T87" fmla="*/ 245 h 593"/>
                <a:gd name="T88" fmla="*/ 59 w 441"/>
                <a:gd name="T89" fmla="*/ 200 h 593"/>
                <a:gd name="T90" fmla="*/ 79 w 441"/>
                <a:gd name="T91" fmla="*/ 185 h 593"/>
                <a:gd name="T92" fmla="*/ 312 w 441"/>
                <a:gd name="T93" fmla="*/ 62 h 593"/>
                <a:gd name="T94" fmla="*/ 254 w 441"/>
                <a:gd name="T95" fmla="*/ 107 h 593"/>
                <a:gd name="T96" fmla="*/ 213 w 441"/>
                <a:gd name="T97" fmla="*/ 146 h 593"/>
                <a:gd name="T98" fmla="*/ 226 w 441"/>
                <a:gd name="T99" fmla="*/ 164 h 593"/>
                <a:gd name="T100" fmla="*/ 241 w 441"/>
                <a:gd name="T101" fmla="*/ 249 h 593"/>
                <a:gd name="T102" fmla="*/ 279 w 441"/>
                <a:gd name="T103" fmla="*/ 266 h 593"/>
                <a:gd name="T104" fmla="*/ 306 w 441"/>
                <a:gd name="T105" fmla="*/ 256 h 593"/>
                <a:gd name="T106" fmla="*/ 326 w 441"/>
                <a:gd name="T107" fmla="*/ 172 h 593"/>
                <a:gd name="T108" fmla="*/ 344 w 441"/>
                <a:gd name="T109" fmla="*/ 90 h 593"/>
                <a:gd name="T110" fmla="*/ 337 w 441"/>
                <a:gd name="T111" fmla="*/ 53 h 593"/>
                <a:gd name="T112" fmla="*/ 284 w 441"/>
                <a:gd name="T113" fmla="*/ 326 h 593"/>
                <a:gd name="T114" fmla="*/ 250 w 441"/>
                <a:gd name="T115" fmla="*/ 363 h 593"/>
                <a:gd name="T116" fmla="*/ 228 w 441"/>
                <a:gd name="T117" fmla="*/ 473 h 593"/>
                <a:gd name="T118" fmla="*/ 254 w 441"/>
                <a:gd name="T119" fmla="*/ 516 h 593"/>
                <a:gd name="T120" fmla="*/ 272 w 441"/>
                <a:gd name="T121" fmla="*/ 513 h 593"/>
                <a:gd name="T122" fmla="*/ 274 w 441"/>
                <a:gd name="T123" fmla="*/ 483 h 593"/>
                <a:gd name="T124" fmla="*/ 289 w 441"/>
                <a:gd name="T125" fmla="*/ 364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1" h="593">
                  <a:moveTo>
                    <a:pt x="86" y="184"/>
                  </a:moveTo>
                  <a:lnTo>
                    <a:pt x="86" y="197"/>
                  </a:lnTo>
                  <a:lnTo>
                    <a:pt x="85" y="212"/>
                  </a:lnTo>
                  <a:lnTo>
                    <a:pt x="84" y="225"/>
                  </a:lnTo>
                  <a:lnTo>
                    <a:pt x="82" y="239"/>
                  </a:lnTo>
                  <a:lnTo>
                    <a:pt x="85" y="239"/>
                  </a:lnTo>
                  <a:lnTo>
                    <a:pt x="86" y="239"/>
                  </a:lnTo>
                  <a:lnTo>
                    <a:pt x="100" y="222"/>
                  </a:lnTo>
                  <a:lnTo>
                    <a:pt x="117" y="198"/>
                  </a:lnTo>
                  <a:lnTo>
                    <a:pt x="133" y="174"/>
                  </a:lnTo>
                  <a:lnTo>
                    <a:pt x="145" y="158"/>
                  </a:lnTo>
                  <a:lnTo>
                    <a:pt x="158" y="140"/>
                  </a:lnTo>
                  <a:lnTo>
                    <a:pt x="174" y="122"/>
                  </a:lnTo>
                  <a:lnTo>
                    <a:pt x="191" y="102"/>
                  </a:lnTo>
                  <a:lnTo>
                    <a:pt x="209" y="83"/>
                  </a:lnTo>
                  <a:lnTo>
                    <a:pt x="228" y="65"/>
                  </a:lnTo>
                  <a:lnTo>
                    <a:pt x="247" y="49"/>
                  </a:lnTo>
                  <a:lnTo>
                    <a:pt x="266" y="34"/>
                  </a:lnTo>
                  <a:lnTo>
                    <a:pt x="286" y="22"/>
                  </a:lnTo>
                  <a:lnTo>
                    <a:pt x="299" y="16"/>
                  </a:lnTo>
                  <a:lnTo>
                    <a:pt x="317" y="11"/>
                  </a:lnTo>
                  <a:lnTo>
                    <a:pt x="337" y="5"/>
                  </a:lnTo>
                  <a:lnTo>
                    <a:pt x="359" y="1"/>
                  </a:lnTo>
                  <a:lnTo>
                    <a:pt x="372" y="1"/>
                  </a:lnTo>
                  <a:lnTo>
                    <a:pt x="383" y="0"/>
                  </a:lnTo>
                  <a:lnTo>
                    <a:pt x="392" y="1"/>
                  </a:lnTo>
                  <a:lnTo>
                    <a:pt x="403" y="2"/>
                  </a:lnTo>
                  <a:lnTo>
                    <a:pt x="412" y="4"/>
                  </a:lnTo>
                  <a:lnTo>
                    <a:pt x="421" y="8"/>
                  </a:lnTo>
                  <a:lnTo>
                    <a:pt x="429" y="13"/>
                  </a:lnTo>
                  <a:lnTo>
                    <a:pt x="434" y="19"/>
                  </a:lnTo>
                  <a:lnTo>
                    <a:pt x="436" y="24"/>
                  </a:lnTo>
                  <a:lnTo>
                    <a:pt x="439" y="28"/>
                  </a:lnTo>
                  <a:lnTo>
                    <a:pt x="441" y="33"/>
                  </a:lnTo>
                  <a:lnTo>
                    <a:pt x="441" y="37"/>
                  </a:lnTo>
                  <a:lnTo>
                    <a:pt x="441" y="47"/>
                  </a:lnTo>
                  <a:lnTo>
                    <a:pt x="439" y="57"/>
                  </a:lnTo>
                  <a:lnTo>
                    <a:pt x="434" y="68"/>
                  </a:lnTo>
                  <a:lnTo>
                    <a:pt x="429" y="80"/>
                  </a:lnTo>
                  <a:lnTo>
                    <a:pt x="422" y="93"/>
                  </a:lnTo>
                  <a:lnTo>
                    <a:pt x="414" y="106"/>
                  </a:lnTo>
                  <a:lnTo>
                    <a:pt x="406" y="122"/>
                  </a:lnTo>
                  <a:lnTo>
                    <a:pt x="398" y="137"/>
                  </a:lnTo>
                  <a:lnTo>
                    <a:pt x="389" y="153"/>
                  </a:lnTo>
                  <a:lnTo>
                    <a:pt x="381" y="172"/>
                  </a:lnTo>
                  <a:lnTo>
                    <a:pt x="375" y="192"/>
                  </a:lnTo>
                  <a:lnTo>
                    <a:pt x="369" y="213"/>
                  </a:lnTo>
                  <a:lnTo>
                    <a:pt x="364" y="236"/>
                  </a:lnTo>
                  <a:lnTo>
                    <a:pt x="362" y="259"/>
                  </a:lnTo>
                  <a:lnTo>
                    <a:pt x="361" y="271"/>
                  </a:lnTo>
                  <a:lnTo>
                    <a:pt x="359" y="283"/>
                  </a:lnTo>
                  <a:lnTo>
                    <a:pt x="359" y="295"/>
                  </a:lnTo>
                  <a:lnTo>
                    <a:pt x="358" y="307"/>
                  </a:lnTo>
                  <a:lnTo>
                    <a:pt x="351" y="346"/>
                  </a:lnTo>
                  <a:lnTo>
                    <a:pt x="344" y="385"/>
                  </a:lnTo>
                  <a:lnTo>
                    <a:pt x="337" y="425"/>
                  </a:lnTo>
                  <a:lnTo>
                    <a:pt x="331" y="462"/>
                  </a:lnTo>
                  <a:lnTo>
                    <a:pt x="325" y="504"/>
                  </a:lnTo>
                  <a:lnTo>
                    <a:pt x="322" y="546"/>
                  </a:lnTo>
                  <a:lnTo>
                    <a:pt x="321" y="556"/>
                  </a:lnTo>
                  <a:lnTo>
                    <a:pt x="318" y="565"/>
                  </a:lnTo>
                  <a:lnTo>
                    <a:pt x="314" y="572"/>
                  </a:lnTo>
                  <a:lnTo>
                    <a:pt x="310" y="579"/>
                  </a:lnTo>
                  <a:lnTo>
                    <a:pt x="305" y="585"/>
                  </a:lnTo>
                  <a:lnTo>
                    <a:pt x="298" y="589"/>
                  </a:lnTo>
                  <a:lnTo>
                    <a:pt x="289" y="592"/>
                  </a:lnTo>
                  <a:lnTo>
                    <a:pt x="279" y="593"/>
                  </a:lnTo>
                  <a:lnTo>
                    <a:pt x="266" y="585"/>
                  </a:lnTo>
                  <a:lnTo>
                    <a:pt x="255" y="575"/>
                  </a:lnTo>
                  <a:lnTo>
                    <a:pt x="247" y="561"/>
                  </a:lnTo>
                  <a:lnTo>
                    <a:pt x="241" y="547"/>
                  </a:lnTo>
                  <a:lnTo>
                    <a:pt x="237" y="540"/>
                  </a:lnTo>
                  <a:lnTo>
                    <a:pt x="232" y="535"/>
                  </a:lnTo>
                  <a:lnTo>
                    <a:pt x="230" y="533"/>
                  </a:lnTo>
                  <a:lnTo>
                    <a:pt x="225" y="530"/>
                  </a:lnTo>
                  <a:lnTo>
                    <a:pt x="222" y="529"/>
                  </a:lnTo>
                  <a:lnTo>
                    <a:pt x="217" y="528"/>
                  </a:lnTo>
                  <a:lnTo>
                    <a:pt x="214" y="535"/>
                  </a:lnTo>
                  <a:lnTo>
                    <a:pt x="210" y="541"/>
                  </a:lnTo>
                  <a:lnTo>
                    <a:pt x="204" y="547"/>
                  </a:lnTo>
                  <a:lnTo>
                    <a:pt x="198" y="551"/>
                  </a:lnTo>
                  <a:lnTo>
                    <a:pt x="190" y="555"/>
                  </a:lnTo>
                  <a:lnTo>
                    <a:pt x="181" y="557"/>
                  </a:lnTo>
                  <a:lnTo>
                    <a:pt x="173" y="558"/>
                  </a:lnTo>
                  <a:lnTo>
                    <a:pt x="162" y="559"/>
                  </a:lnTo>
                  <a:lnTo>
                    <a:pt x="158" y="548"/>
                  </a:lnTo>
                  <a:lnTo>
                    <a:pt x="155" y="535"/>
                  </a:lnTo>
                  <a:lnTo>
                    <a:pt x="158" y="530"/>
                  </a:lnTo>
                  <a:lnTo>
                    <a:pt x="162" y="525"/>
                  </a:lnTo>
                  <a:lnTo>
                    <a:pt x="164" y="518"/>
                  </a:lnTo>
                  <a:lnTo>
                    <a:pt x="165" y="511"/>
                  </a:lnTo>
                  <a:lnTo>
                    <a:pt x="167" y="494"/>
                  </a:lnTo>
                  <a:lnTo>
                    <a:pt x="168" y="475"/>
                  </a:lnTo>
                  <a:lnTo>
                    <a:pt x="167" y="438"/>
                  </a:lnTo>
                  <a:lnTo>
                    <a:pt x="165" y="404"/>
                  </a:lnTo>
                  <a:lnTo>
                    <a:pt x="162" y="404"/>
                  </a:lnTo>
                  <a:lnTo>
                    <a:pt x="158" y="404"/>
                  </a:lnTo>
                  <a:lnTo>
                    <a:pt x="154" y="406"/>
                  </a:lnTo>
                  <a:lnTo>
                    <a:pt x="147" y="407"/>
                  </a:lnTo>
                  <a:lnTo>
                    <a:pt x="142" y="407"/>
                  </a:lnTo>
                  <a:lnTo>
                    <a:pt x="135" y="407"/>
                  </a:lnTo>
                  <a:lnTo>
                    <a:pt x="123" y="404"/>
                  </a:lnTo>
                  <a:lnTo>
                    <a:pt x="114" y="401"/>
                  </a:lnTo>
                  <a:lnTo>
                    <a:pt x="111" y="392"/>
                  </a:lnTo>
                  <a:lnTo>
                    <a:pt x="110" y="380"/>
                  </a:lnTo>
                  <a:lnTo>
                    <a:pt x="117" y="371"/>
                  </a:lnTo>
                  <a:lnTo>
                    <a:pt x="124" y="357"/>
                  </a:lnTo>
                  <a:lnTo>
                    <a:pt x="133" y="339"/>
                  </a:lnTo>
                  <a:lnTo>
                    <a:pt x="142" y="318"/>
                  </a:lnTo>
                  <a:lnTo>
                    <a:pt x="150" y="297"/>
                  </a:lnTo>
                  <a:lnTo>
                    <a:pt x="157" y="278"/>
                  </a:lnTo>
                  <a:lnTo>
                    <a:pt x="163" y="261"/>
                  </a:lnTo>
                  <a:lnTo>
                    <a:pt x="165" y="249"/>
                  </a:lnTo>
                  <a:lnTo>
                    <a:pt x="161" y="246"/>
                  </a:lnTo>
                  <a:lnTo>
                    <a:pt x="157" y="244"/>
                  </a:lnTo>
                  <a:lnTo>
                    <a:pt x="155" y="241"/>
                  </a:lnTo>
                  <a:lnTo>
                    <a:pt x="154" y="239"/>
                  </a:lnTo>
                  <a:lnTo>
                    <a:pt x="154" y="237"/>
                  </a:lnTo>
                  <a:lnTo>
                    <a:pt x="156" y="235"/>
                  </a:lnTo>
                  <a:lnTo>
                    <a:pt x="159" y="234"/>
                  </a:lnTo>
                  <a:lnTo>
                    <a:pt x="164" y="231"/>
                  </a:lnTo>
                  <a:lnTo>
                    <a:pt x="172" y="228"/>
                  </a:lnTo>
                  <a:lnTo>
                    <a:pt x="177" y="224"/>
                  </a:lnTo>
                  <a:lnTo>
                    <a:pt x="181" y="219"/>
                  </a:lnTo>
                  <a:lnTo>
                    <a:pt x="185" y="215"/>
                  </a:lnTo>
                  <a:lnTo>
                    <a:pt x="188" y="207"/>
                  </a:lnTo>
                  <a:lnTo>
                    <a:pt x="189" y="200"/>
                  </a:lnTo>
                  <a:lnTo>
                    <a:pt x="190" y="190"/>
                  </a:lnTo>
                  <a:lnTo>
                    <a:pt x="189" y="177"/>
                  </a:lnTo>
                  <a:lnTo>
                    <a:pt x="188" y="177"/>
                  </a:lnTo>
                  <a:lnTo>
                    <a:pt x="186" y="177"/>
                  </a:lnTo>
                  <a:lnTo>
                    <a:pt x="173" y="197"/>
                  </a:lnTo>
                  <a:lnTo>
                    <a:pt x="158" y="218"/>
                  </a:lnTo>
                  <a:lnTo>
                    <a:pt x="145" y="239"/>
                  </a:lnTo>
                  <a:lnTo>
                    <a:pt x="132" y="261"/>
                  </a:lnTo>
                  <a:lnTo>
                    <a:pt x="119" y="283"/>
                  </a:lnTo>
                  <a:lnTo>
                    <a:pt x="108" y="307"/>
                  </a:lnTo>
                  <a:lnTo>
                    <a:pt x="102" y="319"/>
                  </a:lnTo>
                  <a:lnTo>
                    <a:pt x="98" y="333"/>
                  </a:lnTo>
                  <a:lnTo>
                    <a:pt x="93" y="346"/>
                  </a:lnTo>
                  <a:lnTo>
                    <a:pt x="90" y="359"/>
                  </a:lnTo>
                  <a:lnTo>
                    <a:pt x="88" y="368"/>
                  </a:lnTo>
                  <a:lnTo>
                    <a:pt x="88" y="377"/>
                  </a:lnTo>
                  <a:lnTo>
                    <a:pt x="88" y="385"/>
                  </a:lnTo>
                  <a:lnTo>
                    <a:pt x="89" y="394"/>
                  </a:lnTo>
                  <a:lnTo>
                    <a:pt x="92" y="411"/>
                  </a:lnTo>
                  <a:lnTo>
                    <a:pt x="97" y="427"/>
                  </a:lnTo>
                  <a:lnTo>
                    <a:pt x="98" y="435"/>
                  </a:lnTo>
                  <a:lnTo>
                    <a:pt x="99" y="442"/>
                  </a:lnTo>
                  <a:lnTo>
                    <a:pt x="100" y="450"/>
                  </a:lnTo>
                  <a:lnTo>
                    <a:pt x="100" y="458"/>
                  </a:lnTo>
                  <a:lnTo>
                    <a:pt x="98" y="466"/>
                  </a:lnTo>
                  <a:lnTo>
                    <a:pt x="96" y="474"/>
                  </a:lnTo>
                  <a:lnTo>
                    <a:pt x="92" y="482"/>
                  </a:lnTo>
                  <a:lnTo>
                    <a:pt x="86" y="490"/>
                  </a:lnTo>
                  <a:lnTo>
                    <a:pt x="77" y="494"/>
                  </a:lnTo>
                  <a:lnTo>
                    <a:pt x="66" y="497"/>
                  </a:lnTo>
                  <a:lnTo>
                    <a:pt x="54" y="500"/>
                  </a:lnTo>
                  <a:lnTo>
                    <a:pt x="42" y="501"/>
                  </a:lnTo>
                  <a:lnTo>
                    <a:pt x="31" y="486"/>
                  </a:lnTo>
                  <a:lnTo>
                    <a:pt x="20" y="474"/>
                  </a:lnTo>
                  <a:lnTo>
                    <a:pt x="15" y="467"/>
                  </a:lnTo>
                  <a:lnTo>
                    <a:pt x="11" y="459"/>
                  </a:lnTo>
                  <a:lnTo>
                    <a:pt x="7" y="451"/>
                  </a:lnTo>
                  <a:lnTo>
                    <a:pt x="3" y="441"/>
                  </a:lnTo>
                  <a:lnTo>
                    <a:pt x="1" y="432"/>
                  </a:lnTo>
                  <a:lnTo>
                    <a:pt x="0" y="421"/>
                  </a:lnTo>
                  <a:lnTo>
                    <a:pt x="0" y="410"/>
                  </a:lnTo>
                  <a:lnTo>
                    <a:pt x="1" y="399"/>
                  </a:lnTo>
                  <a:lnTo>
                    <a:pt x="4" y="374"/>
                  </a:lnTo>
                  <a:lnTo>
                    <a:pt x="10" y="351"/>
                  </a:lnTo>
                  <a:lnTo>
                    <a:pt x="17" y="328"/>
                  </a:lnTo>
                  <a:lnTo>
                    <a:pt x="23" y="307"/>
                  </a:lnTo>
                  <a:lnTo>
                    <a:pt x="30" y="289"/>
                  </a:lnTo>
                  <a:lnTo>
                    <a:pt x="35" y="273"/>
                  </a:lnTo>
                  <a:lnTo>
                    <a:pt x="42" y="245"/>
                  </a:lnTo>
                  <a:lnTo>
                    <a:pt x="50" y="217"/>
                  </a:lnTo>
                  <a:lnTo>
                    <a:pt x="53" y="211"/>
                  </a:lnTo>
                  <a:lnTo>
                    <a:pt x="55" y="205"/>
                  </a:lnTo>
                  <a:lnTo>
                    <a:pt x="59" y="200"/>
                  </a:lnTo>
                  <a:lnTo>
                    <a:pt x="63" y="195"/>
                  </a:lnTo>
                  <a:lnTo>
                    <a:pt x="68" y="191"/>
                  </a:lnTo>
                  <a:lnTo>
                    <a:pt x="73" y="187"/>
                  </a:lnTo>
                  <a:lnTo>
                    <a:pt x="79" y="185"/>
                  </a:lnTo>
                  <a:lnTo>
                    <a:pt x="86" y="184"/>
                  </a:lnTo>
                  <a:close/>
                  <a:moveTo>
                    <a:pt x="331" y="50"/>
                  </a:moveTo>
                  <a:lnTo>
                    <a:pt x="322" y="57"/>
                  </a:lnTo>
                  <a:lnTo>
                    <a:pt x="312" y="62"/>
                  </a:lnTo>
                  <a:lnTo>
                    <a:pt x="302" y="68"/>
                  </a:lnTo>
                  <a:lnTo>
                    <a:pt x="292" y="73"/>
                  </a:lnTo>
                  <a:lnTo>
                    <a:pt x="273" y="90"/>
                  </a:lnTo>
                  <a:lnTo>
                    <a:pt x="254" y="107"/>
                  </a:lnTo>
                  <a:lnTo>
                    <a:pt x="234" y="124"/>
                  </a:lnTo>
                  <a:lnTo>
                    <a:pt x="213" y="139"/>
                  </a:lnTo>
                  <a:lnTo>
                    <a:pt x="213" y="142"/>
                  </a:lnTo>
                  <a:lnTo>
                    <a:pt x="213" y="146"/>
                  </a:lnTo>
                  <a:lnTo>
                    <a:pt x="218" y="149"/>
                  </a:lnTo>
                  <a:lnTo>
                    <a:pt x="221" y="153"/>
                  </a:lnTo>
                  <a:lnTo>
                    <a:pt x="224" y="159"/>
                  </a:lnTo>
                  <a:lnTo>
                    <a:pt x="226" y="164"/>
                  </a:lnTo>
                  <a:lnTo>
                    <a:pt x="231" y="178"/>
                  </a:lnTo>
                  <a:lnTo>
                    <a:pt x="233" y="192"/>
                  </a:lnTo>
                  <a:lnTo>
                    <a:pt x="237" y="223"/>
                  </a:lnTo>
                  <a:lnTo>
                    <a:pt x="241" y="249"/>
                  </a:lnTo>
                  <a:lnTo>
                    <a:pt x="255" y="252"/>
                  </a:lnTo>
                  <a:lnTo>
                    <a:pt x="266" y="257"/>
                  </a:lnTo>
                  <a:lnTo>
                    <a:pt x="274" y="260"/>
                  </a:lnTo>
                  <a:lnTo>
                    <a:pt x="279" y="266"/>
                  </a:lnTo>
                  <a:lnTo>
                    <a:pt x="288" y="278"/>
                  </a:lnTo>
                  <a:lnTo>
                    <a:pt x="300" y="297"/>
                  </a:lnTo>
                  <a:lnTo>
                    <a:pt x="302" y="277"/>
                  </a:lnTo>
                  <a:lnTo>
                    <a:pt x="306" y="256"/>
                  </a:lnTo>
                  <a:lnTo>
                    <a:pt x="310" y="234"/>
                  </a:lnTo>
                  <a:lnTo>
                    <a:pt x="315" y="214"/>
                  </a:lnTo>
                  <a:lnTo>
                    <a:pt x="321" y="193"/>
                  </a:lnTo>
                  <a:lnTo>
                    <a:pt x="326" y="172"/>
                  </a:lnTo>
                  <a:lnTo>
                    <a:pt x="332" y="152"/>
                  </a:lnTo>
                  <a:lnTo>
                    <a:pt x="337" y="133"/>
                  </a:lnTo>
                  <a:lnTo>
                    <a:pt x="342" y="112"/>
                  </a:lnTo>
                  <a:lnTo>
                    <a:pt x="344" y="90"/>
                  </a:lnTo>
                  <a:lnTo>
                    <a:pt x="344" y="79"/>
                  </a:lnTo>
                  <a:lnTo>
                    <a:pt x="343" y="69"/>
                  </a:lnTo>
                  <a:lnTo>
                    <a:pt x="341" y="60"/>
                  </a:lnTo>
                  <a:lnTo>
                    <a:pt x="337" y="53"/>
                  </a:lnTo>
                  <a:lnTo>
                    <a:pt x="335" y="51"/>
                  </a:lnTo>
                  <a:lnTo>
                    <a:pt x="331" y="50"/>
                  </a:lnTo>
                  <a:close/>
                  <a:moveTo>
                    <a:pt x="289" y="318"/>
                  </a:moveTo>
                  <a:lnTo>
                    <a:pt x="284" y="326"/>
                  </a:lnTo>
                  <a:lnTo>
                    <a:pt x="277" y="334"/>
                  </a:lnTo>
                  <a:lnTo>
                    <a:pt x="270" y="341"/>
                  </a:lnTo>
                  <a:lnTo>
                    <a:pt x="264" y="349"/>
                  </a:lnTo>
                  <a:lnTo>
                    <a:pt x="250" y="363"/>
                  </a:lnTo>
                  <a:lnTo>
                    <a:pt x="234" y="377"/>
                  </a:lnTo>
                  <a:lnTo>
                    <a:pt x="232" y="410"/>
                  </a:lnTo>
                  <a:lnTo>
                    <a:pt x="229" y="441"/>
                  </a:lnTo>
                  <a:lnTo>
                    <a:pt x="228" y="473"/>
                  </a:lnTo>
                  <a:lnTo>
                    <a:pt x="228" y="504"/>
                  </a:lnTo>
                  <a:lnTo>
                    <a:pt x="236" y="508"/>
                  </a:lnTo>
                  <a:lnTo>
                    <a:pt x="248" y="514"/>
                  </a:lnTo>
                  <a:lnTo>
                    <a:pt x="254" y="516"/>
                  </a:lnTo>
                  <a:lnTo>
                    <a:pt x="261" y="518"/>
                  </a:lnTo>
                  <a:lnTo>
                    <a:pt x="265" y="518"/>
                  </a:lnTo>
                  <a:lnTo>
                    <a:pt x="268" y="517"/>
                  </a:lnTo>
                  <a:lnTo>
                    <a:pt x="272" y="513"/>
                  </a:lnTo>
                  <a:lnTo>
                    <a:pt x="273" y="507"/>
                  </a:lnTo>
                  <a:lnTo>
                    <a:pt x="274" y="502"/>
                  </a:lnTo>
                  <a:lnTo>
                    <a:pt x="274" y="496"/>
                  </a:lnTo>
                  <a:lnTo>
                    <a:pt x="274" y="483"/>
                  </a:lnTo>
                  <a:lnTo>
                    <a:pt x="276" y="469"/>
                  </a:lnTo>
                  <a:lnTo>
                    <a:pt x="280" y="437"/>
                  </a:lnTo>
                  <a:lnTo>
                    <a:pt x="287" y="389"/>
                  </a:lnTo>
                  <a:lnTo>
                    <a:pt x="289" y="364"/>
                  </a:lnTo>
                  <a:lnTo>
                    <a:pt x="290" y="342"/>
                  </a:lnTo>
                  <a:lnTo>
                    <a:pt x="290" y="327"/>
                  </a:lnTo>
                  <a:lnTo>
                    <a:pt x="289" y="318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692B25C3-F760-421B-8C31-729DD7341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9388" y="4808538"/>
              <a:ext cx="57150" cy="98425"/>
            </a:xfrm>
            <a:custGeom>
              <a:avLst/>
              <a:gdLst>
                <a:gd name="T0" fmla="*/ 0 w 109"/>
                <a:gd name="T1" fmla="*/ 0 h 187"/>
                <a:gd name="T2" fmla="*/ 5 w 109"/>
                <a:gd name="T3" fmla="*/ 0 h 187"/>
                <a:gd name="T4" fmla="*/ 12 w 109"/>
                <a:gd name="T5" fmla="*/ 0 h 187"/>
                <a:gd name="T6" fmla="*/ 22 w 109"/>
                <a:gd name="T7" fmla="*/ 11 h 187"/>
                <a:gd name="T8" fmla="*/ 33 w 109"/>
                <a:gd name="T9" fmla="*/ 23 h 187"/>
                <a:gd name="T10" fmla="*/ 45 w 109"/>
                <a:gd name="T11" fmla="*/ 34 h 187"/>
                <a:gd name="T12" fmla="*/ 58 w 109"/>
                <a:gd name="T13" fmla="*/ 46 h 187"/>
                <a:gd name="T14" fmla="*/ 70 w 109"/>
                <a:gd name="T15" fmla="*/ 58 h 187"/>
                <a:gd name="T16" fmla="*/ 82 w 109"/>
                <a:gd name="T17" fmla="*/ 70 h 187"/>
                <a:gd name="T18" fmla="*/ 91 w 109"/>
                <a:gd name="T19" fmla="*/ 82 h 187"/>
                <a:gd name="T20" fmla="*/ 99 w 109"/>
                <a:gd name="T21" fmla="*/ 94 h 187"/>
                <a:gd name="T22" fmla="*/ 102 w 109"/>
                <a:gd name="T23" fmla="*/ 102 h 187"/>
                <a:gd name="T24" fmla="*/ 104 w 109"/>
                <a:gd name="T25" fmla="*/ 110 h 187"/>
                <a:gd name="T26" fmla="*/ 106 w 109"/>
                <a:gd name="T27" fmla="*/ 118 h 187"/>
                <a:gd name="T28" fmla="*/ 108 w 109"/>
                <a:gd name="T29" fmla="*/ 128 h 187"/>
                <a:gd name="T30" fmla="*/ 109 w 109"/>
                <a:gd name="T31" fmla="*/ 137 h 187"/>
                <a:gd name="T32" fmla="*/ 108 w 109"/>
                <a:gd name="T33" fmla="*/ 146 h 187"/>
                <a:gd name="T34" fmla="*/ 105 w 109"/>
                <a:gd name="T35" fmla="*/ 154 h 187"/>
                <a:gd name="T36" fmla="*/ 102 w 109"/>
                <a:gd name="T37" fmla="*/ 160 h 187"/>
                <a:gd name="T38" fmla="*/ 99 w 109"/>
                <a:gd name="T39" fmla="*/ 168 h 187"/>
                <a:gd name="T40" fmla="*/ 94 w 109"/>
                <a:gd name="T41" fmla="*/ 176 h 187"/>
                <a:gd name="T42" fmla="*/ 91 w 109"/>
                <a:gd name="T43" fmla="*/ 178 h 187"/>
                <a:gd name="T44" fmla="*/ 88 w 109"/>
                <a:gd name="T45" fmla="*/ 180 h 187"/>
                <a:gd name="T46" fmla="*/ 84 w 109"/>
                <a:gd name="T47" fmla="*/ 182 h 187"/>
                <a:gd name="T48" fmla="*/ 80 w 109"/>
                <a:gd name="T49" fmla="*/ 184 h 187"/>
                <a:gd name="T50" fmla="*/ 76 w 109"/>
                <a:gd name="T51" fmla="*/ 186 h 187"/>
                <a:gd name="T52" fmla="*/ 72 w 109"/>
                <a:gd name="T53" fmla="*/ 187 h 187"/>
                <a:gd name="T54" fmla="*/ 68 w 109"/>
                <a:gd name="T55" fmla="*/ 187 h 187"/>
                <a:gd name="T56" fmla="*/ 64 w 109"/>
                <a:gd name="T57" fmla="*/ 187 h 187"/>
                <a:gd name="T58" fmla="*/ 55 w 109"/>
                <a:gd name="T59" fmla="*/ 186 h 187"/>
                <a:gd name="T60" fmla="*/ 47 w 109"/>
                <a:gd name="T61" fmla="*/ 184 h 187"/>
                <a:gd name="T62" fmla="*/ 37 w 109"/>
                <a:gd name="T63" fmla="*/ 166 h 187"/>
                <a:gd name="T64" fmla="*/ 28 w 109"/>
                <a:gd name="T65" fmla="*/ 146 h 187"/>
                <a:gd name="T66" fmla="*/ 21 w 109"/>
                <a:gd name="T67" fmla="*/ 123 h 187"/>
                <a:gd name="T68" fmla="*/ 14 w 109"/>
                <a:gd name="T69" fmla="*/ 100 h 187"/>
                <a:gd name="T70" fmla="*/ 9 w 109"/>
                <a:gd name="T71" fmla="*/ 75 h 187"/>
                <a:gd name="T72" fmla="*/ 4 w 109"/>
                <a:gd name="T73" fmla="*/ 49 h 187"/>
                <a:gd name="T74" fmla="*/ 1 w 109"/>
                <a:gd name="T75" fmla="*/ 24 h 187"/>
                <a:gd name="T76" fmla="*/ 0 w 109"/>
                <a:gd name="T77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9" h="187">
                  <a:moveTo>
                    <a:pt x="0" y="0"/>
                  </a:moveTo>
                  <a:lnTo>
                    <a:pt x="5" y="0"/>
                  </a:lnTo>
                  <a:lnTo>
                    <a:pt x="12" y="0"/>
                  </a:lnTo>
                  <a:lnTo>
                    <a:pt x="22" y="11"/>
                  </a:lnTo>
                  <a:lnTo>
                    <a:pt x="33" y="23"/>
                  </a:lnTo>
                  <a:lnTo>
                    <a:pt x="45" y="34"/>
                  </a:lnTo>
                  <a:lnTo>
                    <a:pt x="58" y="46"/>
                  </a:lnTo>
                  <a:lnTo>
                    <a:pt x="70" y="58"/>
                  </a:lnTo>
                  <a:lnTo>
                    <a:pt x="82" y="70"/>
                  </a:lnTo>
                  <a:lnTo>
                    <a:pt x="91" y="82"/>
                  </a:lnTo>
                  <a:lnTo>
                    <a:pt x="99" y="94"/>
                  </a:lnTo>
                  <a:lnTo>
                    <a:pt x="102" y="102"/>
                  </a:lnTo>
                  <a:lnTo>
                    <a:pt x="104" y="110"/>
                  </a:lnTo>
                  <a:lnTo>
                    <a:pt x="106" y="118"/>
                  </a:lnTo>
                  <a:lnTo>
                    <a:pt x="108" y="128"/>
                  </a:lnTo>
                  <a:lnTo>
                    <a:pt x="109" y="137"/>
                  </a:lnTo>
                  <a:lnTo>
                    <a:pt x="108" y="146"/>
                  </a:lnTo>
                  <a:lnTo>
                    <a:pt x="105" y="154"/>
                  </a:lnTo>
                  <a:lnTo>
                    <a:pt x="102" y="160"/>
                  </a:lnTo>
                  <a:lnTo>
                    <a:pt x="99" y="168"/>
                  </a:lnTo>
                  <a:lnTo>
                    <a:pt x="94" y="176"/>
                  </a:lnTo>
                  <a:lnTo>
                    <a:pt x="91" y="178"/>
                  </a:lnTo>
                  <a:lnTo>
                    <a:pt x="88" y="180"/>
                  </a:lnTo>
                  <a:lnTo>
                    <a:pt x="84" y="182"/>
                  </a:lnTo>
                  <a:lnTo>
                    <a:pt x="80" y="184"/>
                  </a:lnTo>
                  <a:lnTo>
                    <a:pt x="76" y="186"/>
                  </a:lnTo>
                  <a:lnTo>
                    <a:pt x="72" y="187"/>
                  </a:lnTo>
                  <a:lnTo>
                    <a:pt x="68" y="187"/>
                  </a:lnTo>
                  <a:lnTo>
                    <a:pt x="64" y="187"/>
                  </a:lnTo>
                  <a:lnTo>
                    <a:pt x="55" y="186"/>
                  </a:lnTo>
                  <a:lnTo>
                    <a:pt x="47" y="184"/>
                  </a:lnTo>
                  <a:lnTo>
                    <a:pt x="37" y="166"/>
                  </a:lnTo>
                  <a:lnTo>
                    <a:pt x="28" y="146"/>
                  </a:lnTo>
                  <a:lnTo>
                    <a:pt x="21" y="123"/>
                  </a:lnTo>
                  <a:lnTo>
                    <a:pt x="14" y="100"/>
                  </a:lnTo>
                  <a:lnTo>
                    <a:pt x="9" y="75"/>
                  </a:lnTo>
                  <a:lnTo>
                    <a:pt x="4" y="49"/>
                  </a:lnTo>
                  <a:lnTo>
                    <a:pt x="1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4C71ED8D-14F2-4FAF-A54F-E7AE3C098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003800"/>
              <a:ext cx="131763" cy="60325"/>
            </a:xfrm>
            <a:custGeom>
              <a:avLst/>
              <a:gdLst>
                <a:gd name="T0" fmla="*/ 0 w 247"/>
                <a:gd name="T1" fmla="*/ 45 h 113"/>
                <a:gd name="T2" fmla="*/ 37 w 247"/>
                <a:gd name="T3" fmla="*/ 45 h 113"/>
                <a:gd name="T4" fmla="*/ 72 w 247"/>
                <a:gd name="T5" fmla="*/ 44 h 113"/>
                <a:gd name="T6" fmla="*/ 90 w 247"/>
                <a:gd name="T7" fmla="*/ 43 h 113"/>
                <a:gd name="T8" fmla="*/ 106 w 247"/>
                <a:gd name="T9" fmla="*/ 40 h 113"/>
                <a:gd name="T10" fmla="*/ 122 w 247"/>
                <a:gd name="T11" fmla="*/ 35 h 113"/>
                <a:gd name="T12" fmla="*/ 138 w 247"/>
                <a:gd name="T13" fmla="*/ 31 h 113"/>
                <a:gd name="T14" fmla="*/ 151 w 247"/>
                <a:gd name="T15" fmla="*/ 23 h 113"/>
                <a:gd name="T16" fmla="*/ 163 w 247"/>
                <a:gd name="T17" fmla="*/ 15 h 113"/>
                <a:gd name="T18" fmla="*/ 169 w 247"/>
                <a:gd name="T19" fmla="*/ 10 h 113"/>
                <a:gd name="T20" fmla="*/ 176 w 247"/>
                <a:gd name="T21" fmla="*/ 6 h 113"/>
                <a:gd name="T22" fmla="*/ 182 w 247"/>
                <a:gd name="T23" fmla="*/ 2 h 113"/>
                <a:gd name="T24" fmla="*/ 190 w 247"/>
                <a:gd name="T25" fmla="*/ 0 h 113"/>
                <a:gd name="T26" fmla="*/ 201 w 247"/>
                <a:gd name="T27" fmla="*/ 0 h 113"/>
                <a:gd name="T28" fmla="*/ 214 w 247"/>
                <a:gd name="T29" fmla="*/ 1 h 113"/>
                <a:gd name="T30" fmla="*/ 228 w 247"/>
                <a:gd name="T31" fmla="*/ 2 h 113"/>
                <a:gd name="T32" fmla="*/ 244 w 247"/>
                <a:gd name="T33" fmla="*/ 4 h 113"/>
                <a:gd name="T34" fmla="*/ 246 w 247"/>
                <a:gd name="T35" fmla="*/ 9 h 113"/>
                <a:gd name="T36" fmla="*/ 247 w 247"/>
                <a:gd name="T37" fmla="*/ 16 h 113"/>
                <a:gd name="T38" fmla="*/ 247 w 247"/>
                <a:gd name="T39" fmla="*/ 22 h 113"/>
                <a:gd name="T40" fmla="*/ 247 w 247"/>
                <a:gd name="T41" fmla="*/ 31 h 113"/>
                <a:gd name="T42" fmla="*/ 235 w 247"/>
                <a:gd name="T43" fmla="*/ 46 h 113"/>
                <a:gd name="T44" fmla="*/ 225 w 247"/>
                <a:gd name="T45" fmla="*/ 63 h 113"/>
                <a:gd name="T46" fmla="*/ 218 w 247"/>
                <a:gd name="T47" fmla="*/ 70 h 113"/>
                <a:gd name="T48" fmla="*/ 212 w 247"/>
                <a:gd name="T49" fmla="*/ 76 h 113"/>
                <a:gd name="T50" fmla="*/ 204 w 247"/>
                <a:gd name="T51" fmla="*/ 83 h 113"/>
                <a:gd name="T52" fmla="*/ 196 w 247"/>
                <a:gd name="T53" fmla="*/ 88 h 113"/>
                <a:gd name="T54" fmla="*/ 181 w 247"/>
                <a:gd name="T55" fmla="*/ 99 h 113"/>
                <a:gd name="T56" fmla="*/ 167 w 247"/>
                <a:gd name="T57" fmla="*/ 111 h 113"/>
                <a:gd name="T58" fmla="*/ 154 w 247"/>
                <a:gd name="T59" fmla="*/ 112 h 113"/>
                <a:gd name="T60" fmla="*/ 139 w 247"/>
                <a:gd name="T61" fmla="*/ 113 h 113"/>
                <a:gd name="T62" fmla="*/ 133 w 247"/>
                <a:gd name="T63" fmla="*/ 113 h 113"/>
                <a:gd name="T64" fmla="*/ 126 w 247"/>
                <a:gd name="T65" fmla="*/ 112 h 113"/>
                <a:gd name="T66" fmla="*/ 121 w 247"/>
                <a:gd name="T67" fmla="*/ 111 h 113"/>
                <a:gd name="T68" fmla="*/ 115 w 247"/>
                <a:gd name="T69" fmla="*/ 108 h 113"/>
                <a:gd name="T70" fmla="*/ 114 w 247"/>
                <a:gd name="T71" fmla="*/ 105 h 113"/>
                <a:gd name="T72" fmla="*/ 113 w 247"/>
                <a:gd name="T73" fmla="*/ 101 h 113"/>
                <a:gd name="T74" fmla="*/ 113 w 247"/>
                <a:gd name="T75" fmla="*/ 98 h 113"/>
                <a:gd name="T76" fmla="*/ 112 w 247"/>
                <a:gd name="T77" fmla="*/ 93 h 113"/>
                <a:gd name="T78" fmla="*/ 124 w 247"/>
                <a:gd name="T79" fmla="*/ 86 h 113"/>
                <a:gd name="T80" fmla="*/ 135 w 247"/>
                <a:gd name="T81" fmla="*/ 78 h 113"/>
                <a:gd name="T82" fmla="*/ 135 w 247"/>
                <a:gd name="T83" fmla="*/ 77 h 113"/>
                <a:gd name="T84" fmla="*/ 135 w 247"/>
                <a:gd name="T85" fmla="*/ 75 h 113"/>
                <a:gd name="T86" fmla="*/ 132 w 247"/>
                <a:gd name="T87" fmla="*/ 75 h 113"/>
                <a:gd name="T88" fmla="*/ 128 w 247"/>
                <a:gd name="T89" fmla="*/ 75 h 113"/>
                <a:gd name="T90" fmla="*/ 121 w 247"/>
                <a:gd name="T91" fmla="*/ 81 h 113"/>
                <a:gd name="T92" fmla="*/ 112 w 247"/>
                <a:gd name="T93" fmla="*/ 84 h 113"/>
                <a:gd name="T94" fmla="*/ 103 w 247"/>
                <a:gd name="T95" fmla="*/ 87 h 113"/>
                <a:gd name="T96" fmla="*/ 93 w 247"/>
                <a:gd name="T97" fmla="*/ 89 h 113"/>
                <a:gd name="T98" fmla="*/ 82 w 247"/>
                <a:gd name="T99" fmla="*/ 90 h 113"/>
                <a:gd name="T100" fmla="*/ 72 w 247"/>
                <a:gd name="T101" fmla="*/ 92 h 113"/>
                <a:gd name="T102" fmla="*/ 61 w 247"/>
                <a:gd name="T103" fmla="*/ 90 h 113"/>
                <a:gd name="T104" fmla="*/ 51 w 247"/>
                <a:gd name="T105" fmla="*/ 89 h 113"/>
                <a:gd name="T106" fmla="*/ 41 w 247"/>
                <a:gd name="T107" fmla="*/ 87 h 113"/>
                <a:gd name="T108" fmla="*/ 32 w 247"/>
                <a:gd name="T109" fmla="*/ 84 h 113"/>
                <a:gd name="T110" fmla="*/ 23 w 247"/>
                <a:gd name="T111" fmla="*/ 79 h 113"/>
                <a:gd name="T112" fmla="*/ 16 w 247"/>
                <a:gd name="T113" fmla="*/ 75 h 113"/>
                <a:gd name="T114" fmla="*/ 10 w 247"/>
                <a:gd name="T115" fmla="*/ 68 h 113"/>
                <a:gd name="T116" fmla="*/ 4 w 247"/>
                <a:gd name="T117" fmla="*/ 62 h 113"/>
                <a:gd name="T118" fmla="*/ 1 w 247"/>
                <a:gd name="T119" fmla="*/ 54 h 113"/>
                <a:gd name="T120" fmla="*/ 0 w 247"/>
                <a:gd name="T121" fmla="*/ 4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7" h="113">
                  <a:moveTo>
                    <a:pt x="0" y="45"/>
                  </a:moveTo>
                  <a:lnTo>
                    <a:pt x="37" y="45"/>
                  </a:lnTo>
                  <a:lnTo>
                    <a:pt x="72" y="44"/>
                  </a:lnTo>
                  <a:lnTo>
                    <a:pt x="90" y="43"/>
                  </a:lnTo>
                  <a:lnTo>
                    <a:pt x="106" y="40"/>
                  </a:lnTo>
                  <a:lnTo>
                    <a:pt x="122" y="35"/>
                  </a:lnTo>
                  <a:lnTo>
                    <a:pt x="138" y="31"/>
                  </a:lnTo>
                  <a:lnTo>
                    <a:pt x="151" y="23"/>
                  </a:lnTo>
                  <a:lnTo>
                    <a:pt x="163" y="15"/>
                  </a:lnTo>
                  <a:lnTo>
                    <a:pt x="169" y="10"/>
                  </a:lnTo>
                  <a:lnTo>
                    <a:pt x="176" y="6"/>
                  </a:lnTo>
                  <a:lnTo>
                    <a:pt x="182" y="2"/>
                  </a:lnTo>
                  <a:lnTo>
                    <a:pt x="190" y="0"/>
                  </a:lnTo>
                  <a:lnTo>
                    <a:pt x="201" y="0"/>
                  </a:lnTo>
                  <a:lnTo>
                    <a:pt x="214" y="1"/>
                  </a:lnTo>
                  <a:lnTo>
                    <a:pt x="228" y="2"/>
                  </a:lnTo>
                  <a:lnTo>
                    <a:pt x="244" y="4"/>
                  </a:lnTo>
                  <a:lnTo>
                    <a:pt x="246" y="9"/>
                  </a:lnTo>
                  <a:lnTo>
                    <a:pt x="247" y="16"/>
                  </a:lnTo>
                  <a:lnTo>
                    <a:pt x="247" y="22"/>
                  </a:lnTo>
                  <a:lnTo>
                    <a:pt x="247" y="31"/>
                  </a:lnTo>
                  <a:lnTo>
                    <a:pt x="235" y="46"/>
                  </a:lnTo>
                  <a:lnTo>
                    <a:pt x="225" y="63"/>
                  </a:lnTo>
                  <a:lnTo>
                    <a:pt x="218" y="70"/>
                  </a:lnTo>
                  <a:lnTo>
                    <a:pt x="212" y="76"/>
                  </a:lnTo>
                  <a:lnTo>
                    <a:pt x="204" y="83"/>
                  </a:lnTo>
                  <a:lnTo>
                    <a:pt x="196" y="88"/>
                  </a:lnTo>
                  <a:lnTo>
                    <a:pt x="181" y="99"/>
                  </a:lnTo>
                  <a:lnTo>
                    <a:pt x="167" y="111"/>
                  </a:lnTo>
                  <a:lnTo>
                    <a:pt x="154" y="112"/>
                  </a:lnTo>
                  <a:lnTo>
                    <a:pt x="139" y="113"/>
                  </a:lnTo>
                  <a:lnTo>
                    <a:pt x="133" y="113"/>
                  </a:lnTo>
                  <a:lnTo>
                    <a:pt x="126" y="112"/>
                  </a:lnTo>
                  <a:lnTo>
                    <a:pt x="121" y="111"/>
                  </a:lnTo>
                  <a:lnTo>
                    <a:pt x="115" y="108"/>
                  </a:lnTo>
                  <a:lnTo>
                    <a:pt x="114" y="105"/>
                  </a:lnTo>
                  <a:lnTo>
                    <a:pt x="113" y="101"/>
                  </a:lnTo>
                  <a:lnTo>
                    <a:pt x="113" y="98"/>
                  </a:lnTo>
                  <a:lnTo>
                    <a:pt x="112" y="93"/>
                  </a:lnTo>
                  <a:lnTo>
                    <a:pt x="124" y="86"/>
                  </a:lnTo>
                  <a:lnTo>
                    <a:pt x="135" y="78"/>
                  </a:lnTo>
                  <a:lnTo>
                    <a:pt x="135" y="77"/>
                  </a:lnTo>
                  <a:lnTo>
                    <a:pt x="135" y="75"/>
                  </a:lnTo>
                  <a:lnTo>
                    <a:pt x="132" y="75"/>
                  </a:lnTo>
                  <a:lnTo>
                    <a:pt x="128" y="75"/>
                  </a:lnTo>
                  <a:lnTo>
                    <a:pt x="121" y="81"/>
                  </a:lnTo>
                  <a:lnTo>
                    <a:pt x="112" y="84"/>
                  </a:lnTo>
                  <a:lnTo>
                    <a:pt x="103" y="87"/>
                  </a:lnTo>
                  <a:lnTo>
                    <a:pt x="93" y="89"/>
                  </a:lnTo>
                  <a:lnTo>
                    <a:pt x="82" y="90"/>
                  </a:lnTo>
                  <a:lnTo>
                    <a:pt x="72" y="92"/>
                  </a:lnTo>
                  <a:lnTo>
                    <a:pt x="61" y="90"/>
                  </a:lnTo>
                  <a:lnTo>
                    <a:pt x="51" y="89"/>
                  </a:lnTo>
                  <a:lnTo>
                    <a:pt x="41" y="87"/>
                  </a:lnTo>
                  <a:lnTo>
                    <a:pt x="32" y="84"/>
                  </a:lnTo>
                  <a:lnTo>
                    <a:pt x="23" y="79"/>
                  </a:lnTo>
                  <a:lnTo>
                    <a:pt x="16" y="75"/>
                  </a:lnTo>
                  <a:lnTo>
                    <a:pt x="10" y="68"/>
                  </a:lnTo>
                  <a:lnTo>
                    <a:pt x="4" y="62"/>
                  </a:lnTo>
                  <a:lnTo>
                    <a:pt x="1" y="5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FE711215-7AF8-4BCA-A01C-1A49B7D66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8" y="5043488"/>
              <a:ext cx="312738" cy="271463"/>
            </a:xfrm>
            <a:custGeom>
              <a:avLst/>
              <a:gdLst>
                <a:gd name="T0" fmla="*/ 382 w 591"/>
                <a:gd name="T1" fmla="*/ 104 h 512"/>
                <a:gd name="T2" fmla="*/ 414 w 591"/>
                <a:gd name="T3" fmla="*/ 88 h 512"/>
                <a:gd name="T4" fmla="*/ 386 w 591"/>
                <a:gd name="T5" fmla="*/ 91 h 512"/>
                <a:gd name="T6" fmla="*/ 359 w 591"/>
                <a:gd name="T7" fmla="*/ 101 h 512"/>
                <a:gd name="T8" fmla="*/ 368 w 591"/>
                <a:gd name="T9" fmla="*/ 113 h 512"/>
                <a:gd name="T10" fmla="*/ 378 w 591"/>
                <a:gd name="T11" fmla="*/ 134 h 512"/>
                <a:gd name="T12" fmla="*/ 386 w 591"/>
                <a:gd name="T13" fmla="*/ 202 h 512"/>
                <a:gd name="T14" fmla="*/ 393 w 591"/>
                <a:gd name="T15" fmla="*/ 268 h 512"/>
                <a:gd name="T16" fmla="*/ 392 w 591"/>
                <a:gd name="T17" fmla="*/ 335 h 512"/>
                <a:gd name="T18" fmla="*/ 392 w 591"/>
                <a:gd name="T19" fmla="*/ 406 h 512"/>
                <a:gd name="T20" fmla="*/ 390 w 591"/>
                <a:gd name="T21" fmla="*/ 467 h 512"/>
                <a:gd name="T22" fmla="*/ 382 w 591"/>
                <a:gd name="T23" fmla="*/ 494 h 512"/>
                <a:gd name="T24" fmla="*/ 363 w 591"/>
                <a:gd name="T25" fmla="*/ 507 h 512"/>
                <a:gd name="T26" fmla="*/ 349 w 591"/>
                <a:gd name="T27" fmla="*/ 512 h 512"/>
                <a:gd name="T28" fmla="*/ 321 w 591"/>
                <a:gd name="T29" fmla="*/ 510 h 512"/>
                <a:gd name="T30" fmla="*/ 298 w 591"/>
                <a:gd name="T31" fmla="*/ 491 h 512"/>
                <a:gd name="T32" fmla="*/ 251 w 591"/>
                <a:gd name="T33" fmla="*/ 470 h 512"/>
                <a:gd name="T34" fmla="*/ 182 w 591"/>
                <a:gd name="T35" fmla="*/ 434 h 512"/>
                <a:gd name="T36" fmla="*/ 114 w 591"/>
                <a:gd name="T37" fmla="*/ 398 h 512"/>
                <a:gd name="T38" fmla="*/ 50 w 591"/>
                <a:gd name="T39" fmla="*/ 363 h 512"/>
                <a:gd name="T40" fmla="*/ 10 w 591"/>
                <a:gd name="T41" fmla="*/ 335 h 512"/>
                <a:gd name="T42" fmla="*/ 1 w 591"/>
                <a:gd name="T43" fmla="*/ 321 h 512"/>
                <a:gd name="T44" fmla="*/ 31 w 591"/>
                <a:gd name="T45" fmla="*/ 322 h 512"/>
                <a:gd name="T46" fmla="*/ 74 w 591"/>
                <a:gd name="T47" fmla="*/ 342 h 512"/>
                <a:gd name="T48" fmla="*/ 115 w 591"/>
                <a:gd name="T49" fmla="*/ 361 h 512"/>
                <a:gd name="T50" fmla="*/ 198 w 591"/>
                <a:gd name="T51" fmla="*/ 369 h 512"/>
                <a:gd name="T52" fmla="*/ 260 w 591"/>
                <a:gd name="T53" fmla="*/ 380 h 512"/>
                <a:gd name="T54" fmla="*/ 287 w 591"/>
                <a:gd name="T55" fmla="*/ 383 h 512"/>
                <a:gd name="T56" fmla="*/ 299 w 591"/>
                <a:gd name="T57" fmla="*/ 373 h 512"/>
                <a:gd name="T58" fmla="*/ 304 w 591"/>
                <a:gd name="T59" fmla="*/ 350 h 512"/>
                <a:gd name="T60" fmla="*/ 302 w 591"/>
                <a:gd name="T61" fmla="*/ 309 h 512"/>
                <a:gd name="T62" fmla="*/ 312 w 591"/>
                <a:gd name="T63" fmla="*/ 243 h 512"/>
                <a:gd name="T64" fmla="*/ 325 w 591"/>
                <a:gd name="T65" fmla="*/ 149 h 512"/>
                <a:gd name="T66" fmla="*/ 320 w 591"/>
                <a:gd name="T67" fmla="*/ 117 h 512"/>
                <a:gd name="T68" fmla="*/ 301 w 591"/>
                <a:gd name="T69" fmla="*/ 125 h 512"/>
                <a:gd name="T70" fmla="*/ 269 w 591"/>
                <a:gd name="T71" fmla="*/ 139 h 512"/>
                <a:gd name="T72" fmla="*/ 218 w 591"/>
                <a:gd name="T73" fmla="*/ 170 h 512"/>
                <a:gd name="T74" fmla="*/ 166 w 591"/>
                <a:gd name="T75" fmla="*/ 198 h 512"/>
                <a:gd name="T76" fmla="*/ 130 w 591"/>
                <a:gd name="T77" fmla="*/ 207 h 512"/>
                <a:gd name="T78" fmla="*/ 87 w 591"/>
                <a:gd name="T79" fmla="*/ 208 h 512"/>
                <a:gd name="T80" fmla="*/ 53 w 591"/>
                <a:gd name="T81" fmla="*/ 180 h 512"/>
                <a:gd name="T82" fmla="*/ 46 w 591"/>
                <a:gd name="T83" fmla="*/ 155 h 512"/>
                <a:gd name="T84" fmla="*/ 74 w 591"/>
                <a:gd name="T85" fmla="*/ 151 h 512"/>
                <a:gd name="T86" fmla="*/ 94 w 591"/>
                <a:gd name="T87" fmla="*/ 154 h 512"/>
                <a:gd name="T88" fmla="*/ 136 w 591"/>
                <a:gd name="T89" fmla="*/ 139 h 512"/>
                <a:gd name="T90" fmla="*/ 199 w 591"/>
                <a:gd name="T91" fmla="*/ 108 h 512"/>
                <a:gd name="T92" fmla="*/ 292 w 591"/>
                <a:gd name="T93" fmla="*/ 66 h 512"/>
                <a:gd name="T94" fmla="*/ 343 w 591"/>
                <a:gd name="T95" fmla="*/ 49 h 512"/>
                <a:gd name="T96" fmla="*/ 434 w 591"/>
                <a:gd name="T97" fmla="*/ 30 h 512"/>
                <a:gd name="T98" fmla="*/ 458 w 591"/>
                <a:gd name="T99" fmla="*/ 18 h 512"/>
                <a:gd name="T100" fmla="*/ 482 w 591"/>
                <a:gd name="T101" fmla="*/ 4 h 512"/>
                <a:gd name="T102" fmla="*/ 511 w 591"/>
                <a:gd name="T103" fmla="*/ 4 h 512"/>
                <a:gd name="T104" fmla="*/ 535 w 591"/>
                <a:gd name="T105" fmla="*/ 12 h 512"/>
                <a:gd name="T106" fmla="*/ 558 w 591"/>
                <a:gd name="T107" fmla="*/ 20 h 512"/>
                <a:gd name="T108" fmla="*/ 591 w 591"/>
                <a:gd name="T109" fmla="*/ 51 h 512"/>
                <a:gd name="T110" fmla="*/ 581 w 591"/>
                <a:gd name="T111" fmla="*/ 80 h 512"/>
                <a:gd name="T112" fmla="*/ 547 w 591"/>
                <a:gd name="T113" fmla="*/ 95 h 512"/>
                <a:gd name="T114" fmla="*/ 468 w 591"/>
                <a:gd name="T115" fmla="*/ 112 h 512"/>
                <a:gd name="T116" fmla="*/ 382 w 591"/>
                <a:gd name="T117" fmla="*/ 112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91" h="512">
                  <a:moveTo>
                    <a:pt x="382" y="112"/>
                  </a:moveTo>
                  <a:lnTo>
                    <a:pt x="382" y="108"/>
                  </a:lnTo>
                  <a:lnTo>
                    <a:pt x="382" y="104"/>
                  </a:lnTo>
                  <a:lnTo>
                    <a:pt x="398" y="98"/>
                  </a:lnTo>
                  <a:lnTo>
                    <a:pt x="414" y="92"/>
                  </a:lnTo>
                  <a:lnTo>
                    <a:pt x="414" y="88"/>
                  </a:lnTo>
                  <a:lnTo>
                    <a:pt x="414" y="85"/>
                  </a:lnTo>
                  <a:lnTo>
                    <a:pt x="400" y="87"/>
                  </a:lnTo>
                  <a:lnTo>
                    <a:pt x="386" y="91"/>
                  </a:lnTo>
                  <a:lnTo>
                    <a:pt x="373" y="95"/>
                  </a:lnTo>
                  <a:lnTo>
                    <a:pt x="359" y="99"/>
                  </a:lnTo>
                  <a:lnTo>
                    <a:pt x="359" y="101"/>
                  </a:lnTo>
                  <a:lnTo>
                    <a:pt x="359" y="104"/>
                  </a:lnTo>
                  <a:lnTo>
                    <a:pt x="365" y="109"/>
                  </a:lnTo>
                  <a:lnTo>
                    <a:pt x="368" y="113"/>
                  </a:lnTo>
                  <a:lnTo>
                    <a:pt x="371" y="118"/>
                  </a:lnTo>
                  <a:lnTo>
                    <a:pt x="374" y="123"/>
                  </a:lnTo>
                  <a:lnTo>
                    <a:pt x="378" y="134"/>
                  </a:lnTo>
                  <a:lnTo>
                    <a:pt x="379" y="146"/>
                  </a:lnTo>
                  <a:lnTo>
                    <a:pt x="381" y="174"/>
                  </a:lnTo>
                  <a:lnTo>
                    <a:pt x="386" y="202"/>
                  </a:lnTo>
                  <a:lnTo>
                    <a:pt x="389" y="224"/>
                  </a:lnTo>
                  <a:lnTo>
                    <a:pt x="392" y="246"/>
                  </a:lnTo>
                  <a:lnTo>
                    <a:pt x="393" y="268"/>
                  </a:lnTo>
                  <a:lnTo>
                    <a:pt x="393" y="290"/>
                  </a:lnTo>
                  <a:lnTo>
                    <a:pt x="393" y="312"/>
                  </a:lnTo>
                  <a:lnTo>
                    <a:pt x="392" y="335"/>
                  </a:lnTo>
                  <a:lnTo>
                    <a:pt x="392" y="358"/>
                  </a:lnTo>
                  <a:lnTo>
                    <a:pt x="392" y="381"/>
                  </a:lnTo>
                  <a:lnTo>
                    <a:pt x="392" y="406"/>
                  </a:lnTo>
                  <a:lnTo>
                    <a:pt x="392" y="437"/>
                  </a:lnTo>
                  <a:lnTo>
                    <a:pt x="392" y="453"/>
                  </a:lnTo>
                  <a:lnTo>
                    <a:pt x="390" y="467"/>
                  </a:lnTo>
                  <a:lnTo>
                    <a:pt x="389" y="478"/>
                  </a:lnTo>
                  <a:lnTo>
                    <a:pt x="386" y="486"/>
                  </a:lnTo>
                  <a:lnTo>
                    <a:pt x="382" y="494"/>
                  </a:lnTo>
                  <a:lnTo>
                    <a:pt x="377" y="499"/>
                  </a:lnTo>
                  <a:lnTo>
                    <a:pt x="370" y="503"/>
                  </a:lnTo>
                  <a:lnTo>
                    <a:pt x="363" y="507"/>
                  </a:lnTo>
                  <a:lnTo>
                    <a:pt x="358" y="509"/>
                  </a:lnTo>
                  <a:lnTo>
                    <a:pt x="354" y="511"/>
                  </a:lnTo>
                  <a:lnTo>
                    <a:pt x="349" y="512"/>
                  </a:lnTo>
                  <a:lnTo>
                    <a:pt x="344" y="512"/>
                  </a:lnTo>
                  <a:lnTo>
                    <a:pt x="333" y="511"/>
                  </a:lnTo>
                  <a:lnTo>
                    <a:pt x="321" y="510"/>
                  </a:lnTo>
                  <a:lnTo>
                    <a:pt x="314" y="502"/>
                  </a:lnTo>
                  <a:lnTo>
                    <a:pt x="307" y="497"/>
                  </a:lnTo>
                  <a:lnTo>
                    <a:pt x="298" y="491"/>
                  </a:lnTo>
                  <a:lnTo>
                    <a:pt x="289" y="487"/>
                  </a:lnTo>
                  <a:lnTo>
                    <a:pt x="270" y="480"/>
                  </a:lnTo>
                  <a:lnTo>
                    <a:pt x="251" y="470"/>
                  </a:lnTo>
                  <a:lnTo>
                    <a:pt x="229" y="458"/>
                  </a:lnTo>
                  <a:lnTo>
                    <a:pt x="205" y="446"/>
                  </a:lnTo>
                  <a:lnTo>
                    <a:pt x="182" y="434"/>
                  </a:lnTo>
                  <a:lnTo>
                    <a:pt x="160" y="422"/>
                  </a:lnTo>
                  <a:lnTo>
                    <a:pt x="137" y="410"/>
                  </a:lnTo>
                  <a:lnTo>
                    <a:pt x="114" y="398"/>
                  </a:lnTo>
                  <a:lnTo>
                    <a:pt x="92" y="385"/>
                  </a:lnTo>
                  <a:lnTo>
                    <a:pt x="71" y="373"/>
                  </a:lnTo>
                  <a:lnTo>
                    <a:pt x="50" y="363"/>
                  </a:lnTo>
                  <a:lnTo>
                    <a:pt x="28" y="351"/>
                  </a:lnTo>
                  <a:lnTo>
                    <a:pt x="17" y="344"/>
                  </a:lnTo>
                  <a:lnTo>
                    <a:pt x="10" y="335"/>
                  </a:lnTo>
                  <a:lnTo>
                    <a:pt x="6" y="331"/>
                  </a:lnTo>
                  <a:lnTo>
                    <a:pt x="3" y="326"/>
                  </a:lnTo>
                  <a:lnTo>
                    <a:pt x="1" y="321"/>
                  </a:lnTo>
                  <a:lnTo>
                    <a:pt x="0" y="315"/>
                  </a:lnTo>
                  <a:lnTo>
                    <a:pt x="16" y="319"/>
                  </a:lnTo>
                  <a:lnTo>
                    <a:pt x="31" y="322"/>
                  </a:lnTo>
                  <a:lnTo>
                    <a:pt x="45" y="329"/>
                  </a:lnTo>
                  <a:lnTo>
                    <a:pt x="59" y="335"/>
                  </a:lnTo>
                  <a:lnTo>
                    <a:pt x="74" y="342"/>
                  </a:lnTo>
                  <a:lnTo>
                    <a:pt x="87" y="350"/>
                  </a:lnTo>
                  <a:lnTo>
                    <a:pt x="101" y="355"/>
                  </a:lnTo>
                  <a:lnTo>
                    <a:pt x="115" y="361"/>
                  </a:lnTo>
                  <a:lnTo>
                    <a:pt x="143" y="364"/>
                  </a:lnTo>
                  <a:lnTo>
                    <a:pt x="170" y="367"/>
                  </a:lnTo>
                  <a:lnTo>
                    <a:pt x="198" y="369"/>
                  </a:lnTo>
                  <a:lnTo>
                    <a:pt x="225" y="373"/>
                  </a:lnTo>
                  <a:lnTo>
                    <a:pt x="241" y="376"/>
                  </a:lnTo>
                  <a:lnTo>
                    <a:pt x="260" y="380"/>
                  </a:lnTo>
                  <a:lnTo>
                    <a:pt x="270" y="381"/>
                  </a:lnTo>
                  <a:lnTo>
                    <a:pt x="279" y="383"/>
                  </a:lnTo>
                  <a:lnTo>
                    <a:pt x="287" y="383"/>
                  </a:lnTo>
                  <a:lnTo>
                    <a:pt x="292" y="381"/>
                  </a:lnTo>
                  <a:lnTo>
                    <a:pt x="296" y="377"/>
                  </a:lnTo>
                  <a:lnTo>
                    <a:pt x="299" y="373"/>
                  </a:lnTo>
                  <a:lnTo>
                    <a:pt x="301" y="367"/>
                  </a:lnTo>
                  <a:lnTo>
                    <a:pt x="302" y="362"/>
                  </a:lnTo>
                  <a:lnTo>
                    <a:pt x="304" y="350"/>
                  </a:lnTo>
                  <a:lnTo>
                    <a:pt x="304" y="336"/>
                  </a:lnTo>
                  <a:lnTo>
                    <a:pt x="303" y="323"/>
                  </a:lnTo>
                  <a:lnTo>
                    <a:pt x="302" y="309"/>
                  </a:lnTo>
                  <a:lnTo>
                    <a:pt x="303" y="295"/>
                  </a:lnTo>
                  <a:lnTo>
                    <a:pt x="305" y="280"/>
                  </a:lnTo>
                  <a:lnTo>
                    <a:pt x="312" y="243"/>
                  </a:lnTo>
                  <a:lnTo>
                    <a:pt x="320" y="196"/>
                  </a:lnTo>
                  <a:lnTo>
                    <a:pt x="323" y="171"/>
                  </a:lnTo>
                  <a:lnTo>
                    <a:pt x="325" y="149"/>
                  </a:lnTo>
                  <a:lnTo>
                    <a:pt x="325" y="131"/>
                  </a:lnTo>
                  <a:lnTo>
                    <a:pt x="324" y="117"/>
                  </a:lnTo>
                  <a:lnTo>
                    <a:pt x="320" y="117"/>
                  </a:lnTo>
                  <a:lnTo>
                    <a:pt x="314" y="117"/>
                  </a:lnTo>
                  <a:lnTo>
                    <a:pt x="309" y="121"/>
                  </a:lnTo>
                  <a:lnTo>
                    <a:pt x="301" y="125"/>
                  </a:lnTo>
                  <a:lnTo>
                    <a:pt x="293" y="129"/>
                  </a:lnTo>
                  <a:lnTo>
                    <a:pt x="286" y="132"/>
                  </a:lnTo>
                  <a:lnTo>
                    <a:pt x="269" y="139"/>
                  </a:lnTo>
                  <a:lnTo>
                    <a:pt x="254" y="146"/>
                  </a:lnTo>
                  <a:lnTo>
                    <a:pt x="235" y="158"/>
                  </a:lnTo>
                  <a:lnTo>
                    <a:pt x="218" y="170"/>
                  </a:lnTo>
                  <a:lnTo>
                    <a:pt x="198" y="182"/>
                  </a:lnTo>
                  <a:lnTo>
                    <a:pt x="177" y="192"/>
                  </a:lnTo>
                  <a:lnTo>
                    <a:pt x="166" y="198"/>
                  </a:lnTo>
                  <a:lnTo>
                    <a:pt x="155" y="201"/>
                  </a:lnTo>
                  <a:lnTo>
                    <a:pt x="143" y="204"/>
                  </a:lnTo>
                  <a:lnTo>
                    <a:pt x="130" y="207"/>
                  </a:lnTo>
                  <a:lnTo>
                    <a:pt x="116" y="209"/>
                  </a:lnTo>
                  <a:lnTo>
                    <a:pt x="102" y="209"/>
                  </a:lnTo>
                  <a:lnTo>
                    <a:pt x="87" y="208"/>
                  </a:lnTo>
                  <a:lnTo>
                    <a:pt x="71" y="206"/>
                  </a:lnTo>
                  <a:lnTo>
                    <a:pt x="60" y="192"/>
                  </a:lnTo>
                  <a:lnTo>
                    <a:pt x="53" y="180"/>
                  </a:lnTo>
                  <a:lnTo>
                    <a:pt x="49" y="174"/>
                  </a:lnTo>
                  <a:lnTo>
                    <a:pt x="47" y="165"/>
                  </a:lnTo>
                  <a:lnTo>
                    <a:pt x="46" y="155"/>
                  </a:lnTo>
                  <a:lnTo>
                    <a:pt x="45" y="143"/>
                  </a:lnTo>
                  <a:lnTo>
                    <a:pt x="60" y="146"/>
                  </a:lnTo>
                  <a:lnTo>
                    <a:pt x="74" y="151"/>
                  </a:lnTo>
                  <a:lnTo>
                    <a:pt x="80" y="152"/>
                  </a:lnTo>
                  <a:lnTo>
                    <a:pt x="87" y="154"/>
                  </a:lnTo>
                  <a:lnTo>
                    <a:pt x="94" y="154"/>
                  </a:lnTo>
                  <a:lnTo>
                    <a:pt x="103" y="152"/>
                  </a:lnTo>
                  <a:lnTo>
                    <a:pt x="120" y="146"/>
                  </a:lnTo>
                  <a:lnTo>
                    <a:pt x="136" y="139"/>
                  </a:lnTo>
                  <a:lnTo>
                    <a:pt x="152" y="130"/>
                  </a:lnTo>
                  <a:lnTo>
                    <a:pt x="167" y="122"/>
                  </a:lnTo>
                  <a:lnTo>
                    <a:pt x="199" y="108"/>
                  </a:lnTo>
                  <a:lnTo>
                    <a:pt x="231" y="93"/>
                  </a:lnTo>
                  <a:lnTo>
                    <a:pt x="261" y="79"/>
                  </a:lnTo>
                  <a:lnTo>
                    <a:pt x="292" y="66"/>
                  </a:lnTo>
                  <a:lnTo>
                    <a:pt x="309" y="59"/>
                  </a:lnTo>
                  <a:lnTo>
                    <a:pt x="325" y="54"/>
                  </a:lnTo>
                  <a:lnTo>
                    <a:pt x="343" y="49"/>
                  </a:lnTo>
                  <a:lnTo>
                    <a:pt x="360" y="46"/>
                  </a:lnTo>
                  <a:lnTo>
                    <a:pt x="396" y="40"/>
                  </a:lnTo>
                  <a:lnTo>
                    <a:pt x="434" y="30"/>
                  </a:lnTo>
                  <a:lnTo>
                    <a:pt x="443" y="26"/>
                  </a:lnTo>
                  <a:lnTo>
                    <a:pt x="451" y="22"/>
                  </a:lnTo>
                  <a:lnTo>
                    <a:pt x="458" y="18"/>
                  </a:lnTo>
                  <a:lnTo>
                    <a:pt x="466" y="13"/>
                  </a:lnTo>
                  <a:lnTo>
                    <a:pt x="474" y="9"/>
                  </a:lnTo>
                  <a:lnTo>
                    <a:pt x="482" y="4"/>
                  </a:lnTo>
                  <a:lnTo>
                    <a:pt x="492" y="2"/>
                  </a:lnTo>
                  <a:lnTo>
                    <a:pt x="504" y="0"/>
                  </a:lnTo>
                  <a:lnTo>
                    <a:pt x="511" y="4"/>
                  </a:lnTo>
                  <a:lnTo>
                    <a:pt x="519" y="8"/>
                  </a:lnTo>
                  <a:lnTo>
                    <a:pt x="526" y="10"/>
                  </a:lnTo>
                  <a:lnTo>
                    <a:pt x="535" y="12"/>
                  </a:lnTo>
                  <a:lnTo>
                    <a:pt x="543" y="14"/>
                  </a:lnTo>
                  <a:lnTo>
                    <a:pt x="551" y="18"/>
                  </a:lnTo>
                  <a:lnTo>
                    <a:pt x="558" y="20"/>
                  </a:lnTo>
                  <a:lnTo>
                    <a:pt x="565" y="24"/>
                  </a:lnTo>
                  <a:lnTo>
                    <a:pt x="578" y="37"/>
                  </a:lnTo>
                  <a:lnTo>
                    <a:pt x="591" y="51"/>
                  </a:lnTo>
                  <a:lnTo>
                    <a:pt x="591" y="63"/>
                  </a:lnTo>
                  <a:lnTo>
                    <a:pt x="591" y="75"/>
                  </a:lnTo>
                  <a:lnTo>
                    <a:pt x="581" y="80"/>
                  </a:lnTo>
                  <a:lnTo>
                    <a:pt x="570" y="86"/>
                  </a:lnTo>
                  <a:lnTo>
                    <a:pt x="559" y="90"/>
                  </a:lnTo>
                  <a:lnTo>
                    <a:pt x="547" y="95"/>
                  </a:lnTo>
                  <a:lnTo>
                    <a:pt x="522" y="102"/>
                  </a:lnTo>
                  <a:lnTo>
                    <a:pt x="496" y="108"/>
                  </a:lnTo>
                  <a:lnTo>
                    <a:pt x="468" y="112"/>
                  </a:lnTo>
                  <a:lnTo>
                    <a:pt x="440" y="114"/>
                  </a:lnTo>
                  <a:lnTo>
                    <a:pt x="411" y="114"/>
                  </a:lnTo>
                  <a:lnTo>
                    <a:pt x="382" y="112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8B69D501-8A03-4BAF-AC0A-5E5AA7E85E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48588" y="4603750"/>
              <a:ext cx="460375" cy="496888"/>
            </a:xfrm>
            <a:custGeom>
              <a:avLst/>
              <a:gdLst>
                <a:gd name="T0" fmla="*/ 584 w 870"/>
                <a:gd name="T1" fmla="*/ 35 h 939"/>
                <a:gd name="T2" fmla="*/ 610 w 870"/>
                <a:gd name="T3" fmla="*/ 123 h 939"/>
                <a:gd name="T4" fmla="*/ 445 w 870"/>
                <a:gd name="T5" fmla="*/ 244 h 939"/>
                <a:gd name="T6" fmla="*/ 446 w 870"/>
                <a:gd name="T7" fmla="*/ 269 h 939"/>
                <a:gd name="T8" fmla="*/ 570 w 870"/>
                <a:gd name="T9" fmla="*/ 211 h 939"/>
                <a:gd name="T10" fmla="*/ 781 w 870"/>
                <a:gd name="T11" fmla="*/ 140 h 939"/>
                <a:gd name="T12" fmla="*/ 870 w 870"/>
                <a:gd name="T13" fmla="*/ 161 h 939"/>
                <a:gd name="T14" fmla="*/ 805 w 870"/>
                <a:gd name="T15" fmla="*/ 259 h 939"/>
                <a:gd name="T16" fmla="*/ 654 w 870"/>
                <a:gd name="T17" fmla="*/ 458 h 939"/>
                <a:gd name="T18" fmla="*/ 606 w 870"/>
                <a:gd name="T19" fmla="*/ 557 h 939"/>
                <a:gd name="T20" fmla="*/ 741 w 870"/>
                <a:gd name="T21" fmla="*/ 523 h 939"/>
                <a:gd name="T22" fmla="*/ 851 w 870"/>
                <a:gd name="T23" fmla="*/ 523 h 939"/>
                <a:gd name="T24" fmla="*/ 847 w 870"/>
                <a:gd name="T25" fmla="*/ 588 h 939"/>
                <a:gd name="T26" fmla="*/ 694 w 870"/>
                <a:gd name="T27" fmla="*/ 672 h 939"/>
                <a:gd name="T28" fmla="*/ 488 w 870"/>
                <a:gd name="T29" fmla="*/ 719 h 939"/>
                <a:gd name="T30" fmla="*/ 418 w 870"/>
                <a:gd name="T31" fmla="*/ 713 h 939"/>
                <a:gd name="T32" fmla="*/ 623 w 870"/>
                <a:gd name="T33" fmla="*/ 627 h 939"/>
                <a:gd name="T34" fmla="*/ 771 w 870"/>
                <a:gd name="T35" fmla="*/ 560 h 939"/>
                <a:gd name="T36" fmla="*/ 660 w 870"/>
                <a:gd name="T37" fmla="*/ 579 h 939"/>
                <a:gd name="T38" fmla="*/ 521 w 870"/>
                <a:gd name="T39" fmla="*/ 635 h 939"/>
                <a:gd name="T40" fmla="*/ 457 w 870"/>
                <a:gd name="T41" fmla="*/ 639 h 939"/>
                <a:gd name="T42" fmla="*/ 326 w 870"/>
                <a:gd name="T43" fmla="*/ 685 h 939"/>
                <a:gd name="T44" fmla="*/ 180 w 870"/>
                <a:gd name="T45" fmla="*/ 782 h 939"/>
                <a:gd name="T46" fmla="*/ 56 w 870"/>
                <a:gd name="T47" fmla="*/ 928 h 939"/>
                <a:gd name="T48" fmla="*/ 2 w 870"/>
                <a:gd name="T49" fmla="*/ 929 h 939"/>
                <a:gd name="T50" fmla="*/ 36 w 870"/>
                <a:gd name="T51" fmla="*/ 821 h 939"/>
                <a:gd name="T52" fmla="*/ 143 w 870"/>
                <a:gd name="T53" fmla="*/ 683 h 939"/>
                <a:gd name="T54" fmla="*/ 60 w 870"/>
                <a:gd name="T55" fmla="*/ 834 h 939"/>
                <a:gd name="T56" fmla="*/ 147 w 870"/>
                <a:gd name="T57" fmla="*/ 775 h 939"/>
                <a:gd name="T58" fmla="*/ 326 w 870"/>
                <a:gd name="T59" fmla="*/ 652 h 939"/>
                <a:gd name="T60" fmla="*/ 432 w 870"/>
                <a:gd name="T61" fmla="*/ 583 h 939"/>
                <a:gd name="T62" fmla="*/ 351 w 870"/>
                <a:gd name="T63" fmla="*/ 517 h 939"/>
                <a:gd name="T64" fmla="*/ 288 w 870"/>
                <a:gd name="T65" fmla="*/ 586 h 939"/>
                <a:gd name="T66" fmla="*/ 242 w 870"/>
                <a:gd name="T67" fmla="*/ 587 h 939"/>
                <a:gd name="T68" fmla="*/ 304 w 870"/>
                <a:gd name="T69" fmla="*/ 477 h 939"/>
                <a:gd name="T70" fmla="*/ 241 w 870"/>
                <a:gd name="T71" fmla="*/ 474 h 939"/>
                <a:gd name="T72" fmla="*/ 235 w 870"/>
                <a:gd name="T73" fmla="*/ 441 h 939"/>
                <a:gd name="T74" fmla="*/ 189 w 870"/>
                <a:gd name="T75" fmla="*/ 265 h 939"/>
                <a:gd name="T76" fmla="*/ 215 w 870"/>
                <a:gd name="T77" fmla="*/ 242 h 939"/>
                <a:gd name="T78" fmla="*/ 319 w 870"/>
                <a:gd name="T79" fmla="*/ 424 h 939"/>
                <a:gd name="T80" fmla="*/ 382 w 870"/>
                <a:gd name="T81" fmla="*/ 319 h 939"/>
                <a:gd name="T82" fmla="*/ 357 w 870"/>
                <a:gd name="T83" fmla="*/ 251 h 939"/>
                <a:gd name="T84" fmla="*/ 488 w 870"/>
                <a:gd name="T85" fmla="*/ 126 h 939"/>
                <a:gd name="T86" fmla="*/ 506 w 870"/>
                <a:gd name="T87" fmla="*/ 12 h 939"/>
                <a:gd name="T88" fmla="*/ 676 w 870"/>
                <a:gd name="T89" fmla="*/ 200 h 939"/>
                <a:gd name="T90" fmla="*/ 535 w 870"/>
                <a:gd name="T91" fmla="*/ 263 h 939"/>
                <a:gd name="T92" fmla="*/ 612 w 870"/>
                <a:gd name="T93" fmla="*/ 380 h 939"/>
                <a:gd name="T94" fmla="*/ 631 w 870"/>
                <a:gd name="T95" fmla="*/ 397 h 939"/>
                <a:gd name="T96" fmla="*/ 773 w 870"/>
                <a:gd name="T97" fmla="*/ 205 h 939"/>
                <a:gd name="T98" fmla="*/ 487 w 870"/>
                <a:gd name="T99" fmla="*/ 485 h 939"/>
                <a:gd name="T100" fmla="*/ 461 w 870"/>
                <a:gd name="T101" fmla="*/ 540 h 939"/>
                <a:gd name="T102" fmla="*/ 499 w 870"/>
                <a:gd name="T103" fmla="*/ 554 h 939"/>
                <a:gd name="T104" fmla="*/ 596 w 870"/>
                <a:gd name="T105" fmla="*/ 438 h 939"/>
                <a:gd name="T106" fmla="*/ 446 w 870"/>
                <a:gd name="T107" fmla="*/ 452 h 939"/>
                <a:gd name="T108" fmla="*/ 527 w 870"/>
                <a:gd name="T109" fmla="*/ 416 h 939"/>
                <a:gd name="T110" fmla="*/ 552 w 870"/>
                <a:gd name="T111" fmla="*/ 348 h 939"/>
                <a:gd name="T112" fmla="*/ 490 w 870"/>
                <a:gd name="T113" fmla="*/ 278 h 939"/>
                <a:gd name="T114" fmla="*/ 506 w 870"/>
                <a:gd name="T115" fmla="*/ 343 h 939"/>
                <a:gd name="T116" fmla="*/ 444 w 870"/>
                <a:gd name="T117" fmla="*/ 392 h 939"/>
                <a:gd name="T118" fmla="*/ 426 w 870"/>
                <a:gd name="T119" fmla="*/ 468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70" h="939">
                  <a:moveTo>
                    <a:pt x="504" y="0"/>
                  </a:moveTo>
                  <a:lnTo>
                    <a:pt x="513" y="1"/>
                  </a:lnTo>
                  <a:lnTo>
                    <a:pt x="524" y="2"/>
                  </a:lnTo>
                  <a:lnTo>
                    <a:pt x="535" y="6"/>
                  </a:lnTo>
                  <a:lnTo>
                    <a:pt x="546" y="10"/>
                  </a:lnTo>
                  <a:lnTo>
                    <a:pt x="556" y="14"/>
                  </a:lnTo>
                  <a:lnTo>
                    <a:pt x="566" y="21"/>
                  </a:lnTo>
                  <a:lnTo>
                    <a:pt x="575" y="28"/>
                  </a:lnTo>
                  <a:lnTo>
                    <a:pt x="584" y="35"/>
                  </a:lnTo>
                  <a:lnTo>
                    <a:pt x="592" y="43"/>
                  </a:lnTo>
                  <a:lnTo>
                    <a:pt x="598" y="52"/>
                  </a:lnTo>
                  <a:lnTo>
                    <a:pt x="605" y="61"/>
                  </a:lnTo>
                  <a:lnTo>
                    <a:pt x="609" y="70"/>
                  </a:lnTo>
                  <a:lnTo>
                    <a:pt x="614" y="81"/>
                  </a:lnTo>
                  <a:lnTo>
                    <a:pt x="617" y="91"/>
                  </a:lnTo>
                  <a:lnTo>
                    <a:pt x="618" y="102"/>
                  </a:lnTo>
                  <a:lnTo>
                    <a:pt x="619" y="113"/>
                  </a:lnTo>
                  <a:lnTo>
                    <a:pt x="610" y="123"/>
                  </a:lnTo>
                  <a:lnTo>
                    <a:pt x="601" y="133"/>
                  </a:lnTo>
                  <a:lnTo>
                    <a:pt x="593" y="143"/>
                  </a:lnTo>
                  <a:lnTo>
                    <a:pt x="584" y="152"/>
                  </a:lnTo>
                  <a:lnTo>
                    <a:pt x="556" y="170"/>
                  </a:lnTo>
                  <a:lnTo>
                    <a:pt x="529" y="189"/>
                  </a:lnTo>
                  <a:lnTo>
                    <a:pt x="501" y="208"/>
                  </a:lnTo>
                  <a:lnTo>
                    <a:pt x="474" y="226"/>
                  </a:lnTo>
                  <a:lnTo>
                    <a:pt x="461" y="235"/>
                  </a:lnTo>
                  <a:lnTo>
                    <a:pt x="445" y="244"/>
                  </a:lnTo>
                  <a:lnTo>
                    <a:pt x="439" y="248"/>
                  </a:lnTo>
                  <a:lnTo>
                    <a:pt x="432" y="254"/>
                  </a:lnTo>
                  <a:lnTo>
                    <a:pt x="428" y="258"/>
                  </a:lnTo>
                  <a:lnTo>
                    <a:pt x="426" y="263"/>
                  </a:lnTo>
                  <a:lnTo>
                    <a:pt x="431" y="266"/>
                  </a:lnTo>
                  <a:lnTo>
                    <a:pt x="438" y="268"/>
                  </a:lnTo>
                  <a:lnTo>
                    <a:pt x="441" y="269"/>
                  </a:lnTo>
                  <a:lnTo>
                    <a:pt x="444" y="269"/>
                  </a:lnTo>
                  <a:lnTo>
                    <a:pt x="446" y="269"/>
                  </a:lnTo>
                  <a:lnTo>
                    <a:pt x="449" y="268"/>
                  </a:lnTo>
                  <a:lnTo>
                    <a:pt x="457" y="265"/>
                  </a:lnTo>
                  <a:lnTo>
                    <a:pt x="466" y="261"/>
                  </a:lnTo>
                  <a:lnTo>
                    <a:pt x="475" y="256"/>
                  </a:lnTo>
                  <a:lnTo>
                    <a:pt x="483" y="251"/>
                  </a:lnTo>
                  <a:lnTo>
                    <a:pt x="499" y="241"/>
                  </a:lnTo>
                  <a:lnTo>
                    <a:pt x="516" y="232"/>
                  </a:lnTo>
                  <a:lnTo>
                    <a:pt x="543" y="221"/>
                  </a:lnTo>
                  <a:lnTo>
                    <a:pt x="570" y="211"/>
                  </a:lnTo>
                  <a:lnTo>
                    <a:pt x="596" y="200"/>
                  </a:lnTo>
                  <a:lnTo>
                    <a:pt x="622" y="190"/>
                  </a:lnTo>
                  <a:lnTo>
                    <a:pt x="649" y="180"/>
                  </a:lnTo>
                  <a:lnTo>
                    <a:pt x="676" y="170"/>
                  </a:lnTo>
                  <a:lnTo>
                    <a:pt x="705" y="162"/>
                  </a:lnTo>
                  <a:lnTo>
                    <a:pt x="734" y="152"/>
                  </a:lnTo>
                  <a:lnTo>
                    <a:pt x="750" y="147"/>
                  </a:lnTo>
                  <a:lnTo>
                    <a:pt x="765" y="143"/>
                  </a:lnTo>
                  <a:lnTo>
                    <a:pt x="781" y="140"/>
                  </a:lnTo>
                  <a:lnTo>
                    <a:pt x="796" y="136"/>
                  </a:lnTo>
                  <a:lnTo>
                    <a:pt x="811" y="135"/>
                  </a:lnTo>
                  <a:lnTo>
                    <a:pt x="827" y="136"/>
                  </a:lnTo>
                  <a:lnTo>
                    <a:pt x="843" y="139"/>
                  </a:lnTo>
                  <a:lnTo>
                    <a:pt x="860" y="143"/>
                  </a:lnTo>
                  <a:lnTo>
                    <a:pt x="864" y="144"/>
                  </a:lnTo>
                  <a:lnTo>
                    <a:pt x="867" y="147"/>
                  </a:lnTo>
                  <a:lnTo>
                    <a:pt x="870" y="153"/>
                  </a:lnTo>
                  <a:lnTo>
                    <a:pt x="870" y="161"/>
                  </a:lnTo>
                  <a:lnTo>
                    <a:pt x="868" y="170"/>
                  </a:lnTo>
                  <a:lnTo>
                    <a:pt x="866" y="180"/>
                  </a:lnTo>
                  <a:lnTo>
                    <a:pt x="863" y="189"/>
                  </a:lnTo>
                  <a:lnTo>
                    <a:pt x="859" y="198"/>
                  </a:lnTo>
                  <a:lnTo>
                    <a:pt x="853" y="207"/>
                  </a:lnTo>
                  <a:lnTo>
                    <a:pt x="848" y="214"/>
                  </a:lnTo>
                  <a:lnTo>
                    <a:pt x="841" y="223"/>
                  </a:lnTo>
                  <a:lnTo>
                    <a:pt x="834" y="231"/>
                  </a:lnTo>
                  <a:lnTo>
                    <a:pt x="805" y="259"/>
                  </a:lnTo>
                  <a:lnTo>
                    <a:pt x="779" y="286"/>
                  </a:lnTo>
                  <a:lnTo>
                    <a:pt x="763" y="307"/>
                  </a:lnTo>
                  <a:lnTo>
                    <a:pt x="746" y="328"/>
                  </a:lnTo>
                  <a:lnTo>
                    <a:pt x="730" y="350"/>
                  </a:lnTo>
                  <a:lnTo>
                    <a:pt x="715" y="370"/>
                  </a:lnTo>
                  <a:lnTo>
                    <a:pt x="699" y="392"/>
                  </a:lnTo>
                  <a:lnTo>
                    <a:pt x="684" y="414"/>
                  </a:lnTo>
                  <a:lnTo>
                    <a:pt x="668" y="436"/>
                  </a:lnTo>
                  <a:lnTo>
                    <a:pt x="654" y="458"/>
                  </a:lnTo>
                  <a:lnTo>
                    <a:pt x="648" y="474"/>
                  </a:lnTo>
                  <a:lnTo>
                    <a:pt x="641" y="488"/>
                  </a:lnTo>
                  <a:lnTo>
                    <a:pt x="630" y="505"/>
                  </a:lnTo>
                  <a:lnTo>
                    <a:pt x="618" y="521"/>
                  </a:lnTo>
                  <a:lnTo>
                    <a:pt x="612" y="530"/>
                  </a:lnTo>
                  <a:lnTo>
                    <a:pt x="607" y="539"/>
                  </a:lnTo>
                  <a:lnTo>
                    <a:pt x="603" y="547"/>
                  </a:lnTo>
                  <a:lnTo>
                    <a:pt x="599" y="557"/>
                  </a:lnTo>
                  <a:lnTo>
                    <a:pt x="606" y="557"/>
                  </a:lnTo>
                  <a:lnTo>
                    <a:pt x="612" y="557"/>
                  </a:lnTo>
                  <a:lnTo>
                    <a:pt x="618" y="554"/>
                  </a:lnTo>
                  <a:lnTo>
                    <a:pt x="626" y="551"/>
                  </a:lnTo>
                  <a:lnTo>
                    <a:pt x="634" y="547"/>
                  </a:lnTo>
                  <a:lnTo>
                    <a:pt x="644" y="544"/>
                  </a:lnTo>
                  <a:lnTo>
                    <a:pt x="666" y="539"/>
                  </a:lnTo>
                  <a:lnTo>
                    <a:pt x="692" y="533"/>
                  </a:lnTo>
                  <a:lnTo>
                    <a:pt x="717" y="528"/>
                  </a:lnTo>
                  <a:lnTo>
                    <a:pt x="741" y="523"/>
                  </a:lnTo>
                  <a:lnTo>
                    <a:pt x="762" y="519"/>
                  </a:lnTo>
                  <a:lnTo>
                    <a:pt x="779" y="516"/>
                  </a:lnTo>
                  <a:lnTo>
                    <a:pt x="789" y="513"/>
                  </a:lnTo>
                  <a:lnTo>
                    <a:pt x="801" y="513"/>
                  </a:lnTo>
                  <a:lnTo>
                    <a:pt x="812" y="513"/>
                  </a:lnTo>
                  <a:lnTo>
                    <a:pt x="823" y="514"/>
                  </a:lnTo>
                  <a:lnTo>
                    <a:pt x="834" y="517"/>
                  </a:lnTo>
                  <a:lnTo>
                    <a:pt x="843" y="520"/>
                  </a:lnTo>
                  <a:lnTo>
                    <a:pt x="851" y="523"/>
                  </a:lnTo>
                  <a:lnTo>
                    <a:pt x="856" y="528"/>
                  </a:lnTo>
                  <a:lnTo>
                    <a:pt x="861" y="535"/>
                  </a:lnTo>
                  <a:lnTo>
                    <a:pt x="864" y="543"/>
                  </a:lnTo>
                  <a:lnTo>
                    <a:pt x="864" y="551"/>
                  </a:lnTo>
                  <a:lnTo>
                    <a:pt x="863" y="558"/>
                  </a:lnTo>
                  <a:lnTo>
                    <a:pt x="861" y="566"/>
                  </a:lnTo>
                  <a:lnTo>
                    <a:pt x="858" y="574"/>
                  </a:lnTo>
                  <a:lnTo>
                    <a:pt x="852" y="582"/>
                  </a:lnTo>
                  <a:lnTo>
                    <a:pt x="847" y="588"/>
                  </a:lnTo>
                  <a:lnTo>
                    <a:pt x="833" y="601"/>
                  </a:lnTo>
                  <a:lnTo>
                    <a:pt x="819" y="612"/>
                  </a:lnTo>
                  <a:lnTo>
                    <a:pt x="806" y="622"/>
                  </a:lnTo>
                  <a:lnTo>
                    <a:pt x="795" y="629"/>
                  </a:lnTo>
                  <a:lnTo>
                    <a:pt x="781" y="638"/>
                  </a:lnTo>
                  <a:lnTo>
                    <a:pt x="764" y="645"/>
                  </a:lnTo>
                  <a:lnTo>
                    <a:pt x="748" y="653"/>
                  </a:lnTo>
                  <a:lnTo>
                    <a:pt x="730" y="660"/>
                  </a:lnTo>
                  <a:lnTo>
                    <a:pt x="694" y="672"/>
                  </a:lnTo>
                  <a:lnTo>
                    <a:pt x="657" y="683"/>
                  </a:lnTo>
                  <a:lnTo>
                    <a:pt x="635" y="685"/>
                  </a:lnTo>
                  <a:lnTo>
                    <a:pt x="614" y="688"/>
                  </a:lnTo>
                  <a:lnTo>
                    <a:pt x="593" y="691"/>
                  </a:lnTo>
                  <a:lnTo>
                    <a:pt x="571" y="694"/>
                  </a:lnTo>
                  <a:lnTo>
                    <a:pt x="550" y="700"/>
                  </a:lnTo>
                  <a:lnTo>
                    <a:pt x="530" y="707"/>
                  </a:lnTo>
                  <a:lnTo>
                    <a:pt x="509" y="713"/>
                  </a:lnTo>
                  <a:lnTo>
                    <a:pt x="488" y="719"/>
                  </a:lnTo>
                  <a:lnTo>
                    <a:pt x="467" y="724"/>
                  </a:lnTo>
                  <a:lnTo>
                    <a:pt x="444" y="729"/>
                  </a:lnTo>
                  <a:lnTo>
                    <a:pt x="420" y="732"/>
                  </a:lnTo>
                  <a:lnTo>
                    <a:pt x="394" y="733"/>
                  </a:lnTo>
                  <a:lnTo>
                    <a:pt x="395" y="728"/>
                  </a:lnTo>
                  <a:lnTo>
                    <a:pt x="397" y="724"/>
                  </a:lnTo>
                  <a:lnTo>
                    <a:pt x="404" y="720"/>
                  </a:lnTo>
                  <a:lnTo>
                    <a:pt x="410" y="717"/>
                  </a:lnTo>
                  <a:lnTo>
                    <a:pt x="418" y="713"/>
                  </a:lnTo>
                  <a:lnTo>
                    <a:pt x="424" y="711"/>
                  </a:lnTo>
                  <a:lnTo>
                    <a:pt x="440" y="707"/>
                  </a:lnTo>
                  <a:lnTo>
                    <a:pt x="455" y="700"/>
                  </a:lnTo>
                  <a:lnTo>
                    <a:pt x="481" y="687"/>
                  </a:lnTo>
                  <a:lnTo>
                    <a:pt x="508" y="674"/>
                  </a:lnTo>
                  <a:lnTo>
                    <a:pt x="535" y="662"/>
                  </a:lnTo>
                  <a:lnTo>
                    <a:pt x="565" y="650"/>
                  </a:lnTo>
                  <a:lnTo>
                    <a:pt x="594" y="639"/>
                  </a:lnTo>
                  <a:lnTo>
                    <a:pt x="623" y="627"/>
                  </a:lnTo>
                  <a:lnTo>
                    <a:pt x="652" y="616"/>
                  </a:lnTo>
                  <a:lnTo>
                    <a:pt x="679" y="605"/>
                  </a:lnTo>
                  <a:lnTo>
                    <a:pt x="705" y="596"/>
                  </a:lnTo>
                  <a:lnTo>
                    <a:pt x="733" y="585"/>
                  </a:lnTo>
                  <a:lnTo>
                    <a:pt x="746" y="579"/>
                  </a:lnTo>
                  <a:lnTo>
                    <a:pt x="757" y="572"/>
                  </a:lnTo>
                  <a:lnTo>
                    <a:pt x="763" y="568"/>
                  </a:lnTo>
                  <a:lnTo>
                    <a:pt x="766" y="564"/>
                  </a:lnTo>
                  <a:lnTo>
                    <a:pt x="771" y="560"/>
                  </a:lnTo>
                  <a:lnTo>
                    <a:pt x="773" y="554"/>
                  </a:lnTo>
                  <a:lnTo>
                    <a:pt x="767" y="554"/>
                  </a:lnTo>
                  <a:lnTo>
                    <a:pt x="763" y="554"/>
                  </a:lnTo>
                  <a:lnTo>
                    <a:pt x="754" y="557"/>
                  </a:lnTo>
                  <a:lnTo>
                    <a:pt x="743" y="560"/>
                  </a:lnTo>
                  <a:lnTo>
                    <a:pt x="732" y="561"/>
                  </a:lnTo>
                  <a:lnTo>
                    <a:pt x="721" y="563"/>
                  </a:lnTo>
                  <a:lnTo>
                    <a:pt x="692" y="572"/>
                  </a:lnTo>
                  <a:lnTo>
                    <a:pt x="660" y="579"/>
                  </a:lnTo>
                  <a:lnTo>
                    <a:pt x="628" y="587"/>
                  </a:lnTo>
                  <a:lnTo>
                    <a:pt x="596" y="596"/>
                  </a:lnTo>
                  <a:lnTo>
                    <a:pt x="586" y="599"/>
                  </a:lnTo>
                  <a:lnTo>
                    <a:pt x="574" y="602"/>
                  </a:lnTo>
                  <a:lnTo>
                    <a:pt x="561" y="606"/>
                  </a:lnTo>
                  <a:lnTo>
                    <a:pt x="551" y="611"/>
                  </a:lnTo>
                  <a:lnTo>
                    <a:pt x="539" y="620"/>
                  </a:lnTo>
                  <a:lnTo>
                    <a:pt x="528" y="630"/>
                  </a:lnTo>
                  <a:lnTo>
                    <a:pt x="521" y="635"/>
                  </a:lnTo>
                  <a:lnTo>
                    <a:pt x="515" y="640"/>
                  </a:lnTo>
                  <a:lnTo>
                    <a:pt x="508" y="644"/>
                  </a:lnTo>
                  <a:lnTo>
                    <a:pt x="500" y="646"/>
                  </a:lnTo>
                  <a:lnTo>
                    <a:pt x="490" y="647"/>
                  </a:lnTo>
                  <a:lnTo>
                    <a:pt x="483" y="647"/>
                  </a:lnTo>
                  <a:lnTo>
                    <a:pt x="476" y="646"/>
                  </a:lnTo>
                  <a:lnTo>
                    <a:pt x="470" y="643"/>
                  </a:lnTo>
                  <a:lnTo>
                    <a:pt x="463" y="641"/>
                  </a:lnTo>
                  <a:lnTo>
                    <a:pt x="457" y="639"/>
                  </a:lnTo>
                  <a:lnTo>
                    <a:pt x="452" y="638"/>
                  </a:lnTo>
                  <a:lnTo>
                    <a:pt x="445" y="638"/>
                  </a:lnTo>
                  <a:lnTo>
                    <a:pt x="432" y="641"/>
                  </a:lnTo>
                  <a:lnTo>
                    <a:pt x="419" y="646"/>
                  </a:lnTo>
                  <a:lnTo>
                    <a:pt x="406" y="653"/>
                  </a:lnTo>
                  <a:lnTo>
                    <a:pt x="394" y="658"/>
                  </a:lnTo>
                  <a:lnTo>
                    <a:pt x="371" y="667"/>
                  </a:lnTo>
                  <a:lnTo>
                    <a:pt x="348" y="676"/>
                  </a:lnTo>
                  <a:lnTo>
                    <a:pt x="326" y="685"/>
                  </a:lnTo>
                  <a:lnTo>
                    <a:pt x="304" y="694"/>
                  </a:lnTo>
                  <a:lnTo>
                    <a:pt x="283" y="702"/>
                  </a:lnTo>
                  <a:lnTo>
                    <a:pt x="263" y="712"/>
                  </a:lnTo>
                  <a:lnTo>
                    <a:pt x="243" y="723"/>
                  </a:lnTo>
                  <a:lnTo>
                    <a:pt x="223" y="735"/>
                  </a:lnTo>
                  <a:lnTo>
                    <a:pt x="212" y="744"/>
                  </a:lnTo>
                  <a:lnTo>
                    <a:pt x="202" y="755"/>
                  </a:lnTo>
                  <a:lnTo>
                    <a:pt x="191" y="768"/>
                  </a:lnTo>
                  <a:lnTo>
                    <a:pt x="180" y="782"/>
                  </a:lnTo>
                  <a:lnTo>
                    <a:pt x="160" y="812"/>
                  </a:lnTo>
                  <a:lnTo>
                    <a:pt x="138" y="844"/>
                  </a:lnTo>
                  <a:lnTo>
                    <a:pt x="127" y="860"/>
                  </a:lnTo>
                  <a:lnTo>
                    <a:pt x="114" y="875"/>
                  </a:lnTo>
                  <a:lnTo>
                    <a:pt x="102" y="889"/>
                  </a:lnTo>
                  <a:lnTo>
                    <a:pt x="90" y="902"/>
                  </a:lnTo>
                  <a:lnTo>
                    <a:pt x="77" y="915"/>
                  </a:lnTo>
                  <a:lnTo>
                    <a:pt x="63" y="923"/>
                  </a:lnTo>
                  <a:lnTo>
                    <a:pt x="56" y="928"/>
                  </a:lnTo>
                  <a:lnTo>
                    <a:pt x="49" y="931"/>
                  </a:lnTo>
                  <a:lnTo>
                    <a:pt x="41" y="934"/>
                  </a:lnTo>
                  <a:lnTo>
                    <a:pt x="33" y="937"/>
                  </a:lnTo>
                  <a:lnTo>
                    <a:pt x="24" y="938"/>
                  </a:lnTo>
                  <a:lnTo>
                    <a:pt x="16" y="939"/>
                  </a:lnTo>
                  <a:lnTo>
                    <a:pt x="11" y="938"/>
                  </a:lnTo>
                  <a:lnTo>
                    <a:pt x="8" y="935"/>
                  </a:lnTo>
                  <a:lnTo>
                    <a:pt x="5" y="932"/>
                  </a:lnTo>
                  <a:lnTo>
                    <a:pt x="2" y="929"/>
                  </a:lnTo>
                  <a:lnTo>
                    <a:pt x="0" y="921"/>
                  </a:lnTo>
                  <a:lnTo>
                    <a:pt x="0" y="912"/>
                  </a:lnTo>
                  <a:lnTo>
                    <a:pt x="0" y="902"/>
                  </a:lnTo>
                  <a:lnTo>
                    <a:pt x="2" y="891"/>
                  </a:lnTo>
                  <a:lnTo>
                    <a:pt x="5" y="882"/>
                  </a:lnTo>
                  <a:lnTo>
                    <a:pt x="8" y="872"/>
                  </a:lnTo>
                  <a:lnTo>
                    <a:pt x="11" y="863"/>
                  </a:lnTo>
                  <a:lnTo>
                    <a:pt x="16" y="855"/>
                  </a:lnTo>
                  <a:lnTo>
                    <a:pt x="36" y="821"/>
                  </a:lnTo>
                  <a:lnTo>
                    <a:pt x="58" y="787"/>
                  </a:lnTo>
                  <a:lnTo>
                    <a:pt x="82" y="753"/>
                  </a:lnTo>
                  <a:lnTo>
                    <a:pt x="105" y="721"/>
                  </a:lnTo>
                  <a:lnTo>
                    <a:pt x="112" y="709"/>
                  </a:lnTo>
                  <a:lnTo>
                    <a:pt x="120" y="697"/>
                  </a:lnTo>
                  <a:lnTo>
                    <a:pt x="124" y="693"/>
                  </a:lnTo>
                  <a:lnTo>
                    <a:pt x="129" y="688"/>
                  </a:lnTo>
                  <a:lnTo>
                    <a:pt x="135" y="685"/>
                  </a:lnTo>
                  <a:lnTo>
                    <a:pt x="143" y="683"/>
                  </a:lnTo>
                  <a:lnTo>
                    <a:pt x="142" y="689"/>
                  </a:lnTo>
                  <a:lnTo>
                    <a:pt x="140" y="697"/>
                  </a:lnTo>
                  <a:lnTo>
                    <a:pt x="136" y="702"/>
                  </a:lnTo>
                  <a:lnTo>
                    <a:pt x="132" y="708"/>
                  </a:lnTo>
                  <a:lnTo>
                    <a:pt x="124" y="719"/>
                  </a:lnTo>
                  <a:lnTo>
                    <a:pt x="118" y="730"/>
                  </a:lnTo>
                  <a:lnTo>
                    <a:pt x="99" y="765"/>
                  </a:lnTo>
                  <a:lnTo>
                    <a:pt x="78" y="799"/>
                  </a:lnTo>
                  <a:lnTo>
                    <a:pt x="60" y="834"/>
                  </a:lnTo>
                  <a:lnTo>
                    <a:pt x="41" y="869"/>
                  </a:lnTo>
                  <a:lnTo>
                    <a:pt x="44" y="869"/>
                  </a:lnTo>
                  <a:lnTo>
                    <a:pt x="47" y="869"/>
                  </a:lnTo>
                  <a:lnTo>
                    <a:pt x="63" y="856"/>
                  </a:lnTo>
                  <a:lnTo>
                    <a:pt x="79" y="842"/>
                  </a:lnTo>
                  <a:lnTo>
                    <a:pt x="96" y="828"/>
                  </a:lnTo>
                  <a:lnTo>
                    <a:pt x="111" y="813"/>
                  </a:lnTo>
                  <a:lnTo>
                    <a:pt x="130" y="795"/>
                  </a:lnTo>
                  <a:lnTo>
                    <a:pt x="147" y="775"/>
                  </a:lnTo>
                  <a:lnTo>
                    <a:pt x="156" y="765"/>
                  </a:lnTo>
                  <a:lnTo>
                    <a:pt x="165" y="755"/>
                  </a:lnTo>
                  <a:lnTo>
                    <a:pt x="175" y="746"/>
                  </a:lnTo>
                  <a:lnTo>
                    <a:pt x="185" y="739"/>
                  </a:lnTo>
                  <a:lnTo>
                    <a:pt x="213" y="720"/>
                  </a:lnTo>
                  <a:lnTo>
                    <a:pt x="242" y="700"/>
                  </a:lnTo>
                  <a:lnTo>
                    <a:pt x="271" y="682"/>
                  </a:lnTo>
                  <a:lnTo>
                    <a:pt x="301" y="664"/>
                  </a:lnTo>
                  <a:lnTo>
                    <a:pt x="326" y="652"/>
                  </a:lnTo>
                  <a:lnTo>
                    <a:pt x="351" y="641"/>
                  </a:lnTo>
                  <a:lnTo>
                    <a:pt x="376" y="631"/>
                  </a:lnTo>
                  <a:lnTo>
                    <a:pt x="400" y="620"/>
                  </a:lnTo>
                  <a:lnTo>
                    <a:pt x="408" y="617"/>
                  </a:lnTo>
                  <a:lnTo>
                    <a:pt x="418" y="614"/>
                  </a:lnTo>
                  <a:lnTo>
                    <a:pt x="427" y="611"/>
                  </a:lnTo>
                  <a:lnTo>
                    <a:pt x="432" y="608"/>
                  </a:lnTo>
                  <a:lnTo>
                    <a:pt x="432" y="595"/>
                  </a:lnTo>
                  <a:lnTo>
                    <a:pt x="432" y="583"/>
                  </a:lnTo>
                  <a:lnTo>
                    <a:pt x="432" y="569"/>
                  </a:lnTo>
                  <a:lnTo>
                    <a:pt x="432" y="557"/>
                  </a:lnTo>
                  <a:lnTo>
                    <a:pt x="409" y="550"/>
                  </a:lnTo>
                  <a:lnTo>
                    <a:pt x="389" y="541"/>
                  </a:lnTo>
                  <a:lnTo>
                    <a:pt x="380" y="535"/>
                  </a:lnTo>
                  <a:lnTo>
                    <a:pt x="372" y="530"/>
                  </a:lnTo>
                  <a:lnTo>
                    <a:pt x="363" y="523"/>
                  </a:lnTo>
                  <a:lnTo>
                    <a:pt x="355" y="516"/>
                  </a:lnTo>
                  <a:lnTo>
                    <a:pt x="351" y="517"/>
                  </a:lnTo>
                  <a:lnTo>
                    <a:pt x="349" y="519"/>
                  </a:lnTo>
                  <a:lnTo>
                    <a:pt x="342" y="524"/>
                  </a:lnTo>
                  <a:lnTo>
                    <a:pt x="337" y="530"/>
                  </a:lnTo>
                  <a:lnTo>
                    <a:pt x="330" y="536"/>
                  </a:lnTo>
                  <a:lnTo>
                    <a:pt x="324" y="544"/>
                  </a:lnTo>
                  <a:lnTo>
                    <a:pt x="313" y="558"/>
                  </a:lnTo>
                  <a:lnTo>
                    <a:pt x="301" y="573"/>
                  </a:lnTo>
                  <a:lnTo>
                    <a:pt x="295" y="579"/>
                  </a:lnTo>
                  <a:lnTo>
                    <a:pt x="288" y="586"/>
                  </a:lnTo>
                  <a:lnTo>
                    <a:pt x="280" y="592"/>
                  </a:lnTo>
                  <a:lnTo>
                    <a:pt x="273" y="597"/>
                  </a:lnTo>
                  <a:lnTo>
                    <a:pt x="264" y="601"/>
                  </a:lnTo>
                  <a:lnTo>
                    <a:pt x="255" y="605"/>
                  </a:lnTo>
                  <a:lnTo>
                    <a:pt x="244" y="607"/>
                  </a:lnTo>
                  <a:lnTo>
                    <a:pt x="233" y="608"/>
                  </a:lnTo>
                  <a:lnTo>
                    <a:pt x="231" y="602"/>
                  </a:lnTo>
                  <a:lnTo>
                    <a:pt x="230" y="596"/>
                  </a:lnTo>
                  <a:lnTo>
                    <a:pt x="242" y="587"/>
                  </a:lnTo>
                  <a:lnTo>
                    <a:pt x="255" y="575"/>
                  </a:lnTo>
                  <a:lnTo>
                    <a:pt x="266" y="561"/>
                  </a:lnTo>
                  <a:lnTo>
                    <a:pt x="277" y="545"/>
                  </a:lnTo>
                  <a:lnTo>
                    <a:pt x="287" y="529"/>
                  </a:lnTo>
                  <a:lnTo>
                    <a:pt x="296" y="511"/>
                  </a:lnTo>
                  <a:lnTo>
                    <a:pt x="298" y="502"/>
                  </a:lnTo>
                  <a:lnTo>
                    <a:pt x="301" y="494"/>
                  </a:lnTo>
                  <a:lnTo>
                    <a:pt x="302" y="485"/>
                  </a:lnTo>
                  <a:lnTo>
                    <a:pt x="304" y="477"/>
                  </a:lnTo>
                  <a:lnTo>
                    <a:pt x="295" y="472"/>
                  </a:lnTo>
                  <a:lnTo>
                    <a:pt x="288" y="465"/>
                  </a:lnTo>
                  <a:lnTo>
                    <a:pt x="280" y="469"/>
                  </a:lnTo>
                  <a:lnTo>
                    <a:pt x="272" y="473"/>
                  </a:lnTo>
                  <a:lnTo>
                    <a:pt x="262" y="475"/>
                  </a:lnTo>
                  <a:lnTo>
                    <a:pt x="253" y="476"/>
                  </a:lnTo>
                  <a:lnTo>
                    <a:pt x="249" y="476"/>
                  </a:lnTo>
                  <a:lnTo>
                    <a:pt x="244" y="475"/>
                  </a:lnTo>
                  <a:lnTo>
                    <a:pt x="241" y="474"/>
                  </a:lnTo>
                  <a:lnTo>
                    <a:pt x="238" y="472"/>
                  </a:lnTo>
                  <a:lnTo>
                    <a:pt x="234" y="468"/>
                  </a:lnTo>
                  <a:lnTo>
                    <a:pt x="232" y="464"/>
                  </a:lnTo>
                  <a:lnTo>
                    <a:pt x="231" y="460"/>
                  </a:lnTo>
                  <a:lnTo>
                    <a:pt x="230" y="453"/>
                  </a:lnTo>
                  <a:lnTo>
                    <a:pt x="232" y="451"/>
                  </a:lnTo>
                  <a:lnTo>
                    <a:pt x="234" y="447"/>
                  </a:lnTo>
                  <a:lnTo>
                    <a:pt x="235" y="444"/>
                  </a:lnTo>
                  <a:lnTo>
                    <a:pt x="235" y="441"/>
                  </a:lnTo>
                  <a:lnTo>
                    <a:pt x="235" y="432"/>
                  </a:lnTo>
                  <a:lnTo>
                    <a:pt x="234" y="423"/>
                  </a:lnTo>
                  <a:lnTo>
                    <a:pt x="229" y="405"/>
                  </a:lnTo>
                  <a:lnTo>
                    <a:pt x="223" y="390"/>
                  </a:lnTo>
                  <a:lnTo>
                    <a:pt x="216" y="363"/>
                  </a:lnTo>
                  <a:lnTo>
                    <a:pt x="209" y="336"/>
                  </a:lnTo>
                  <a:lnTo>
                    <a:pt x="202" y="308"/>
                  </a:lnTo>
                  <a:lnTo>
                    <a:pt x="195" y="280"/>
                  </a:lnTo>
                  <a:lnTo>
                    <a:pt x="189" y="265"/>
                  </a:lnTo>
                  <a:lnTo>
                    <a:pt x="184" y="251"/>
                  </a:lnTo>
                  <a:lnTo>
                    <a:pt x="180" y="243"/>
                  </a:lnTo>
                  <a:lnTo>
                    <a:pt x="178" y="235"/>
                  </a:lnTo>
                  <a:lnTo>
                    <a:pt x="177" y="226"/>
                  </a:lnTo>
                  <a:lnTo>
                    <a:pt x="176" y="218"/>
                  </a:lnTo>
                  <a:lnTo>
                    <a:pt x="182" y="218"/>
                  </a:lnTo>
                  <a:lnTo>
                    <a:pt x="188" y="218"/>
                  </a:lnTo>
                  <a:lnTo>
                    <a:pt x="201" y="230"/>
                  </a:lnTo>
                  <a:lnTo>
                    <a:pt x="215" y="242"/>
                  </a:lnTo>
                  <a:lnTo>
                    <a:pt x="231" y="265"/>
                  </a:lnTo>
                  <a:lnTo>
                    <a:pt x="247" y="289"/>
                  </a:lnTo>
                  <a:lnTo>
                    <a:pt x="263" y="313"/>
                  </a:lnTo>
                  <a:lnTo>
                    <a:pt x="278" y="336"/>
                  </a:lnTo>
                  <a:lnTo>
                    <a:pt x="289" y="354"/>
                  </a:lnTo>
                  <a:lnTo>
                    <a:pt x="299" y="374"/>
                  </a:lnTo>
                  <a:lnTo>
                    <a:pt x="309" y="394"/>
                  </a:lnTo>
                  <a:lnTo>
                    <a:pt x="317" y="411"/>
                  </a:lnTo>
                  <a:lnTo>
                    <a:pt x="319" y="424"/>
                  </a:lnTo>
                  <a:lnTo>
                    <a:pt x="323" y="435"/>
                  </a:lnTo>
                  <a:lnTo>
                    <a:pt x="333" y="424"/>
                  </a:lnTo>
                  <a:lnTo>
                    <a:pt x="343" y="412"/>
                  </a:lnTo>
                  <a:lnTo>
                    <a:pt x="352" y="398"/>
                  </a:lnTo>
                  <a:lnTo>
                    <a:pt x="361" y="384"/>
                  </a:lnTo>
                  <a:lnTo>
                    <a:pt x="368" y="368"/>
                  </a:lnTo>
                  <a:lnTo>
                    <a:pt x="374" y="352"/>
                  </a:lnTo>
                  <a:lnTo>
                    <a:pt x="378" y="335"/>
                  </a:lnTo>
                  <a:lnTo>
                    <a:pt x="382" y="319"/>
                  </a:lnTo>
                  <a:lnTo>
                    <a:pt x="375" y="312"/>
                  </a:lnTo>
                  <a:lnTo>
                    <a:pt x="369" y="306"/>
                  </a:lnTo>
                  <a:lnTo>
                    <a:pt x="364" y="297"/>
                  </a:lnTo>
                  <a:lnTo>
                    <a:pt x="359" y="288"/>
                  </a:lnTo>
                  <a:lnTo>
                    <a:pt x="354" y="279"/>
                  </a:lnTo>
                  <a:lnTo>
                    <a:pt x="350" y="269"/>
                  </a:lnTo>
                  <a:lnTo>
                    <a:pt x="348" y="261"/>
                  </a:lnTo>
                  <a:lnTo>
                    <a:pt x="345" y="251"/>
                  </a:lnTo>
                  <a:lnTo>
                    <a:pt x="357" y="251"/>
                  </a:lnTo>
                  <a:lnTo>
                    <a:pt x="368" y="252"/>
                  </a:lnTo>
                  <a:lnTo>
                    <a:pt x="379" y="253"/>
                  </a:lnTo>
                  <a:lnTo>
                    <a:pt x="390" y="253"/>
                  </a:lnTo>
                  <a:lnTo>
                    <a:pt x="406" y="232"/>
                  </a:lnTo>
                  <a:lnTo>
                    <a:pt x="426" y="209"/>
                  </a:lnTo>
                  <a:lnTo>
                    <a:pt x="446" y="183"/>
                  </a:lnTo>
                  <a:lnTo>
                    <a:pt x="468" y="155"/>
                  </a:lnTo>
                  <a:lnTo>
                    <a:pt x="478" y="141"/>
                  </a:lnTo>
                  <a:lnTo>
                    <a:pt x="488" y="126"/>
                  </a:lnTo>
                  <a:lnTo>
                    <a:pt x="498" y="112"/>
                  </a:lnTo>
                  <a:lnTo>
                    <a:pt x="506" y="98"/>
                  </a:lnTo>
                  <a:lnTo>
                    <a:pt x="513" y="85"/>
                  </a:lnTo>
                  <a:lnTo>
                    <a:pt x="519" y="70"/>
                  </a:lnTo>
                  <a:lnTo>
                    <a:pt x="523" y="57"/>
                  </a:lnTo>
                  <a:lnTo>
                    <a:pt x="526" y="45"/>
                  </a:lnTo>
                  <a:lnTo>
                    <a:pt x="518" y="36"/>
                  </a:lnTo>
                  <a:lnTo>
                    <a:pt x="511" y="24"/>
                  </a:lnTo>
                  <a:lnTo>
                    <a:pt x="506" y="12"/>
                  </a:lnTo>
                  <a:lnTo>
                    <a:pt x="504" y="0"/>
                  </a:lnTo>
                  <a:close/>
                  <a:moveTo>
                    <a:pt x="786" y="169"/>
                  </a:moveTo>
                  <a:lnTo>
                    <a:pt x="774" y="170"/>
                  </a:lnTo>
                  <a:lnTo>
                    <a:pt x="762" y="172"/>
                  </a:lnTo>
                  <a:lnTo>
                    <a:pt x="750" y="174"/>
                  </a:lnTo>
                  <a:lnTo>
                    <a:pt x="739" y="176"/>
                  </a:lnTo>
                  <a:lnTo>
                    <a:pt x="717" y="183"/>
                  </a:lnTo>
                  <a:lnTo>
                    <a:pt x="696" y="191"/>
                  </a:lnTo>
                  <a:lnTo>
                    <a:pt x="676" y="200"/>
                  </a:lnTo>
                  <a:lnTo>
                    <a:pt x="656" y="210"/>
                  </a:lnTo>
                  <a:lnTo>
                    <a:pt x="638" y="219"/>
                  </a:lnTo>
                  <a:lnTo>
                    <a:pt x="619" y="226"/>
                  </a:lnTo>
                  <a:lnTo>
                    <a:pt x="596" y="234"/>
                  </a:lnTo>
                  <a:lnTo>
                    <a:pt x="574" y="242"/>
                  </a:lnTo>
                  <a:lnTo>
                    <a:pt x="563" y="245"/>
                  </a:lnTo>
                  <a:lnTo>
                    <a:pt x="553" y="251"/>
                  </a:lnTo>
                  <a:lnTo>
                    <a:pt x="543" y="256"/>
                  </a:lnTo>
                  <a:lnTo>
                    <a:pt x="535" y="263"/>
                  </a:lnTo>
                  <a:lnTo>
                    <a:pt x="537" y="263"/>
                  </a:lnTo>
                  <a:lnTo>
                    <a:pt x="539" y="263"/>
                  </a:lnTo>
                  <a:lnTo>
                    <a:pt x="566" y="295"/>
                  </a:lnTo>
                  <a:lnTo>
                    <a:pt x="593" y="327"/>
                  </a:lnTo>
                  <a:lnTo>
                    <a:pt x="598" y="336"/>
                  </a:lnTo>
                  <a:lnTo>
                    <a:pt x="604" y="346"/>
                  </a:lnTo>
                  <a:lnTo>
                    <a:pt x="607" y="356"/>
                  </a:lnTo>
                  <a:lnTo>
                    <a:pt x="610" y="367"/>
                  </a:lnTo>
                  <a:lnTo>
                    <a:pt x="612" y="380"/>
                  </a:lnTo>
                  <a:lnTo>
                    <a:pt x="612" y="394"/>
                  </a:lnTo>
                  <a:lnTo>
                    <a:pt x="611" y="408"/>
                  </a:lnTo>
                  <a:lnTo>
                    <a:pt x="609" y="423"/>
                  </a:lnTo>
                  <a:lnTo>
                    <a:pt x="610" y="423"/>
                  </a:lnTo>
                  <a:lnTo>
                    <a:pt x="612" y="423"/>
                  </a:lnTo>
                  <a:lnTo>
                    <a:pt x="612" y="422"/>
                  </a:lnTo>
                  <a:lnTo>
                    <a:pt x="612" y="420"/>
                  </a:lnTo>
                  <a:lnTo>
                    <a:pt x="622" y="409"/>
                  </a:lnTo>
                  <a:lnTo>
                    <a:pt x="631" y="397"/>
                  </a:lnTo>
                  <a:lnTo>
                    <a:pt x="639" y="385"/>
                  </a:lnTo>
                  <a:lnTo>
                    <a:pt x="648" y="373"/>
                  </a:lnTo>
                  <a:lnTo>
                    <a:pt x="671" y="343"/>
                  </a:lnTo>
                  <a:lnTo>
                    <a:pt x="693" y="314"/>
                  </a:lnTo>
                  <a:lnTo>
                    <a:pt x="716" y="285"/>
                  </a:lnTo>
                  <a:lnTo>
                    <a:pt x="738" y="253"/>
                  </a:lnTo>
                  <a:lnTo>
                    <a:pt x="751" y="235"/>
                  </a:lnTo>
                  <a:lnTo>
                    <a:pt x="766" y="215"/>
                  </a:lnTo>
                  <a:lnTo>
                    <a:pt x="773" y="205"/>
                  </a:lnTo>
                  <a:lnTo>
                    <a:pt x="778" y="194"/>
                  </a:lnTo>
                  <a:lnTo>
                    <a:pt x="783" y="183"/>
                  </a:lnTo>
                  <a:lnTo>
                    <a:pt x="786" y="169"/>
                  </a:lnTo>
                  <a:close/>
                  <a:moveTo>
                    <a:pt x="596" y="438"/>
                  </a:moveTo>
                  <a:lnTo>
                    <a:pt x="581" y="446"/>
                  </a:lnTo>
                  <a:lnTo>
                    <a:pt x="549" y="461"/>
                  </a:lnTo>
                  <a:lnTo>
                    <a:pt x="517" y="475"/>
                  </a:lnTo>
                  <a:lnTo>
                    <a:pt x="497" y="483"/>
                  </a:lnTo>
                  <a:lnTo>
                    <a:pt x="487" y="485"/>
                  </a:lnTo>
                  <a:lnTo>
                    <a:pt x="474" y="487"/>
                  </a:lnTo>
                  <a:lnTo>
                    <a:pt x="468" y="488"/>
                  </a:lnTo>
                  <a:lnTo>
                    <a:pt x="463" y="490"/>
                  </a:lnTo>
                  <a:lnTo>
                    <a:pt x="459" y="492"/>
                  </a:lnTo>
                  <a:lnTo>
                    <a:pt x="455" y="495"/>
                  </a:lnTo>
                  <a:lnTo>
                    <a:pt x="455" y="509"/>
                  </a:lnTo>
                  <a:lnTo>
                    <a:pt x="455" y="524"/>
                  </a:lnTo>
                  <a:lnTo>
                    <a:pt x="459" y="532"/>
                  </a:lnTo>
                  <a:lnTo>
                    <a:pt x="461" y="540"/>
                  </a:lnTo>
                  <a:lnTo>
                    <a:pt x="463" y="546"/>
                  </a:lnTo>
                  <a:lnTo>
                    <a:pt x="464" y="554"/>
                  </a:lnTo>
                  <a:lnTo>
                    <a:pt x="467" y="561"/>
                  </a:lnTo>
                  <a:lnTo>
                    <a:pt x="472" y="566"/>
                  </a:lnTo>
                  <a:lnTo>
                    <a:pt x="474" y="568"/>
                  </a:lnTo>
                  <a:lnTo>
                    <a:pt x="477" y="569"/>
                  </a:lnTo>
                  <a:lnTo>
                    <a:pt x="482" y="572"/>
                  </a:lnTo>
                  <a:lnTo>
                    <a:pt x="487" y="572"/>
                  </a:lnTo>
                  <a:lnTo>
                    <a:pt x="499" y="554"/>
                  </a:lnTo>
                  <a:lnTo>
                    <a:pt x="513" y="538"/>
                  </a:lnTo>
                  <a:lnTo>
                    <a:pt x="528" y="521"/>
                  </a:lnTo>
                  <a:lnTo>
                    <a:pt x="543" y="506"/>
                  </a:lnTo>
                  <a:lnTo>
                    <a:pt x="557" y="489"/>
                  </a:lnTo>
                  <a:lnTo>
                    <a:pt x="572" y="473"/>
                  </a:lnTo>
                  <a:lnTo>
                    <a:pt x="586" y="456"/>
                  </a:lnTo>
                  <a:lnTo>
                    <a:pt x="599" y="438"/>
                  </a:lnTo>
                  <a:lnTo>
                    <a:pt x="598" y="438"/>
                  </a:lnTo>
                  <a:lnTo>
                    <a:pt x="596" y="438"/>
                  </a:lnTo>
                  <a:close/>
                  <a:moveTo>
                    <a:pt x="429" y="423"/>
                  </a:moveTo>
                  <a:lnTo>
                    <a:pt x="434" y="423"/>
                  </a:lnTo>
                  <a:lnTo>
                    <a:pt x="439" y="423"/>
                  </a:lnTo>
                  <a:lnTo>
                    <a:pt x="439" y="427"/>
                  </a:lnTo>
                  <a:lnTo>
                    <a:pt x="439" y="429"/>
                  </a:lnTo>
                  <a:lnTo>
                    <a:pt x="442" y="438"/>
                  </a:lnTo>
                  <a:lnTo>
                    <a:pt x="443" y="445"/>
                  </a:lnTo>
                  <a:lnTo>
                    <a:pt x="444" y="449"/>
                  </a:lnTo>
                  <a:lnTo>
                    <a:pt x="446" y="452"/>
                  </a:lnTo>
                  <a:lnTo>
                    <a:pt x="450" y="454"/>
                  </a:lnTo>
                  <a:lnTo>
                    <a:pt x="455" y="456"/>
                  </a:lnTo>
                  <a:lnTo>
                    <a:pt x="462" y="451"/>
                  </a:lnTo>
                  <a:lnTo>
                    <a:pt x="470" y="445"/>
                  </a:lnTo>
                  <a:lnTo>
                    <a:pt x="478" y="441"/>
                  </a:lnTo>
                  <a:lnTo>
                    <a:pt x="486" y="436"/>
                  </a:lnTo>
                  <a:lnTo>
                    <a:pt x="504" y="429"/>
                  </a:lnTo>
                  <a:lnTo>
                    <a:pt x="519" y="421"/>
                  </a:lnTo>
                  <a:lnTo>
                    <a:pt x="527" y="416"/>
                  </a:lnTo>
                  <a:lnTo>
                    <a:pt x="534" y="411"/>
                  </a:lnTo>
                  <a:lnTo>
                    <a:pt x="540" y="405"/>
                  </a:lnTo>
                  <a:lnTo>
                    <a:pt x="545" y="398"/>
                  </a:lnTo>
                  <a:lnTo>
                    <a:pt x="551" y="390"/>
                  </a:lnTo>
                  <a:lnTo>
                    <a:pt x="554" y="381"/>
                  </a:lnTo>
                  <a:lnTo>
                    <a:pt x="556" y="372"/>
                  </a:lnTo>
                  <a:lnTo>
                    <a:pt x="557" y="361"/>
                  </a:lnTo>
                  <a:lnTo>
                    <a:pt x="554" y="355"/>
                  </a:lnTo>
                  <a:lnTo>
                    <a:pt x="552" y="348"/>
                  </a:lnTo>
                  <a:lnTo>
                    <a:pt x="550" y="342"/>
                  </a:lnTo>
                  <a:lnTo>
                    <a:pt x="548" y="335"/>
                  </a:lnTo>
                  <a:lnTo>
                    <a:pt x="544" y="322"/>
                  </a:lnTo>
                  <a:lnTo>
                    <a:pt x="539" y="310"/>
                  </a:lnTo>
                  <a:lnTo>
                    <a:pt x="531" y="300"/>
                  </a:lnTo>
                  <a:lnTo>
                    <a:pt x="522" y="291"/>
                  </a:lnTo>
                  <a:lnTo>
                    <a:pt x="512" y="283"/>
                  </a:lnTo>
                  <a:lnTo>
                    <a:pt x="504" y="274"/>
                  </a:lnTo>
                  <a:lnTo>
                    <a:pt x="490" y="278"/>
                  </a:lnTo>
                  <a:lnTo>
                    <a:pt x="477" y="283"/>
                  </a:lnTo>
                  <a:lnTo>
                    <a:pt x="488" y="292"/>
                  </a:lnTo>
                  <a:lnTo>
                    <a:pt x="500" y="306"/>
                  </a:lnTo>
                  <a:lnTo>
                    <a:pt x="505" y="314"/>
                  </a:lnTo>
                  <a:lnTo>
                    <a:pt x="508" y="323"/>
                  </a:lnTo>
                  <a:lnTo>
                    <a:pt x="509" y="328"/>
                  </a:lnTo>
                  <a:lnTo>
                    <a:pt x="509" y="332"/>
                  </a:lnTo>
                  <a:lnTo>
                    <a:pt x="508" y="337"/>
                  </a:lnTo>
                  <a:lnTo>
                    <a:pt x="506" y="343"/>
                  </a:lnTo>
                  <a:lnTo>
                    <a:pt x="504" y="346"/>
                  </a:lnTo>
                  <a:lnTo>
                    <a:pt x="500" y="350"/>
                  </a:lnTo>
                  <a:lnTo>
                    <a:pt x="497" y="353"/>
                  </a:lnTo>
                  <a:lnTo>
                    <a:pt x="493" y="355"/>
                  </a:lnTo>
                  <a:lnTo>
                    <a:pt x="483" y="359"/>
                  </a:lnTo>
                  <a:lnTo>
                    <a:pt x="474" y="364"/>
                  </a:lnTo>
                  <a:lnTo>
                    <a:pt x="465" y="370"/>
                  </a:lnTo>
                  <a:lnTo>
                    <a:pt x="455" y="380"/>
                  </a:lnTo>
                  <a:lnTo>
                    <a:pt x="444" y="392"/>
                  </a:lnTo>
                  <a:lnTo>
                    <a:pt x="433" y="407"/>
                  </a:lnTo>
                  <a:lnTo>
                    <a:pt x="423" y="421"/>
                  </a:lnTo>
                  <a:lnTo>
                    <a:pt x="415" y="435"/>
                  </a:lnTo>
                  <a:lnTo>
                    <a:pt x="407" y="447"/>
                  </a:lnTo>
                  <a:lnTo>
                    <a:pt x="404" y="458"/>
                  </a:lnTo>
                  <a:lnTo>
                    <a:pt x="409" y="462"/>
                  </a:lnTo>
                  <a:lnTo>
                    <a:pt x="413" y="464"/>
                  </a:lnTo>
                  <a:lnTo>
                    <a:pt x="419" y="466"/>
                  </a:lnTo>
                  <a:lnTo>
                    <a:pt x="426" y="468"/>
                  </a:lnTo>
                  <a:lnTo>
                    <a:pt x="426" y="466"/>
                  </a:lnTo>
                  <a:lnTo>
                    <a:pt x="426" y="465"/>
                  </a:lnTo>
                  <a:lnTo>
                    <a:pt x="428" y="465"/>
                  </a:lnTo>
                  <a:lnTo>
                    <a:pt x="429" y="465"/>
                  </a:lnTo>
                  <a:lnTo>
                    <a:pt x="429" y="454"/>
                  </a:lnTo>
                  <a:lnTo>
                    <a:pt x="429" y="444"/>
                  </a:lnTo>
                  <a:lnTo>
                    <a:pt x="429" y="433"/>
                  </a:lnTo>
                  <a:lnTo>
                    <a:pt x="429" y="423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05DA493E-D136-471B-A0F5-BAB0B2EA3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1826" y="4745038"/>
              <a:ext cx="334963" cy="511175"/>
            </a:xfrm>
            <a:custGeom>
              <a:avLst/>
              <a:gdLst>
                <a:gd name="T0" fmla="*/ 482 w 633"/>
                <a:gd name="T1" fmla="*/ 594 h 966"/>
                <a:gd name="T2" fmla="*/ 504 w 633"/>
                <a:gd name="T3" fmla="*/ 461 h 966"/>
                <a:gd name="T4" fmla="*/ 480 w 633"/>
                <a:gd name="T5" fmla="*/ 427 h 966"/>
                <a:gd name="T6" fmla="*/ 395 w 633"/>
                <a:gd name="T7" fmla="*/ 455 h 966"/>
                <a:gd name="T8" fmla="*/ 347 w 633"/>
                <a:gd name="T9" fmla="*/ 518 h 966"/>
                <a:gd name="T10" fmla="*/ 346 w 633"/>
                <a:gd name="T11" fmla="*/ 590 h 966"/>
                <a:gd name="T12" fmla="*/ 260 w 633"/>
                <a:gd name="T13" fmla="*/ 616 h 966"/>
                <a:gd name="T14" fmla="*/ 155 w 633"/>
                <a:gd name="T15" fmla="*/ 682 h 966"/>
                <a:gd name="T16" fmla="*/ 38 w 633"/>
                <a:gd name="T17" fmla="*/ 677 h 966"/>
                <a:gd name="T18" fmla="*/ 0 w 633"/>
                <a:gd name="T19" fmla="*/ 616 h 966"/>
                <a:gd name="T20" fmla="*/ 54 w 633"/>
                <a:gd name="T21" fmla="*/ 594 h 966"/>
                <a:gd name="T22" fmla="*/ 171 w 633"/>
                <a:gd name="T23" fmla="*/ 543 h 966"/>
                <a:gd name="T24" fmla="*/ 196 w 633"/>
                <a:gd name="T25" fmla="*/ 501 h 966"/>
                <a:gd name="T26" fmla="*/ 147 w 633"/>
                <a:gd name="T27" fmla="*/ 464 h 966"/>
                <a:gd name="T28" fmla="*/ 72 w 633"/>
                <a:gd name="T29" fmla="*/ 484 h 966"/>
                <a:gd name="T30" fmla="*/ 12 w 633"/>
                <a:gd name="T31" fmla="*/ 436 h 966"/>
                <a:gd name="T32" fmla="*/ 8 w 633"/>
                <a:gd name="T33" fmla="*/ 398 h 966"/>
                <a:gd name="T34" fmla="*/ 80 w 633"/>
                <a:gd name="T35" fmla="*/ 388 h 966"/>
                <a:gd name="T36" fmla="*/ 156 w 633"/>
                <a:gd name="T37" fmla="*/ 366 h 966"/>
                <a:gd name="T38" fmla="*/ 245 w 633"/>
                <a:gd name="T39" fmla="*/ 317 h 966"/>
                <a:gd name="T40" fmla="*/ 293 w 633"/>
                <a:gd name="T41" fmla="*/ 223 h 966"/>
                <a:gd name="T42" fmla="*/ 321 w 633"/>
                <a:gd name="T43" fmla="*/ 121 h 966"/>
                <a:gd name="T44" fmla="*/ 356 w 633"/>
                <a:gd name="T45" fmla="*/ 15 h 966"/>
                <a:gd name="T46" fmla="*/ 396 w 633"/>
                <a:gd name="T47" fmla="*/ 0 h 966"/>
                <a:gd name="T48" fmla="*/ 444 w 633"/>
                <a:gd name="T49" fmla="*/ 58 h 966"/>
                <a:gd name="T50" fmla="*/ 443 w 633"/>
                <a:gd name="T51" fmla="*/ 163 h 966"/>
                <a:gd name="T52" fmla="*/ 462 w 633"/>
                <a:gd name="T53" fmla="*/ 198 h 966"/>
                <a:gd name="T54" fmla="*/ 487 w 633"/>
                <a:gd name="T55" fmla="*/ 185 h 966"/>
                <a:gd name="T56" fmla="*/ 579 w 633"/>
                <a:gd name="T57" fmla="*/ 123 h 966"/>
                <a:gd name="T58" fmla="*/ 623 w 633"/>
                <a:gd name="T59" fmla="*/ 158 h 966"/>
                <a:gd name="T60" fmla="*/ 568 w 633"/>
                <a:gd name="T61" fmla="*/ 222 h 966"/>
                <a:gd name="T62" fmla="*/ 397 w 633"/>
                <a:gd name="T63" fmla="*/ 301 h 966"/>
                <a:gd name="T64" fmla="*/ 284 w 633"/>
                <a:gd name="T65" fmla="*/ 412 h 966"/>
                <a:gd name="T66" fmla="*/ 264 w 633"/>
                <a:gd name="T67" fmla="*/ 466 h 966"/>
                <a:gd name="T68" fmla="*/ 311 w 633"/>
                <a:gd name="T69" fmla="*/ 464 h 966"/>
                <a:gd name="T70" fmla="*/ 465 w 633"/>
                <a:gd name="T71" fmla="*/ 374 h 966"/>
                <a:gd name="T72" fmla="*/ 541 w 633"/>
                <a:gd name="T73" fmla="*/ 319 h 966"/>
                <a:gd name="T74" fmla="*/ 608 w 633"/>
                <a:gd name="T75" fmla="*/ 319 h 966"/>
                <a:gd name="T76" fmla="*/ 633 w 633"/>
                <a:gd name="T77" fmla="*/ 369 h 966"/>
                <a:gd name="T78" fmla="*/ 597 w 633"/>
                <a:gd name="T79" fmla="*/ 513 h 966"/>
                <a:gd name="T80" fmla="*/ 531 w 633"/>
                <a:gd name="T81" fmla="*/ 717 h 966"/>
                <a:gd name="T82" fmla="*/ 485 w 633"/>
                <a:gd name="T83" fmla="*/ 943 h 966"/>
                <a:gd name="T84" fmla="*/ 426 w 633"/>
                <a:gd name="T85" fmla="*/ 930 h 966"/>
                <a:gd name="T86" fmla="*/ 364 w 633"/>
                <a:gd name="T87" fmla="*/ 854 h 966"/>
                <a:gd name="T88" fmla="*/ 320 w 633"/>
                <a:gd name="T89" fmla="*/ 822 h 966"/>
                <a:gd name="T90" fmla="*/ 275 w 633"/>
                <a:gd name="T91" fmla="*/ 846 h 966"/>
                <a:gd name="T92" fmla="*/ 238 w 633"/>
                <a:gd name="T93" fmla="*/ 955 h 966"/>
                <a:gd name="T94" fmla="*/ 190 w 633"/>
                <a:gd name="T95" fmla="*/ 964 h 966"/>
                <a:gd name="T96" fmla="*/ 182 w 633"/>
                <a:gd name="T97" fmla="*/ 931 h 966"/>
                <a:gd name="T98" fmla="*/ 171 w 633"/>
                <a:gd name="T99" fmla="*/ 877 h 966"/>
                <a:gd name="T100" fmla="*/ 122 w 633"/>
                <a:gd name="T101" fmla="*/ 856 h 966"/>
                <a:gd name="T102" fmla="*/ 142 w 633"/>
                <a:gd name="T103" fmla="*/ 820 h 966"/>
                <a:gd name="T104" fmla="*/ 168 w 633"/>
                <a:gd name="T105" fmla="*/ 807 h 966"/>
                <a:gd name="T106" fmla="*/ 147 w 633"/>
                <a:gd name="T107" fmla="*/ 776 h 966"/>
                <a:gd name="T108" fmla="*/ 155 w 633"/>
                <a:gd name="T109" fmla="*/ 730 h 966"/>
                <a:gd name="T110" fmla="*/ 307 w 633"/>
                <a:gd name="T111" fmla="*/ 690 h 966"/>
                <a:gd name="T112" fmla="*/ 329 w 633"/>
                <a:gd name="T113" fmla="*/ 714 h 966"/>
                <a:gd name="T114" fmla="*/ 309 w 633"/>
                <a:gd name="T115" fmla="*/ 752 h 966"/>
                <a:gd name="T116" fmla="*/ 366 w 633"/>
                <a:gd name="T117" fmla="*/ 808 h 966"/>
                <a:gd name="T118" fmla="*/ 426 w 633"/>
                <a:gd name="T119" fmla="*/ 791 h 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33" h="966">
                  <a:moveTo>
                    <a:pt x="457" y="744"/>
                  </a:moveTo>
                  <a:lnTo>
                    <a:pt x="464" y="712"/>
                  </a:lnTo>
                  <a:lnTo>
                    <a:pt x="467" y="689"/>
                  </a:lnTo>
                  <a:lnTo>
                    <a:pt x="469" y="667"/>
                  </a:lnTo>
                  <a:lnTo>
                    <a:pt x="471" y="640"/>
                  </a:lnTo>
                  <a:lnTo>
                    <a:pt x="473" y="627"/>
                  </a:lnTo>
                  <a:lnTo>
                    <a:pt x="477" y="611"/>
                  </a:lnTo>
                  <a:lnTo>
                    <a:pt x="482" y="594"/>
                  </a:lnTo>
                  <a:lnTo>
                    <a:pt x="487" y="576"/>
                  </a:lnTo>
                  <a:lnTo>
                    <a:pt x="490" y="557"/>
                  </a:lnTo>
                  <a:lnTo>
                    <a:pt x="494" y="539"/>
                  </a:lnTo>
                  <a:lnTo>
                    <a:pt x="497" y="521"/>
                  </a:lnTo>
                  <a:lnTo>
                    <a:pt x="499" y="503"/>
                  </a:lnTo>
                  <a:lnTo>
                    <a:pt x="501" y="490"/>
                  </a:lnTo>
                  <a:lnTo>
                    <a:pt x="502" y="470"/>
                  </a:lnTo>
                  <a:lnTo>
                    <a:pt x="504" y="461"/>
                  </a:lnTo>
                  <a:lnTo>
                    <a:pt x="504" y="452"/>
                  </a:lnTo>
                  <a:lnTo>
                    <a:pt x="504" y="445"/>
                  </a:lnTo>
                  <a:lnTo>
                    <a:pt x="502" y="442"/>
                  </a:lnTo>
                  <a:lnTo>
                    <a:pt x="499" y="438"/>
                  </a:lnTo>
                  <a:lnTo>
                    <a:pt x="495" y="433"/>
                  </a:lnTo>
                  <a:lnTo>
                    <a:pt x="491" y="431"/>
                  </a:lnTo>
                  <a:lnTo>
                    <a:pt x="487" y="429"/>
                  </a:lnTo>
                  <a:lnTo>
                    <a:pt x="480" y="427"/>
                  </a:lnTo>
                  <a:lnTo>
                    <a:pt x="478" y="425"/>
                  </a:lnTo>
                  <a:lnTo>
                    <a:pt x="467" y="423"/>
                  </a:lnTo>
                  <a:lnTo>
                    <a:pt x="456" y="423"/>
                  </a:lnTo>
                  <a:lnTo>
                    <a:pt x="443" y="428"/>
                  </a:lnTo>
                  <a:lnTo>
                    <a:pt x="434" y="432"/>
                  </a:lnTo>
                  <a:lnTo>
                    <a:pt x="419" y="440"/>
                  </a:lnTo>
                  <a:lnTo>
                    <a:pt x="402" y="450"/>
                  </a:lnTo>
                  <a:lnTo>
                    <a:pt x="395" y="455"/>
                  </a:lnTo>
                  <a:lnTo>
                    <a:pt x="387" y="461"/>
                  </a:lnTo>
                  <a:lnTo>
                    <a:pt x="380" y="467"/>
                  </a:lnTo>
                  <a:lnTo>
                    <a:pt x="373" y="475"/>
                  </a:lnTo>
                  <a:lnTo>
                    <a:pt x="367" y="481"/>
                  </a:lnTo>
                  <a:lnTo>
                    <a:pt x="361" y="490"/>
                  </a:lnTo>
                  <a:lnTo>
                    <a:pt x="355" y="499"/>
                  </a:lnTo>
                  <a:lnTo>
                    <a:pt x="350" y="510"/>
                  </a:lnTo>
                  <a:lnTo>
                    <a:pt x="347" y="518"/>
                  </a:lnTo>
                  <a:lnTo>
                    <a:pt x="346" y="527"/>
                  </a:lnTo>
                  <a:lnTo>
                    <a:pt x="347" y="538"/>
                  </a:lnTo>
                  <a:lnTo>
                    <a:pt x="349" y="549"/>
                  </a:lnTo>
                  <a:lnTo>
                    <a:pt x="350" y="560"/>
                  </a:lnTo>
                  <a:lnTo>
                    <a:pt x="350" y="569"/>
                  </a:lnTo>
                  <a:lnTo>
                    <a:pt x="350" y="579"/>
                  </a:lnTo>
                  <a:lnTo>
                    <a:pt x="347" y="587"/>
                  </a:lnTo>
                  <a:lnTo>
                    <a:pt x="346" y="590"/>
                  </a:lnTo>
                  <a:lnTo>
                    <a:pt x="344" y="592"/>
                  </a:lnTo>
                  <a:lnTo>
                    <a:pt x="341" y="595"/>
                  </a:lnTo>
                  <a:lnTo>
                    <a:pt x="338" y="596"/>
                  </a:lnTo>
                  <a:lnTo>
                    <a:pt x="316" y="600"/>
                  </a:lnTo>
                  <a:lnTo>
                    <a:pt x="293" y="605"/>
                  </a:lnTo>
                  <a:lnTo>
                    <a:pt x="282" y="607"/>
                  </a:lnTo>
                  <a:lnTo>
                    <a:pt x="269" y="611"/>
                  </a:lnTo>
                  <a:lnTo>
                    <a:pt x="260" y="616"/>
                  </a:lnTo>
                  <a:lnTo>
                    <a:pt x="250" y="622"/>
                  </a:lnTo>
                  <a:lnTo>
                    <a:pt x="228" y="639"/>
                  </a:lnTo>
                  <a:lnTo>
                    <a:pt x="205" y="657"/>
                  </a:lnTo>
                  <a:lnTo>
                    <a:pt x="192" y="665"/>
                  </a:lnTo>
                  <a:lnTo>
                    <a:pt x="183" y="673"/>
                  </a:lnTo>
                  <a:lnTo>
                    <a:pt x="174" y="677"/>
                  </a:lnTo>
                  <a:lnTo>
                    <a:pt x="166" y="680"/>
                  </a:lnTo>
                  <a:lnTo>
                    <a:pt x="155" y="682"/>
                  </a:lnTo>
                  <a:lnTo>
                    <a:pt x="141" y="684"/>
                  </a:lnTo>
                  <a:lnTo>
                    <a:pt x="124" y="685"/>
                  </a:lnTo>
                  <a:lnTo>
                    <a:pt x="107" y="686"/>
                  </a:lnTo>
                  <a:lnTo>
                    <a:pt x="88" y="686"/>
                  </a:lnTo>
                  <a:lnTo>
                    <a:pt x="72" y="685"/>
                  </a:lnTo>
                  <a:lnTo>
                    <a:pt x="57" y="684"/>
                  </a:lnTo>
                  <a:lnTo>
                    <a:pt x="46" y="682"/>
                  </a:lnTo>
                  <a:lnTo>
                    <a:pt x="38" y="677"/>
                  </a:lnTo>
                  <a:lnTo>
                    <a:pt x="28" y="671"/>
                  </a:lnTo>
                  <a:lnTo>
                    <a:pt x="19" y="664"/>
                  </a:lnTo>
                  <a:lnTo>
                    <a:pt x="13" y="657"/>
                  </a:lnTo>
                  <a:lnTo>
                    <a:pt x="9" y="649"/>
                  </a:lnTo>
                  <a:lnTo>
                    <a:pt x="5" y="635"/>
                  </a:lnTo>
                  <a:lnTo>
                    <a:pt x="2" y="628"/>
                  </a:lnTo>
                  <a:lnTo>
                    <a:pt x="1" y="621"/>
                  </a:lnTo>
                  <a:lnTo>
                    <a:pt x="0" y="616"/>
                  </a:lnTo>
                  <a:lnTo>
                    <a:pt x="1" y="612"/>
                  </a:lnTo>
                  <a:lnTo>
                    <a:pt x="2" y="609"/>
                  </a:lnTo>
                  <a:lnTo>
                    <a:pt x="3" y="607"/>
                  </a:lnTo>
                  <a:lnTo>
                    <a:pt x="6" y="605"/>
                  </a:lnTo>
                  <a:lnTo>
                    <a:pt x="10" y="603"/>
                  </a:lnTo>
                  <a:lnTo>
                    <a:pt x="27" y="600"/>
                  </a:lnTo>
                  <a:lnTo>
                    <a:pt x="43" y="597"/>
                  </a:lnTo>
                  <a:lnTo>
                    <a:pt x="54" y="594"/>
                  </a:lnTo>
                  <a:lnTo>
                    <a:pt x="65" y="590"/>
                  </a:lnTo>
                  <a:lnTo>
                    <a:pt x="76" y="586"/>
                  </a:lnTo>
                  <a:lnTo>
                    <a:pt x="87" y="583"/>
                  </a:lnTo>
                  <a:lnTo>
                    <a:pt x="108" y="575"/>
                  </a:lnTo>
                  <a:lnTo>
                    <a:pt x="128" y="566"/>
                  </a:lnTo>
                  <a:lnTo>
                    <a:pt x="145" y="557"/>
                  </a:lnTo>
                  <a:lnTo>
                    <a:pt x="161" y="550"/>
                  </a:lnTo>
                  <a:lnTo>
                    <a:pt x="171" y="543"/>
                  </a:lnTo>
                  <a:lnTo>
                    <a:pt x="183" y="535"/>
                  </a:lnTo>
                  <a:lnTo>
                    <a:pt x="188" y="531"/>
                  </a:lnTo>
                  <a:lnTo>
                    <a:pt x="192" y="525"/>
                  </a:lnTo>
                  <a:lnTo>
                    <a:pt x="196" y="520"/>
                  </a:lnTo>
                  <a:lnTo>
                    <a:pt x="197" y="513"/>
                  </a:lnTo>
                  <a:lnTo>
                    <a:pt x="197" y="510"/>
                  </a:lnTo>
                  <a:lnTo>
                    <a:pt x="197" y="506"/>
                  </a:lnTo>
                  <a:lnTo>
                    <a:pt x="196" y="501"/>
                  </a:lnTo>
                  <a:lnTo>
                    <a:pt x="194" y="497"/>
                  </a:lnTo>
                  <a:lnTo>
                    <a:pt x="187" y="488"/>
                  </a:lnTo>
                  <a:lnTo>
                    <a:pt x="179" y="479"/>
                  </a:lnTo>
                  <a:lnTo>
                    <a:pt x="172" y="472"/>
                  </a:lnTo>
                  <a:lnTo>
                    <a:pt x="163" y="465"/>
                  </a:lnTo>
                  <a:lnTo>
                    <a:pt x="158" y="464"/>
                  </a:lnTo>
                  <a:lnTo>
                    <a:pt x="153" y="463"/>
                  </a:lnTo>
                  <a:lnTo>
                    <a:pt x="147" y="464"/>
                  </a:lnTo>
                  <a:lnTo>
                    <a:pt x="142" y="466"/>
                  </a:lnTo>
                  <a:lnTo>
                    <a:pt x="131" y="472"/>
                  </a:lnTo>
                  <a:lnTo>
                    <a:pt x="121" y="476"/>
                  </a:lnTo>
                  <a:lnTo>
                    <a:pt x="112" y="479"/>
                  </a:lnTo>
                  <a:lnTo>
                    <a:pt x="103" y="485"/>
                  </a:lnTo>
                  <a:lnTo>
                    <a:pt x="95" y="489"/>
                  </a:lnTo>
                  <a:lnTo>
                    <a:pt x="86" y="491"/>
                  </a:lnTo>
                  <a:lnTo>
                    <a:pt x="72" y="484"/>
                  </a:lnTo>
                  <a:lnTo>
                    <a:pt x="53" y="476"/>
                  </a:lnTo>
                  <a:lnTo>
                    <a:pt x="44" y="470"/>
                  </a:lnTo>
                  <a:lnTo>
                    <a:pt x="35" y="465"/>
                  </a:lnTo>
                  <a:lnTo>
                    <a:pt x="27" y="458"/>
                  </a:lnTo>
                  <a:lnTo>
                    <a:pt x="19" y="451"/>
                  </a:lnTo>
                  <a:lnTo>
                    <a:pt x="16" y="444"/>
                  </a:lnTo>
                  <a:lnTo>
                    <a:pt x="13" y="439"/>
                  </a:lnTo>
                  <a:lnTo>
                    <a:pt x="12" y="436"/>
                  </a:lnTo>
                  <a:lnTo>
                    <a:pt x="11" y="434"/>
                  </a:lnTo>
                  <a:lnTo>
                    <a:pt x="9" y="425"/>
                  </a:lnTo>
                  <a:lnTo>
                    <a:pt x="8" y="417"/>
                  </a:lnTo>
                  <a:lnTo>
                    <a:pt x="7" y="412"/>
                  </a:lnTo>
                  <a:lnTo>
                    <a:pt x="6" y="407"/>
                  </a:lnTo>
                  <a:lnTo>
                    <a:pt x="6" y="403"/>
                  </a:lnTo>
                  <a:lnTo>
                    <a:pt x="7" y="400"/>
                  </a:lnTo>
                  <a:lnTo>
                    <a:pt x="8" y="398"/>
                  </a:lnTo>
                  <a:lnTo>
                    <a:pt x="10" y="395"/>
                  </a:lnTo>
                  <a:lnTo>
                    <a:pt x="12" y="391"/>
                  </a:lnTo>
                  <a:lnTo>
                    <a:pt x="13" y="389"/>
                  </a:lnTo>
                  <a:lnTo>
                    <a:pt x="14" y="388"/>
                  </a:lnTo>
                  <a:lnTo>
                    <a:pt x="18" y="387"/>
                  </a:lnTo>
                  <a:lnTo>
                    <a:pt x="34" y="387"/>
                  </a:lnTo>
                  <a:lnTo>
                    <a:pt x="74" y="388"/>
                  </a:lnTo>
                  <a:lnTo>
                    <a:pt x="80" y="388"/>
                  </a:lnTo>
                  <a:lnTo>
                    <a:pt x="87" y="388"/>
                  </a:lnTo>
                  <a:lnTo>
                    <a:pt x="92" y="386"/>
                  </a:lnTo>
                  <a:lnTo>
                    <a:pt x="97" y="384"/>
                  </a:lnTo>
                  <a:lnTo>
                    <a:pt x="105" y="379"/>
                  </a:lnTo>
                  <a:lnTo>
                    <a:pt x="113" y="376"/>
                  </a:lnTo>
                  <a:lnTo>
                    <a:pt x="128" y="372"/>
                  </a:lnTo>
                  <a:lnTo>
                    <a:pt x="142" y="369"/>
                  </a:lnTo>
                  <a:lnTo>
                    <a:pt x="156" y="366"/>
                  </a:lnTo>
                  <a:lnTo>
                    <a:pt x="172" y="362"/>
                  </a:lnTo>
                  <a:lnTo>
                    <a:pt x="184" y="357"/>
                  </a:lnTo>
                  <a:lnTo>
                    <a:pt x="195" y="352"/>
                  </a:lnTo>
                  <a:lnTo>
                    <a:pt x="206" y="346"/>
                  </a:lnTo>
                  <a:lnTo>
                    <a:pt x="216" y="341"/>
                  </a:lnTo>
                  <a:lnTo>
                    <a:pt x="227" y="333"/>
                  </a:lnTo>
                  <a:lnTo>
                    <a:pt x="236" y="325"/>
                  </a:lnTo>
                  <a:lnTo>
                    <a:pt x="245" y="317"/>
                  </a:lnTo>
                  <a:lnTo>
                    <a:pt x="255" y="307"/>
                  </a:lnTo>
                  <a:lnTo>
                    <a:pt x="260" y="301"/>
                  </a:lnTo>
                  <a:lnTo>
                    <a:pt x="264" y="294"/>
                  </a:lnTo>
                  <a:lnTo>
                    <a:pt x="268" y="286"/>
                  </a:lnTo>
                  <a:lnTo>
                    <a:pt x="273" y="278"/>
                  </a:lnTo>
                  <a:lnTo>
                    <a:pt x="280" y="259"/>
                  </a:lnTo>
                  <a:lnTo>
                    <a:pt x="288" y="239"/>
                  </a:lnTo>
                  <a:lnTo>
                    <a:pt x="293" y="223"/>
                  </a:lnTo>
                  <a:lnTo>
                    <a:pt x="298" y="209"/>
                  </a:lnTo>
                  <a:lnTo>
                    <a:pt x="302" y="194"/>
                  </a:lnTo>
                  <a:lnTo>
                    <a:pt x="307" y="177"/>
                  </a:lnTo>
                  <a:lnTo>
                    <a:pt x="310" y="165"/>
                  </a:lnTo>
                  <a:lnTo>
                    <a:pt x="313" y="154"/>
                  </a:lnTo>
                  <a:lnTo>
                    <a:pt x="316" y="143"/>
                  </a:lnTo>
                  <a:lnTo>
                    <a:pt x="319" y="131"/>
                  </a:lnTo>
                  <a:lnTo>
                    <a:pt x="321" y="121"/>
                  </a:lnTo>
                  <a:lnTo>
                    <a:pt x="323" y="111"/>
                  </a:lnTo>
                  <a:lnTo>
                    <a:pt x="327" y="100"/>
                  </a:lnTo>
                  <a:lnTo>
                    <a:pt x="331" y="90"/>
                  </a:lnTo>
                  <a:lnTo>
                    <a:pt x="334" y="79"/>
                  </a:lnTo>
                  <a:lnTo>
                    <a:pt x="338" y="69"/>
                  </a:lnTo>
                  <a:lnTo>
                    <a:pt x="344" y="45"/>
                  </a:lnTo>
                  <a:lnTo>
                    <a:pt x="352" y="24"/>
                  </a:lnTo>
                  <a:lnTo>
                    <a:pt x="356" y="15"/>
                  </a:lnTo>
                  <a:lnTo>
                    <a:pt x="361" y="9"/>
                  </a:lnTo>
                  <a:lnTo>
                    <a:pt x="363" y="7"/>
                  </a:lnTo>
                  <a:lnTo>
                    <a:pt x="366" y="4"/>
                  </a:lnTo>
                  <a:lnTo>
                    <a:pt x="369" y="2"/>
                  </a:lnTo>
                  <a:lnTo>
                    <a:pt x="373" y="1"/>
                  </a:lnTo>
                  <a:lnTo>
                    <a:pt x="380" y="0"/>
                  </a:lnTo>
                  <a:lnTo>
                    <a:pt x="388" y="0"/>
                  </a:lnTo>
                  <a:lnTo>
                    <a:pt x="396" y="0"/>
                  </a:lnTo>
                  <a:lnTo>
                    <a:pt x="404" y="1"/>
                  </a:lnTo>
                  <a:lnTo>
                    <a:pt x="410" y="3"/>
                  </a:lnTo>
                  <a:lnTo>
                    <a:pt x="415" y="7"/>
                  </a:lnTo>
                  <a:lnTo>
                    <a:pt x="418" y="10"/>
                  </a:lnTo>
                  <a:lnTo>
                    <a:pt x="420" y="13"/>
                  </a:lnTo>
                  <a:lnTo>
                    <a:pt x="431" y="31"/>
                  </a:lnTo>
                  <a:lnTo>
                    <a:pt x="439" y="46"/>
                  </a:lnTo>
                  <a:lnTo>
                    <a:pt x="444" y="58"/>
                  </a:lnTo>
                  <a:lnTo>
                    <a:pt x="447" y="67"/>
                  </a:lnTo>
                  <a:lnTo>
                    <a:pt x="452" y="82"/>
                  </a:lnTo>
                  <a:lnTo>
                    <a:pt x="454" y="93"/>
                  </a:lnTo>
                  <a:lnTo>
                    <a:pt x="455" y="101"/>
                  </a:lnTo>
                  <a:lnTo>
                    <a:pt x="454" y="111"/>
                  </a:lnTo>
                  <a:lnTo>
                    <a:pt x="453" y="122"/>
                  </a:lnTo>
                  <a:lnTo>
                    <a:pt x="450" y="134"/>
                  </a:lnTo>
                  <a:lnTo>
                    <a:pt x="443" y="163"/>
                  </a:lnTo>
                  <a:lnTo>
                    <a:pt x="433" y="196"/>
                  </a:lnTo>
                  <a:lnTo>
                    <a:pt x="433" y="199"/>
                  </a:lnTo>
                  <a:lnTo>
                    <a:pt x="434" y="200"/>
                  </a:lnTo>
                  <a:lnTo>
                    <a:pt x="438" y="201"/>
                  </a:lnTo>
                  <a:lnTo>
                    <a:pt x="442" y="202"/>
                  </a:lnTo>
                  <a:lnTo>
                    <a:pt x="449" y="201"/>
                  </a:lnTo>
                  <a:lnTo>
                    <a:pt x="454" y="200"/>
                  </a:lnTo>
                  <a:lnTo>
                    <a:pt x="462" y="198"/>
                  </a:lnTo>
                  <a:lnTo>
                    <a:pt x="469" y="195"/>
                  </a:lnTo>
                  <a:lnTo>
                    <a:pt x="479" y="190"/>
                  </a:lnTo>
                  <a:lnTo>
                    <a:pt x="487" y="186"/>
                  </a:lnTo>
                  <a:lnTo>
                    <a:pt x="490" y="185"/>
                  </a:lnTo>
                  <a:lnTo>
                    <a:pt x="491" y="184"/>
                  </a:lnTo>
                  <a:lnTo>
                    <a:pt x="490" y="185"/>
                  </a:lnTo>
                  <a:lnTo>
                    <a:pt x="488" y="186"/>
                  </a:lnTo>
                  <a:lnTo>
                    <a:pt x="487" y="185"/>
                  </a:lnTo>
                  <a:lnTo>
                    <a:pt x="496" y="178"/>
                  </a:lnTo>
                  <a:lnTo>
                    <a:pt x="508" y="167"/>
                  </a:lnTo>
                  <a:lnTo>
                    <a:pt x="517" y="159"/>
                  </a:lnTo>
                  <a:lnTo>
                    <a:pt x="534" y="142"/>
                  </a:lnTo>
                  <a:lnTo>
                    <a:pt x="546" y="131"/>
                  </a:lnTo>
                  <a:lnTo>
                    <a:pt x="554" y="128"/>
                  </a:lnTo>
                  <a:lnTo>
                    <a:pt x="571" y="124"/>
                  </a:lnTo>
                  <a:lnTo>
                    <a:pt x="579" y="123"/>
                  </a:lnTo>
                  <a:lnTo>
                    <a:pt x="588" y="122"/>
                  </a:lnTo>
                  <a:lnTo>
                    <a:pt x="595" y="123"/>
                  </a:lnTo>
                  <a:lnTo>
                    <a:pt x="599" y="125"/>
                  </a:lnTo>
                  <a:lnTo>
                    <a:pt x="608" y="133"/>
                  </a:lnTo>
                  <a:lnTo>
                    <a:pt x="615" y="140"/>
                  </a:lnTo>
                  <a:lnTo>
                    <a:pt x="619" y="146"/>
                  </a:lnTo>
                  <a:lnTo>
                    <a:pt x="622" y="152"/>
                  </a:lnTo>
                  <a:lnTo>
                    <a:pt x="623" y="158"/>
                  </a:lnTo>
                  <a:lnTo>
                    <a:pt x="622" y="165"/>
                  </a:lnTo>
                  <a:lnTo>
                    <a:pt x="620" y="173"/>
                  </a:lnTo>
                  <a:lnTo>
                    <a:pt x="615" y="183"/>
                  </a:lnTo>
                  <a:lnTo>
                    <a:pt x="606" y="194"/>
                  </a:lnTo>
                  <a:lnTo>
                    <a:pt x="598" y="202"/>
                  </a:lnTo>
                  <a:lnTo>
                    <a:pt x="590" y="210"/>
                  </a:lnTo>
                  <a:lnTo>
                    <a:pt x="583" y="214"/>
                  </a:lnTo>
                  <a:lnTo>
                    <a:pt x="568" y="222"/>
                  </a:lnTo>
                  <a:lnTo>
                    <a:pt x="555" y="228"/>
                  </a:lnTo>
                  <a:lnTo>
                    <a:pt x="521" y="243"/>
                  </a:lnTo>
                  <a:lnTo>
                    <a:pt x="491" y="256"/>
                  </a:lnTo>
                  <a:lnTo>
                    <a:pt x="467" y="268"/>
                  </a:lnTo>
                  <a:lnTo>
                    <a:pt x="446" y="277"/>
                  </a:lnTo>
                  <a:lnTo>
                    <a:pt x="428" y="286"/>
                  </a:lnTo>
                  <a:lnTo>
                    <a:pt x="411" y="294"/>
                  </a:lnTo>
                  <a:lnTo>
                    <a:pt x="397" y="301"/>
                  </a:lnTo>
                  <a:lnTo>
                    <a:pt x="383" y="310"/>
                  </a:lnTo>
                  <a:lnTo>
                    <a:pt x="372" y="318"/>
                  </a:lnTo>
                  <a:lnTo>
                    <a:pt x="362" y="325"/>
                  </a:lnTo>
                  <a:lnTo>
                    <a:pt x="352" y="335"/>
                  </a:lnTo>
                  <a:lnTo>
                    <a:pt x="343" y="345"/>
                  </a:lnTo>
                  <a:lnTo>
                    <a:pt x="322" y="369"/>
                  </a:lnTo>
                  <a:lnTo>
                    <a:pt x="297" y="399"/>
                  </a:lnTo>
                  <a:lnTo>
                    <a:pt x="284" y="412"/>
                  </a:lnTo>
                  <a:lnTo>
                    <a:pt x="272" y="422"/>
                  </a:lnTo>
                  <a:lnTo>
                    <a:pt x="262" y="431"/>
                  </a:lnTo>
                  <a:lnTo>
                    <a:pt x="256" y="439"/>
                  </a:lnTo>
                  <a:lnTo>
                    <a:pt x="254" y="444"/>
                  </a:lnTo>
                  <a:lnTo>
                    <a:pt x="255" y="450"/>
                  </a:lnTo>
                  <a:lnTo>
                    <a:pt x="256" y="455"/>
                  </a:lnTo>
                  <a:lnTo>
                    <a:pt x="260" y="461"/>
                  </a:lnTo>
                  <a:lnTo>
                    <a:pt x="264" y="466"/>
                  </a:lnTo>
                  <a:lnTo>
                    <a:pt x="268" y="470"/>
                  </a:lnTo>
                  <a:lnTo>
                    <a:pt x="275" y="473"/>
                  </a:lnTo>
                  <a:lnTo>
                    <a:pt x="280" y="475"/>
                  </a:lnTo>
                  <a:lnTo>
                    <a:pt x="285" y="475"/>
                  </a:lnTo>
                  <a:lnTo>
                    <a:pt x="289" y="474"/>
                  </a:lnTo>
                  <a:lnTo>
                    <a:pt x="294" y="473"/>
                  </a:lnTo>
                  <a:lnTo>
                    <a:pt x="299" y="470"/>
                  </a:lnTo>
                  <a:lnTo>
                    <a:pt x="311" y="464"/>
                  </a:lnTo>
                  <a:lnTo>
                    <a:pt x="324" y="456"/>
                  </a:lnTo>
                  <a:lnTo>
                    <a:pt x="351" y="438"/>
                  </a:lnTo>
                  <a:lnTo>
                    <a:pt x="374" y="420"/>
                  </a:lnTo>
                  <a:lnTo>
                    <a:pt x="388" y="412"/>
                  </a:lnTo>
                  <a:lnTo>
                    <a:pt x="408" y="402"/>
                  </a:lnTo>
                  <a:lnTo>
                    <a:pt x="431" y="390"/>
                  </a:lnTo>
                  <a:lnTo>
                    <a:pt x="455" y="378"/>
                  </a:lnTo>
                  <a:lnTo>
                    <a:pt x="465" y="374"/>
                  </a:lnTo>
                  <a:lnTo>
                    <a:pt x="475" y="369"/>
                  </a:lnTo>
                  <a:lnTo>
                    <a:pt x="484" y="365"/>
                  </a:lnTo>
                  <a:lnTo>
                    <a:pt x="493" y="359"/>
                  </a:lnTo>
                  <a:lnTo>
                    <a:pt x="505" y="351"/>
                  </a:lnTo>
                  <a:lnTo>
                    <a:pt x="515" y="341"/>
                  </a:lnTo>
                  <a:lnTo>
                    <a:pt x="526" y="331"/>
                  </a:lnTo>
                  <a:lnTo>
                    <a:pt x="537" y="322"/>
                  </a:lnTo>
                  <a:lnTo>
                    <a:pt x="541" y="319"/>
                  </a:lnTo>
                  <a:lnTo>
                    <a:pt x="545" y="316"/>
                  </a:lnTo>
                  <a:lnTo>
                    <a:pt x="551" y="314"/>
                  </a:lnTo>
                  <a:lnTo>
                    <a:pt x="556" y="313"/>
                  </a:lnTo>
                  <a:lnTo>
                    <a:pt x="563" y="313"/>
                  </a:lnTo>
                  <a:lnTo>
                    <a:pt x="573" y="313"/>
                  </a:lnTo>
                  <a:lnTo>
                    <a:pt x="585" y="314"/>
                  </a:lnTo>
                  <a:lnTo>
                    <a:pt x="597" y="317"/>
                  </a:lnTo>
                  <a:lnTo>
                    <a:pt x="608" y="319"/>
                  </a:lnTo>
                  <a:lnTo>
                    <a:pt x="619" y="322"/>
                  </a:lnTo>
                  <a:lnTo>
                    <a:pt x="623" y="324"/>
                  </a:lnTo>
                  <a:lnTo>
                    <a:pt x="627" y="328"/>
                  </a:lnTo>
                  <a:lnTo>
                    <a:pt x="629" y="330"/>
                  </a:lnTo>
                  <a:lnTo>
                    <a:pt x="631" y="333"/>
                  </a:lnTo>
                  <a:lnTo>
                    <a:pt x="632" y="342"/>
                  </a:lnTo>
                  <a:lnTo>
                    <a:pt x="633" y="354"/>
                  </a:lnTo>
                  <a:lnTo>
                    <a:pt x="633" y="369"/>
                  </a:lnTo>
                  <a:lnTo>
                    <a:pt x="631" y="388"/>
                  </a:lnTo>
                  <a:lnTo>
                    <a:pt x="629" y="407"/>
                  </a:lnTo>
                  <a:lnTo>
                    <a:pt x="624" y="434"/>
                  </a:lnTo>
                  <a:lnTo>
                    <a:pt x="622" y="450"/>
                  </a:lnTo>
                  <a:lnTo>
                    <a:pt x="618" y="466"/>
                  </a:lnTo>
                  <a:lnTo>
                    <a:pt x="612" y="480"/>
                  </a:lnTo>
                  <a:lnTo>
                    <a:pt x="607" y="495"/>
                  </a:lnTo>
                  <a:lnTo>
                    <a:pt x="597" y="513"/>
                  </a:lnTo>
                  <a:lnTo>
                    <a:pt x="587" y="532"/>
                  </a:lnTo>
                  <a:lnTo>
                    <a:pt x="577" y="552"/>
                  </a:lnTo>
                  <a:lnTo>
                    <a:pt x="568" y="573"/>
                  </a:lnTo>
                  <a:lnTo>
                    <a:pt x="560" y="597"/>
                  </a:lnTo>
                  <a:lnTo>
                    <a:pt x="553" y="621"/>
                  </a:lnTo>
                  <a:lnTo>
                    <a:pt x="546" y="645"/>
                  </a:lnTo>
                  <a:lnTo>
                    <a:pt x="541" y="668"/>
                  </a:lnTo>
                  <a:lnTo>
                    <a:pt x="531" y="717"/>
                  </a:lnTo>
                  <a:lnTo>
                    <a:pt x="523" y="763"/>
                  </a:lnTo>
                  <a:lnTo>
                    <a:pt x="517" y="808"/>
                  </a:lnTo>
                  <a:lnTo>
                    <a:pt x="511" y="852"/>
                  </a:lnTo>
                  <a:lnTo>
                    <a:pt x="505" y="891"/>
                  </a:lnTo>
                  <a:lnTo>
                    <a:pt x="496" y="929"/>
                  </a:lnTo>
                  <a:lnTo>
                    <a:pt x="494" y="934"/>
                  </a:lnTo>
                  <a:lnTo>
                    <a:pt x="488" y="941"/>
                  </a:lnTo>
                  <a:lnTo>
                    <a:pt x="485" y="943"/>
                  </a:lnTo>
                  <a:lnTo>
                    <a:pt x="483" y="945"/>
                  </a:lnTo>
                  <a:lnTo>
                    <a:pt x="479" y="946"/>
                  </a:lnTo>
                  <a:lnTo>
                    <a:pt x="476" y="948"/>
                  </a:lnTo>
                  <a:lnTo>
                    <a:pt x="465" y="946"/>
                  </a:lnTo>
                  <a:lnTo>
                    <a:pt x="454" y="944"/>
                  </a:lnTo>
                  <a:lnTo>
                    <a:pt x="444" y="941"/>
                  </a:lnTo>
                  <a:lnTo>
                    <a:pt x="434" y="935"/>
                  </a:lnTo>
                  <a:lnTo>
                    <a:pt x="426" y="930"/>
                  </a:lnTo>
                  <a:lnTo>
                    <a:pt x="418" y="922"/>
                  </a:lnTo>
                  <a:lnTo>
                    <a:pt x="410" y="913"/>
                  </a:lnTo>
                  <a:lnTo>
                    <a:pt x="402" y="905"/>
                  </a:lnTo>
                  <a:lnTo>
                    <a:pt x="396" y="896"/>
                  </a:lnTo>
                  <a:lnTo>
                    <a:pt x="388" y="885"/>
                  </a:lnTo>
                  <a:lnTo>
                    <a:pt x="379" y="873"/>
                  </a:lnTo>
                  <a:lnTo>
                    <a:pt x="369" y="860"/>
                  </a:lnTo>
                  <a:lnTo>
                    <a:pt x="364" y="854"/>
                  </a:lnTo>
                  <a:lnTo>
                    <a:pt x="360" y="849"/>
                  </a:lnTo>
                  <a:lnTo>
                    <a:pt x="354" y="844"/>
                  </a:lnTo>
                  <a:lnTo>
                    <a:pt x="347" y="841"/>
                  </a:lnTo>
                  <a:lnTo>
                    <a:pt x="341" y="838"/>
                  </a:lnTo>
                  <a:lnTo>
                    <a:pt x="334" y="833"/>
                  </a:lnTo>
                  <a:lnTo>
                    <a:pt x="328" y="829"/>
                  </a:lnTo>
                  <a:lnTo>
                    <a:pt x="323" y="823"/>
                  </a:lnTo>
                  <a:lnTo>
                    <a:pt x="320" y="822"/>
                  </a:lnTo>
                  <a:lnTo>
                    <a:pt x="317" y="821"/>
                  </a:lnTo>
                  <a:lnTo>
                    <a:pt x="312" y="821"/>
                  </a:lnTo>
                  <a:lnTo>
                    <a:pt x="307" y="822"/>
                  </a:lnTo>
                  <a:lnTo>
                    <a:pt x="297" y="826"/>
                  </a:lnTo>
                  <a:lnTo>
                    <a:pt x="289" y="831"/>
                  </a:lnTo>
                  <a:lnTo>
                    <a:pt x="282" y="838"/>
                  </a:lnTo>
                  <a:lnTo>
                    <a:pt x="277" y="842"/>
                  </a:lnTo>
                  <a:lnTo>
                    <a:pt x="275" y="846"/>
                  </a:lnTo>
                  <a:lnTo>
                    <a:pt x="274" y="851"/>
                  </a:lnTo>
                  <a:lnTo>
                    <a:pt x="273" y="860"/>
                  </a:lnTo>
                  <a:lnTo>
                    <a:pt x="269" y="875"/>
                  </a:lnTo>
                  <a:lnTo>
                    <a:pt x="264" y="897"/>
                  </a:lnTo>
                  <a:lnTo>
                    <a:pt x="255" y="929"/>
                  </a:lnTo>
                  <a:lnTo>
                    <a:pt x="250" y="939"/>
                  </a:lnTo>
                  <a:lnTo>
                    <a:pt x="242" y="946"/>
                  </a:lnTo>
                  <a:lnTo>
                    <a:pt x="238" y="955"/>
                  </a:lnTo>
                  <a:lnTo>
                    <a:pt x="234" y="960"/>
                  </a:lnTo>
                  <a:lnTo>
                    <a:pt x="231" y="963"/>
                  </a:lnTo>
                  <a:lnTo>
                    <a:pt x="227" y="964"/>
                  </a:lnTo>
                  <a:lnTo>
                    <a:pt x="218" y="965"/>
                  </a:lnTo>
                  <a:lnTo>
                    <a:pt x="210" y="966"/>
                  </a:lnTo>
                  <a:lnTo>
                    <a:pt x="202" y="966"/>
                  </a:lnTo>
                  <a:lnTo>
                    <a:pt x="196" y="965"/>
                  </a:lnTo>
                  <a:lnTo>
                    <a:pt x="190" y="964"/>
                  </a:lnTo>
                  <a:lnTo>
                    <a:pt x="186" y="963"/>
                  </a:lnTo>
                  <a:lnTo>
                    <a:pt x="184" y="963"/>
                  </a:lnTo>
                  <a:lnTo>
                    <a:pt x="182" y="962"/>
                  </a:lnTo>
                  <a:lnTo>
                    <a:pt x="180" y="961"/>
                  </a:lnTo>
                  <a:lnTo>
                    <a:pt x="179" y="959"/>
                  </a:lnTo>
                  <a:lnTo>
                    <a:pt x="179" y="951"/>
                  </a:lnTo>
                  <a:lnTo>
                    <a:pt x="179" y="942"/>
                  </a:lnTo>
                  <a:lnTo>
                    <a:pt x="182" y="931"/>
                  </a:lnTo>
                  <a:lnTo>
                    <a:pt x="183" y="921"/>
                  </a:lnTo>
                  <a:lnTo>
                    <a:pt x="185" y="910"/>
                  </a:lnTo>
                  <a:lnTo>
                    <a:pt x="185" y="900"/>
                  </a:lnTo>
                  <a:lnTo>
                    <a:pt x="184" y="895"/>
                  </a:lnTo>
                  <a:lnTo>
                    <a:pt x="183" y="890"/>
                  </a:lnTo>
                  <a:lnTo>
                    <a:pt x="180" y="887"/>
                  </a:lnTo>
                  <a:lnTo>
                    <a:pt x="178" y="883"/>
                  </a:lnTo>
                  <a:lnTo>
                    <a:pt x="171" y="877"/>
                  </a:lnTo>
                  <a:lnTo>
                    <a:pt x="163" y="874"/>
                  </a:lnTo>
                  <a:lnTo>
                    <a:pt x="155" y="872"/>
                  </a:lnTo>
                  <a:lnTo>
                    <a:pt x="149" y="871"/>
                  </a:lnTo>
                  <a:lnTo>
                    <a:pt x="135" y="871"/>
                  </a:lnTo>
                  <a:lnTo>
                    <a:pt x="129" y="868"/>
                  </a:lnTo>
                  <a:lnTo>
                    <a:pt x="127" y="865"/>
                  </a:lnTo>
                  <a:lnTo>
                    <a:pt x="124" y="862"/>
                  </a:lnTo>
                  <a:lnTo>
                    <a:pt x="122" y="856"/>
                  </a:lnTo>
                  <a:lnTo>
                    <a:pt x="121" y="852"/>
                  </a:lnTo>
                  <a:lnTo>
                    <a:pt x="121" y="845"/>
                  </a:lnTo>
                  <a:lnTo>
                    <a:pt x="122" y="840"/>
                  </a:lnTo>
                  <a:lnTo>
                    <a:pt x="125" y="833"/>
                  </a:lnTo>
                  <a:lnTo>
                    <a:pt x="130" y="827"/>
                  </a:lnTo>
                  <a:lnTo>
                    <a:pt x="134" y="823"/>
                  </a:lnTo>
                  <a:lnTo>
                    <a:pt x="139" y="821"/>
                  </a:lnTo>
                  <a:lnTo>
                    <a:pt x="142" y="820"/>
                  </a:lnTo>
                  <a:lnTo>
                    <a:pt x="145" y="821"/>
                  </a:lnTo>
                  <a:lnTo>
                    <a:pt x="149" y="821"/>
                  </a:lnTo>
                  <a:lnTo>
                    <a:pt x="152" y="821"/>
                  </a:lnTo>
                  <a:lnTo>
                    <a:pt x="155" y="821"/>
                  </a:lnTo>
                  <a:lnTo>
                    <a:pt x="157" y="819"/>
                  </a:lnTo>
                  <a:lnTo>
                    <a:pt x="162" y="816"/>
                  </a:lnTo>
                  <a:lnTo>
                    <a:pt x="165" y="811"/>
                  </a:lnTo>
                  <a:lnTo>
                    <a:pt x="168" y="807"/>
                  </a:lnTo>
                  <a:lnTo>
                    <a:pt x="169" y="802"/>
                  </a:lnTo>
                  <a:lnTo>
                    <a:pt x="169" y="799"/>
                  </a:lnTo>
                  <a:lnTo>
                    <a:pt x="169" y="795"/>
                  </a:lnTo>
                  <a:lnTo>
                    <a:pt x="167" y="793"/>
                  </a:lnTo>
                  <a:lnTo>
                    <a:pt x="165" y="790"/>
                  </a:lnTo>
                  <a:lnTo>
                    <a:pt x="158" y="787"/>
                  </a:lnTo>
                  <a:lnTo>
                    <a:pt x="152" y="783"/>
                  </a:lnTo>
                  <a:lnTo>
                    <a:pt x="147" y="776"/>
                  </a:lnTo>
                  <a:lnTo>
                    <a:pt x="145" y="768"/>
                  </a:lnTo>
                  <a:lnTo>
                    <a:pt x="143" y="762"/>
                  </a:lnTo>
                  <a:lnTo>
                    <a:pt x="142" y="754"/>
                  </a:lnTo>
                  <a:lnTo>
                    <a:pt x="142" y="749"/>
                  </a:lnTo>
                  <a:lnTo>
                    <a:pt x="144" y="742"/>
                  </a:lnTo>
                  <a:lnTo>
                    <a:pt x="146" y="738"/>
                  </a:lnTo>
                  <a:lnTo>
                    <a:pt x="150" y="733"/>
                  </a:lnTo>
                  <a:lnTo>
                    <a:pt x="155" y="730"/>
                  </a:lnTo>
                  <a:lnTo>
                    <a:pt x="162" y="727"/>
                  </a:lnTo>
                  <a:lnTo>
                    <a:pt x="171" y="723"/>
                  </a:lnTo>
                  <a:lnTo>
                    <a:pt x="179" y="720"/>
                  </a:lnTo>
                  <a:lnTo>
                    <a:pt x="200" y="713"/>
                  </a:lnTo>
                  <a:lnTo>
                    <a:pt x="218" y="708"/>
                  </a:lnTo>
                  <a:lnTo>
                    <a:pt x="254" y="699"/>
                  </a:lnTo>
                  <a:lnTo>
                    <a:pt x="285" y="694"/>
                  </a:lnTo>
                  <a:lnTo>
                    <a:pt x="307" y="690"/>
                  </a:lnTo>
                  <a:lnTo>
                    <a:pt x="317" y="690"/>
                  </a:lnTo>
                  <a:lnTo>
                    <a:pt x="320" y="693"/>
                  </a:lnTo>
                  <a:lnTo>
                    <a:pt x="323" y="695"/>
                  </a:lnTo>
                  <a:lnTo>
                    <a:pt x="327" y="698"/>
                  </a:lnTo>
                  <a:lnTo>
                    <a:pt x="329" y="701"/>
                  </a:lnTo>
                  <a:lnTo>
                    <a:pt x="330" y="706"/>
                  </a:lnTo>
                  <a:lnTo>
                    <a:pt x="330" y="710"/>
                  </a:lnTo>
                  <a:lnTo>
                    <a:pt x="329" y="714"/>
                  </a:lnTo>
                  <a:lnTo>
                    <a:pt x="324" y="719"/>
                  </a:lnTo>
                  <a:lnTo>
                    <a:pt x="319" y="724"/>
                  </a:lnTo>
                  <a:lnTo>
                    <a:pt x="313" y="730"/>
                  </a:lnTo>
                  <a:lnTo>
                    <a:pt x="311" y="733"/>
                  </a:lnTo>
                  <a:lnTo>
                    <a:pt x="309" y="738"/>
                  </a:lnTo>
                  <a:lnTo>
                    <a:pt x="308" y="742"/>
                  </a:lnTo>
                  <a:lnTo>
                    <a:pt x="308" y="747"/>
                  </a:lnTo>
                  <a:lnTo>
                    <a:pt x="309" y="752"/>
                  </a:lnTo>
                  <a:lnTo>
                    <a:pt x="310" y="757"/>
                  </a:lnTo>
                  <a:lnTo>
                    <a:pt x="312" y="762"/>
                  </a:lnTo>
                  <a:lnTo>
                    <a:pt x="315" y="766"/>
                  </a:lnTo>
                  <a:lnTo>
                    <a:pt x="321" y="775"/>
                  </a:lnTo>
                  <a:lnTo>
                    <a:pt x="329" y="782"/>
                  </a:lnTo>
                  <a:lnTo>
                    <a:pt x="346" y="794"/>
                  </a:lnTo>
                  <a:lnTo>
                    <a:pt x="362" y="805"/>
                  </a:lnTo>
                  <a:lnTo>
                    <a:pt x="366" y="808"/>
                  </a:lnTo>
                  <a:lnTo>
                    <a:pt x="372" y="809"/>
                  </a:lnTo>
                  <a:lnTo>
                    <a:pt x="376" y="811"/>
                  </a:lnTo>
                  <a:lnTo>
                    <a:pt x="380" y="811"/>
                  </a:lnTo>
                  <a:lnTo>
                    <a:pt x="390" y="810"/>
                  </a:lnTo>
                  <a:lnTo>
                    <a:pt x="399" y="808"/>
                  </a:lnTo>
                  <a:lnTo>
                    <a:pt x="408" y="804"/>
                  </a:lnTo>
                  <a:lnTo>
                    <a:pt x="417" y="798"/>
                  </a:lnTo>
                  <a:lnTo>
                    <a:pt x="426" y="791"/>
                  </a:lnTo>
                  <a:lnTo>
                    <a:pt x="433" y="785"/>
                  </a:lnTo>
                  <a:lnTo>
                    <a:pt x="439" y="778"/>
                  </a:lnTo>
                  <a:lnTo>
                    <a:pt x="446" y="765"/>
                  </a:lnTo>
                  <a:lnTo>
                    <a:pt x="454" y="753"/>
                  </a:lnTo>
                  <a:lnTo>
                    <a:pt x="457" y="744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E4673B2D-A3D4-405F-AF96-9FA9285F61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201" y="5106988"/>
              <a:ext cx="77788" cy="169863"/>
            </a:xfrm>
            <a:custGeom>
              <a:avLst/>
              <a:gdLst>
                <a:gd name="T0" fmla="*/ 4 w 148"/>
                <a:gd name="T1" fmla="*/ 253 h 321"/>
                <a:gd name="T2" fmla="*/ 1 w 148"/>
                <a:gd name="T3" fmla="*/ 233 h 321"/>
                <a:gd name="T4" fmla="*/ 0 w 148"/>
                <a:gd name="T5" fmla="*/ 215 h 321"/>
                <a:gd name="T6" fmla="*/ 1 w 148"/>
                <a:gd name="T7" fmla="*/ 198 h 321"/>
                <a:gd name="T8" fmla="*/ 2 w 148"/>
                <a:gd name="T9" fmla="*/ 180 h 321"/>
                <a:gd name="T10" fmla="*/ 7 w 148"/>
                <a:gd name="T11" fmla="*/ 148 h 321"/>
                <a:gd name="T12" fmla="*/ 12 w 148"/>
                <a:gd name="T13" fmla="*/ 119 h 321"/>
                <a:gd name="T14" fmla="*/ 15 w 148"/>
                <a:gd name="T15" fmla="*/ 94 h 321"/>
                <a:gd name="T16" fmla="*/ 19 w 148"/>
                <a:gd name="T17" fmla="*/ 69 h 321"/>
                <a:gd name="T18" fmla="*/ 21 w 148"/>
                <a:gd name="T19" fmla="*/ 44 h 321"/>
                <a:gd name="T20" fmla="*/ 24 w 148"/>
                <a:gd name="T21" fmla="*/ 19 h 321"/>
                <a:gd name="T22" fmla="*/ 26 w 148"/>
                <a:gd name="T23" fmla="*/ 12 h 321"/>
                <a:gd name="T24" fmla="*/ 30 w 148"/>
                <a:gd name="T25" fmla="*/ 6 h 321"/>
                <a:gd name="T26" fmla="*/ 31 w 148"/>
                <a:gd name="T27" fmla="*/ 1 h 321"/>
                <a:gd name="T28" fmla="*/ 33 w 148"/>
                <a:gd name="T29" fmla="*/ 0 h 321"/>
                <a:gd name="T30" fmla="*/ 36 w 148"/>
                <a:gd name="T31" fmla="*/ 0 h 321"/>
                <a:gd name="T32" fmla="*/ 42 w 148"/>
                <a:gd name="T33" fmla="*/ 1 h 321"/>
                <a:gd name="T34" fmla="*/ 48 w 148"/>
                <a:gd name="T35" fmla="*/ 3 h 321"/>
                <a:gd name="T36" fmla="*/ 54 w 148"/>
                <a:gd name="T37" fmla="*/ 8 h 321"/>
                <a:gd name="T38" fmla="*/ 57 w 148"/>
                <a:gd name="T39" fmla="*/ 11 h 321"/>
                <a:gd name="T40" fmla="*/ 59 w 148"/>
                <a:gd name="T41" fmla="*/ 14 h 321"/>
                <a:gd name="T42" fmla="*/ 63 w 148"/>
                <a:gd name="T43" fmla="*/ 20 h 321"/>
                <a:gd name="T44" fmla="*/ 65 w 148"/>
                <a:gd name="T45" fmla="*/ 27 h 321"/>
                <a:gd name="T46" fmla="*/ 68 w 148"/>
                <a:gd name="T47" fmla="*/ 37 h 321"/>
                <a:gd name="T48" fmla="*/ 71 w 148"/>
                <a:gd name="T49" fmla="*/ 46 h 321"/>
                <a:gd name="T50" fmla="*/ 75 w 148"/>
                <a:gd name="T51" fmla="*/ 53 h 321"/>
                <a:gd name="T52" fmla="*/ 78 w 148"/>
                <a:gd name="T53" fmla="*/ 57 h 321"/>
                <a:gd name="T54" fmla="*/ 86 w 148"/>
                <a:gd name="T55" fmla="*/ 65 h 321"/>
                <a:gd name="T56" fmla="*/ 93 w 148"/>
                <a:gd name="T57" fmla="*/ 72 h 321"/>
                <a:gd name="T58" fmla="*/ 102 w 148"/>
                <a:gd name="T59" fmla="*/ 83 h 321"/>
                <a:gd name="T60" fmla="*/ 110 w 148"/>
                <a:gd name="T61" fmla="*/ 94 h 321"/>
                <a:gd name="T62" fmla="*/ 118 w 148"/>
                <a:gd name="T63" fmla="*/ 105 h 321"/>
                <a:gd name="T64" fmla="*/ 125 w 148"/>
                <a:gd name="T65" fmla="*/ 116 h 321"/>
                <a:gd name="T66" fmla="*/ 130 w 148"/>
                <a:gd name="T67" fmla="*/ 125 h 321"/>
                <a:gd name="T68" fmla="*/ 135 w 148"/>
                <a:gd name="T69" fmla="*/ 139 h 321"/>
                <a:gd name="T70" fmla="*/ 141 w 148"/>
                <a:gd name="T71" fmla="*/ 156 h 321"/>
                <a:gd name="T72" fmla="*/ 144 w 148"/>
                <a:gd name="T73" fmla="*/ 173 h 321"/>
                <a:gd name="T74" fmla="*/ 147 w 148"/>
                <a:gd name="T75" fmla="*/ 199 h 321"/>
                <a:gd name="T76" fmla="*/ 148 w 148"/>
                <a:gd name="T77" fmla="*/ 221 h 321"/>
                <a:gd name="T78" fmla="*/ 148 w 148"/>
                <a:gd name="T79" fmla="*/ 238 h 321"/>
                <a:gd name="T80" fmla="*/ 147 w 148"/>
                <a:gd name="T81" fmla="*/ 249 h 321"/>
                <a:gd name="T82" fmla="*/ 142 w 148"/>
                <a:gd name="T83" fmla="*/ 272 h 321"/>
                <a:gd name="T84" fmla="*/ 136 w 148"/>
                <a:gd name="T85" fmla="*/ 290 h 321"/>
                <a:gd name="T86" fmla="*/ 131 w 148"/>
                <a:gd name="T87" fmla="*/ 302 h 321"/>
                <a:gd name="T88" fmla="*/ 129 w 148"/>
                <a:gd name="T89" fmla="*/ 306 h 321"/>
                <a:gd name="T90" fmla="*/ 120 w 148"/>
                <a:gd name="T91" fmla="*/ 314 h 321"/>
                <a:gd name="T92" fmla="*/ 112 w 148"/>
                <a:gd name="T93" fmla="*/ 320 h 321"/>
                <a:gd name="T94" fmla="*/ 104 w 148"/>
                <a:gd name="T95" fmla="*/ 321 h 321"/>
                <a:gd name="T96" fmla="*/ 98 w 148"/>
                <a:gd name="T97" fmla="*/ 321 h 321"/>
                <a:gd name="T98" fmla="*/ 92 w 148"/>
                <a:gd name="T99" fmla="*/ 320 h 321"/>
                <a:gd name="T100" fmla="*/ 87 w 148"/>
                <a:gd name="T101" fmla="*/ 319 h 321"/>
                <a:gd name="T102" fmla="*/ 82 w 148"/>
                <a:gd name="T103" fmla="*/ 316 h 321"/>
                <a:gd name="T104" fmla="*/ 78 w 148"/>
                <a:gd name="T105" fmla="*/ 314 h 321"/>
                <a:gd name="T106" fmla="*/ 69 w 148"/>
                <a:gd name="T107" fmla="*/ 309 h 321"/>
                <a:gd name="T108" fmla="*/ 60 w 148"/>
                <a:gd name="T109" fmla="*/ 302 h 321"/>
                <a:gd name="T110" fmla="*/ 43 w 148"/>
                <a:gd name="T111" fmla="*/ 289 h 321"/>
                <a:gd name="T112" fmla="*/ 25 w 148"/>
                <a:gd name="T113" fmla="*/ 277 h 321"/>
                <a:gd name="T114" fmla="*/ 18 w 148"/>
                <a:gd name="T115" fmla="*/ 270 h 321"/>
                <a:gd name="T116" fmla="*/ 11 w 148"/>
                <a:gd name="T117" fmla="*/ 264 h 321"/>
                <a:gd name="T118" fmla="*/ 7 w 148"/>
                <a:gd name="T119" fmla="*/ 258 h 321"/>
                <a:gd name="T120" fmla="*/ 4 w 148"/>
                <a:gd name="T121" fmla="*/ 25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8" h="321">
                  <a:moveTo>
                    <a:pt x="4" y="253"/>
                  </a:moveTo>
                  <a:lnTo>
                    <a:pt x="1" y="233"/>
                  </a:lnTo>
                  <a:lnTo>
                    <a:pt x="0" y="215"/>
                  </a:lnTo>
                  <a:lnTo>
                    <a:pt x="1" y="198"/>
                  </a:lnTo>
                  <a:lnTo>
                    <a:pt x="2" y="180"/>
                  </a:lnTo>
                  <a:lnTo>
                    <a:pt x="7" y="148"/>
                  </a:lnTo>
                  <a:lnTo>
                    <a:pt x="12" y="119"/>
                  </a:lnTo>
                  <a:lnTo>
                    <a:pt x="15" y="94"/>
                  </a:lnTo>
                  <a:lnTo>
                    <a:pt x="19" y="69"/>
                  </a:lnTo>
                  <a:lnTo>
                    <a:pt x="21" y="44"/>
                  </a:lnTo>
                  <a:lnTo>
                    <a:pt x="24" y="19"/>
                  </a:lnTo>
                  <a:lnTo>
                    <a:pt x="26" y="12"/>
                  </a:lnTo>
                  <a:lnTo>
                    <a:pt x="30" y="6"/>
                  </a:lnTo>
                  <a:lnTo>
                    <a:pt x="31" y="1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42" y="1"/>
                  </a:lnTo>
                  <a:lnTo>
                    <a:pt x="48" y="3"/>
                  </a:lnTo>
                  <a:lnTo>
                    <a:pt x="54" y="8"/>
                  </a:lnTo>
                  <a:lnTo>
                    <a:pt x="57" y="11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5" y="27"/>
                  </a:lnTo>
                  <a:lnTo>
                    <a:pt x="68" y="37"/>
                  </a:lnTo>
                  <a:lnTo>
                    <a:pt x="71" y="46"/>
                  </a:lnTo>
                  <a:lnTo>
                    <a:pt x="75" y="53"/>
                  </a:lnTo>
                  <a:lnTo>
                    <a:pt x="78" y="57"/>
                  </a:lnTo>
                  <a:lnTo>
                    <a:pt x="86" y="65"/>
                  </a:lnTo>
                  <a:lnTo>
                    <a:pt x="93" y="72"/>
                  </a:lnTo>
                  <a:lnTo>
                    <a:pt x="102" y="83"/>
                  </a:lnTo>
                  <a:lnTo>
                    <a:pt x="110" y="94"/>
                  </a:lnTo>
                  <a:lnTo>
                    <a:pt x="118" y="105"/>
                  </a:lnTo>
                  <a:lnTo>
                    <a:pt x="125" y="116"/>
                  </a:lnTo>
                  <a:lnTo>
                    <a:pt x="130" y="125"/>
                  </a:lnTo>
                  <a:lnTo>
                    <a:pt x="135" y="139"/>
                  </a:lnTo>
                  <a:lnTo>
                    <a:pt x="141" y="156"/>
                  </a:lnTo>
                  <a:lnTo>
                    <a:pt x="144" y="173"/>
                  </a:lnTo>
                  <a:lnTo>
                    <a:pt x="147" y="199"/>
                  </a:lnTo>
                  <a:lnTo>
                    <a:pt x="148" y="221"/>
                  </a:lnTo>
                  <a:lnTo>
                    <a:pt x="148" y="238"/>
                  </a:lnTo>
                  <a:lnTo>
                    <a:pt x="147" y="249"/>
                  </a:lnTo>
                  <a:lnTo>
                    <a:pt x="142" y="272"/>
                  </a:lnTo>
                  <a:lnTo>
                    <a:pt x="136" y="290"/>
                  </a:lnTo>
                  <a:lnTo>
                    <a:pt x="131" y="302"/>
                  </a:lnTo>
                  <a:lnTo>
                    <a:pt x="129" y="306"/>
                  </a:lnTo>
                  <a:lnTo>
                    <a:pt x="120" y="314"/>
                  </a:lnTo>
                  <a:lnTo>
                    <a:pt x="112" y="320"/>
                  </a:lnTo>
                  <a:lnTo>
                    <a:pt x="104" y="321"/>
                  </a:lnTo>
                  <a:lnTo>
                    <a:pt x="98" y="321"/>
                  </a:lnTo>
                  <a:lnTo>
                    <a:pt x="92" y="320"/>
                  </a:lnTo>
                  <a:lnTo>
                    <a:pt x="87" y="319"/>
                  </a:lnTo>
                  <a:lnTo>
                    <a:pt x="82" y="316"/>
                  </a:lnTo>
                  <a:lnTo>
                    <a:pt x="78" y="314"/>
                  </a:lnTo>
                  <a:lnTo>
                    <a:pt x="69" y="309"/>
                  </a:lnTo>
                  <a:lnTo>
                    <a:pt x="60" y="302"/>
                  </a:lnTo>
                  <a:lnTo>
                    <a:pt x="43" y="289"/>
                  </a:lnTo>
                  <a:lnTo>
                    <a:pt x="25" y="277"/>
                  </a:lnTo>
                  <a:lnTo>
                    <a:pt x="18" y="270"/>
                  </a:lnTo>
                  <a:lnTo>
                    <a:pt x="11" y="264"/>
                  </a:lnTo>
                  <a:lnTo>
                    <a:pt x="7" y="258"/>
                  </a:lnTo>
                  <a:lnTo>
                    <a:pt x="4" y="253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E274B792-287A-40A5-ACE8-CA401F28F6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7763" y="4722813"/>
              <a:ext cx="604838" cy="568325"/>
            </a:xfrm>
            <a:custGeom>
              <a:avLst/>
              <a:gdLst>
                <a:gd name="T0" fmla="*/ 471 w 1141"/>
                <a:gd name="T1" fmla="*/ 1066 h 1074"/>
                <a:gd name="T2" fmla="*/ 383 w 1141"/>
                <a:gd name="T3" fmla="*/ 1043 h 1074"/>
                <a:gd name="T4" fmla="*/ 395 w 1141"/>
                <a:gd name="T5" fmla="*/ 994 h 1074"/>
                <a:gd name="T6" fmla="*/ 556 w 1141"/>
                <a:gd name="T7" fmla="*/ 926 h 1074"/>
                <a:gd name="T8" fmla="*/ 650 w 1141"/>
                <a:gd name="T9" fmla="*/ 910 h 1074"/>
                <a:gd name="T10" fmla="*/ 738 w 1141"/>
                <a:gd name="T11" fmla="*/ 936 h 1074"/>
                <a:gd name="T12" fmla="*/ 778 w 1141"/>
                <a:gd name="T13" fmla="*/ 851 h 1074"/>
                <a:gd name="T14" fmla="*/ 821 w 1141"/>
                <a:gd name="T15" fmla="*/ 708 h 1074"/>
                <a:gd name="T16" fmla="*/ 908 w 1141"/>
                <a:gd name="T17" fmla="*/ 554 h 1074"/>
                <a:gd name="T18" fmla="*/ 942 w 1141"/>
                <a:gd name="T19" fmla="*/ 470 h 1074"/>
                <a:gd name="T20" fmla="*/ 869 w 1141"/>
                <a:gd name="T21" fmla="*/ 484 h 1074"/>
                <a:gd name="T22" fmla="*/ 808 w 1141"/>
                <a:gd name="T23" fmla="*/ 522 h 1074"/>
                <a:gd name="T24" fmla="*/ 715 w 1141"/>
                <a:gd name="T25" fmla="*/ 615 h 1074"/>
                <a:gd name="T26" fmla="*/ 699 w 1141"/>
                <a:gd name="T27" fmla="*/ 695 h 1074"/>
                <a:gd name="T28" fmla="*/ 643 w 1141"/>
                <a:gd name="T29" fmla="*/ 731 h 1074"/>
                <a:gd name="T30" fmla="*/ 606 w 1141"/>
                <a:gd name="T31" fmla="*/ 637 h 1074"/>
                <a:gd name="T32" fmla="*/ 548 w 1141"/>
                <a:gd name="T33" fmla="*/ 663 h 1074"/>
                <a:gd name="T34" fmla="*/ 473 w 1141"/>
                <a:gd name="T35" fmla="*/ 744 h 1074"/>
                <a:gd name="T36" fmla="*/ 426 w 1141"/>
                <a:gd name="T37" fmla="*/ 829 h 1074"/>
                <a:gd name="T38" fmla="*/ 367 w 1141"/>
                <a:gd name="T39" fmla="*/ 902 h 1074"/>
                <a:gd name="T40" fmla="*/ 362 w 1141"/>
                <a:gd name="T41" fmla="*/ 799 h 1074"/>
                <a:gd name="T42" fmla="*/ 342 w 1141"/>
                <a:gd name="T43" fmla="*/ 776 h 1074"/>
                <a:gd name="T44" fmla="*/ 248 w 1141"/>
                <a:gd name="T45" fmla="*/ 857 h 1074"/>
                <a:gd name="T46" fmla="*/ 169 w 1141"/>
                <a:gd name="T47" fmla="*/ 1015 h 1074"/>
                <a:gd name="T48" fmla="*/ 124 w 1141"/>
                <a:gd name="T49" fmla="*/ 1073 h 1074"/>
                <a:gd name="T50" fmla="*/ 28 w 1141"/>
                <a:gd name="T51" fmla="*/ 1046 h 1074"/>
                <a:gd name="T52" fmla="*/ 2 w 1141"/>
                <a:gd name="T53" fmla="*/ 970 h 1074"/>
                <a:gd name="T54" fmla="*/ 32 w 1141"/>
                <a:gd name="T55" fmla="*/ 852 h 1074"/>
                <a:gd name="T56" fmla="*/ 94 w 1141"/>
                <a:gd name="T57" fmla="*/ 887 h 1074"/>
                <a:gd name="T58" fmla="*/ 187 w 1141"/>
                <a:gd name="T59" fmla="*/ 826 h 1074"/>
                <a:gd name="T60" fmla="*/ 318 w 1141"/>
                <a:gd name="T61" fmla="*/ 703 h 1074"/>
                <a:gd name="T62" fmla="*/ 421 w 1141"/>
                <a:gd name="T63" fmla="*/ 602 h 1074"/>
                <a:gd name="T64" fmla="*/ 420 w 1141"/>
                <a:gd name="T65" fmla="*/ 487 h 1074"/>
                <a:gd name="T66" fmla="*/ 426 w 1141"/>
                <a:gd name="T67" fmla="*/ 411 h 1074"/>
                <a:gd name="T68" fmla="*/ 513 w 1141"/>
                <a:gd name="T69" fmla="*/ 320 h 1074"/>
                <a:gd name="T70" fmla="*/ 443 w 1141"/>
                <a:gd name="T71" fmla="*/ 276 h 1074"/>
                <a:gd name="T72" fmla="*/ 385 w 1141"/>
                <a:gd name="T73" fmla="*/ 211 h 1074"/>
                <a:gd name="T74" fmla="*/ 546 w 1141"/>
                <a:gd name="T75" fmla="*/ 208 h 1074"/>
                <a:gd name="T76" fmla="*/ 728 w 1141"/>
                <a:gd name="T77" fmla="*/ 140 h 1074"/>
                <a:gd name="T78" fmla="*/ 876 w 1141"/>
                <a:gd name="T79" fmla="*/ 55 h 1074"/>
                <a:gd name="T80" fmla="*/ 970 w 1141"/>
                <a:gd name="T81" fmla="*/ 0 h 1074"/>
                <a:gd name="T82" fmla="*/ 1030 w 1141"/>
                <a:gd name="T83" fmla="*/ 49 h 1074"/>
                <a:gd name="T84" fmla="*/ 1012 w 1141"/>
                <a:gd name="T85" fmla="*/ 131 h 1074"/>
                <a:gd name="T86" fmla="*/ 813 w 1141"/>
                <a:gd name="T87" fmla="*/ 230 h 1074"/>
                <a:gd name="T88" fmla="*/ 770 w 1141"/>
                <a:gd name="T89" fmla="*/ 299 h 1074"/>
                <a:gd name="T90" fmla="*/ 798 w 1141"/>
                <a:gd name="T91" fmla="*/ 381 h 1074"/>
                <a:gd name="T92" fmla="*/ 846 w 1141"/>
                <a:gd name="T93" fmla="*/ 426 h 1074"/>
                <a:gd name="T94" fmla="*/ 1012 w 1141"/>
                <a:gd name="T95" fmla="*/ 334 h 1074"/>
                <a:gd name="T96" fmla="*/ 1115 w 1141"/>
                <a:gd name="T97" fmla="*/ 359 h 1074"/>
                <a:gd name="T98" fmla="*/ 1130 w 1141"/>
                <a:gd name="T99" fmla="*/ 444 h 1074"/>
                <a:gd name="T100" fmla="*/ 1081 w 1141"/>
                <a:gd name="T101" fmla="*/ 521 h 1074"/>
                <a:gd name="T102" fmla="*/ 1010 w 1141"/>
                <a:gd name="T103" fmla="*/ 649 h 1074"/>
                <a:gd name="T104" fmla="*/ 931 w 1141"/>
                <a:gd name="T105" fmla="*/ 852 h 1074"/>
                <a:gd name="T106" fmla="*/ 864 w 1141"/>
                <a:gd name="T107" fmla="*/ 1032 h 1074"/>
                <a:gd name="T108" fmla="*/ 757 w 1141"/>
                <a:gd name="T109" fmla="*/ 1073 h 1074"/>
                <a:gd name="T110" fmla="*/ 695 w 1141"/>
                <a:gd name="T111" fmla="*/ 1009 h 1074"/>
                <a:gd name="T112" fmla="*/ 643 w 1141"/>
                <a:gd name="T113" fmla="*/ 976 h 1074"/>
                <a:gd name="T114" fmla="*/ 606 w 1141"/>
                <a:gd name="T115" fmla="*/ 1051 h 1074"/>
                <a:gd name="T116" fmla="*/ 520 w 1141"/>
                <a:gd name="T117" fmla="*/ 543 h 1074"/>
                <a:gd name="T118" fmla="*/ 661 w 1141"/>
                <a:gd name="T119" fmla="*/ 496 h 1074"/>
                <a:gd name="T120" fmla="*/ 710 w 1141"/>
                <a:gd name="T121" fmla="*/ 393 h 1074"/>
                <a:gd name="T122" fmla="*/ 677 w 1141"/>
                <a:gd name="T123" fmla="*/ 323 h 1074"/>
                <a:gd name="T124" fmla="*/ 546 w 1141"/>
                <a:gd name="T125" fmla="*/ 366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41" h="1074">
                  <a:moveTo>
                    <a:pt x="606" y="1051"/>
                  </a:moveTo>
                  <a:lnTo>
                    <a:pt x="598" y="1059"/>
                  </a:lnTo>
                  <a:lnTo>
                    <a:pt x="589" y="1063"/>
                  </a:lnTo>
                  <a:lnTo>
                    <a:pt x="580" y="1066"/>
                  </a:lnTo>
                  <a:lnTo>
                    <a:pt x="570" y="1069"/>
                  </a:lnTo>
                  <a:lnTo>
                    <a:pt x="554" y="1071"/>
                  </a:lnTo>
                  <a:lnTo>
                    <a:pt x="531" y="1071"/>
                  </a:lnTo>
                  <a:lnTo>
                    <a:pt x="507" y="1071"/>
                  </a:lnTo>
                  <a:lnTo>
                    <a:pt x="490" y="1069"/>
                  </a:lnTo>
                  <a:lnTo>
                    <a:pt x="471" y="1066"/>
                  </a:lnTo>
                  <a:lnTo>
                    <a:pt x="454" y="1063"/>
                  </a:lnTo>
                  <a:lnTo>
                    <a:pt x="437" y="1061"/>
                  </a:lnTo>
                  <a:lnTo>
                    <a:pt x="422" y="1058"/>
                  </a:lnTo>
                  <a:lnTo>
                    <a:pt x="410" y="1057"/>
                  </a:lnTo>
                  <a:lnTo>
                    <a:pt x="399" y="1057"/>
                  </a:lnTo>
                  <a:lnTo>
                    <a:pt x="394" y="1055"/>
                  </a:lnTo>
                  <a:lnTo>
                    <a:pt x="391" y="1055"/>
                  </a:lnTo>
                  <a:lnTo>
                    <a:pt x="388" y="1054"/>
                  </a:lnTo>
                  <a:lnTo>
                    <a:pt x="387" y="1052"/>
                  </a:lnTo>
                  <a:lnTo>
                    <a:pt x="383" y="1043"/>
                  </a:lnTo>
                  <a:lnTo>
                    <a:pt x="383" y="1036"/>
                  </a:lnTo>
                  <a:lnTo>
                    <a:pt x="383" y="1029"/>
                  </a:lnTo>
                  <a:lnTo>
                    <a:pt x="384" y="1024"/>
                  </a:lnTo>
                  <a:lnTo>
                    <a:pt x="384" y="1020"/>
                  </a:lnTo>
                  <a:lnTo>
                    <a:pt x="383" y="1015"/>
                  </a:lnTo>
                  <a:lnTo>
                    <a:pt x="383" y="1010"/>
                  </a:lnTo>
                  <a:lnTo>
                    <a:pt x="385" y="1006"/>
                  </a:lnTo>
                  <a:lnTo>
                    <a:pt x="390" y="1002"/>
                  </a:lnTo>
                  <a:lnTo>
                    <a:pt x="392" y="997"/>
                  </a:lnTo>
                  <a:lnTo>
                    <a:pt x="395" y="994"/>
                  </a:lnTo>
                  <a:lnTo>
                    <a:pt x="401" y="992"/>
                  </a:lnTo>
                  <a:lnTo>
                    <a:pt x="413" y="985"/>
                  </a:lnTo>
                  <a:lnTo>
                    <a:pt x="426" y="979"/>
                  </a:lnTo>
                  <a:lnTo>
                    <a:pt x="459" y="964"/>
                  </a:lnTo>
                  <a:lnTo>
                    <a:pt x="496" y="949"/>
                  </a:lnTo>
                  <a:lnTo>
                    <a:pt x="525" y="938"/>
                  </a:lnTo>
                  <a:lnTo>
                    <a:pt x="531" y="936"/>
                  </a:lnTo>
                  <a:lnTo>
                    <a:pt x="533" y="935"/>
                  </a:lnTo>
                  <a:lnTo>
                    <a:pt x="544" y="930"/>
                  </a:lnTo>
                  <a:lnTo>
                    <a:pt x="556" y="926"/>
                  </a:lnTo>
                  <a:lnTo>
                    <a:pt x="564" y="924"/>
                  </a:lnTo>
                  <a:lnTo>
                    <a:pt x="575" y="920"/>
                  </a:lnTo>
                  <a:lnTo>
                    <a:pt x="588" y="917"/>
                  </a:lnTo>
                  <a:lnTo>
                    <a:pt x="600" y="914"/>
                  </a:lnTo>
                  <a:lnTo>
                    <a:pt x="606" y="911"/>
                  </a:lnTo>
                  <a:lnTo>
                    <a:pt x="616" y="908"/>
                  </a:lnTo>
                  <a:lnTo>
                    <a:pt x="627" y="907"/>
                  </a:lnTo>
                  <a:lnTo>
                    <a:pt x="637" y="908"/>
                  </a:lnTo>
                  <a:lnTo>
                    <a:pt x="647" y="909"/>
                  </a:lnTo>
                  <a:lnTo>
                    <a:pt x="650" y="910"/>
                  </a:lnTo>
                  <a:lnTo>
                    <a:pt x="654" y="910"/>
                  </a:lnTo>
                  <a:lnTo>
                    <a:pt x="669" y="918"/>
                  </a:lnTo>
                  <a:lnTo>
                    <a:pt x="683" y="925"/>
                  </a:lnTo>
                  <a:lnTo>
                    <a:pt x="695" y="931"/>
                  </a:lnTo>
                  <a:lnTo>
                    <a:pt x="708" y="938"/>
                  </a:lnTo>
                  <a:lnTo>
                    <a:pt x="713" y="940"/>
                  </a:lnTo>
                  <a:lnTo>
                    <a:pt x="717" y="941"/>
                  </a:lnTo>
                  <a:lnTo>
                    <a:pt x="724" y="940"/>
                  </a:lnTo>
                  <a:lnTo>
                    <a:pt x="731" y="939"/>
                  </a:lnTo>
                  <a:lnTo>
                    <a:pt x="738" y="936"/>
                  </a:lnTo>
                  <a:lnTo>
                    <a:pt x="745" y="932"/>
                  </a:lnTo>
                  <a:lnTo>
                    <a:pt x="751" y="928"/>
                  </a:lnTo>
                  <a:lnTo>
                    <a:pt x="758" y="922"/>
                  </a:lnTo>
                  <a:lnTo>
                    <a:pt x="762" y="918"/>
                  </a:lnTo>
                  <a:lnTo>
                    <a:pt x="766" y="913"/>
                  </a:lnTo>
                  <a:lnTo>
                    <a:pt x="769" y="905"/>
                  </a:lnTo>
                  <a:lnTo>
                    <a:pt x="771" y="897"/>
                  </a:lnTo>
                  <a:lnTo>
                    <a:pt x="773" y="885"/>
                  </a:lnTo>
                  <a:lnTo>
                    <a:pt x="777" y="868"/>
                  </a:lnTo>
                  <a:lnTo>
                    <a:pt x="778" y="851"/>
                  </a:lnTo>
                  <a:lnTo>
                    <a:pt x="779" y="833"/>
                  </a:lnTo>
                  <a:lnTo>
                    <a:pt x="780" y="817"/>
                  </a:lnTo>
                  <a:lnTo>
                    <a:pt x="782" y="799"/>
                  </a:lnTo>
                  <a:lnTo>
                    <a:pt x="786" y="788"/>
                  </a:lnTo>
                  <a:lnTo>
                    <a:pt x="790" y="775"/>
                  </a:lnTo>
                  <a:lnTo>
                    <a:pt x="795" y="762"/>
                  </a:lnTo>
                  <a:lnTo>
                    <a:pt x="801" y="749"/>
                  </a:lnTo>
                  <a:lnTo>
                    <a:pt x="812" y="727"/>
                  </a:lnTo>
                  <a:lnTo>
                    <a:pt x="817" y="715"/>
                  </a:lnTo>
                  <a:lnTo>
                    <a:pt x="821" y="708"/>
                  </a:lnTo>
                  <a:lnTo>
                    <a:pt x="826" y="698"/>
                  </a:lnTo>
                  <a:lnTo>
                    <a:pt x="832" y="686"/>
                  </a:lnTo>
                  <a:lnTo>
                    <a:pt x="836" y="676"/>
                  </a:lnTo>
                  <a:lnTo>
                    <a:pt x="847" y="655"/>
                  </a:lnTo>
                  <a:lnTo>
                    <a:pt x="859" y="633"/>
                  </a:lnTo>
                  <a:lnTo>
                    <a:pt x="872" y="613"/>
                  </a:lnTo>
                  <a:lnTo>
                    <a:pt x="884" y="593"/>
                  </a:lnTo>
                  <a:lnTo>
                    <a:pt x="892" y="580"/>
                  </a:lnTo>
                  <a:lnTo>
                    <a:pt x="899" y="567"/>
                  </a:lnTo>
                  <a:lnTo>
                    <a:pt x="908" y="554"/>
                  </a:lnTo>
                  <a:lnTo>
                    <a:pt x="916" y="542"/>
                  </a:lnTo>
                  <a:lnTo>
                    <a:pt x="925" y="530"/>
                  </a:lnTo>
                  <a:lnTo>
                    <a:pt x="932" y="518"/>
                  </a:lnTo>
                  <a:lnTo>
                    <a:pt x="943" y="500"/>
                  </a:lnTo>
                  <a:lnTo>
                    <a:pt x="948" y="494"/>
                  </a:lnTo>
                  <a:lnTo>
                    <a:pt x="948" y="488"/>
                  </a:lnTo>
                  <a:lnTo>
                    <a:pt x="948" y="484"/>
                  </a:lnTo>
                  <a:lnTo>
                    <a:pt x="947" y="478"/>
                  </a:lnTo>
                  <a:lnTo>
                    <a:pt x="945" y="474"/>
                  </a:lnTo>
                  <a:lnTo>
                    <a:pt x="942" y="470"/>
                  </a:lnTo>
                  <a:lnTo>
                    <a:pt x="937" y="466"/>
                  </a:lnTo>
                  <a:lnTo>
                    <a:pt x="933" y="463"/>
                  </a:lnTo>
                  <a:lnTo>
                    <a:pt x="927" y="462"/>
                  </a:lnTo>
                  <a:lnTo>
                    <a:pt x="922" y="462"/>
                  </a:lnTo>
                  <a:lnTo>
                    <a:pt x="912" y="464"/>
                  </a:lnTo>
                  <a:lnTo>
                    <a:pt x="901" y="467"/>
                  </a:lnTo>
                  <a:lnTo>
                    <a:pt x="892" y="470"/>
                  </a:lnTo>
                  <a:lnTo>
                    <a:pt x="888" y="473"/>
                  </a:lnTo>
                  <a:lnTo>
                    <a:pt x="882" y="475"/>
                  </a:lnTo>
                  <a:lnTo>
                    <a:pt x="869" y="484"/>
                  </a:lnTo>
                  <a:lnTo>
                    <a:pt x="864" y="487"/>
                  </a:lnTo>
                  <a:lnTo>
                    <a:pt x="878" y="478"/>
                  </a:lnTo>
                  <a:lnTo>
                    <a:pt x="880" y="477"/>
                  </a:lnTo>
                  <a:lnTo>
                    <a:pt x="871" y="483"/>
                  </a:lnTo>
                  <a:lnTo>
                    <a:pt x="857" y="492"/>
                  </a:lnTo>
                  <a:lnTo>
                    <a:pt x="842" y="501"/>
                  </a:lnTo>
                  <a:lnTo>
                    <a:pt x="826" y="510"/>
                  </a:lnTo>
                  <a:lnTo>
                    <a:pt x="821" y="512"/>
                  </a:lnTo>
                  <a:lnTo>
                    <a:pt x="814" y="517"/>
                  </a:lnTo>
                  <a:lnTo>
                    <a:pt x="808" y="522"/>
                  </a:lnTo>
                  <a:lnTo>
                    <a:pt x="800" y="529"/>
                  </a:lnTo>
                  <a:lnTo>
                    <a:pt x="786" y="542"/>
                  </a:lnTo>
                  <a:lnTo>
                    <a:pt x="773" y="553"/>
                  </a:lnTo>
                  <a:lnTo>
                    <a:pt x="764" y="562"/>
                  </a:lnTo>
                  <a:lnTo>
                    <a:pt x="751" y="573"/>
                  </a:lnTo>
                  <a:lnTo>
                    <a:pt x="740" y="584"/>
                  </a:lnTo>
                  <a:lnTo>
                    <a:pt x="732" y="595"/>
                  </a:lnTo>
                  <a:lnTo>
                    <a:pt x="723" y="607"/>
                  </a:lnTo>
                  <a:lnTo>
                    <a:pt x="717" y="613"/>
                  </a:lnTo>
                  <a:lnTo>
                    <a:pt x="715" y="615"/>
                  </a:lnTo>
                  <a:lnTo>
                    <a:pt x="714" y="619"/>
                  </a:lnTo>
                  <a:lnTo>
                    <a:pt x="713" y="624"/>
                  </a:lnTo>
                  <a:lnTo>
                    <a:pt x="713" y="628"/>
                  </a:lnTo>
                  <a:lnTo>
                    <a:pt x="713" y="637"/>
                  </a:lnTo>
                  <a:lnTo>
                    <a:pt x="712" y="648"/>
                  </a:lnTo>
                  <a:lnTo>
                    <a:pt x="710" y="659"/>
                  </a:lnTo>
                  <a:lnTo>
                    <a:pt x="709" y="670"/>
                  </a:lnTo>
                  <a:lnTo>
                    <a:pt x="704" y="676"/>
                  </a:lnTo>
                  <a:lnTo>
                    <a:pt x="699" y="682"/>
                  </a:lnTo>
                  <a:lnTo>
                    <a:pt x="699" y="695"/>
                  </a:lnTo>
                  <a:lnTo>
                    <a:pt x="697" y="705"/>
                  </a:lnTo>
                  <a:lnTo>
                    <a:pt x="694" y="711"/>
                  </a:lnTo>
                  <a:lnTo>
                    <a:pt x="692" y="717"/>
                  </a:lnTo>
                  <a:lnTo>
                    <a:pt x="687" y="725"/>
                  </a:lnTo>
                  <a:lnTo>
                    <a:pt x="680" y="730"/>
                  </a:lnTo>
                  <a:lnTo>
                    <a:pt x="675" y="733"/>
                  </a:lnTo>
                  <a:lnTo>
                    <a:pt x="665" y="736"/>
                  </a:lnTo>
                  <a:lnTo>
                    <a:pt x="656" y="737"/>
                  </a:lnTo>
                  <a:lnTo>
                    <a:pt x="649" y="736"/>
                  </a:lnTo>
                  <a:lnTo>
                    <a:pt x="643" y="731"/>
                  </a:lnTo>
                  <a:lnTo>
                    <a:pt x="636" y="725"/>
                  </a:lnTo>
                  <a:lnTo>
                    <a:pt x="632" y="716"/>
                  </a:lnTo>
                  <a:lnTo>
                    <a:pt x="628" y="709"/>
                  </a:lnTo>
                  <a:lnTo>
                    <a:pt x="625" y="693"/>
                  </a:lnTo>
                  <a:lnTo>
                    <a:pt x="621" y="677"/>
                  </a:lnTo>
                  <a:lnTo>
                    <a:pt x="620" y="665"/>
                  </a:lnTo>
                  <a:lnTo>
                    <a:pt x="618" y="652"/>
                  </a:lnTo>
                  <a:lnTo>
                    <a:pt x="614" y="645"/>
                  </a:lnTo>
                  <a:lnTo>
                    <a:pt x="610" y="639"/>
                  </a:lnTo>
                  <a:lnTo>
                    <a:pt x="606" y="637"/>
                  </a:lnTo>
                  <a:lnTo>
                    <a:pt x="603" y="634"/>
                  </a:lnTo>
                  <a:lnTo>
                    <a:pt x="601" y="633"/>
                  </a:lnTo>
                  <a:lnTo>
                    <a:pt x="599" y="633"/>
                  </a:lnTo>
                  <a:lnTo>
                    <a:pt x="591" y="636"/>
                  </a:lnTo>
                  <a:lnTo>
                    <a:pt x="584" y="638"/>
                  </a:lnTo>
                  <a:lnTo>
                    <a:pt x="579" y="641"/>
                  </a:lnTo>
                  <a:lnTo>
                    <a:pt x="572" y="644"/>
                  </a:lnTo>
                  <a:lnTo>
                    <a:pt x="562" y="652"/>
                  </a:lnTo>
                  <a:lnTo>
                    <a:pt x="551" y="661"/>
                  </a:lnTo>
                  <a:lnTo>
                    <a:pt x="548" y="663"/>
                  </a:lnTo>
                  <a:lnTo>
                    <a:pt x="545" y="665"/>
                  </a:lnTo>
                  <a:lnTo>
                    <a:pt x="533" y="676"/>
                  </a:lnTo>
                  <a:lnTo>
                    <a:pt x="522" y="687"/>
                  </a:lnTo>
                  <a:lnTo>
                    <a:pt x="517" y="691"/>
                  </a:lnTo>
                  <a:lnTo>
                    <a:pt x="513" y="694"/>
                  </a:lnTo>
                  <a:lnTo>
                    <a:pt x="503" y="706"/>
                  </a:lnTo>
                  <a:lnTo>
                    <a:pt x="493" y="718"/>
                  </a:lnTo>
                  <a:lnTo>
                    <a:pt x="484" y="729"/>
                  </a:lnTo>
                  <a:lnTo>
                    <a:pt x="481" y="736"/>
                  </a:lnTo>
                  <a:lnTo>
                    <a:pt x="473" y="744"/>
                  </a:lnTo>
                  <a:lnTo>
                    <a:pt x="467" y="754"/>
                  </a:lnTo>
                  <a:lnTo>
                    <a:pt x="462" y="760"/>
                  </a:lnTo>
                  <a:lnTo>
                    <a:pt x="458" y="765"/>
                  </a:lnTo>
                  <a:lnTo>
                    <a:pt x="454" y="773"/>
                  </a:lnTo>
                  <a:lnTo>
                    <a:pt x="449" y="781"/>
                  </a:lnTo>
                  <a:lnTo>
                    <a:pt x="445" y="788"/>
                  </a:lnTo>
                  <a:lnTo>
                    <a:pt x="439" y="799"/>
                  </a:lnTo>
                  <a:lnTo>
                    <a:pt x="434" y="809"/>
                  </a:lnTo>
                  <a:lnTo>
                    <a:pt x="431" y="817"/>
                  </a:lnTo>
                  <a:lnTo>
                    <a:pt x="426" y="829"/>
                  </a:lnTo>
                  <a:lnTo>
                    <a:pt x="423" y="839"/>
                  </a:lnTo>
                  <a:lnTo>
                    <a:pt x="416" y="859"/>
                  </a:lnTo>
                  <a:lnTo>
                    <a:pt x="412" y="869"/>
                  </a:lnTo>
                  <a:lnTo>
                    <a:pt x="407" y="876"/>
                  </a:lnTo>
                  <a:lnTo>
                    <a:pt x="405" y="885"/>
                  </a:lnTo>
                  <a:lnTo>
                    <a:pt x="402" y="894"/>
                  </a:lnTo>
                  <a:lnTo>
                    <a:pt x="400" y="902"/>
                  </a:lnTo>
                  <a:lnTo>
                    <a:pt x="389" y="904"/>
                  </a:lnTo>
                  <a:lnTo>
                    <a:pt x="378" y="905"/>
                  </a:lnTo>
                  <a:lnTo>
                    <a:pt x="367" y="902"/>
                  </a:lnTo>
                  <a:lnTo>
                    <a:pt x="360" y="899"/>
                  </a:lnTo>
                  <a:lnTo>
                    <a:pt x="361" y="888"/>
                  </a:lnTo>
                  <a:lnTo>
                    <a:pt x="362" y="877"/>
                  </a:lnTo>
                  <a:lnTo>
                    <a:pt x="360" y="863"/>
                  </a:lnTo>
                  <a:lnTo>
                    <a:pt x="358" y="850"/>
                  </a:lnTo>
                  <a:lnTo>
                    <a:pt x="356" y="838"/>
                  </a:lnTo>
                  <a:lnTo>
                    <a:pt x="356" y="828"/>
                  </a:lnTo>
                  <a:lnTo>
                    <a:pt x="358" y="822"/>
                  </a:lnTo>
                  <a:lnTo>
                    <a:pt x="360" y="810"/>
                  </a:lnTo>
                  <a:lnTo>
                    <a:pt x="362" y="799"/>
                  </a:lnTo>
                  <a:lnTo>
                    <a:pt x="362" y="793"/>
                  </a:lnTo>
                  <a:lnTo>
                    <a:pt x="360" y="787"/>
                  </a:lnTo>
                  <a:lnTo>
                    <a:pt x="357" y="783"/>
                  </a:lnTo>
                  <a:lnTo>
                    <a:pt x="354" y="780"/>
                  </a:lnTo>
                  <a:lnTo>
                    <a:pt x="349" y="776"/>
                  </a:lnTo>
                  <a:lnTo>
                    <a:pt x="348" y="776"/>
                  </a:lnTo>
                  <a:lnTo>
                    <a:pt x="347" y="776"/>
                  </a:lnTo>
                  <a:lnTo>
                    <a:pt x="346" y="776"/>
                  </a:lnTo>
                  <a:lnTo>
                    <a:pt x="344" y="776"/>
                  </a:lnTo>
                  <a:lnTo>
                    <a:pt x="342" y="776"/>
                  </a:lnTo>
                  <a:lnTo>
                    <a:pt x="339" y="776"/>
                  </a:lnTo>
                  <a:lnTo>
                    <a:pt x="333" y="780"/>
                  </a:lnTo>
                  <a:lnTo>
                    <a:pt x="326" y="783"/>
                  </a:lnTo>
                  <a:lnTo>
                    <a:pt x="314" y="792"/>
                  </a:lnTo>
                  <a:lnTo>
                    <a:pt x="303" y="799"/>
                  </a:lnTo>
                  <a:lnTo>
                    <a:pt x="292" y="809"/>
                  </a:lnTo>
                  <a:lnTo>
                    <a:pt x="279" y="821"/>
                  </a:lnTo>
                  <a:lnTo>
                    <a:pt x="267" y="835"/>
                  </a:lnTo>
                  <a:lnTo>
                    <a:pt x="257" y="844"/>
                  </a:lnTo>
                  <a:lnTo>
                    <a:pt x="248" y="857"/>
                  </a:lnTo>
                  <a:lnTo>
                    <a:pt x="239" y="870"/>
                  </a:lnTo>
                  <a:lnTo>
                    <a:pt x="229" y="885"/>
                  </a:lnTo>
                  <a:lnTo>
                    <a:pt x="221" y="902"/>
                  </a:lnTo>
                  <a:lnTo>
                    <a:pt x="212" y="918"/>
                  </a:lnTo>
                  <a:lnTo>
                    <a:pt x="204" y="933"/>
                  </a:lnTo>
                  <a:lnTo>
                    <a:pt x="198" y="949"/>
                  </a:lnTo>
                  <a:lnTo>
                    <a:pt x="192" y="962"/>
                  </a:lnTo>
                  <a:lnTo>
                    <a:pt x="185" y="980"/>
                  </a:lnTo>
                  <a:lnTo>
                    <a:pt x="178" y="997"/>
                  </a:lnTo>
                  <a:lnTo>
                    <a:pt x="169" y="1015"/>
                  </a:lnTo>
                  <a:lnTo>
                    <a:pt x="162" y="1032"/>
                  </a:lnTo>
                  <a:lnTo>
                    <a:pt x="158" y="1042"/>
                  </a:lnTo>
                  <a:lnTo>
                    <a:pt x="154" y="1052"/>
                  </a:lnTo>
                  <a:lnTo>
                    <a:pt x="151" y="1058"/>
                  </a:lnTo>
                  <a:lnTo>
                    <a:pt x="149" y="1062"/>
                  </a:lnTo>
                  <a:lnTo>
                    <a:pt x="146" y="1065"/>
                  </a:lnTo>
                  <a:lnTo>
                    <a:pt x="143" y="1068"/>
                  </a:lnTo>
                  <a:lnTo>
                    <a:pt x="136" y="1070"/>
                  </a:lnTo>
                  <a:lnTo>
                    <a:pt x="130" y="1072"/>
                  </a:lnTo>
                  <a:lnTo>
                    <a:pt x="124" y="1073"/>
                  </a:lnTo>
                  <a:lnTo>
                    <a:pt x="118" y="1073"/>
                  </a:lnTo>
                  <a:lnTo>
                    <a:pt x="105" y="1073"/>
                  </a:lnTo>
                  <a:lnTo>
                    <a:pt x="92" y="1073"/>
                  </a:lnTo>
                  <a:lnTo>
                    <a:pt x="76" y="1072"/>
                  </a:lnTo>
                  <a:lnTo>
                    <a:pt x="60" y="1070"/>
                  </a:lnTo>
                  <a:lnTo>
                    <a:pt x="56" y="1066"/>
                  </a:lnTo>
                  <a:lnTo>
                    <a:pt x="51" y="1062"/>
                  </a:lnTo>
                  <a:lnTo>
                    <a:pt x="43" y="1055"/>
                  </a:lnTo>
                  <a:lnTo>
                    <a:pt x="34" y="1049"/>
                  </a:lnTo>
                  <a:lnTo>
                    <a:pt x="28" y="1046"/>
                  </a:lnTo>
                  <a:lnTo>
                    <a:pt x="21" y="1042"/>
                  </a:lnTo>
                  <a:lnTo>
                    <a:pt x="13" y="1038"/>
                  </a:lnTo>
                  <a:lnTo>
                    <a:pt x="10" y="1037"/>
                  </a:lnTo>
                  <a:lnTo>
                    <a:pt x="5" y="1032"/>
                  </a:lnTo>
                  <a:lnTo>
                    <a:pt x="1" y="1027"/>
                  </a:lnTo>
                  <a:lnTo>
                    <a:pt x="0" y="1016"/>
                  </a:lnTo>
                  <a:lnTo>
                    <a:pt x="0" y="1004"/>
                  </a:lnTo>
                  <a:lnTo>
                    <a:pt x="1" y="991"/>
                  </a:lnTo>
                  <a:lnTo>
                    <a:pt x="2" y="976"/>
                  </a:lnTo>
                  <a:lnTo>
                    <a:pt x="2" y="970"/>
                  </a:lnTo>
                  <a:lnTo>
                    <a:pt x="6" y="949"/>
                  </a:lnTo>
                  <a:lnTo>
                    <a:pt x="11" y="925"/>
                  </a:lnTo>
                  <a:lnTo>
                    <a:pt x="14" y="905"/>
                  </a:lnTo>
                  <a:lnTo>
                    <a:pt x="15" y="887"/>
                  </a:lnTo>
                  <a:lnTo>
                    <a:pt x="17" y="872"/>
                  </a:lnTo>
                  <a:lnTo>
                    <a:pt x="18" y="863"/>
                  </a:lnTo>
                  <a:lnTo>
                    <a:pt x="19" y="857"/>
                  </a:lnTo>
                  <a:lnTo>
                    <a:pt x="22" y="854"/>
                  </a:lnTo>
                  <a:lnTo>
                    <a:pt x="25" y="853"/>
                  </a:lnTo>
                  <a:lnTo>
                    <a:pt x="32" y="852"/>
                  </a:lnTo>
                  <a:lnTo>
                    <a:pt x="40" y="851"/>
                  </a:lnTo>
                  <a:lnTo>
                    <a:pt x="44" y="852"/>
                  </a:lnTo>
                  <a:lnTo>
                    <a:pt x="46" y="853"/>
                  </a:lnTo>
                  <a:lnTo>
                    <a:pt x="48" y="855"/>
                  </a:lnTo>
                  <a:lnTo>
                    <a:pt x="51" y="858"/>
                  </a:lnTo>
                  <a:lnTo>
                    <a:pt x="56" y="863"/>
                  </a:lnTo>
                  <a:lnTo>
                    <a:pt x="61" y="869"/>
                  </a:lnTo>
                  <a:lnTo>
                    <a:pt x="77" y="879"/>
                  </a:lnTo>
                  <a:lnTo>
                    <a:pt x="88" y="885"/>
                  </a:lnTo>
                  <a:lnTo>
                    <a:pt x="94" y="887"/>
                  </a:lnTo>
                  <a:lnTo>
                    <a:pt x="101" y="888"/>
                  </a:lnTo>
                  <a:lnTo>
                    <a:pt x="105" y="886"/>
                  </a:lnTo>
                  <a:lnTo>
                    <a:pt x="110" y="883"/>
                  </a:lnTo>
                  <a:lnTo>
                    <a:pt x="121" y="875"/>
                  </a:lnTo>
                  <a:lnTo>
                    <a:pt x="137" y="864"/>
                  </a:lnTo>
                  <a:lnTo>
                    <a:pt x="151" y="853"/>
                  </a:lnTo>
                  <a:lnTo>
                    <a:pt x="160" y="847"/>
                  </a:lnTo>
                  <a:lnTo>
                    <a:pt x="165" y="843"/>
                  </a:lnTo>
                  <a:lnTo>
                    <a:pt x="174" y="836"/>
                  </a:lnTo>
                  <a:lnTo>
                    <a:pt x="187" y="826"/>
                  </a:lnTo>
                  <a:lnTo>
                    <a:pt x="196" y="817"/>
                  </a:lnTo>
                  <a:lnTo>
                    <a:pt x="218" y="794"/>
                  </a:lnTo>
                  <a:lnTo>
                    <a:pt x="239" y="773"/>
                  </a:lnTo>
                  <a:lnTo>
                    <a:pt x="255" y="756"/>
                  </a:lnTo>
                  <a:lnTo>
                    <a:pt x="266" y="746"/>
                  </a:lnTo>
                  <a:lnTo>
                    <a:pt x="276" y="738"/>
                  </a:lnTo>
                  <a:lnTo>
                    <a:pt x="285" y="729"/>
                  </a:lnTo>
                  <a:lnTo>
                    <a:pt x="296" y="720"/>
                  </a:lnTo>
                  <a:lnTo>
                    <a:pt x="307" y="711"/>
                  </a:lnTo>
                  <a:lnTo>
                    <a:pt x="318" y="703"/>
                  </a:lnTo>
                  <a:lnTo>
                    <a:pt x="324" y="698"/>
                  </a:lnTo>
                  <a:lnTo>
                    <a:pt x="331" y="693"/>
                  </a:lnTo>
                  <a:lnTo>
                    <a:pt x="348" y="677"/>
                  </a:lnTo>
                  <a:lnTo>
                    <a:pt x="370" y="658"/>
                  </a:lnTo>
                  <a:lnTo>
                    <a:pt x="390" y="639"/>
                  </a:lnTo>
                  <a:lnTo>
                    <a:pt x="404" y="626"/>
                  </a:lnTo>
                  <a:lnTo>
                    <a:pt x="415" y="613"/>
                  </a:lnTo>
                  <a:lnTo>
                    <a:pt x="417" y="609"/>
                  </a:lnTo>
                  <a:lnTo>
                    <a:pt x="420" y="606"/>
                  </a:lnTo>
                  <a:lnTo>
                    <a:pt x="421" y="602"/>
                  </a:lnTo>
                  <a:lnTo>
                    <a:pt x="421" y="596"/>
                  </a:lnTo>
                  <a:lnTo>
                    <a:pt x="422" y="586"/>
                  </a:lnTo>
                  <a:lnTo>
                    <a:pt x="422" y="575"/>
                  </a:lnTo>
                  <a:lnTo>
                    <a:pt x="422" y="563"/>
                  </a:lnTo>
                  <a:lnTo>
                    <a:pt x="422" y="550"/>
                  </a:lnTo>
                  <a:lnTo>
                    <a:pt x="422" y="537"/>
                  </a:lnTo>
                  <a:lnTo>
                    <a:pt x="422" y="523"/>
                  </a:lnTo>
                  <a:lnTo>
                    <a:pt x="421" y="510"/>
                  </a:lnTo>
                  <a:lnTo>
                    <a:pt x="421" y="498"/>
                  </a:lnTo>
                  <a:lnTo>
                    <a:pt x="420" y="487"/>
                  </a:lnTo>
                  <a:lnTo>
                    <a:pt x="420" y="475"/>
                  </a:lnTo>
                  <a:lnTo>
                    <a:pt x="421" y="464"/>
                  </a:lnTo>
                  <a:lnTo>
                    <a:pt x="420" y="453"/>
                  </a:lnTo>
                  <a:lnTo>
                    <a:pt x="420" y="445"/>
                  </a:lnTo>
                  <a:lnTo>
                    <a:pt x="420" y="440"/>
                  </a:lnTo>
                  <a:lnTo>
                    <a:pt x="420" y="433"/>
                  </a:lnTo>
                  <a:lnTo>
                    <a:pt x="421" y="428"/>
                  </a:lnTo>
                  <a:lnTo>
                    <a:pt x="422" y="422"/>
                  </a:lnTo>
                  <a:lnTo>
                    <a:pt x="424" y="417"/>
                  </a:lnTo>
                  <a:lnTo>
                    <a:pt x="426" y="411"/>
                  </a:lnTo>
                  <a:lnTo>
                    <a:pt x="431" y="405"/>
                  </a:lnTo>
                  <a:lnTo>
                    <a:pt x="439" y="395"/>
                  </a:lnTo>
                  <a:lnTo>
                    <a:pt x="449" y="386"/>
                  </a:lnTo>
                  <a:lnTo>
                    <a:pt x="464" y="373"/>
                  </a:lnTo>
                  <a:lnTo>
                    <a:pt x="479" y="360"/>
                  </a:lnTo>
                  <a:lnTo>
                    <a:pt x="494" y="348"/>
                  </a:lnTo>
                  <a:lnTo>
                    <a:pt x="507" y="334"/>
                  </a:lnTo>
                  <a:lnTo>
                    <a:pt x="510" y="331"/>
                  </a:lnTo>
                  <a:lnTo>
                    <a:pt x="512" y="326"/>
                  </a:lnTo>
                  <a:lnTo>
                    <a:pt x="513" y="320"/>
                  </a:lnTo>
                  <a:lnTo>
                    <a:pt x="514" y="316"/>
                  </a:lnTo>
                  <a:lnTo>
                    <a:pt x="514" y="312"/>
                  </a:lnTo>
                  <a:lnTo>
                    <a:pt x="514" y="310"/>
                  </a:lnTo>
                  <a:lnTo>
                    <a:pt x="514" y="309"/>
                  </a:lnTo>
                  <a:lnTo>
                    <a:pt x="512" y="307"/>
                  </a:lnTo>
                  <a:lnTo>
                    <a:pt x="498" y="300"/>
                  </a:lnTo>
                  <a:lnTo>
                    <a:pt x="481" y="295"/>
                  </a:lnTo>
                  <a:lnTo>
                    <a:pt x="467" y="289"/>
                  </a:lnTo>
                  <a:lnTo>
                    <a:pt x="455" y="284"/>
                  </a:lnTo>
                  <a:lnTo>
                    <a:pt x="443" y="276"/>
                  </a:lnTo>
                  <a:lnTo>
                    <a:pt x="422" y="261"/>
                  </a:lnTo>
                  <a:lnTo>
                    <a:pt x="410" y="253"/>
                  </a:lnTo>
                  <a:lnTo>
                    <a:pt x="401" y="245"/>
                  </a:lnTo>
                  <a:lnTo>
                    <a:pt x="393" y="240"/>
                  </a:lnTo>
                  <a:lnTo>
                    <a:pt x="391" y="237"/>
                  </a:lnTo>
                  <a:lnTo>
                    <a:pt x="388" y="226"/>
                  </a:lnTo>
                  <a:lnTo>
                    <a:pt x="383" y="218"/>
                  </a:lnTo>
                  <a:lnTo>
                    <a:pt x="383" y="215"/>
                  </a:lnTo>
                  <a:lnTo>
                    <a:pt x="383" y="212"/>
                  </a:lnTo>
                  <a:lnTo>
                    <a:pt x="385" y="211"/>
                  </a:lnTo>
                  <a:lnTo>
                    <a:pt x="391" y="210"/>
                  </a:lnTo>
                  <a:lnTo>
                    <a:pt x="399" y="208"/>
                  </a:lnTo>
                  <a:lnTo>
                    <a:pt x="411" y="208"/>
                  </a:lnTo>
                  <a:lnTo>
                    <a:pt x="425" y="207"/>
                  </a:lnTo>
                  <a:lnTo>
                    <a:pt x="440" y="208"/>
                  </a:lnTo>
                  <a:lnTo>
                    <a:pt x="472" y="209"/>
                  </a:lnTo>
                  <a:lnTo>
                    <a:pt x="500" y="210"/>
                  </a:lnTo>
                  <a:lnTo>
                    <a:pt x="518" y="210"/>
                  </a:lnTo>
                  <a:lnTo>
                    <a:pt x="533" y="210"/>
                  </a:lnTo>
                  <a:lnTo>
                    <a:pt x="546" y="208"/>
                  </a:lnTo>
                  <a:lnTo>
                    <a:pt x="562" y="205"/>
                  </a:lnTo>
                  <a:lnTo>
                    <a:pt x="572" y="203"/>
                  </a:lnTo>
                  <a:lnTo>
                    <a:pt x="593" y="197"/>
                  </a:lnTo>
                  <a:lnTo>
                    <a:pt x="615" y="190"/>
                  </a:lnTo>
                  <a:lnTo>
                    <a:pt x="632" y="185"/>
                  </a:lnTo>
                  <a:lnTo>
                    <a:pt x="655" y="176"/>
                  </a:lnTo>
                  <a:lnTo>
                    <a:pt x="678" y="166"/>
                  </a:lnTo>
                  <a:lnTo>
                    <a:pt x="700" y="155"/>
                  </a:lnTo>
                  <a:lnTo>
                    <a:pt x="723" y="144"/>
                  </a:lnTo>
                  <a:lnTo>
                    <a:pt x="728" y="140"/>
                  </a:lnTo>
                  <a:lnTo>
                    <a:pt x="742" y="132"/>
                  </a:lnTo>
                  <a:lnTo>
                    <a:pt x="757" y="122"/>
                  </a:lnTo>
                  <a:lnTo>
                    <a:pt x="772" y="113"/>
                  </a:lnTo>
                  <a:lnTo>
                    <a:pt x="783" y="108"/>
                  </a:lnTo>
                  <a:lnTo>
                    <a:pt x="794" y="103"/>
                  </a:lnTo>
                  <a:lnTo>
                    <a:pt x="811" y="94"/>
                  </a:lnTo>
                  <a:lnTo>
                    <a:pt x="826" y="85"/>
                  </a:lnTo>
                  <a:lnTo>
                    <a:pt x="843" y="75"/>
                  </a:lnTo>
                  <a:lnTo>
                    <a:pt x="859" y="65"/>
                  </a:lnTo>
                  <a:lnTo>
                    <a:pt x="876" y="55"/>
                  </a:lnTo>
                  <a:lnTo>
                    <a:pt x="892" y="44"/>
                  </a:lnTo>
                  <a:lnTo>
                    <a:pt x="906" y="35"/>
                  </a:lnTo>
                  <a:lnTo>
                    <a:pt x="922" y="26"/>
                  </a:lnTo>
                  <a:lnTo>
                    <a:pt x="931" y="20"/>
                  </a:lnTo>
                  <a:lnTo>
                    <a:pt x="942" y="13"/>
                  </a:lnTo>
                  <a:lnTo>
                    <a:pt x="953" y="7"/>
                  </a:lnTo>
                  <a:lnTo>
                    <a:pt x="963" y="1"/>
                  </a:lnTo>
                  <a:lnTo>
                    <a:pt x="965" y="0"/>
                  </a:lnTo>
                  <a:lnTo>
                    <a:pt x="967" y="0"/>
                  </a:lnTo>
                  <a:lnTo>
                    <a:pt x="970" y="0"/>
                  </a:lnTo>
                  <a:lnTo>
                    <a:pt x="974" y="0"/>
                  </a:lnTo>
                  <a:lnTo>
                    <a:pt x="980" y="4"/>
                  </a:lnTo>
                  <a:lnTo>
                    <a:pt x="989" y="8"/>
                  </a:lnTo>
                  <a:lnTo>
                    <a:pt x="994" y="10"/>
                  </a:lnTo>
                  <a:lnTo>
                    <a:pt x="1001" y="13"/>
                  </a:lnTo>
                  <a:lnTo>
                    <a:pt x="1009" y="20"/>
                  </a:lnTo>
                  <a:lnTo>
                    <a:pt x="1015" y="27"/>
                  </a:lnTo>
                  <a:lnTo>
                    <a:pt x="1022" y="33"/>
                  </a:lnTo>
                  <a:lnTo>
                    <a:pt x="1027" y="42"/>
                  </a:lnTo>
                  <a:lnTo>
                    <a:pt x="1030" y="49"/>
                  </a:lnTo>
                  <a:lnTo>
                    <a:pt x="1033" y="57"/>
                  </a:lnTo>
                  <a:lnTo>
                    <a:pt x="1035" y="67"/>
                  </a:lnTo>
                  <a:lnTo>
                    <a:pt x="1037" y="77"/>
                  </a:lnTo>
                  <a:lnTo>
                    <a:pt x="1037" y="83"/>
                  </a:lnTo>
                  <a:lnTo>
                    <a:pt x="1037" y="88"/>
                  </a:lnTo>
                  <a:lnTo>
                    <a:pt x="1036" y="95"/>
                  </a:lnTo>
                  <a:lnTo>
                    <a:pt x="1035" y="103"/>
                  </a:lnTo>
                  <a:lnTo>
                    <a:pt x="1032" y="117"/>
                  </a:lnTo>
                  <a:lnTo>
                    <a:pt x="1026" y="129"/>
                  </a:lnTo>
                  <a:lnTo>
                    <a:pt x="1012" y="131"/>
                  </a:lnTo>
                  <a:lnTo>
                    <a:pt x="995" y="134"/>
                  </a:lnTo>
                  <a:lnTo>
                    <a:pt x="978" y="139"/>
                  </a:lnTo>
                  <a:lnTo>
                    <a:pt x="960" y="145"/>
                  </a:lnTo>
                  <a:lnTo>
                    <a:pt x="946" y="152"/>
                  </a:lnTo>
                  <a:lnTo>
                    <a:pt x="934" y="161"/>
                  </a:lnTo>
                  <a:lnTo>
                    <a:pt x="921" y="168"/>
                  </a:lnTo>
                  <a:lnTo>
                    <a:pt x="905" y="177"/>
                  </a:lnTo>
                  <a:lnTo>
                    <a:pt x="868" y="198"/>
                  </a:lnTo>
                  <a:lnTo>
                    <a:pt x="831" y="219"/>
                  </a:lnTo>
                  <a:lnTo>
                    <a:pt x="813" y="230"/>
                  </a:lnTo>
                  <a:lnTo>
                    <a:pt x="798" y="241"/>
                  </a:lnTo>
                  <a:lnTo>
                    <a:pt x="783" y="252"/>
                  </a:lnTo>
                  <a:lnTo>
                    <a:pt x="771" y="263"/>
                  </a:lnTo>
                  <a:lnTo>
                    <a:pt x="766" y="268"/>
                  </a:lnTo>
                  <a:lnTo>
                    <a:pt x="761" y="274"/>
                  </a:lnTo>
                  <a:lnTo>
                    <a:pt x="760" y="278"/>
                  </a:lnTo>
                  <a:lnTo>
                    <a:pt x="759" y="283"/>
                  </a:lnTo>
                  <a:lnTo>
                    <a:pt x="760" y="287"/>
                  </a:lnTo>
                  <a:lnTo>
                    <a:pt x="761" y="290"/>
                  </a:lnTo>
                  <a:lnTo>
                    <a:pt x="770" y="299"/>
                  </a:lnTo>
                  <a:lnTo>
                    <a:pt x="780" y="308"/>
                  </a:lnTo>
                  <a:lnTo>
                    <a:pt x="783" y="314"/>
                  </a:lnTo>
                  <a:lnTo>
                    <a:pt x="788" y="318"/>
                  </a:lnTo>
                  <a:lnTo>
                    <a:pt x="791" y="323"/>
                  </a:lnTo>
                  <a:lnTo>
                    <a:pt x="793" y="328"/>
                  </a:lnTo>
                  <a:lnTo>
                    <a:pt x="795" y="337"/>
                  </a:lnTo>
                  <a:lnTo>
                    <a:pt x="797" y="345"/>
                  </a:lnTo>
                  <a:lnTo>
                    <a:pt x="798" y="354"/>
                  </a:lnTo>
                  <a:lnTo>
                    <a:pt x="798" y="363"/>
                  </a:lnTo>
                  <a:lnTo>
                    <a:pt x="798" y="381"/>
                  </a:lnTo>
                  <a:lnTo>
                    <a:pt x="799" y="395"/>
                  </a:lnTo>
                  <a:lnTo>
                    <a:pt x="800" y="405"/>
                  </a:lnTo>
                  <a:lnTo>
                    <a:pt x="802" y="411"/>
                  </a:lnTo>
                  <a:lnTo>
                    <a:pt x="806" y="418"/>
                  </a:lnTo>
                  <a:lnTo>
                    <a:pt x="811" y="421"/>
                  </a:lnTo>
                  <a:lnTo>
                    <a:pt x="819" y="426"/>
                  </a:lnTo>
                  <a:lnTo>
                    <a:pt x="824" y="428"/>
                  </a:lnTo>
                  <a:lnTo>
                    <a:pt x="830" y="429"/>
                  </a:lnTo>
                  <a:lnTo>
                    <a:pt x="835" y="429"/>
                  </a:lnTo>
                  <a:lnTo>
                    <a:pt x="846" y="426"/>
                  </a:lnTo>
                  <a:lnTo>
                    <a:pt x="858" y="419"/>
                  </a:lnTo>
                  <a:lnTo>
                    <a:pt x="879" y="408"/>
                  </a:lnTo>
                  <a:lnTo>
                    <a:pt x="900" y="400"/>
                  </a:lnTo>
                  <a:lnTo>
                    <a:pt x="919" y="392"/>
                  </a:lnTo>
                  <a:lnTo>
                    <a:pt x="938" y="382"/>
                  </a:lnTo>
                  <a:lnTo>
                    <a:pt x="958" y="370"/>
                  </a:lnTo>
                  <a:lnTo>
                    <a:pt x="978" y="355"/>
                  </a:lnTo>
                  <a:lnTo>
                    <a:pt x="994" y="343"/>
                  </a:lnTo>
                  <a:lnTo>
                    <a:pt x="1001" y="339"/>
                  </a:lnTo>
                  <a:lnTo>
                    <a:pt x="1012" y="334"/>
                  </a:lnTo>
                  <a:lnTo>
                    <a:pt x="1032" y="328"/>
                  </a:lnTo>
                  <a:lnTo>
                    <a:pt x="1043" y="326"/>
                  </a:lnTo>
                  <a:lnTo>
                    <a:pt x="1055" y="326"/>
                  </a:lnTo>
                  <a:lnTo>
                    <a:pt x="1064" y="329"/>
                  </a:lnTo>
                  <a:lnTo>
                    <a:pt x="1075" y="334"/>
                  </a:lnTo>
                  <a:lnTo>
                    <a:pt x="1086" y="341"/>
                  </a:lnTo>
                  <a:lnTo>
                    <a:pt x="1093" y="347"/>
                  </a:lnTo>
                  <a:lnTo>
                    <a:pt x="1102" y="351"/>
                  </a:lnTo>
                  <a:lnTo>
                    <a:pt x="1112" y="355"/>
                  </a:lnTo>
                  <a:lnTo>
                    <a:pt x="1115" y="359"/>
                  </a:lnTo>
                  <a:lnTo>
                    <a:pt x="1120" y="361"/>
                  </a:lnTo>
                  <a:lnTo>
                    <a:pt x="1123" y="364"/>
                  </a:lnTo>
                  <a:lnTo>
                    <a:pt x="1126" y="368"/>
                  </a:lnTo>
                  <a:lnTo>
                    <a:pt x="1135" y="382"/>
                  </a:lnTo>
                  <a:lnTo>
                    <a:pt x="1138" y="388"/>
                  </a:lnTo>
                  <a:lnTo>
                    <a:pt x="1141" y="396"/>
                  </a:lnTo>
                  <a:lnTo>
                    <a:pt x="1141" y="404"/>
                  </a:lnTo>
                  <a:lnTo>
                    <a:pt x="1139" y="412"/>
                  </a:lnTo>
                  <a:lnTo>
                    <a:pt x="1135" y="429"/>
                  </a:lnTo>
                  <a:lnTo>
                    <a:pt x="1130" y="444"/>
                  </a:lnTo>
                  <a:lnTo>
                    <a:pt x="1128" y="451"/>
                  </a:lnTo>
                  <a:lnTo>
                    <a:pt x="1126" y="456"/>
                  </a:lnTo>
                  <a:lnTo>
                    <a:pt x="1124" y="462"/>
                  </a:lnTo>
                  <a:lnTo>
                    <a:pt x="1121" y="466"/>
                  </a:lnTo>
                  <a:lnTo>
                    <a:pt x="1113" y="475"/>
                  </a:lnTo>
                  <a:lnTo>
                    <a:pt x="1107" y="483"/>
                  </a:lnTo>
                  <a:lnTo>
                    <a:pt x="1101" y="489"/>
                  </a:lnTo>
                  <a:lnTo>
                    <a:pt x="1097" y="496"/>
                  </a:lnTo>
                  <a:lnTo>
                    <a:pt x="1089" y="508"/>
                  </a:lnTo>
                  <a:lnTo>
                    <a:pt x="1081" y="521"/>
                  </a:lnTo>
                  <a:lnTo>
                    <a:pt x="1075" y="536"/>
                  </a:lnTo>
                  <a:lnTo>
                    <a:pt x="1068" y="552"/>
                  </a:lnTo>
                  <a:lnTo>
                    <a:pt x="1063" y="564"/>
                  </a:lnTo>
                  <a:lnTo>
                    <a:pt x="1058" y="576"/>
                  </a:lnTo>
                  <a:lnTo>
                    <a:pt x="1053" y="588"/>
                  </a:lnTo>
                  <a:lnTo>
                    <a:pt x="1046" y="602"/>
                  </a:lnTo>
                  <a:lnTo>
                    <a:pt x="1034" y="619"/>
                  </a:lnTo>
                  <a:lnTo>
                    <a:pt x="1021" y="633"/>
                  </a:lnTo>
                  <a:lnTo>
                    <a:pt x="1015" y="641"/>
                  </a:lnTo>
                  <a:lnTo>
                    <a:pt x="1010" y="649"/>
                  </a:lnTo>
                  <a:lnTo>
                    <a:pt x="1004" y="658"/>
                  </a:lnTo>
                  <a:lnTo>
                    <a:pt x="1000" y="669"/>
                  </a:lnTo>
                  <a:lnTo>
                    <a:pt x="994" y="683"/>
                  </a:lnTo>
                  <a:lnTo>
                    <a:pt x="990" y="695"/>
                  </a:lnTo>
                  <a:lnTo>
                    <a:pt x="975" y="731"/>
                  </a:lnTo>
                  <a:lnTo>
                    <a:pt x="963" y="761"/>
                  </a:lnTo>
                  <a:lnTo>
                    <a:pt x="953" y="791"/>
                  </a:lnTo>
                  <a:lnTo>
                    <a:pt x="939" y="825"/>
                  </a:lnTo>
                  <a:lnTo>
                    <a:pt x="934" y="838"/>
                  </a:lnTo>
                  <a:lnTo>
                    <a:pt x="931" y="852"/>
                  </a:lnTo>
                  <a:lnTo>
                    <a:pt x="922" y="879"/>
                  </a:lnTo>
                  <a:lnTo>
                    <a:pt x="912" y="905"/>
                  </a:lnTo>
                  <a:lnTo>
                    <a:pt x="903" y="931"/>
                  </a:lnTo>
                  <a:lnTo>
                    <a:pt x="894" y="958"/>
                  </a:lnTo>
                  <a:lnTo>
                    <a:pt x="890" y="972"/>
                  </a:lnTo>
                  <a:lnTo>
                    <a:pt x="884" y="987"/>
                  </a:lnTo>
                  <a:lnTo>
                    <a:pt x="878" y="1002"/>
                  </a:lnTo>
                  <a:lnTo>
                    <a:pt x="872" y="1015"/>
                  </a:lnTo>
                  <a:lnTo>
                    <a:pt x="868" y="1025"/>
                  </a:lnTo>
                  <a:lnTo>
                    <a:pt x="864" y="1032"/>
                  </a:lnTo>
                  <a:lnTo>
                    <a:pt x="858" y="1040"/>
                  </a:lnTo>
                  <a:lnTo>
                    <a:pt x="850" y="1049"/>
                  </a:lnTo>
                  <a:lnTo>
                    <a:pt x="844" y="1053"/>
                  </a:lnTo>
                  <a:lnTo>
                    <a:pt x="835" y="1058"/>
                  </a:lnTo>
                  <a:lnTo>
                    <a:pt x="820" y="1065"/>
                  </a:lnTo>
                  <a:lnTo>
                    <a:pt x="802" y="1072"/>
                  </a:lnTo>
                  <a:lnTo>
                    <a:pt x="791" y="1074"/>
                  </a:lnTo>
                  <a:lnTo>
                    <a:pt x="779" y="1074"/>
                  </a:lnTo>
                  <a:lnTo>
                    <a:pt x="767" y="1073"/>
                  </a:lnTo>
                  <a:lnTo>
                    <a:pt x="757" y="1073"/>
                  </a:lnTo>
                  <a:lnTo>
                    <a:pt x="746" y="1073"/>
                  </a:lnTo>
                  <a:lnTo>
                    <a:pt x="737" y="1073"/>
                  </a:lnTo>
                  <a:lnTo>
                    <a:pt x="734" y="1072"/>
                  </a:lnTo>
                  <a:lnTo>
                    <a:pt x="731" y="1071"/>
                  </a:lnTo>
                  <a:lnTo>
                    <a:pt x="727" y="1069"/>
                  </a:lnTo>
                  <a:lnTo>
                    <a:pt x="724" y="1065"/>
                  </a:lnTo>
                  <a:lnTo>
                    <a:pt x="716" y="1052"/>
                  </a:lnTo>
                  <a:lnTo>
                    <a:pt x="709" y="1038"/>
                  </a:lnTo>
                  <a:lnTo>
                    <a:pt x="702" y="1022"/>
                  </a:lnTo>
                  <a:lnTo>
                    <a:pt x="695" y="1009"/>
                  </a:lnTo>
                  <a:lnTo>
                    <a:pt x="687" y="994"/>
                  </a:lnTo>
                  <a:lnTo>
                    <a:pt x="679" y="983"/>
                  </a:lnTo>
                  <a:lnTo>
                    <a:pt x="676" y="980"/>
                  </a:lnTo>
                  <a:lnTo>
                    <a:pt x="671" y="977"/>
                  </a:lnTo>
                  <a:lnTo>
                    <a:pt x="667" y="975"/>
                  </a:lnTo>
                  <a:lnTo>
                    <a:pt x="664" y="974"/>
                  </a:lnTo>
                  <a:lnTo>
                    <a:pt x="656" y="973"/>
                  </a:lnTo>
                  <a:lnTo>
                    <a:pt x="650" y="973"/>
                  </a:lnTo>
                  <a:lnTo>
                    <a:pt x="647" y="974"/>
                  </a:lnTo>
                  <a:lnTo>
                    <a:pt x="643" y="976"/>
                  </a:lnTo>
                  <a:lnTo>
                    <a:pt x="637" y="980"/>
                  </a:lnTo>
                  <a:lnTo>
                    <a:pt x="632" y="985"/>
                  </a:lnTo>
                  <a:lnTo>
                    <a:pt x="625" y="991"/>
                  </a:lnTo>
                  <a:lnTo>
                    <a:pt x="621" y="997"/>
                  </a:lnTo>
                  <a:lnTo>
                    <a:pt x="616" y="1006"/>
                  </a:lnTo>
                  <a:lnTo>
                    <a:pt x="614" y="1015"/>
                  </a:lnTo>
                  <a:lnTo>
                    <a:pt x="613" y="1025"/>
                  </a:lnTo>
                  <a:lnTo>
                    <a:pt x="611" y="1037"/>
                  </a:lnTo>
                  <a:lnTo>
                    <a:pt x="609" y="1046"/>
                  </a:lnTo>
                  <a:lnTo>
                    <a:pt x="606" y="1051"/>
                  </a:lnTo>
                  <a:close/>
                  <a:moveTo>
                    <a:pt x="475" y="420"/>
                  </a:moveTo>
                  <a:lnTo>
                    <a:pt x="461" y="432"/>
                  </a:lnTo>
                  <a:lnTo>
                    <a:pt x="464" y="460"/>
                  </a:lnTo>
                  <a:lnTo>
                    <a:pt x="467" y="467"/>
                  </a:lnTo>
                  <a:lnTo>
                    <a:pt x="473" y="485"/>
                  </a:lnTo>
                  <a:lnTo>
                    <a:pt x="482" y="505"/>
                  </a:lnTo>
                  <a:lnTo>
                    <a:pt x="491" y="520"/>
                  </a:lnTo>
                  <a:lnTo>
                    <a:pt x="500" y="530"/>
                  </a:lnTo>
                  <a:lnTo>
                    <a:pt x="511" y="538"/>
                  </a:lnTo>
                  <a:lnTo>
                    <a:pt x="520" y="543"/>
                  </a:lnTo>
                  <a:lnTo>
                    <a:pt x="524" y="545"/>
                  </a:lnTo>
                  <a:lnTo>
                    <a:pt x="536" y="547"/>
                  </a:lnTo>
                  <a:lnTo>
                    <a:pt x="546" y="548"/>
                  </a:lnTo>
                  <a:lnTo>
                    <a:pt x="554" y="545"/>
                  </a:lnTo>
                  <a:lnTo>
                    <a:pt x="573" y="538"/>
                  </a:lnTo>
                  <a:lnTo>
                    <a:pt x="601" y="528"/>
                  </a:lnTo>
                  <a:lnTo>
                    <a:pt x="628" y="516"/>
                  </a:lnTo>
                  <a:lnTo>
                    <a:pt x="640" y="509"/>
                  </a:lnTo>
                  <a:lnTo>
                    <a:pt x="651" y="503"/>
                  </a:lnTo>
                  <a:lnTo>
                    <a:pt x="661" y="496"/>
                  </a:lnTo>
                  <a:lnTo>
                    <a:pt x="669" y="489"/>
                  </a:lnTo>
                  <a:lnTo>
                    <a:pt x="679" y="481"/>
                  </a:lnTo>
                  <a:lnTo>
                    <a:pt x="683" y="476"/>
                  </a:lnTo>
                  <a:lnTo>
                    <a:pt x="697" y="465"/>
                  </a:lnTo>
                  <a:lnTo>
                    <a:pt x="699" y="460"/>
                  </a:lnTo>
                  <a:lnTo>
                    <a:pt x="703" y="444"/>
                  </a:lnTo>
                  <a:lnTo>
                    <a:pt x="705" y="433"/>
                  </a:lnTo>
                  <a:lnTo>
                    <a:pt x="708" y="421"/>
                  </a:lnTo>
                  <a:lnTo>
                    <a:pt x="709" y="407"/>
                  </a:lnTo>
                  <a:lnTo>
                    <a:pt x="710" y="393"/>
                  </a:lnTo>
                  <a:lnTo>
                    <a:pt x="709" y="367"/>
                  </a:lnTo>
                  <a:lnTo>
                    <a:pt x="708" y="354"/>
                  </a:lnTo>
                  <a:lnTo>
                    <a:pt x="705" y="349"/>
                  </a:lnTo>
                  <a:lnTo>
                    <a:pt x="705" y="348"/>
                  </a:lnTo>
                  <a:lnTo>
                    <a:pt x="702" y="344"/>
                  </a:lnTo>
                  <a:lnTo>
                    <a:pt x="697" y="337"/>
                  </a:lnTo>
                  <a:lnTo>
                    <a:pt x="692" y="332"/>
                  </a:lnTo>
                  <a:lnTo>
                    <a:pt x="688" y="329"/>
                  </a:lnTo>
                  <a:lnTo>
                    <a:pt x="682" y="326"/>
                  </a:lnTo>
                  <a:lnTo>
                    <a:pt x="677" y="323"/>
                  </a:lnTo>
                  <a:lnTo>
                    <a:pt x="666" y="321"/>
                  </a:lnTo>
                  <a:lnTo>
                    <a:pt x="651" y="319"/>
                  </a:lnTo>
                  <a:lnTo>
                    <a:pt x="640" y="319"/>
                  </a:lnTo>
                  <a:lnTo>
                    <a:pt x="634" y="319"/>
                  </a:lnTo>
                  <a:lnTo>
                    <a:pt x="627" y="321"/>
                  </a:lnTo>
                  <a:lnTo>
                    <a:pt x="614" y="327"/>
                  </a:lnTo>
                  <a:lnTo>
                    <a:pt x="597" y="336"/>
                  </a:lnTo>
                  <a:lnTo>
                    <a:pt x="576" y="349"/>
                  </a:lnTo>
                  <a:lnTo>
                    <a:pt x="561" y="358"/>
                  </a:lnTo>
                  <a:lnTo>
                    <a:pt x="546" y="366"/>
                  </a:lnTo>
                  <a:lnTo>
                    <a:pt x="532" y="375"/>
                  </a:lnTo>
                  <a:lnTo>
                    <a:pt x="517" y="385"/>
                  </a:lnTo>
                  <a:lnTo>
                    <a:pt x="507" y="394"/>
                  </a:lnTo>
                  <a:lnTo>
                    <a:pt x="495" y="403"/>
                  </a:lnTo>
                  <a:lnTo>
                    <a:pt x="484" y="410"/>
                  </a:lnTo>
                  <a:lnTo>
                    <a:pt x="475" y="420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A3978777-600C-4650-8A53-766EC2EB62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13426" y="2690813"/>
              <a:ext cx="1550988" cy="1736725"/>
            </a:xfrm>
            <a:custGeom>
              <a:avLst/>
              <a:gdLst>
                <a:gd name="T0" fmla="*/ 2603 w 2931"/>
                <a:gd name="T1" fmla="*/ 161 h 3282"/>
                <a:gd name="T2" fmla="*/ 2760 w 2931"/>
                <a:gd name="T3" fmla="*/ 318 h 3282"/>
                <a:gd name="T4" fmla="*/ 2931 w 2931"/>
                <a:gd name="T5" fmla="*/ 415 h 3282"/>
                <a:gd name="T6" fmla="*/ 2924 w 2931"/>
                <a:gd name="T7" fmla="*/ 1881 h 3282"/>
                <a:gd name="T8" fmla="*/ 2891 w 2931"/>
                <a:gd name="T9" fmla="*/ 2090 h 3282"/>
                <a:gd name="T10" fmla="*/ 2836 w 2931"/>
                <a:gd name="T11" fmla="*/ 2269 h 3282"/>
                <a:gd name="T12" fmla="*/ 2759 w 2931"/>
                <a:gd name="T13" fmla="*/ 2431 h 3282"/>
                <a:gd name="T14" fmla="*/ 2666 w 2931"/>
                <a:gd name="T15" fmla="*/ 2580 h 3282"/>
                <a:gd name="T16" fmla="*/ 2516 w 2931"/>
                <a:gd name="T17" fmla="*/ 2754 h 3282"/>
                <a:gd name="T18" fmla="*/ 2322 w 2931"/>
                <a:gd name="T19" fmla="*/ 2921 h 3282"/>
                <a:gd name="T20" fmla="*/ 2143 w 2931"/>
                <a:gd name="T21" fmla="*/ 3038 h 3282"/>
                <a:gd name="T22" fmla="*/ 1958 w 2931"/>
                <a:gd name="T23" fmla="*/ 3132 h 3282"/>
                <a:gd name="T24" fmla="*/ 1588 w 2931"/>
                <a:gd name="T25" fmla="*/ 3258 h 3282"/>
                <a:gd name="T26" fmla="*/ 1401 w 2931"/>
                <a:gd name="T27" fmla="*/ 3269 h 3282"/>
                <a:gd name="T28" fmla="*/ 1201 w 2931"/>
                <a:gd name="T29" fmla="*/ 3214 h 3282"/>
                <a:gd name="T30" fmla="*/ 1008 w 2931"/>
                <a:gd name="T31" fmla="*/ 3140 h 3282"/>
                <a:gd name="T32" fmla="*/ 827 w 2931"/>
                <a:gd name="T33" fmla="*/ 3048 h 3282"/>
                <a:gd name="T34" fmla="*/ 658 w 2931"/>
                <a:gd name="T35" fmla="*/ 2938 h 3282"/>
                <a:gd name="T36" fmla="*/ 504 w 2931"/>
                <a:gd name="T37" fmla="*/ 2811 h 3282"/>
                <a:gd name="T38" fmla="*/ 373 w 2931"/>
                <a:gd name="T39" fmla="*/ 2676 h 3282"/>
                <a:gd name="T40" fmla="*/ 258 w 2931"/>
                <a:gd name="T41" fmla="*/ 2529 h 3282"/>
                <a:gd name="T42" fmla="*/ 162 w 2931"/>
                <a:gd name="T43" fmla="*/ 2367 h 3282"/>
                <a:gd name="T44" fmla="*/ 85 w 2931"/>
                <a:gd name="T45" fmla="*/ 2196 h 3282"/>
                <a:gd name="T46" fmla="*/ 31 w 2931"/>
                <a:gd name="T47" fmla="*/ 2012 h 3282"/>
                <a:gd name="T48" fmla="*/ 4 w 2931"/>
                <a:gd name="T49" fmla="*/ 1844 h 3282"/>
                <a:gd name="T50" fmla="*/ 8 w 2931"/>
                <a:gd name="T51" fmla="*/ 410 h 3282"/>
                <a:gd name="T52" fmla="*/ 176 w 2931"/>
                <a:gd name="T53" fmla="*/ 313 h 3282"/>
                <a:gd name="T54" fmla="*/ 330 w 2931"/>
                <a:gd name="T55" fmla="*/ 160 h 3282"/>
                <a:gd name="T56" fmla="*/ 423 w 2931"/>
                <a:gd name="T57" fmla="*/ 0 h 3282"/>
                <a:gd name="T58" fmla="*/ 2642 w 2931"/>
                <a:gd name="T59" fmla="*/ 225 h 3282"/>
                <a:gd name="T60" fmla="*/ 2519 w 2931"/>
                <a:gd name="T61" fmla="*/ 44 h 3282"/>
                <a:gd name="T62" fmla="*/ 360 w 2931"/>
                <a:gd name="T63" fmla="*/ 138 h 3282"/>
                <a:gd name="T64" fmla="*/ 214 w 2931"/>
                <a:gd name="T65" fmla="*/ 298 h 3282"/>
                <a:gd name="T66" fmla="*/ 18 w 2931"/>
                <a:gd name="T67" fmla="*/ 416 h 3282"/>
                <a:gd name="T68" fmla="*/ 18 w 2931"/>
                <a:gd name="T69" fmla="*/ 1868 h 3282"/>
                <a:gd name="T70" fmla="*/ 49 w 2931"/>
                <a:gd name="T71" fmla="*/ 2041 h 3282"/>
                <a:gd name="T72" fmla="*/ 107 w 2931"/>
                <a:gd name="T73" fmla="*/ 2221 h 3282"/>
                <a:gd name="T74" fmla="*/ 186 w 2931"/>
                <a:gd name="T75" fmla="*/ 2391 h 3282"/>
                <a:gd name="T76" fmla="*/ 284 w 2931"/>
                <a:gd name="T77" fmla="*/ 2548 h 3282"/>
                <a:gd name="T78" fmla="*/ 402 w 2931"/>
                <a:gd name="T79" fmla="*/ 2693 h 3282"/>
                <a:gd name="T80" fmla="*/ 536 w 2931"/>
                <a:gd name="T81" fmla="*/ 2826 h 3282"/>
                <a:gd name="T82" fmla="*/ 692 w 2931"/>
                <a:gd name="T83" fmla="*/ 2949 h 3282"/>
                <a:gd name="T84" fmla="*/ 861 w 2931"/>
                <a:gd name="T85" fmla="*/ 3054 h 3282"/>
                <a:gd name="T86" fmla="*/ 1044 w 2931"/>
                <a:gd name="T87" fmla="*/ 3143 h 3282"/>
                <a:gd name="T88" fmla="*/ 1236 w 2931"/>
                <a:gd name="T89" fmla="*/ 3214 h 3282"/>
                <a:gd name="T90" fmla="*/ 1436 w 2931"/>
                <a:gd name="T91" fmla="*/ 3264 h 3282"/>
                <a:gd name="T92" fmla="*/ 1768 w 2931"/>
                <a:gd name="T93" fmla="*/ 3195 h 3282"/>
                <a:gd name="T94" fmla="*/ 2046 w 2931"/>
                <a:gd name="T95" fmla="*/ 3079 h 3282"/>
                <a:gd name="T96" fmla="*/ 2228 w 2931"/>
                <a:gd name="T97" fmla="*/ 2973 h 3282"/>
                <a:gd name="T98" fmla="*/ 2400 w 2931"/>
                <a:gd name="T99" fmla="*/ 2847 h 3282"/>
                <a:gd name="T100" fmla="*/ 2604 w 2931"/>
                <a:gd name="T101" fmla="*/ 2641 h 3282"/>
                <a:gd name="T102" fmla="*/ 2705 w 2931"/>
                <a:gd name="T103" fmla="*/ 2502 h 3282"/>
                <a:gd name="T104" fmla="*/ 2790 w 2931"/>
                <a:gd name="T105" fmla="*/ 2348 h 3282"/>
                <a:gd name="T106" fmla="*/ 2856 w 2931"/>
                <a:gd name="T107" fmla="*/ 2178 h 3282"/>
                <a:gd name="T108" fmla="*/ 2901 w 2931"/>
                <a:gd name="T109" fmla="*/ 1988 h 3282"/>
                <a:gd name="T110" fmla="*/ 2919 w 2931"/>
                <a:gd name="T111" fmla="*/ 1771 h 3282"/>
                <a:gd name="T112" fmla="*/ 2785 w 2931"/>
                <a:gd name="T113" fmla="*/ 347 h 3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931" h="3282">
                  <a:moveTo>
                    <a:pt x="2511" y="3"/>
                  </a:moveTo>
                  <a:lnTo>
                    <a:pt x="2526" y="36"/>
                  </a:lnTo>
                  <a:lnTo>
                    <a:pt x="2544" y="69"/>
                  </a:lnTo>
                  <a:lnTo>
                    <a:pt x="2561" y="101"/>
                  </a:lnTo>
                  <a:lnTo>
                    <a:pt x="2581" y="132"/>
                  </a:lnTo>
                  <a:lnTo>
                    <a:pt x="2603" y="161"/>
                  </a:lnTo>
                  <a:lnTo>
                    <a:pt x="2625" y="191"/>
                  </a:lnTo>
                  <a:lnTo>
                    <a:pt x="2649" y="219"/>
                  </a:lnTo>
                  <a:lnTo>
                    <a:pt x="2675" y="245"/>
                  </a:lnTo>
                  <a:lnTo>
                    <a:pt x="2702" y="270"/>
                  </a:lnTo>
                  <a:lnTo>
                    <a:pt x="2731" y="294"/>
                  </a:lnTo>
                  <a:lnTo>
                    <a:pt x="2760" y="318"/>
                  </a:lnTo>
                  <a:lnTo>
                    <a:pt x="2792" y="340"/>
                  </a:lnTo>
                  <a:lnTo>
                    <a:pt x="2824" y="360"/>
                  </a:lnTo>
                  <a:lnTo>
                    <a:pt x="2857" y="380"/>
                  </a:lnTo>
                  <a:lnTo>
                    <a:pt x="2892" y="398"/>
                  </a:lnTo>
                  <a:lnTo>
                    <a:pt x="2927" y="414"/>
                  </a:lnTo>
                  <a:lnTo>
                    <a:pt x="2931" y="415"/>
                  </a:lnTo>
                  <a:lnTo>
                    <a:pt x="2931" y="420"/>
                  </a:lnTo>
                  <a:lnTo>
                    <a:pt x="2930" y="1734"/>
                  </a:lnTo>
                  <a:lnTo>
                    <a:pt x="2930" y="1772"/>
                  </a:lnTo>
                  <a:lnTo>
                    <a:pt x="2929" y="1808"/>
                  </a:lnTo>
                  <a:lnTo>
                    <a:pt x="2926" y="1844"/>
                  </a:lnTo>
                  <a:lnTo>
                    <a:pt x="2924" y="1881"/>
                  </a:lnTo>
                  <a:lnTo>
                    <a:pt x="2921" y="1918"/>
                  </a:lnTo>
                  <a:lnTo>
                    <a:pt x="2916" y="1954"/>
                  </a:lnTo>
                  <a:lnTo>
                    <a:pt x="2911" y="1990"/>
                  </a:lnTo>
                  <a:lnTo>
                    <a:pt x="2904" y="2027"/>
                  </a:lnTo>
                  <a:lnTo>
                    <a:pt x="2899" y="2059"/>
                  </a:lnTo>
                  <a:lnTo>
                    <a:pt x="2891" y="2090"/>
                  </a:lnTo>
                  <a:lnTo>
                    <a:pt x="2884" y="2121"/>
                  </a:lnTo>
                  <a:lnTo>
                    <a:pt x="2875" y="2151"/>
                  </a:lnTo>
                  <a:lnTo>
                    <a:pt x="2866" y="2182"/>
                  </a:lnTo>
                  <a:lnTo>
                    <a:pt x="2857" y="2210"/>
                  </a:lnTo>
                  <a:lnTo>
                    <a:pt x="2846" y="2240"/>
                  </a:lnTo>
                  <a:lnTo>
                    <a:pt x="2836" y="2269"/>
                  </a:lnTo>
                  <a:lnTo>
                    <a:pt x="2824" y="2297"/>
                  </a:lnTo>
                  <a:lnTo>
                    <a:pt x="2812" y="2325"/>
                  </a:lnTo>
                  <a:lnTo>
                    <a:pt x="2800" y="2352"/>
                  </a:lnTo>
                  <a:lnTo>
                    <a:pt x="2787" y="2378"/>
                  </a:lnTo>
                  <a:lnTo>
                    <a:pt x="2774" y="2406"/>
                  </a:lnTo>
                  <a:lnTo>
                    <a:pt x="2759" y="2431"/>
                  </a:lnTo>
                  <a:lnTo>
                    <a:pt x="2745" y="2458"/>
                  </a:lnTo>
                  <a:lnTo>
                    <a:pt x="2730" y="2483"/>
                  </a:lnTo>
                  <a:lnTo>
                    <a:pt x="2714" y="2507"/>
                  </a:lnTo>
                  <a:lnTo>
                    <a:pt x="2699" y="2532"/>
                  </a:lnTo>
                  <a:lnTo>
                    <a:pt x="2682" y="2555"/>
                  </a:lnTo>
                  <a:lnTo>
                    <a:pt x="2666" y="2580"/>
                  </a:lnTo>
                  <a:lnTo>
                    <a:pt x="2648" y="2603"/>
                  </a:lnTo>
                  <a:lnTo>
                    <a:pt x="2631" y="2626"/>
                  </a:lnTo>
                  <a:lnTo>
                    <a:pt x="2612" y="2648"/>
                  </a:lnTo>
                  <a:lnTo>
                    <a:pt x="2594" y="2670"/>
                  </a:lnTo>
                  <a:lnTo>
                    <a:pt x="2556" y="2713"/>
                  </a:lnTo>
                  <a:lnTo>
                    <a:pt x="2516" y="2754"/>
                  </a:lnTo>
                  <a:lnTo>
                    <a:pt x="2476" y="2794"/>
                  </a:lnTo>
                  <a:lnTo>
                    <a:pt x="2434" y="2831"/>
                  </a:lnTo>
                  <a:lnTo>
                    <a:pt x="2406" y="2855"/>
                  </a:lnTo>
                  <a:lnTo>
                    <a:pt x="2379" y="2877"/>
                  </a:lnTo>
                  <a:lnTo>
                    <a:pt x="2350" y="2901"/>
                  </a:lnTo>
                  <a:lnTo>
                    <a:pt x="2322" y="2921"/>
                  </a:lnTo>
                  <a:lnTo>
                    <a:pt x="2292" y="2942"/>
                  </a:lnTo>
                  <a:lnTo>
                    <a:pt x="2264" y="2963"/>
                  </a:lnTo>
                  <a:lnTo>
                    <a:pt x="2234" y="2983"/>
                  </a:lnTo>
                  <a:lnTo>
                    <a:pt x="2204" y="3002"/>
                  </a:lnTo>
                  <a:lnTo>
                    <a:pt x="2173" y="3020"/>
                  </a:lnTo>
                  <a:lnTo>
                    <a:pt x="2143" y="3038"/>
                  </a:lnTo>
                  <a:lnTo>
                    <a:pt x="2113" y="3055"/>
                  </a:lnTo>
                  <a:lnTo>
                    <a:pt x="2082" y="3072"/>
                  </a:lnTo>
                  <a:lnTo>
                    <a:pt x="2051" y="3088"/>
                  </a:lnTo>
                  <a:lnTo>
                    <a:pt x="2020" y="3104"/>
                  </a:lnTo>
                  <a:lnTo>
                    <a:pt x="1989" y="3118"/>
                  </a:lnTo>
                  <a:lnTo>
                    <a:pt x="1958" y="3132"/>
                  </a:lnTo>
                  <a:lnTo>
                    <a:pt x="1895" y="3159"/>
                  </a:lnTo>
                  <a:lnTo>
                    <a:pt x="1833" y="3184"/>
                  </a:lnTo>
                  <a:lnTo>
                    <a:pt x="1771" y="3206"/>
                  </a:lnTo>
                  <a:lnTo>
                    <a:pt x="1710" y="3226"/>
                  </a:lnTo>
                  <a:lnTo>
                    <a:pt x="1648" y="3243"/>
                  </a:lnTo>
                  <a:lnTo>
                    <a:pt x="1588" y="3258"/>
                  </a:lnTo>
                  <a:lnTo>
                    <a:pt x="1529" y="3271"/>
                  </a:lnTo>
                  <a:lnTo>
                    <a:pt x="1471" y="3282"/>
                  </a:lnTo>
                  <a:lnTo>
                    <a:pt x="1470" y="3282"/>
                  </a:lnTo>
                  <a:lnTo>
                    <a:pt x="1470" y="3282"/>
                  </a:lnTo>
                  <a:lnTo>
                    <a:pt x="1435" y="3275"/>
                  </a:lnTo>
                  <a:lnTo>
                    <a:pt x="1401" y="3269"/>
                  </a:lnTo>
                  <a:lnTo>
                    <a:pt x="1367" y="3261"/>
                  </a:lnTo>
                  <a:lnTo>
                    <a:pt x="1334" y="3252"/>
                  </a:lnTo>
                  <a:lnTo>
                    <a:pt x="1300" y="3243"/>
                  </a:lnTo>
                  <a:lnTo>
                    <a:pt x="1267" y="3235"/>
                  </a:lnTo>
                  <a:lnTo>
                    <a:pt x="1233" y="3225"/>
                  </a:lnTo>
                  <a:lnTo>
                    <a:pt x="1201" y="3214"/>
                  </a:lnTo>
                  <a:lnTo>
                    <a:pt x="1168" y="3203"/>
                  </a:lnTo>
                  <a:lnTo>
                    <a:pt x="1135" y="3192"/>
                  </a:lnTo>
                  <a:lnTo>
                    <a:pt x="1103" y="3180"/>
                  </a:lnTo>
                  <a:lnTo>
                    <a:pt x="1071" y="3167"/>
                  </a:lnTo>
                  <a:lnTo>
                    <a:pt x="1039" y="3153"/>
                  </a:lnTo>
                  <a:lnTo>
                    <a:pt x="1008" y="3140"/>
                  </a:lnTo>
                  <a:lnTo>
                    <a:pt x="978" y="3126"/>
                  </a:lnTo>
                  <a:lnTo>
                    <a:pt x="947" y="3112"/>
                  </a:lnTo>
                  <a:lnTo>
                    <a:pt x="916" y="3096"/>
                  </a:lnTo>
                  <a:lnTo>
                    <a:pt x="886" y="3081"/>
                  </a:lnTo>
                  <a:lnTo>
                    <a:pt x="857" y="3064"/>
                  </a:lnTo>
                  <a:lnTo>
                    <a:pt x="827" y="3048"/>
                  </a:lnTo>
                  <a:lnTo>
                    <a:pt x="797" y="3030"/>
                  </a:lnTo>
                  <a:lnTo>
                    <a:pt x="769" y="3013"/>
                  </a:lnTo>
                  <a:lnTo>
                    <a:pt x="741" y="2995"/>
                  </a:lnTo>
                  <a:lnTo>
                    <a:pt x="713" y="2976"/>
                  </a:lnTo>
                  <a:lnTo>
                    <a:pt x="685" y="2958"/>
                  </a:lnTo>
                  <a:lnTo>
                    <a:pt x="658" y="2938"/>
                  </a:lnTo>
                  <a:lnTo>
                    <a:pt x="631" y="2918"/>
                  </a:lnTo>
                  <a:lnTo>
                    <a:pt x="605" y="2897"/>
                  </a:lnTo>
                  <a:lnTo>
                    <a:pt x="579" y="2876"/>
                  </a:lnTo>
                  <a:lnTo>
                    <a:pt x="553" y="2855"/>
                  </a:lnTo>
                  <a:lnTo>
                    <a:pt x="528" y="2833"/>
                  </a:lnTo>
                  <a:lnTo>
                    <a:pt x="504" y="2811"/>
                  </a:lnTo>
                  <a:lnTo>
                    <a:pt x="481" y="2791"/>
                  </a:lnTo>
                  <a:lnTo>
                    <a:pt x="459" y="2769"/>
                  </a:lnTo>
                  <a:lnTo>
                    <a:pt x="437" y="2746"/>
                  </a:lnTo>
                  <a:lnTo>
                    <a:pt x="415" y="2724"/>
                  </a:lnTo>
                  <a:lnTo>
                    <a:pt x="393" y="2700"/>
                  </a:lnTo>
                  <a:lnTo>
                    <a:pt x="373" y="2676"/>
                  </a:lnTo>
                  <a:lnTo>
                    <a:pt x="352" y="2653"/>
                  </a:lnTo>
                  <a:lnTo>
                    <a:pt x="332" y="2629"/>
                  </a:lnTo>
                  <a:lnTo>
                    <a:pt x="313" y="2604"/>
                  </a:lnTo>
                  <a:lnTo>
                    <a:pt x="294" y="2580"/>
                  </a:lnTo>
                  <a:lnTo>
                    <a:pt x="275" y="2554"/>
                  </a:lnTo>
                  <a:lnTo>
                    <a:pt x="258" y="2529"/>
                  </a:lnTo>
                  <a:lnTo>
                    <a:pt x="240" y="2503"/>
                  </a:lnTo>
                  <a:lnTo>
                    <a:pt x="224" y="2476"/>
                  </a:lnTo>
                  <a:lnTo>
                    <a:pt x="207" y="2450"/>
                  </a:lnTo>
                  <a:lnTo>
                    <a:pt x="192" y="2422"/>
                  </a:lnTo>
                  <a:lnTo>
                    <a:pt x="176" y="2396"/>
                  </a:lnTo>
                  <a:lnTo>
                    <a:pt x="162" y="2367"/>
                  </a:lnTo>
                  <a:lnTo>
                    <a:pt x="148" y="2340"/>
                  </a:lnTo>
                  <a:lnTo>
                    <a:pt x="133" y="2311"/>
                  </a:lnTo>
                  <a:lnTo>
                    <a:pt x="121" y="2283"/>
                  </a:lnTo>
                  <a:lnTo>
                    <a:pt x="108" y="2254"/>
                  </a:lnTo>
                  <a:lnTo>
                    <a:pt x="97" y="2225"/>
                  </a:lnTo>
                  <a:lnTo>
                    <a:pt x="85" y="2196"/>
                  </a:lnTo>
                  <a:lnTo>
                    <a:pt x="75" y="2165"/>
                  </a:lnTo>
                  <a:lnTo>
                    <a:pt x="65" y="2136"/>
                  </a:lnTo>
                  <a:lnTo>
                    <a:pt x="55" y="2105"/>
                  </a:lnTo>
                  <a:lnTo>
                    <a:pt x="47" y="2074"/>
                  </a:lnTo>
                  <a:lnTo>
                    <a:pt x="39" y="2043"/>
                  </a:lnTo>
                  <a:lnTo>
                    <a:pt x="31" y="2012"/>
                  </a:lnTo>
                  <a:lnTo>
                    <a:pt x="25" y="1981"/>
                  </a:lnTo>
                  <a:lnTo>
                    <a:pt x="18" y="1949"/>
                  </a:lnTo>
                  <a:lnTo>
                    <a:pt x="14" y="1922"/>
                  </a:lnTo>
                  <a:lnTo>
                    <a:pt x="10" y="1896"/>
                  </a:lnTo>
                  <a:lnTo>
                    <a:pt x="7" y="1870"/>
                  </a:lnTo>
                  <a:lnTo>
                    <a:pt x="4" y="1844"/>
                  </a:lnTo>
                  <a:lnTo>
                    <a:pt x="3" y="1819"/>
                  </a:lnTo>
                  <a:lnTo>
                    <a:pt x="2" y="1793"/>
                  </a:lnTo>
                  <a:lnTo>
                    <a:pt x="0" y="1766"/>
                  </a:lnTo>
                  <a:lnTo>
                    <a:pt x="0" y="1739"/>
                  </a:lnTo>
                  <a:lnTo>
                    <a:pt x="8" y="413"/>
                  </a:lnTo>
                  <a:lnTo>
                    <a:pt x="8" y="410"/>
                  </a:lnTo>
                  <a:lnTo>
                    <a:pt x="11" y="408"/>
                  </a:lnTo>
                  <a:lnTo>
                    <a:pt x="47" y="391"/>
                  </a:lnTo>
                  <a:lnTo>
                    <a:pt x="81" y="374"/>
                  </a:lnTo>
                  <a:lnTo>
                    <a:pt x="114" y="355"/>
                  </a:lnTo>
                  <a:lnTo>
                    <a:pt x="146" y="334"/>
                  </a:lnTo>
                  <a:lnTo>
                    <a:pt x="176" y="313"/>
                  </a:lnTo>
                  <a:lnTo>
                    <a:pt x="206" y="290"/>
                  </a:lnTo>
                  <a:lnTo>
                    <a:pt x="234" y="266"/>
                  </a:lnTo>
                  <a:lnTo>
                    <a:pt x="260" y="242"/>
                  </a:lnTo>
                  <a:lnTo>
                    <a:pt x="285" y="215"/>
                  </a:lnTo>
                  <a:lnTo>
                    <a:pt x="308" y="189"/>
                  </a:lnTo>
                  <a:lnTo>
                    <a:pt x="330" y="160"/>
                  </a:lnTo>
                  <a:lnTo>
                    <a:pt x="351" y="132"/>
                  </a:lnTo>
                  <a:lnTo>
                    <a:pt x="371" y="101"/>
                  </a:lnTo>
                  <a:lnTo>
                    <a:pt x="390" y="69"/>
                  </a:lnTo>
                  <a:lnTo>
                    <a:pt x="406" y="36"/>
                  </a:lnTo>
                  <a:lnTo>
                    <a:pt x="421" y="3"/>
                  </a:lnTo>
                  <a:lnTo>
                    <a:pt x="423" y="0"/>
                  </a:lnTo>
                  <a:lnTo>
                    <a:pt x="426" y="0"/>
                  </a:lnTo>
                  <a:lnTo>
                    <a:pt x="2507" y="0"/>
                  </a:lnTo>
                  <a:lnTo>
                    <a:pt x="2510" y="0"/>
                  </a:lnTo>
                  <a:lnTo>
                    <a:pt x="2511" y="3"/>
                  </a:lnTo>
                  <a:close/>
                  <a:moveTo>
                    <a:pt x="2667" y="252"/>
                  </a:moveTo>
                  <a:lnTo>
                    <a:pt x="2642" y="225"/>
                  </a:lnTo>
                  <a:lnTo>
                    <a:pt x="2618" y="198"/>
                  </a:lnTo>
                  <a:lnTo>
                    <a:pt x="2596" y="169"/>
                  </a:lnTo>
                  <a:lnTo>
                    <a:pt x="2574" y="139"/>
                  </a:lnTo>
                  <a:lnTo>
                    <a:pt x="2554" y="109"/>
                  </a:lnTo>
                  <a:lnTo>
                    <a:pt x="2535" y="77"/>
                  </a:lnTo>
                  <a:lnTo>
                    <a:pt x="2519" y="44"/>
                  </a:lnTo>
                  <a:lnTo>
                    <a:pt x="2503" y="10"/>
                  </a:lnTo>
                  <a:lnTo>
                    <a:pt x="429" y="10"/>
                  </a:lnTo>
                  <a:lnTo>
                    <a:pt x="414" y="44"/>
                  </a:lnTo>
                  <a:lnTo>
                    <a:pt x="397" y="77"/>
                  </a:lnTo>
                  <a:lnTo>
                    <a:pt x="379" y="109"/>
                  </a:lnTo>
                  <a:lnTo>
                    <a:pt x="360" y="138"/>
                  </a:lnTo>
                  <a:lnTo>
                    <a:pt x="339" y="168"/>
                  </a:lnTo>
                  <a:lnTo>
                    <a:pt x="316" y="197"/>
                  </a:lnTo>
                  <a:lnTo>
                    <a:pt x="293" y="223"/>
                  </a:lnTo>
                  <a:lnTo>
                    <a:pt x="268" y="249"/>
                  </a:lnTo>
                  <a:lnTo>
                    <a:pt x="241" y="274"/>
                  </a:lnTo>
                  <a:lnTo>
                    <a:pt x="214" y="298"/>
                  </a:lnTo>
                  <a:lnTo>
                    <a:pt x="184" y="321"/>
                  </a:lnTo>
                  <a:lnTo>
                    <a:pt x="153" y="342"/>
                  </a:lnTo>
                  <a:lnTo>
                    <a:pt x="121" y="363"/>
                  </a:lnTo>
                  <a:lnTo>
                    <a:pt x="88" y="381"/>
                  </a:lnTo>
                  <a:lnTo>
                    <a:pt x="54" y="400"/>
                  </a:lnTo>
                  <a:lnTo>
                    <a:pt x="18" y="416"/>
                  </a:lnTo>
                  <a:lnTo>
                    <a:pt x="11" y="1739"/>
                  </a:lnTo>
                  <a:lnTo>
                    <a:pt x="11" y="1766"/>
                  </a:lnTo>
                  <a:lnTo>
                    <a:pt x="11" y="1791"/>
                  </a:lnTo>
                  <a:lnTo>
                    <a:pt x="14" y="1818"/>
                  </a:lnTo>
                  <a:lnTo>
                    <a:pt x="15" y="1843"/>
                  </a:lnTo>
                  <a:lnTo>
                    <a:pt x="18" y="1868"/>
                  </a:lnTo>
                  <a:lnTo>
                    <a:pt x="20" y="1895"/>
                  </a:lnTo>
                  <a:lnTo>
                    <a:pt x="25" y="1920"/>
                  </a:lnTo>
                  <a:lnTo>
                    <a:pt x="29" y="1946"/>
                  </a:lnTo>
                  <a:lnTo>
                    <a:pt x="35" y="1978"/>
                  </a:lnTo>
                  <a:lnTo>
                    <a:pt x="42" y="2010"/>
                  </a:lnTo>
                  <a:lnTo>
                    <a:pt x="49" y="2041"/>
                  </a:lnTo>
                  <a:lnTo>
                    <a:pt x="58" y="2072"/>
                  </a:lnTo>
                  <a:lnTo>
                    <a:pt x="66" y="2103"/>
                  </a:lnTo>
                  <a:lnTo>
                    <a:pt x="75" y="2132"/>
                  </a:lnTo>
                  <a:lnTo>
                    <a:pt x="85" y="2162"/>
                  </a:lnTo>
                  <a:lnTo>
                    <a:pt x="96" y="2192"/>
                  </a:lnTo>
                  <a:lnTo>
                    <a:pt x="107" y="2221"/>
                  </a:lnTo>
                  <a:lnTo>
                    <a:pt x="118" y="2250"/>
                  </a:lnTo>
                  <a:lnTo>
                    <a:pt x="131" y="2278"/>
                  </a:lnTo>
                  <a:lnTo>
                    <a:pt x="143" y="2307"/>
                  </a:lnTo>
                  <a:lnTo>
                    <a:pt x="158" y="2336"/>
                  </a:lnTo>
                  <a:lnTo>
                    <a:pt x="171" y="2363"/>
                  </a:lnTo>
                  <a:lnTo>
                    <a:pt x="186" y="2391"/>
                  </a:lnTo>
                  <a:lnTo>
                    <a:pt x="201" y="2418"/>
                  </a:lnTo>
                  <a:lnTo>
                    <a:pt x="217" y="2444"/>
                  </a:lnTo>
                  <a:lnTo>
                    <a:pt x="232" y="2471"/>
                  </a:lnTo>
                  <a:lnTo>
                    <a:pt x="250" y="2497"/>
                  </a:lnTo>
                  <a:lnTo>
                    <a:pt x="266" y="2522"/>
                  </a:lnTo>
                  <a:lnTo>
                    <a:pt x="284" y="2548"/>
                  </a:lnTo>
                  <a:lnTo>
                    <a:pt x="303" y="2573"/>
                  </a:lnTo>
                  <a:lnTo>
                    <a:pt x="321" y="2598"/>
                  </a:lnTo>
                  <a:lnTo>
                    <a:pt x="341" y="2622"/>
                  </a:lnTo>
                  <a:lnTo>
                    <a:pt x="361" y="2647"/>
                  </a:lnTo>
                  <a:lnTo>
                    <a:pt x="381" y="2670"/>
                  </a:lnTo>
                  <a:lnTo>
                    <a:pt x="402" y="2693"/>
                  </a:lnTo>
                  <a:lnTo>
                    <a:pt x="423" y="2716"/>
                  </a:lnTo>
                  <a:lnTo>
                    <a:pt x="445" y="2739"/>
                  </a:lnTo>
                  <a:lnTo>
                    <a:pt x="467" y="2761"/>
                  </a:lnTo>
                  <a:lnTo>
                    <a:pt x="489" y="2782"/>
                  </a:lnTo>
                  <a:lnTo>
                    <a:pt x="512" y="2804"/>
                  </a:lnTo>
                  <a:lnTo>
                    <a:pt x="536" y="2826"/>
                  </a:lnTo>
                  <a:lnTo>
                    <a:pt x="561" y="2848"/>
                  </a:lnTo>
                  <a:lnTo>
                    <a:pt x="586" y="2869"/>
                  </a:lnTo>
                  <a:lnTo>
                    <a:pt x="612" y="2890"/>
                  </a:lnTo>
                  <a:lnTo>
                    <a:pt x="638" y="2909"/>
                  </a:lnTo>
                  <a:lnTo>
                    <a:pt x="664" y="2929"/>
                  </a:lnTo>
                  <a:lnTo>
                    <a:pt x="692" y="2949"/>
                  </a:lnTo>
                  <a:lnTo>
                    <a:pt x="718" y="2968"/>
                  </a:lnTo>
                  <a:lnTo>
                    <a:pt x="747" y="2986"/>
                  </a:lnTo>
                  <a:lnTo>
                    <a:pt x="774" y="3004"/>
                  </a:lnTo>
                  <a:lnTo>
                    <a:pt x="803" y="3021"/>
                  </a:lnTo>
                  <a:lnTo>
                    <a:pt x="833" y="3038"/>
                  </a:lnTo>
                  <a:lnTo>
                    <a:pt x="861" y="3054"/>
                  </a:lnTo>
                  <a:lnTo>
                    <a:pt x="891" y="3071"/>
                  </a:lnTo>
                  <a:lnTo>
                    <a:pt x="920" y="3086"/>
                  </a:lnTo>
                  <a:lnTo>
                    <a:pt x="951" y="3102"/>
                  </a:lnTo>
                  <a:lnTo>
                    <a:pt x="981" y="3116"/>
                  </a:lnTo>
                  <a:lnTo>
                    <a:pt x="1012" y="3130"/>
                  </a:lnTo>
                  <a:lnTo>
                    <a:pt x="1044" y="3143"/>
                  </a:lnTo>
                  <a:lnTo>
                    <a:pt x="1074" y="3157"/>
                  </a:lnTo>
                  <a:lnTo>
                    <a:pt x="1106" y="3169"/>
                  </a:lnTo>
                  <a:lnTo>
                    <a:pt x="1138" y="3181"/>
                  </a:lnTo>
                  <a:lnTo>
                    <a:pt x="1170" y="3193"/>
                  </a:lnTo>
                  <a:lnTo>
                    <a:pt x="1203" y="3204"/>
                  </a:lnTo>
                  <a:lnTo>
                    <a:pt x="1236" y="3214"/>
                  </a:lnTo>
                  <a:lnTo>
                    <a:pt x="1269" y="3224"/>
                  </a:lnTo>
                  <a:lnTo>
                    <a:pt x="1302" y="3232"/>
                  </a:lnTo>
                  <a:lnTo>
                    <a:pt x="1335" y="3241"/>
                  </a:lnTo>
                  <a:lnTo>
                    <a:pt x="1369" y="3250"/>
                  </a:lnTo>
                  <a:lnTo>
                    <a:pt x="1402" y="3258"/>
                  </a:lnTo>
                  <a:lnTo>
                    <a:pt x="1436" y="3264"/>
                  </a:lnTo>
                  <a:lnTo>
                    <a:pt x="1470" y="3271"/>
                  </a:lnTo>
                  <a:lnTo>
                    <a:pt x="1528" y="3260"/>
                  </a:lnTo>
                  <a:lnTo>
                    <a:pt x="1587" y="3248"/>
                  </a:lnTo>
                  <a:lnTo>
                    <a:pt x="1646" y="3232"/>
                  </a:lnTo>
                  <a:lnTo>
                    <a:pt x="1706" y="3215"/>
                  </a:lnTo>
                  <a:lnTo>
                    <a:pt x="1768" y="3195"/>
                  </a:lnTo>
                  <a:lnTo>
                    <a:pt x="1829" y="3173"/>
                  </a:lnTo>
                  <a:lnTo>
                    <a:pt x="1892" y="3149"/>
                  </a:lnTo>
                  <a:lnTo>
                    <a:pt x="1954" y="3123"/>
                  </a:lnTo>
                  <a:lnTo>
                    <a:pt x="1984" y="3108"/>
                  </a:lnTo>
                  <a:lnTo>
                    <a:pt x="2015" y="3094"/>
                  </a:lnTo>
                  <a:lnTo>
                    <a:pt x="2046" y="3079"/>
                  </a:lnTo>
                  <a:lnTo>
                    <a:pt x="2077" y="3062"/>
                  </a:lnTo>
                  <a:lnTo>
                    <a:pt x="2108" y="3046"/>
                  </a:lnTo>
                  <a:lnTo>
                    <a:pt x="2138" y="3029"/>
                  </a:lnTo>
                  <a:lnTo>
                    <a:pt x="2168" y="3010"/>
                  </a:lnTo>
                  <a:lnTo>
                    <a:pt x="2199" y="2993"/>
                  </a:lnTo>
                  <a:lnTo>
                    <a:pt x="2228" y="2973"/>
                  </a:lnTo>
                  <a:lnTo>
                    <a:pt x="2257" y="2954"/>
                  </a:lnTo>
                  <a:lnTo>
                    <a:pt x="2287" y="2933"/>
                  </a:lnTo>
                  <a:lnTo>
                    <a:pt x="2315" y="2913"/>
                  </a:lnTo>
                  <a:lnTo>
                    <a:pt x="2344" y="2892"/>
                  </a:lnTo>
                  <a:lnTo>
                    <a:pt x="2371" y="2870"/>
                  </a:lnTo>
                  <a:lnTo>
                    <a:pt x="2400" y="2847"/>
                  </a:lnTo>
                  <a:lnTo>
                    <a:pt x="2426" y="2824"/>
                  </a:lnTo>
                  <a:lnTo>
                    <a:pt x="2468" y="2785"/>
                  </a:lnTo>
                  <a:lnTo>
                    <a:pt x="2509" y="2747"/>
                  </a:lnTo>
                  <a:lnTo>
                    <a:pt x="2548" y="2706"/>
                  </a:lnTo>
                  <a:lnTo>
                    <a:pt x="2586" y="2663"/>
                  </a:lnTo>
                  <a:lnTo>
                    <a:pt x="2604" y="2641"/>
                  </a:lnTo>
                  <a:lnTo>
                    <a:pt x="2622" y="2619"/>
                  </a:lnTo>
                  <a:lnTo>
                    <a:pt x="2639" y="2596"/>
                  </a:lnTo>
                  <a:lnTo>
                    <a:pt x="2657" y="2573"/>
                  </a:lnTo>
                  <a:lnTo>
                    <a:pt x="2674" y="2550"/>
                  </a:lnTo>
                  <a:lnTo>
                    <a:pt x="2690" y="2526"/>
                  </a:lnTo>
                  <a:lnTo>
                    <a:pt x="2705" y="2502"/>
                  </a:lnTo>
                  <a:lnTo>
                    <a:pt x="2721" y="2477"/>
                  </a:lnTo>
                  <a:lnTo>
                    <a:pt x="2736" y="2452"/>
                  </a:lnTo>
                  <a:lnTo>
                    <a:pt x="2751" y="2427"/>
                  </a:lnTo>
                  <a:lnTo>
                    <a:pt x="2764" y="2400"/>
                  </a:lnTo>
                  <a:lnTo>
                    <a:pt x="2777" y="2374"/>
                  </a:lnTo>
                  <a:lnTo>
                    <a:pt x="2790" y="2348"/>
                  </a:lnTo>
                  <a:lnTo>
                    <a:pt x="2802" y="2320"/>
                  </a:lnTo>
                  <a:lnTo>
                    <a:pt x="2814" y="2293"/>
                  </a:lnTo>
                  <a:lnTo>
                    <a:pt x="2825" y="2265"/>
                  </a:lnTo>
                  <a:lnTo>
                    <a:pt x="2836" y="2237"/>
                  </a:lnTo>
                  <a:lnTo>
                    <a:pt x="2846" y="2207"/>
                  </a:lnTo>
                  <a:lnTo>
                    <a:pt x="2856" y="2178"/>
                  </a:lnTo>
                  <a:lnTo>
                    <a:pt x="2865" y="2149"/>
                  </a:lnTo>
                  <a:lnTo>
                    <a:pt x="2874" y="2118"/>
                  </a:lnTo>
                  <a:lnTo>
                    <a:pt x="2881" y="2087"/>
                  </a:lnTo>
                  <a:lnTo>
                    <a:pt x="2888" y="2056"/>
                  </a:lnTo>
                  <a:lnTo>
                    <a:pt x="2894" y="2026"/>
                  </a:lnTo>
                  <a:lnTo>
                    <a:pt x="2901" y="1988"/>
                  </a:lnTo>
                  <a:lnTo>
                    <a:pt x="2905" y="1952"/>
                  </a:lnTo>
                  <a:lnTo>
                    <a:pt x="2910" y="1917"/>
                  </a:lnTo>
                  <a:lnTo>
                    <a:pt x="2913" y="1881"/>
                  </a:lnTo>
                  <a:lnTo>
                    <a:pt x="2915" y="1844"/>
                  </a:lnTo>
                  <a:lnTo>
                    <a:pt x="2918" y="1808"/>
                  </a:lnTo>
                  <a:lnTo>
                    <a:pt x="2919" y="1771"/>
                  </a:lnTo>
                  <a:lnTo>
                    <a:pt x="2919" y="1734"/>
                  </a:lnTo>
                  <a:lnTo>
                    <a:pt x="2920" y="423"/>
                  </a:lnTo>
                  <a:lnTo>
                    <a:pt x="2885" y="407"/>
                  </a:lnTo>
                  <a:lnTo>
                    <a:pt x="2849" y="388"/>
                  </a:lnTo>
                  <a:lnTo>
                    <a:pt x="2816" y="368"/>
                  </a:lnTo>
                  <a:lnTo>
                    <a:pt x="2785" y="347"/>
                  </a:lnTo>
                  <a:lnTo>
                    <a:pt x="2753" y="325"/>
                  </a:lnTo>
                  <a:lnTo>
                    <a:pt x="2723" y="302"/>
                  </a:lnTo>
                  <a:lnTo>
                    <a:pt x="2694" y="278"/>
                  </a:lnTo>
                  <a:lnTo>
                    <a:pt x="2667" y="252"/>
                  </a:lnTo>
                  <a:close/>
                </a:path>
              </a:pathLst>
            </a:custGeom>
            <a:solidFill>
              <a:srgbClr val="0079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5236D261-8DEA-47F2-8BA1-DB61BA03E3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53113" y="2725738"/>
              <a:ext cx="1473200" cy="1658938"/>
            </a:xfrm>
            <a:custGeom>
              <a:avLst/>
              <a:gdLst>
                <a:gd name="T0" fmla="*/ 1211 w 2784"/>
                <a:gd name="T1" fmla="*/ 3094 h 3135"/>
                <a:gd name="T2" fmla="*/ 631 w 2784"/>
                <a:gd name="T3" fmla="*/ 1275 h 3135"/>
                <a:gd name="T4" fmla="*/ 527 w 2784"/>
                <a:gd name="T5" fmla="*/ 1269 h 3135"/>
                <a:gd name="T6" fmla="*/ 546 w 2784"/>
                <a:gd name="T7" fmla="*/ 1166 h 3135"/>
                <a:gd name="T8" fmla="*/ 718 w 2784"/>
                <a:gd name="T9" fmla="*/ 1178 h 3135"/>
                <a:gd name="T10" fmla="*/ 885 w 2784"/>
                <a:gd name="T11" fmla="*/ 1262 h 3135"/>
                <a:gd name="T12" fmla="*/ 896 w 2784"/>
                <a:gd name="T13" fmla="*/ 1191 h 3135"/>
                <a:gd name="T14" fmla="*/ 1034 w 2784"/>
                <a:gd name="T15" fmla="*/ 1162 h 3135"/>
                <a:gd name="T16" fmla="*/ 976 w 2784"/>
                <a:gd name="T17" fmla="*/ 1279 h 3135"/>
                <a:gd name="T18" fmla="*/ 1580 w 2784"/>
                <a:gd name="T19" fmla="*/ 1203 h 3135"/>
                <a:gd name="T20" fmla="*/ 1576 w 2784"/>
                <a:gd name="T21" fmla="*/ 1316 h 3135"/>
                <a:gd name="T22" fmla="*/ 1606 w 2784"/>
                <a:gd name="T23" fmla="*/ 1121 h 3135"/>
                <a:gd name="T24" fmla="*/ 1309 w 2784"/>
                <a:gd name="T25" fmla="*/ 1269 h 3135"/>
                <a:gd name="T26" fmla="*/ 1305 w 2784"/>
                <a:gd name="T27" fmla="*/ 1166 h 3135"/>
                <a:gd name="T28" fmla="*/ 1306 w 2784"/>
                <a:gd name="T29" fmla="*/ 1115 h 3135"/>
                <a:gd name="T30" fmla="*/ 1865 w 2784"/>
                <a:gd name="T31" fmla="*/ 1246 h 3135"/>
                <a:gd name="T32" fmla="*/ 1281 w 2784"/>
                <a:gd name="T33" fmla="*/ 1796 h 3135"/>
                <a:gd name="T34" fmla="*/ 1465 w 2784"/>
                <a:gd name="T35" fmla="*/ 1807 h 3135"/>
                <a:gd name="T36" fmla="*/ 1311 w 2784"/>
                <a:gd name="T37" fmla="*/ 2096 h 3135"/>
                <a:gd name="T38" fmla="*/ 1315 w 2784"/>
                <a:gd name="T39" fmla="*/ 2390 h 3135"/>
                <a:gd name="T40" fmla="*/ 1539 w 2784"/>
                <a:gd name="T41" fmla="*/ 2469 h 3135"/>
                <a:gd name="T42" fmla="*/ 1405 w 2784"/>
                <a:gd name="T43" fmla="*/ 2488 h 3135"/>
                <a:gd name="T44" fmla="*/ 2021 w 2784"/>
                <a:gd name="T45" fmla="*/ 225 h 3135"/>
                <a:gd name="T46" fmla="*/ 2110 w 2784"/>
                <a:gd name="T47" fmla="*/ 560 h 3135"/>
                <a:gd name="T48" fmla="*/ 2001 w 2784"/>
                <a:gd name="T49" fmla="*/ 434 h 3135"/>
                <a:gd name="T50" fmla="*/ 2016 w 2784"/>
                <a:gd name="T51" fmla="*/ 338 h 3135"/>
                <a:gd name="T52" fmla="*/ 1629 w 2784"/>
                <a:gd name="T53" fmla="*/ 518 h 3135"/>
                <a:gd name="T54" fmla="*/ 1787 w 2784"/>
                <a:gd name="T55" fmla="*/ 490 h 3135"/>
                <a:gd name="T56" fmla="*/ 1688 w 2784"/>
                <a:gd name="T57" fmla="*/ 464 h 3135"/>
                <a:gd name="T58" fmla="*/ 487 w 2784"/>
                <a:gd name="T59" fmla="*/ 1646 h 3135"/>
                <a:gd name="T60" fmla="*/ 366 w 2784"/>
                <a:gd name="T61" fmla="*/ 1868 h 3135"/>
                <a:gd name="T62" fmla="*/ 933 w 2784"/>
                <a:gd name="T63" fmla="*/ 2031 h 3135"/>
                <a:gd name="T64" fmla="*/ 328 w 2784"/>
                <a:gd name="T65" fmla="*/ 2243 h 3135"/>
                <a:gd name="T66" fmla="*/ 508 w 2784"/>
                <a:gd name="T67" fmla="*/ 1527 h 3135"/>
                <a:gd name="T68" fmla="*/ 889 w 2784"/>
                <a:gd name="T69" fmla="*/ 1597 h 3135"/>
                <a:gd name="T70" fmla="*/ 630 w 2784"/>
                <a:gd name="T71" fmla="*/ 1945 h 3135"/>
                <a:gd name="T72" fmla="*/ 626 w 2784"/>
                <a:gd name="T73" fmla="*/ 1619 h 3135"/>
                <a:gd name="T74" fmla="*/ 732 w 2784"/>
                <a:gd name="T75" fmla="*/ 1930 h 3135"/>
                <a:gd name="T76" fmla="*/ 1141 w 2784"/>
                <a:gd name="T77" fmla="*/ 2128 h 3135"/>
                <a:gd name="T78" fmla="*/ 1064 w 2784"/>
                <a:gd name="T79" fmla="*/ 2104 h 3135"/>
                <a:gd name="T80" fmla="*/ 1010 w 2784"/>
                <a:gd name="T81" fmla="*/ 1821 h 3135"/>
                <a:gd name="T82" fmla="*/ 1044 w 2784"/>
                <a:gd name="T83" fmla="*/ 1663 h 3135"/>
                <a:gd name="T84" fmla="*/ 2596 w 2784"/>
                <a:gd name="T85" fmla="*/ 592 h 3135"/>
                <a:gd name="T86" fmla="*/ 882 w 2784"/>
                <a:gd name="T87" fmla="*/ 2561 h 3135"/>
                <a:gd name="T88" fmla="*/ 86 w 2784"/>
                <a:gd name="T89" fmla="*/ 1709 h 3135"/>
                <a:gd name="T90" fmla="*/ 482 w 2784"/>
                <a:gd name="T91" fmla="*/ 2310 h 3135"/>
                <a:gd name="T92" fmla="*/ 642 w 2784"/>
                <a:gd name="T93" fmla="*/ 2085 h 3135"/>
                <a:gd name="T94" fmla="*/ 464 w 2784"/>
                <a:gd name="T95" fmla="*/ 2053 h 3135"/>
                <a:gd name="T96" fmla="*/ 843 w 2784"/>
                <a:gd name="T97" fmla="*/ 2109 h 3135"/>
                <a:gd name="T98" fmla="*/ 1001 w 2784"/>
                <a:gd name="T99" fmla="*/ 2366 h 3135"/>
                <a:gd name="T100" fmla="*/ 759 w 2784"/>
                <a:gd name="T101" fmla="*/ 2216 h 3135"/>
                <a:gd name="T102" fmla="*/ 2697 w 2784"/>
                <a:gd name="T103" fmla="*/ 1780 h 3135"/>
                <a:gd name="T104" fmla="*/ 1204 w 2784"/>
                <a:gd name="T105" fmla="*/ 478 h 3135"/>
                <a:gd name="T106" fmla="*/ 2188 w 2784"/>
                <a:gd name="T107" fmla="*/ 1226 h 3135"/>
                <a:gd name="T108" fmla="*/ 2193 w 2784"/>
                <a:gd name="T109" fmla="*/ 1269 h 3135"/>
                <a:gd name="T110" fmla="*/ 2242 w 2784"/>
                <a:gd name="T111" fmla="*/ 1166 h 3135"/>
                <a:gd name="T112" fmla="*/ 2112 w 2784"/>
                <a:gd name="T113" fmla="*/ 1212 h 3135"/>
                <a:gd name="T114" fmla="*/ 2270 w 2784"/>
                <a:gd name="T115" fmla="*/ 1067 h 3135"/>
                <a:gd name="T116" fmla="*/ 1995 w 2784"/>
                <a:gd name="T117" fmla="*/ 846 h 3135"/>
                <a:gd name="T118" fmla="*/ 2107 w 2784"/>
                <a:gd name="T119" fmla="*/ 786 h 3135"/>
                <a:gd name="T120" fmla="*/ 2171 w 2784"/>
                <a:gd name="T121" fmla="*/ 806 h 3135"/>
                <a:gd name="T122" fmla="*/ 2195 w 2784"/>
                <a:gd name="T123" fmla="*/ 789 h 3135"/>
                <a:gd name="T124" fmla="*/ 2364 w 2784"/>
                <a:gd name="T125" fmla="*/ 788 h 3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84" h="3135">
                  <a:moveTo>
                    <a:pt x="2784" y="1688"/>
                  </a:moveTo>
                  <a:lnTo>
                    <a:pt x="2782" y="403"/>
                  </a:lnTo>
                  <a:lnTo>
                    <a:pt x="2757" y="390"/>
                  </a:lnTo>
                  <a:lnTo>
                    <a:pt x="2728" y="374"/>
                  </a:lnTo>
                  <a:lnTo>
                    <a:pt x="2697" y="356"/>
                  </a:lnTo>
                  <a:lnTo>
                    <a:pt x="2667" y="335"/>
                  </a:lnTo>
                  <a:lnTo>
                    <a:pt x="2635" y="313"/>
                  </a:lnTo>
                  <a:lnTo>
                    <a:pt x="2602" y="289"/>
                  </a:lnTo>
                  <a:lnTo>
                    <a:pt x="2570" y="263"/>
                  </a:lnTo>
                  <a:lnTo>
                    <a:pt x="2538" y="236"/>
                  </a:lnTo>
                  <a:lnTo>
                    <a:pt x="2507" y="208"/>
                  </a:lnTo>
                  <a:lnTo>
                    <a:pt x="2479" y="179"/>
                  </a:lnTo>
                  <a:lnTo>
                    <a:pt x="2465" y="165"/>
                  </a:lnTo>
                  <a:lnTo>
                    <a:pt x="2452" y="149"/>
                  </a:lnTo>
                  <a:lnTo>
                    <a:pt x="2440" y="134"/>
                  </a:lnTo>
                  <a:lnTo>
                    <a:pt x="2429" y="120"/>
                  </a:lnTo>
                  <a:lnTo>
                    <a:pt x="2418" y="104"/>
                  </a:lnTo>
                  <a:lnTo>
                    <a:pt x="2409" y="89"/>
                  </a:lnTo>
                  <a:lnTo>
                    <a:pt x="2401" y="75"/>
                  </a:lnTo>
                  <a:lnTo>
                    <a:pt x="2393" y="59"/>
                  </a:lnTo>
                  <a:lnTo>
                    <a:pt x="2386" y="44"/>
                  </a:lnTo>
                  <a:lnTo>
                    <a:pt x="2381" y="30"/>
                  </a:lnTo>
                  <a:lnTo>
                    <a:pt x="2376" y="14"/>
                  </a:lnTo>
                  <a:lnTo>
                    <a:pt x="2373" y="0"/>
                  </a:lnTo>
                  <a:lnTo>
                    <a:pt x="1393" y="2"/>
                  </a:lnTo>
                  <a:lnTo>
                    <a:pt x="411" y="0"/>
                  </a:lnTo>
                  <a:lnTo>
                    <a:pt x="409" y="14"/>
                  </a:lnTo>
                  <a:lnTo>
                    <a:pt x="405" y="30"/>
                  </a:lnTo>
                  <a:lnTo>
                    <a:pt x="399" y="44"/>
                  </a:lnTo>
                  <a:lnTo>
                    <a:pt x="394" y="59"/>
                  </a:lnTo>
                  <a:lnTo>
                    <a:pt x="386" y="75"/>
                  </a:lnTo>
                  <a:lnTo>
                    <a:pt x="377" y="90"/>
                  </a:lnTo>
                  <a:lnTo>
                    <a:pt x="367" y="104"/>
                  </a:lnTo>
                  <a:lnTo>
                    <a:pt x="357" y="120"/>
                  </a:lnTo>
                  <a:lnTo>
                    <a:pt x="345" y="135"/>
                  </a:lnTo>
                  <a:lnTo>
                    <a:pt x="333" y="150"/>
                  </a:lnTo>
                  <a:lnTo>
                    <a:pt x="320" y="166"/>
                  </a:lnTo>
                  <a:lnTo>
                    <a:pt x="307" y="180"/>
                  </a:lnTo>
                  <a:lnTo>
                    <a:pt x="277" y="210"/>
                  </a:lnTo>
                  <a:lnTo>
                    <a:pt x="246" y="238"/>
                  </a:lnTo>
                  <a:lnTo>
                    <a:pt x="214" y="266"/>
                  </a:lnTo>
                  <a:lnTo>
                    <a:pt x="181" y="292"/>
                  </a:lnTo>
                  <a:lnTo>
                    <a:pt x="149" y="316"/>
                  </a:lnTo>
                  <a:lnTo>
                    <a:pt x="116" y="338"/>
                  </a:lnTo>
                  <a:lnTo>
                    <a:pt x="85" y="358"/>
                  </a:lnTo>
                  <a:lnTo>
                    <a:pt x="55" y="376"/>
                  </a:lnTo>
                  <a:lnTo>
                    <a:pt x="27" y="391"/>
                  </a:lnTo>
                  <a:lnTo>
                    <a:pt x="2" y="403"/>
                  </a:lnTo>
                  <a:lnTo>
                    <a:pt x="0" y="1679"/>
                  </a:lnTo>
                  <a:lnTo>
                    <a:pt x="0" y="1710"/>
                  </a:lnTo>
                  <a:lnTo>
                    <a:pt x="1" y="1740"/>
                  </a:lnTo>
                  <a:lnTo>
                    <a:pt x="3" y="1771"/>
                  </a:lnTo>
                  <a:lnTo>
                    <a:pt x="7" y="1800"/>
                  </a:lnTo>
                  <a:lnTo>
                    <a:pt x="10" y="1830"/>
                  </a:lnTo>
                  <a:lnTo>
                    <a:pt x="16" y="1860"/>
                  </a:lnTo>
                  <a:lnTo>
                    <a:pt x="21" y="1889"/>
                  </a:lnTo>
                  <a:lnTo>
                    <a:pt x="28" y="1920"/>
                  </a:lnTo>
                  <a:lnTo>
                    <a:pt x="42" y="1975"/>
                  </a:lnTo>
                  <a:lnTo>
                    <a:pt x="58" y="2029"/>
                  </a:lnTo>
                  <a:lnTo>
                    <a:pt x="77" y="2084"/>
                  </a:lnTo>
                  <a:lnTo>
                    <a:pt x="98" y="2137"/>
                  </a:lnTo>
                  <a:lnTo>
                    <a:pt x="122" y="2189"/>
                  </a:lnTo>
                  <a:lnTo>
                    <a:pt x="147" y="2242"/>
                  </a:lnTo>
                  <a:lnTo>
                    <a:pt x="175" y="2293"/>
                  </a:lnTo>
                  <a:lnTo>
                    <a:pt x="206" y="2343"/>
                  </a:lnTo>
                  <a:lnTo>
                    <a:pt x="238" y="2393"/>
                  </a:lnTo>
                  <a:lnTo>
                    <a:pt x="271" y="2441"/>
                  </a:lnTo>
                  <a:lnTo>
                    <a:pt x="307" y="2489"/>
                  </a:lnTo>
                  <a:lnTo>
                    <a:pt x="344" y="2536"/>
                  </a:lnTo>
                  <a:lnTo>
                    <a:pt x="384" y="2581"/>
                  </a:lnTo>
                  <a:lnTo>
                    <a:pt x="424" y="2625"/>
                  </a:lnTo>
                  <a:lnTo>
                    <a:pt x="467" y="2667"/>
                  </a:lnTo>
                  <a:lnTo>
                    <a:pt x="512" y="2708"/>
                  </a:lnTo>
                  <a:lnTo>
                    <a:pt x="558" y="2749"/>
                  </a:lnTo>
                  <a:lnTo>
                    <a:pt x="606" y="2787"/>
                  </a:lnTo>
                  <a:lnTo>
                    <a:pt x="654" y="2824"/>
                  </a:lnTo>
                  <a:lnTo>
                    <a:pt x="705" y="2859"/>
                  </a:lnTo>
                  <a:lnTo>
                    <a:pt x="756" y="2893"/>
                  </a:lnTo>
                  <a:lnTo>
                    <a:pt x="810" y="2925"/>
                  </a:lnTo>
                  <a:lnTo>
                    <a:pt x="864" y="2954"/>
                  </a:lnTo>
                  <a:lnTo>
                    <a:pt x="919" y="2983"/>
                  </a:lnTo>
                  <a:lnTo>
                    <a:pt x="976" y="3009"/>
                  </a:lnTo>
                  <a:lnTo>
                    <a:pt x="1033" y="3033"/>
                  </a:lnTo>
                  <a:lnTo>
                    <a:pt x="1092" y="3055"/>
                  </a:lnTo>
                  <a:lnTo>
                    <a:pt x="1151" y="3076"/>
                  </a:lnTo>
                  <a:lnTo>
                    <a:pt x="1211" y="3094"/>
                  </a:lnTo>
                  <a:lnTo>
                    <a:pt x="1273" y="3109"/>
                  </a:lnTo>
                  <a:lnTo>
                    <a:pt x="1334" y="3124"/>
                  </a:lnTo>
                  <a:lnTo>
                    <a:pt x="1397" y="3135"/>
                  </a:lnTo>
                  <a:lnTo>
                    <a:pt x="1397" y="3135"/>
                  </a:lnTo>
                  <a:lnTo>
                    <a:pt x="1463" y="3121"/>
                  </a:lnTo>
                  <a:lnTo>
                    <a:pt x="1527" y="3107"/>
                  </a:lnTo>
                  <a:lnTo>
                    <a:pt x="1591" y="3091"/>
                  </a:lnTo>
                  <a:lnTo>
                    <a:pt x="1652" y="3072"/>
                  </a:lnTo>
                  <a:lnTo>
                    <a:pt x="1713" y="3051"/>
                  </a:lnTo>
                  <a:lnTo>
                    <a:pt x="1772" y="3029"/>
                  </a:lnTo>
                  <a:lnTo>
                    <a:pt x="1830" y="3006"/>
                  </a:lnTo>
                  <a:lnTo>
                    <a:pt x="1886" y="2981"/>
                  </a:lnTo>
                  <a:lnTo>
                    <a:pt x="1942" y="2953"/>
                  </a:lnTo>
                  <a:lnTo>
                    <a:pt x="1996" y="2925"/>
                  </a:lnTo>
                  <a:lnTo>
                    <a:pt x="2048" y="2895"/>
                  </a:lnTo>
                  <a:lnTo>
                    <a:pt x="2098" y="2863"/>
                  </a:lnTo>
                  <a:lnTo>
                    <a:pt x="2148" y="2830"/>
                  </a:lnTo>
                  <a:lnTo>
                    <a:pt x="2196" y="2796"/>
                  </a:lnTo>
                  <a:lnTo>
                    <a:pt x="2242" y="2761"/>
                  </a:lnTo>
                  <a:lnTo>
                    <a:pt x="2286" y="2724"/>
                  </a:lnTo>
                  <a:lnTo>
                    <a:pt x="2329" y="2685"/>
                  </a:lnTo>
                  <a:lnTo>
                    <a:pt x="2370" y="2647"/>
                  </a:lnTo>
                  <a:lnTo>
                    <a:pt x="2409" y="2606"/>
                  </a:lnTo>
                  <a:lnTo>
                    <a:pt x="2447" y="2564"/>
                  </a:lnTo>
                  <a:lnTo>
                    <a:pt x="2483" y="2522"/>
                  </a:lnTo>
                  <a:lnTo>
                    <a:pt x="2517" y="2478"/>
                  </a:lnTo>
                  <a:lnTo>
                    <a:pt x="2549" y="2434"/>
                  </a:lnTo>
                  <a:lnTo>
                    <a:pt x="2580" y="2389"/>
                  </a:lnTo>
                  <a:lnTo>
                    <a:pt x="2607" y="2343"/>
                  </a:lnTo>
                  <a:lnTo>
                    <a:pt x="2634" y="2296"/>
                  </a:lnTo>
                  <a:lnTo>
                    <a:pt x="2659" y="2249"/>
                  </a:lnTo>
                  <a:lnTo>
                    <a:pt x="2681" y="2200"/>
                  </a:lnTo>
                  <a:lnTo>
                    <a:pt x="2701" y="2152"/>
                  </a:lnTo>
                  <a:lnTo>
                    <a:pt x="2719" y="2102"/>
                  </a:lnTo>
                  <a:lnTo>
                    <a:pt x="2735" y="2052"/>
                  </a:lnTo>
                  <a:lnTo>
                    <a:pt x="2749" y="2002"/>
                  </a:lnTo>
                  <a:lnTo>
                    <a:pt x="2758" y="1963"/>
                  </a:lnTo>
                  <a:lnTo>
                    <a:pt x="2766" y="1923"/>
                  </a:lnTo>
                  <a:lnTo>
                    <a:pt x="2772" y="1885"/>
                  </a:lnTo>
                  <a:lnTo>
                    <a:pt x="2777" y="1846"/>
                  </a:lnTo>
                  <a:lnTo>
                    <a:pt x="2781" y="1807"/>
                  </a:lnTo>
                  <a:lnTo>
                    <a:pt x="2783" y="1768"/>
                  </a:lnTo>
                  <a:lnTo>
                    <a:pt x="2784" y="1729"/>
                  </a:lnTo>
                  <a:lnTo>
                    <a:pt x="2784" y="1688"/>
                  </a:lnTo>
                  <a:close/>
                  <a:moveTo>
                    <a:pt x="588" y="1329"/>
                  </a:moveTo>
                  <a:lnTo>
                    <a:pt x="584" y="1332"/>
                  </a:lnTo>
                  <a:lnTo>
                    <a:pt x="579" y="1333"/>
                  </a:lnTo>
                  <a:lnTo>
                    <a:pt x="569" y="1334"/>
                  </a:lnTo>
                  <a:lnTo>
                    <a:pt x="560" y="1333"/>
                  </a:lnTo>
                  <a:lnTo>
                    <a:pt x="550" y="1332"/>
                  </a:lnTo>
                  <a:lnTo>
                    <a:pt x="542" y="1331"/>
                  </a:lnTo>
                  <a:lnTo>
                    <a:pt x="537" y="1330"/>
                  </a:lnTo>
                  <a:lnTo>
                    <a:pt x="533" y="1329"/>
                  </a:lnTo>
                  <a:lnTo>
                    <a:pt x="532" y="1325"/>
                  </a:lnTo>
                  <a:lnTo>
                    <a:pt x="533" y="1322"/>
                  </a:lnTo>
                  <a:lnTo>
                    <a:pt x="532" y="1320"/>
                  </a:lnTo>
                  <a:lnTo>
                    <a:pt x="533" y="1318"/>
                  </a:lnTo>
                  <a:lnTo>
                    <a:pt x="534" y="1316"/>
                  </a:lnTo>
                  <a:lnTo>
                    <a:pt x="538" y="1314"/>
                  </a:lnTo>
                  <a:lnTo>
                    <a:pt x="540" y="1312"/>
                  </a:lnTo>
                  <a:lnTo>
                    <a:pt x="543" y="1311"/>
                  </a:lnTo>
                  <a:lnTo>
                    <a:pt x="561" y="1303"/>
                  </a:lnTo>
                  <a:lnTo>
                    <a:pt x="569" y="1300"/>
                  </a:lnTo>
                  <a:lnTo>
                    <a:pt x="573" y="1299"/>
                  </a:lnTo>
                  <a:lnTo>
                    <a:pt x="577" y="1297"/>
                  </a:lnTo>
                  <a:lnTo>
                    <a:pt x="584" y="1296"/>
                  </a:lnTo>
                  <a:lnTo>
                    <a:pt x="588" y="1295"/>
                  </a:lnTo>
                  <a:lnTo>
                    <a:pt x="590" y="1294"/>
                  </a:lnTo>
                  <a:lnTo>
                    <a:pt x="594" y="1292"/>
                  </a:lnTo>
                  <a:lnTo>
                    <a:pt x="596" y="1294"/>
                  </a:lnTo>
                  <a:lnTo>
                    <a:pt x="598" y="1294"/>
                  </a:lnTo>
                  <a:lnTo>
                    <a:pt x="599" y="1294"/>
                  </a:lnTo>
                  <a:lnTo>
                    <a:pt x="600" y="1294"/>
                  </a:lnTo>
                  <a:lnTo>
                    <a:pt x="604" y="1296"/>
                  </a:lnTo>
                  <a:lnTo>
                    <a:pt x="607" y="1298"/>
                  </a:lnTo>
                  <a:lnTo>
                    <a:pt x="610" y="1299"/>
                  </a:lnTo>
                  <a:lnTo>
                    <a:pt x="613" y="1300"/>
                  </a:lnTo>
                  <a:lnTo>
                    <a:pt x="615" y="1301"/>
                  </a:lnTo>
                  <a:lnTo>
                    <a:pt x="616" y="1301"/>
                  </a:lnTo>
                  <a:lnTo>
                    <a:pt x="619" y="1301"/>
                  </a:lnTo>
                  <a:lnTo>
                    <a:pt x="622" y="1299"/>
                  </a:lnTo>
                  <a:lnTo>
                    <a:pt x="626" y="1297"/>
                  </a:lnTo>
                  <a:lnTo>
                    <a:pt x="628" y="1295"/>
                  </a:lnTo>
                  <a:lnTo>
                    <a:pt x="629" y="1290"/>
                  </a:lnTo>
                  <a:lnTo>
                    <a:pt x="630" y="1284"/>
                  </a:lnTo>
                  <a:lnTo>
                    <a:pt x="631" y="1275"/>
                  </a:lnTo>
                  <a:lnTo>
                    <a:pt x="632" y="1266"/>
                  </a:lnTo>
                  <a:lnTo>
                    <a:pt x="637" y="1254"/>
                  </a:lnTo>
                  <a:lnTo>
                    <a:pt x="641" y="1245"/>
                  </a:lnTo>
                  <a:lnTo>
                    <a:pt x="643" y="1241"/>
                  </a:lnTo>
                  <a:lnTo>
                    <a:pt x="645" y="1235"/>
                  </a:lnTo>
                  <a:lnTo>
                    <a:pt x="651" y="1225"/>
                  </a:lnTo>
                  <a:lnTo>
                    <a:pt x="657" y="1214"/>
                  </a:lnTo>
                  <a:lnTo>
                    <a:pt x="659" y="1211"/>
                  </a:lnTo>
                  <a:lnTo>
                    <a:pt x="661" y="1209"/>
                  </a:lnTo>
                  <a:lnTo>
                    <a:pt x="665" y="1202"/>
                  </a:lnTo>
                  <a:lnTo>
                    <a:pt x="670" y="1196"/>
                  </a:lnTo>
                  <a:lnTo>
                    <a:pt x="672" y="1192"/>
                  </a:lnTo>
                  <a:lnTo>
                    <a:pt x="673" y="1190"/>
                  </a:lnTo>
                  <a:lnTo>
                    <a:pt x="673" y="1188"/>
                  </a:lnTo>
                  <a:lnTo>
                    <a:pt x="672" y="1185"/>
                  </a:lnTo>
                  <a:lnTo>
                    <a:pt x="671" y="1184"/>
                  </a:lnTo>
                  <a:lnTo>
                    <a:pt x="668" y="1183"/>
                  </a:lnTo>
                  <a:lnTo>
                    <a:pt x="664" y="1183"/>
                  </a:lnTo>
                  <a:lnTo>
                    <a:pt x="660" y="1185"/>
                  </a:lnTo>
                  <a:lnTo>
                    <a:pt x="659" y="1185"/>
                  </a:lnTo>
                  <a:lnTo>
                    <a:pt x="656" y="1186"/>
                  </a:lnTo>
                  <a:lnTo>
                    <a:pt x="653" y="1188"/>
                  </a:lnTo>
                  <a:lnTo>
                    <a:pt x="652" y="1188"/>
                  </a:lnTo>
                  <a:lnTo>
                    <a:pt x="656" y="1186"/>
                  </a:lnTo>
                  <a:lnTo>
                    <a:pt x="651" y="1189"/>
                  </a:lnTo>
                  <a:lnTo>
                    <a:pt x="646" y="1192"/>
                  </a:lnTo>
                  <a:lnTo>
                    <a:pt x="643" y="1195"/>
                  </a:lnTo>
                  <a:lnTo>
                    <a:pt x="637" y="1199"/>
                  </a:lnTo>
                  <a:lnTo>
                    <a:pt x="630" y="1204"/>
                  </a:lnTo>
                  <a:lnTo>
                    <a:pt x="624" y="1210"/>
                  </a:lnTo>
                  <a:lnTo>
                    <a:pt x="619" y="1215"/>
                  </a:lnTo>
                  <a:lnTo>
                    <a:pt x="617" y="1219"/>
                  </a:lnTo>
                  <a:lnTo>
                    <a:pt x="616" y="1220"/>
                  </a:lnTo>
                  <a:lnTo>
                    <a:pt x="615" y="1221"/>
                  </a:lnTo>
                  <a:lnTo>
                    <a:pt x="615" y="1223"/>
                  </a:lnTo>
                  <a:lnTo>
                    <a:pt x="615" y="1229"/>
                  </a:lnTo>
                  <a:lnTo>
                    <a:pt x="613" y="1234"/>
                  </a:lnTo>
                  <a:lnTo>
                    <a:pt x="612" y="1235"/>
                  </a:lnTo>
                  <a:lnTo>
                    <a:pt x="611" y="1237"/>
                  </a:lnTo>
                  <a:lnTo>
                    <a:pt x="610" y="1243"/>
                  </a:lnTo>
                  <a:lnTo>
                    <a:pt x="609" y="1246"/>
                  </a:lnTo>
                  <a:lnTo>
                    <a:pt x="608" y="1247"/>
                  </a:lnTo>
                  <a:lnTo>
                    <a:pt x="607" y="1248"/>
                  </a:lnTo>
                  <a:lnTo>
                    <a:pt x="602" y="1251"/>
                  </a:lnTo>
                  <a:lnTo>
                    <a:pt x="599" y="1251"/>
                  </a:lnTo>
                  <a:lnTo>
                    <a:pt x="596" y="1247"/>
                  </a:lnTo>
                  <a:lnTo>
                    <a:pt x="594" y="1244"/>
                  </a:lnTo>
                  <a:lnTo>
                    <a:pt x="593" y="1240"/>
                  </a:lnTo>
                  <a:lnTo>
                    <a:pt x="591" y="1236"/>
                  </a:lnTo>
                  <a:lnTo>
                    <a:pt x="591" y="1233"/>
                  </a:lnTo>
                  <a:lnTo>
                    <a:pt x="591" y="1230"/>
                  </a:lnTo>
                  <a:lnTo>
                    <a:pt x="589" y="1226"/>
                  </a:lnTo>
                  <a:lnTo>
                    <a:pt x="586" y="1225"/>
                  </a:lnTo>
                  <a:lnTo>
                    <a:pt x="579" y="1228"/>
                  </a:lnTo>
                  <a:lnTo>
                    <a:pt x="575" y="1232"/>
                  </a:lnTo>
                  <a:lnTo>
                    <a:pt x="574" y="1232"/>
                  </a:lnTo>
                  <a:lnTo>
                    <a:pt x="573" y="1233"/>
                  </a:lnTo>
                  <a:lnTo>
                    <a:pt x="569" y="1235"/>
                  </a:lnTo>
                  <a:lnTo>
                    <a:pt x="567" y="1239"/>
                  </a:lnTo>
                  <a:lnTo>
                    <a:pt x="566" y="1239"/>
                  </a:lnTo>
                  <a:lnTo>
                    <a:pt x="565" y="1240"/>
                  </a:lnTo>
                  <a:lnTo>
                    <a:pt x="560" y="1246"/>
                  </a:lnTo>
                  <a:lnTo>
                    <a:pt x="556" y="1251"/>
                  </a:lnTo>
                  <a:lnTo>
                    <a:pt x="555" y="1253"/>
                  </a:lnTo>
                  <a:lnTo>
                    <a:pt x="553" y="1255"/>
                  </a:lnTo>
                  <a:lnTo>
                    <a:pt x="552" y="1256"/>
                  </a:lnTo>
                  <a:lnTo>
                    <a:pt x="551" y="1257"/>
                  </a:lnTo>
                  <a:lnTo>
                    <a:pt x="550" y="1259"/>
                  </a:lnTo>
                  <a:lnTo>
                    <a:pt x="549" y="1262"/>
                  </a:lnTo>
                  <a:lnTo>
                    <a:pt x="546" y="1266"/>
                  </a:lnTo>
                  <a:lnTo>
                    <a:pt x="544" y="1270"/>
                  </a:lnTo>
                  <a:lnTo>
                    <a:pt x="543" y="1274"/>
                  </a:lnTo>
                  <a:lnTo>
                    <a:pt x="542" y="1276"/>
                  </a:lnTo>
                  <a:lnTo>
                    <a:pt x="541" y="1280"/>
                  </a:lnTo>
                  <a:lnTo>
                    <a:pt x="540" y="1284"/>
                  </a:lnTo>
                  <a:lnTo>
                    <a:pt x="538" y="1287"/>
                  </a:lnTo>
                  <a:lnTo>
                    <a:pt x="537" y="1291"/>
                  </a:lnTo>
                  <a:lnTo>
                    <a:pt x="534" y="1292"/>
                  </a:lnTo>
                  <a:lnTo>
                    <a:pt x="531" y="1292"/>
                  </a:lnTo>
                  <a:lnTo>
                    <a:pt x="529" y="1291"/>
                  </a:lnTo>
                  <a:lnTo>
                    <a:pt x="527" y="1291"/>
                  </a:lnTo>
                  <a:lnTo>
                    <a:pt x="527" y="1288"/>
                  </a:lnTo>
                  <a:lnTo>
                    <a:pt x="528" y="1286"/>
                  </a:lnTo>
                  <a:lnTo>
                    <a:pt x="527" y="1279"/>
                  </a:lnTo>
                  <a:lnTo>
                    <a:pt x="526" y="1274"/>
                  </a:lnTo>
                  <a:lnTo>
                    <a:pt x="527" y="1269"/>
                  </a:lnTo>
                  <a:lnTo>
                    <a:pt x="528" y="1265"/>
                  </a:lnTo>
                  <a:lnTo>
                    <a:pt x="527" y="1262"/>
                  </a:lnTo>
                  <a:lnTo>
                    <a:pt x="524" y="1261"/>
                  </a:lnTo>
                  <a:lnTo>
                    <a:pt x="523" y="1261"/>
                  </a:lnTo>
                  <a:lnTo>
                    <a:pt x="523" y="1261"/>
                  </a:lnTo>
                  <a:lnTo>
                    <a:pt x="523" y="1261"/>
                  </a:lnTo>
                  <a:lnTo>
                    <a:pt x="523" y="1261"/>
                  </a:lnTo>
                  <a:lnTo>
                    <a:pt x="522" y="1261"/>
                  </a:lnTo>
                  <a:lnTo>
                    <a:pt x="521" y="1261"/>
                  </a:lnTo>
                  <a:lnTo>
                    <a:pt x="520" y="1262"/>
                  </a:lnTo>
                  <a:lnTo>
                    <a:pt x="518" y="1262"/>
                  </a:lnTo>
                  <a:lnTo>
                    <a:pt x="516" y="1264"/>
                  </a:lnTo>
                  <a:lnTo>
                    <a:pt x="512" y="1266"/>
                  </a:lnTo>
                  <a:lnTo>
                    <a:pt x="507" y="1272"/>
                  </a:lnTo>
                  <a:lnTo>
                    <a:pt x="501" y="1277"/>
                  </a:lnTo>
                  <a:lnTo>
                    <a:pt x="497" y="1284"/>
                  </a:lnTo>
                  <a:lnTo>
                    <a:pt x="493" y="1291"/>
                  </a:lnTo>
                  <a:lnTo>
                    <a:pt x="488" y="1299"/>
                  </a:lnTo>
                  <a:lnTo>
                    <a:pt x="485" y="1307"/>
                  </a:lnTo>
                  <a:lnTo>
                    <a:pt x="482" y="1316"/>
                  </a:lnTo>
                  <a:lnTo>
                    <a:pt x="477" y="1324"/>
                  </a:lnTo>
                  <a:lnTo>
                    <a:pt x="476" y="1329"/>
                  </a:lnTo>
                  <a:lnTo>
                    <a:pt x="473" y="1333"/>
                  </a:lnTo>
                  <a:lnTo>
                    <a:pt x="466" y="1334"/>
                  </a:lnTo>
                  <a:lnTo>
                    <a:pt x="461" y="1334"/>
                  </a:lnTo>
                  <a:lnTo>
                    <a:pt x="456" y="1334"/>
                  </a:lnTo>
                  <a:lnTo>
                    <a:pt x="452" y="1333"/>
                  </a:lnTo>
                  <a:lnTo>
                    <a:pt x="451" y="1333"/>
                  </a:lnTo>
                  <a:lnTo>
                    <a:pt x="450" y="1332"/>
                  </a:lnTo>
                  <a:lnTo>
                    <a:pt x="447" y="1330"/>
                  </a:lnTo>
                  <a:lnTo>
                    <a:pt x="445" y="1329"/>
                  </a:lnTo>
                  <a:lnTo>
                    <a:pt x="444" y="1328"/>
                  </a:lnTo>
                  <a:lnTo>
                    <a:pt x="442" y="1326"/>
                  </a:lnTo>
                  <a:lnTo>
                    <a:pt x="441" y="1325"/>
                  </a:lnTo>
                  <a:lnTo>
                    <a:pt x="440" y="1325"/>
                  </a:lnTo>
                  <a:lnTo>
                    <a:pt x="439" y="1324"/>
                  </a:lnTo>
                  <a:lnTo>
                    <a:pt x="438" y="1323"/>
                  </a:lnTo>
                  <a:lnTo>
                    <a:pt x="438" y="1317"/>
                  </a:lnTo>
                  <a:lnTo>
                    <a:pt x="438" y="1310"/>
                  </a:lnTo>
                  <a:lnTo>
                    <a:pt x="439" y="1303"/>
                  </a:lnTo>
                  <a:lnTo>
                    <a:pt x="441" y="1292"/>
                  </a:lnTo>
                  <a:lnTo>
                    <a:pt x="441" y="1288"/>
                  </a:lnTo>
                  <a:lnTo>
                    <a:pt x="442" y="1285"/>
                  </a:lnTo>
                  <a:lnTo>
                    <a:pt x="442" y="1283"/>
                  </a:lnTo>
                  <a:lnTo>
                    <a:pt x="442" y="1280"/>
                  </a:lnTo>
                  <a:lnTo>
                    <a:pt x="443" y="1279"/>
                  </a:lnTo>
                  <a:lnTo>
                    <a:pt x="447" y="1279"/>
                  </a:lnTo>
                  <a:lnTo>
                    <a:pt x="450" y="1280"/>
                  </a:lnTo>
                  <a:lnTo>
                    <a:pt x="453" y="1284"/>
                  </a:lnTo>
                  <a:lnTo>
                    <a:pt x="456" y="1286"/>
                  </a:lnTo>
                  <a:lnTo>
                    <a:pt x="458" y="1288"/>
                  </a:lnTo>
                  <a:lnTo>
                    <a:pt x="461" y="1288"/>
                  </a:lnTo>
                  <a:lnTo>
                    <a:pt x="463" y="1288"/>
                  </a:lnTo>
                  <a:lnTo>
                    <a:pt x="464" y="1288"/>
                  </a:lnTo>
                  <a:lnTo>
                    <a:pt x="465" y="1287"/>
                  </a:lnTo>
                  <a:lnTo>
                    <a:pt x="472" y="1283"/>
                  </a:lnTo>
                  <a:lnTo>
                    <a:pt x="477" y="1278"/>
                  </a:lnTo>
                  <a:lnTo>
                    <a:pt x="480" y="1275"/>
                  </a:lnTo>
                  <a:lnTo>
                    <a:pt x="486" y="1270"/>
                  </a:lnTo>
                  <a:lnTo>
                    <a:pt x="497" y="1259"/>
                  </a:lnTo>
                  <a:lnTo>
                    <a:pt x="504" y="1253"/>
                  </a:lnTo>
                  <a:lnTo>
                    <a:pt x="508" y="1248"/>
                  </a:lnTo>
                  <a:lnTo>
                    <a:pt x="513" y="1244"/>
                  </a:lnTo>
                  <a:lnTo>
                    <a:pt x="517" y="1242"/>
                  </a:lnTo>
                  <a:lnTo>
                    <a:pt x="518" y="1241"/>
                  </a:lnTo>
                  <a:lnTo>
                    <a:pt x="523" y="1236"/>
                  </a:lnTo>
                  <a:lnTo>
                    <a:pt x="534" y="1226"/>
                  </a:lnTo>
                  <a:lnTo>
                    <a:pt x="538" y="1223"/>
                  </a:lnTo>
                  <a:lnTo>
                    <a:pt x="541" y="1220"/>
                  </a:lnTo>
                  <a:lnTo>
                    <a:pt x="542" y="1218"/>
                  </a:lnTo>
                  <a:lnTo>
                    <a:pt x="542" y="1215"/>
                  </a:lnTo>
                  <a:lnTo>
                    <a:pt x="542" y="1210"/>
                  </a:lnTo>
                  <a:lnTo>
                    <a:pt x="542" y="1204"/>
                  </a:lnTo>
                  <a:lnTo>
                    <a:pt x="542" y="1198"/>
                  </a:lnTo>
                  <a:lnTo>
                    <a:pt x="542" y="1191"/>
                  </a:lnTo>
                  <a:lnTo>
                    <a:pt x="542" y="1186"/>
                  </a:lnTo>
                  <a:lnTo>
                    <a:pt x="542" y="1180"/>
                  </a:lnTo>
                  <a:lnTo>
                    <a:pt x="542" y="1178"/>
                  </a:lnTo>
                  <a:lnTo>
                    <a:pt x="542" y="1177"/>
                  </a:lnTo>
                  <a:lnTo>
                    <a:pt x="542" y="1175"/>
                  </a:lnTo>
                  <a:lnTo>
                    <a:pt x="542" y="1174"/>
                  </a:lnTo>
                  <a:lnTo>
                    <a:pt x="542" y="1173"/>
                  </a:lnTo>
                  <a:lnTo>
                    <a:pt x="543" y="1172"/>
                  </a:lnTo>
                  <a:lnTo>
                    <a:pt x="543" y="1169"/>
                  </a:lnTo>
                  <a:lnTo>
                    <a:pt x="544" y="1168"/>
                  </a:lnTo>
                  <a:lnTo>
                    <a:pt x="546" y="1166"/>
                  </a:lnTo>
                  <a:lnTo>
                    <a:pt x="549" y="1164"/>
                  </a:lnTo>
                  <a:lnTo>
                    <a:pt x="556" y="1157"/>
                  </a:lnTo>
                  <a:lnTo>
                    <a:pt x="564" y="1151"/>
                  </a:lnTo>
                  <a:lnTo>
                    <a:pt x="564" y="1148"/>
                  </a:lnTo>
                  <a:lnTo>
                    <a:pt x="565" y="1146"/>
                  </a:lnTo>
                  <a:lnTo>
                    <a:pt x="565" y="1145"/>
                  </a:lnTo>
                  <a:lnTo>
                    <a:pt x="565" y="1144"/>
                  </a:lnTo>
                  <a:lnTo>
                    <a:pt x="561" y="1142"/>
                  </a:lnTo>
                  <a:lnTo>
                    <a:pt x="557" y="1141"/>
                  </a:lnTo>
                  <a:lnTo>
                    <a:pt x="553" y="1140"/>
                  </a:lnTo>
                  <a:lnTo>
                    <a:pt x="551" y="1139"/>
                  </a:lnTo>
                  <a:lnTo>
                    <a:pt x="542" y="1132"/>
                  </a:lnTo>
                  <a:lnTo>
                    <a:pt x="534" y="1126"/>
                  </a:lnTo>
                  <a:lnTo>
                    <a:pt x="533" y="1123"/>
                  </a:lnTo>
                  <a:lnTo>
                    <a:pt x="533" y="1122"/>
                  </a:lnTo>
                  <a:lnTo>
                    <a:pt x="533" y="1120"/>
                  </a:lnTo>
                  <a:lnTo>
                    <a:pt x="534" y="1120"/>
                  </a:lnTo>
                  <a:lnTo>
                    <a:pt x="546" y="1119"/>
                  </a:lnTo>
                  <a:lnTo>
                    <a:pt x="562" y="1120"/>
                  </a:lnTo>
                  <a:lnTo>
                    <a:pt x="569" y="1120"/>
                  </a:lnTo>
                  <a:lnTo>
                    <a:pt x="577" y="1119"/>
                  </a:lnTo>
                  <a:lnTo>
                    <a:pt x="585" y="1117"/>
                  </a:lnTo>
                  <a:lnTo>
                    <a:pt x="595" y="1113"/>
                  </a:lnTo>
                  <a:lnTo>
                    <a:pt x="606" y="1109"/>
                  </a:lnTo>
                  <a:lnTo>
                    <a:pt x="617" y="1103"/>
                  </a:lnTo>
                  <a:lnTo>
                    <a:pt x="621" y="1100"/>
                  </a:lnTo>
                  <a:lnTo>
                    <a:pt x="629" y="1096"/>
                  </a:lnTo>
                  <a:lnTo>
                    <a:pt x="632" y="1095"/>
                  </a:lnTo>
                  <a:lnTo>
                    <a:pt x="635" y="1092"/>
                  </a:lnTo>
                  <a:lnTo>
                    <a:pt x="639" y="1091"/>
                  </a:lnTo>
                  <a:lnTo>
                    <a:pt x="643" y="1088"/>
                  </a:lnTo>
                  <a:lnTo>
                    <a:pt x="651" y="1084"/>
                  </a:lnTo>
                  <a:lnTo>
                    <a:pt x="660" y="1078"/>
                  </a:lnTo>
                  <a:lnTo>
                    <a:pt x="663" y="1076"/>
                  </a:lnTo>
                  <a:lnTo>
                    <a:pt x="666" y="1074"/>
                  </a:lnTo>
                  <a:lnTo>
                    <a:pt x="672" y="1070"/>
                  </a:lnTo>
                  <a:lnTo>
                    <a:pt x="676" y="1068"/>
                  </a:lnTo>
                  <a:lnTo>
                    <a:pt x="679" y="1067"/>
                  </a:lnTo>
                  <a:lnTo>
                    <a:pt x="683" y="1069"/>
                  </a:lnTo>
                  <a:lnTo>
                    <a:pt x="685" y="1070"/>
                  </a:lnTo>
                  <a:lnTo>
                    <a:pt x="686" y="1070"/>
                  </a:lnTo>
                  <a:lnTo>
                    <a:pt x="690" y="1074"/>
                  </a:lnTo>
                  <a:lnTo>
                    <a:pt x="693" y="1078"/>
                  </a:lnTo>
                  <a:lnTo>
                    <a:pt x="694" y="1081"/>
                  </a:lnTo>
                  <a:lnTo>
                    <a:pt x="695" y="1087"/>
                  </a:lnTo>
                  <a:lnTo>
                    <a:pt x="695" y="1092"/>
                  </a:lnTo>
                  <a:lnTo>
                    <a:pt x="693" y="1099"/>
                  </a:lnTo>
                  <a:lnTo>
                    <a:pt x="685" y="1101"/>
                  </a:lnTo>
                  <a:lnTo>
                    <a:pt x="676" y="1103"/>
                  </a:lnTo>
                  <a:lnTo>
                    <a:pt x="670" y="1108"/>
                  </a:lnTo>
                  <a:lnTo>
                    <a:pt x="663" y="1111"/>
                  </a:lnTo>
                  <a:lnTo>
                    <a:pt x="653" y="1117"/>
                  </a:lnTo>
                  <a:lnTo>
                    <a:pt x="644" y="1122"/>
                  </a:lnTo>
                  <a:lnTo>
                    <a:pt x="635" y="1128"/>
                  </a:lnTo>
                  <a:lnTo>
                    <a:pt x="629" y="1133"/>
                  </a:lnTo>
                  <a:lnTo>
                    <a:pt x="628" y="1134"/>
                  </a:lnTo>
                  <a:lnTo>
                    <a:pt x="627" y="1135"/>
                  </a:lnTo>
                  <a:lnTo>
                    <a:pt x="627" y="1137"/>
                  </a:lnTo>
                  <a:lnTo>
                    <a:pt x="627" y="1140"/>
                  </a:lnTo>
                  <a:lnTo>
                    <a:pt x="631" y="1144"/>
                  </a:lnTo>
                  <a:lnTo>
                    <a:pt x="634" y="1150"/>
                  </a:lnTo>
                  <a:lnTo>
                    <a:pt x="635" y="1157"/>
                  </a:lnTo>
                  <a:lnTo>
                    <a:pt x="635" y="1166"/>
                  </a:lnTo>
                  <a:lnTo>
                    <a:pt x="637" y="1169"/>
                  </a:lnTo>
                  <a:lnTo>
                    <a:pt x="639" y="1173"/>
                  </a:lnTo>
                  <a:lnTo>
                    <a:pt x="642" y="1174"/>
                  </a:lnTo>
                  <a:lnTo>
                    <a:pt x="645" y="1174"/>
                  </a:lnTo>
                  <a:lnTo>
                    <a:pt x="648" y="1173"/>
                  </a:lnTo>
                  <a:lnTo>
                    <a:pt x="651" y="1172"/>
                  </a:lnTo>
                  <a:lnTo>
                    <a:pt x="661" y="1167"/>
                  </a:lnTo>
                  <a:lnTo>
                    <a:pt x="671" y="1163"/>
                  </a:lnTo>
                  <a:lnTo>
                    <a:pt x="680" y="1156"/>
                  </a:lnTo>
                  <a:lnTo>
                    <a:pt x="686" y="1152"/>
                  </a:lnTo>
                  <a:lnTo>
                    <a:pt x="689" y="1151"/>
                  </a:lnTo>
                  <a:lnTo>
                    <a:pt x="694" y="1148"/>
                  </a:lnTo>
                  <a:lnTo>
                    <a:pt x="697" y="1148"/>
                  </a:lnTo>
                  <a:lnTo>
                    <a:pt x="699" y="1148"/>
                  </a:lnTo>
                  <a:lnTo>
                    <a:pt x="705" y="1151"/>
                  </a:lnTo>
                  <a:lnTo>
                    <a:pt x="709" y="1154"/>
                  </a:lnTo>
                  <a:lnTo>
                    <a:pt x="713" y="1156"/>
                  </a:lnTo>
                  <a:lnTo>
                    <a:pt x="718" y="1159"/>
                  </a:lnTo>
                  <a:lnTo>
                    <a:pt x="720" y="1163"/>
                  </a:lnTo>
                  <a:lnTo>
                    <a:pt x="721" y="1166"/>
                  </a:lnTo>
                  <a:lnTo>
                    <a:pt x="720" y="1170"/>
                  </a:lnTo>
                  <a:lnTo>
                    <a:pt x="719" y="1174"/>
                  </a:lnTo>
                  <a:lnTo>
                    <a:pt x="718" y="1178"/>
                  </a:lnTo>
                  <a:lnTo>
                    <a:pt x="718" y="1181"/>
                  </a:lnTo>
                  <a:lnTo>
                    <a:pt x="716" y="1184"/>
                  </a:lnTo>
                  <a:lnTo>
                    <a:pt x="710" y="1191"/>
                  </a:lnTo>
                  <a:lnTo>
                    <a:pt x="706" y="1197"/>
                  </a:lnTo>
                  <a:lnTo>
                    <a:pt x="705" y="1200"/>
                  </a:lnTo>
                  <a:lnTo>
                    <a:pt x="702" y="1204"/>
                  </a:lnTo>
                  <a:lnTo>
                    <a:pt x="700" y="1211"/>
                  </a:lnTo>
                  <a:lnTo>
                    <a:pt x="697" y="1217"/>
                  </a:lnTo>
                  <a:lnTo>
                    <a:pt x="691" y="1225"/>
                  </a:lnTo>
                  <a:lnTo>
                    <a:pt x="686" y="1233"/>
                  </a:lnTo>
                  <a:lnTo>
                    <a:pt x="685" y="1237"/>
                  </a:lnTo>
                  <a:lnTo>
                    <a:pt x="684" y="1241"/>
                  </a:lnTo>
                  <a:lnTo>
                    <a:pt x="677" y="1256"/>
                  </a:lnTo>
                  <a:lnTo>
                    <a:pt x="671" y="1273"/>
                  </a:lnTo>
                  <a:lnTo>
                    <a:pt x="670" y="1276"/>
                  </a:lnTo>
                  <a:lnTo>
                    <a:pt x="668" y="1279"/>
                  </a:lnTo>
                  <a:lnTo>
                    <a:pt x="664" y="1292"/>
                  </a:lnTo>
                  <a:lnTo>
                    <a:pt x="660" y="1306"/>
                  </a:lnTo>
                  <a:lnTo>
                    <a:pt x="657" y="1313"/>
                  </a:lnTo>
                  <a:lnTo>
                    <a:pt x="654" y="1320"/>
                  </a:lnTo>
                  <a:lnTo>
                    <a:pt x="652" y="1324"/>
                  </a:lnTo>
                  <a:lnTo>
                    <a:pt x="649" y="1328"/>
                  </a:lnTo>
                  <a:lnTo>
                    <a:pt x="648" y="1330"/>
                  </a:lnTo>
                  <a:lnTo>
                    <a:pt x="645" y="1330"/>
                  </a:lnTo>
                  <a:lnTo>
                    <a:pt x="641" y="1332"/>
                  </a:lnTo>
                  <a:lnTo>
                    <a:pt x="637" y="1334"/>
                  </a:lnTo>
                  <a:lnTo>
                    <a:pt x="631" y="1334"/>
                  </a:lnTo>
                  <a:lnTo>
                    <a:pt x="626" y="1334"/>
                  </a:lnTo>
                  <a:lnTo>
                    <a:pt x="621" y="1334"/>
                  </a:lnTo>
                  <a:lnTo>
                    <a:pt x="618" y="1332"/>
                  </a:lnTo>
                  <a:lnTo>
                    <a:pt x="613" y="1325"/>
                  </a:lnTo>
                  <a:lnTo>
                    <a:pt x="610" y="1318"/>
                  </a:lnTo>
                  <a:lnTo>
                    <a:pt x="608" y="1314"/>
                  </a:lnTo>
                  <a:lnTo>
                    <a:pt x="606" y="1312"/>
                  </a:lnTo>
                  <a:lnTo>
                    <a:pt x="602" y="1310"/>
                  </a:lnTo>
                  <a:lnTo>
                    <a:pt x="599" y="1310"/>
                  </a:lnTo>
                  <a:lnTo>
                    <a:pt x="597" y="1310"/>
                  </a:lnTo>
                  <a:lnTo>
                    <a:pt x="595" y="1312"/>
                  </a:lnTo>
                  <a:lnTo>
                    <a:pt x="591" y="1316"/>
                  </a:lnTo>
                  <a:lnTo>
                    <a:pt x="590" y="1320"/>
                  </a:lnTo>
                  <a:lnTo>
                    <a:pt x="589" y="1325"/>
                  </a:lnTo>
                  <a:lnTo>
                    <a:pt x="588" y="1329"/>
                  </a:lnTo>
                  <a:close/>
                  <a:moveTo>
                    <a:pt x="555" y="1172"/>
                  </a:moveTo>
                  <a:lnTo>
                    <a:pt x="552" y="1175"/>
                  </a:lnTo>
                  <a:lnTo>
                    <a:pt x="553" y="1181"/>
                  </a:lnTo>
                  <a:lnTo>
                    <a:pt x="555" y="1188"/>
                  </a:lnTo>
                  <a:lnTo>
                    <a:pt x="560" y="1197"/>
                  </a:lnTo>
                  <a:lnTo>
                    <a:pt x="564" y="1201"/>
                  </a:lnTo>
                  <a:lnTo>
                    <a:pt x="567" y="1203"/>
                  </a:lnTo>
                  <a:lnTo>
                    <a:pt x="571" y="1203"/>
                  </a:lnTo>
                  <a:lnTo>
                    <a:pt x="573" y="1203"/>
                  </a:lnTo>
                  <a:lnTo>
                    <a:pt x="580" y="1201"/>
                  </a:lnTo>
                  <a:lnTo>
                    <a:pt x="594" y="1196"/>
                  </a:lnTo>
                  <a:lnTo>
                    <a:pt x="604" y="1189"/>
                  </a:lnTo>
                  <a:lnTo>
                    <a:pt x="607" y="1186"/>
                  </a:lnTo>
                  <a:lnTo>
                    <a:pt x="610" y="1183"/>
                  </a:lnTo>
                  <a:lnTo>
                    <a:pt x="612" y="1178"/>
                  </a:lnTo>
                  <a:lnTo>
                    <a:pt x="613" y="1165"/>
                  </a:lnTo>
                  <a:lnTo>
                    <a:pt x="613" y="1155"/>
                  </a:lnTo>
                  <a:lnTo>
                    <a:pt x="612" y="1154"/>
                  </a:lnTo>
                  <a:lnTo>
                    <a:pt x="610" y="1151"/>
                  </a:lnTo>
                  <a:lnTo>
                    <a:pt x="606" y="1147"/>
                  </a:lnTo>
                  <a:lnTo>
                    <a:pt x="599" y="1147"/>
                  </a:lnTo>
                  <a:lnTo>
                    <a:pt x="595" y="1146"/>
                  </a:lnTo>
                  <a:lnTo>
                    <a:pt x="590" y="1148"/>
                  </a:lnTo>
                  <a:lnTo>
                    <a:pt x="580" y="1154"/>
                  </a:lnTo>
                  <a:lnTo>
                    <a:pt x="573" y="1158"/>
                  </a:lnTo>
                  <a:lnTo>
                    <a:pt x="566" y="1163"/>
                  </a:lnTo>
                  <a:lnTo>
                    <a:pt x="561" y="1167"/>
                  </a:lnTo>
                  <a:lnTo>
                    <a:pt x="555" y="1172"/>
                  </a:lnTo>
                  <a:close/>
                  <a:moveTo>
                    <a:pt x="871" y="1324"/>
                  </a:moveTo>
                  <a:lnTo>
                    <a:pt x="868" y="1314"/>
                  </a:lnTo>
                  <a:lnTo>
                    <a:pt x="870" y="1306"/>
                  </a:lnTo>
                  <a:lnTo>
                    <a:pt x="871" y="1297"/>
                  </a:lnTo>
                  <a:lnTo>
                    <a:pt x="872" y="1289"/>
                  </a:lnTo>
                  <a:lnTo>
                    <a:pt x="874" y="1276"/>
                  </a:lnTo>
                  <a:lnTo>
                    <a:pt x="875" y="1263"/>
                  </a:lnTo>
                  <a:lnTo>
                    <a:pt x="876" y="1262"/>
                  </a:lnTo>
                  <a:lnTo>
                    <a:pt x="876" y="1259"/>
                  </a:lnTo>
                  <a:lnTo>
                    <a:pt x="877" y="1258"/>
                  </a:lnTo>
                  <a:lnTo>
                    <a:pt x="877" y="1257"/>
                  </a:lnTo>
                  <a:lnTo>
                    <a:pt x="878" y="1258"/>
                  </a:lnTo>
                  <a:lnTo>
                    <a:pt x="881" y="1258"/>
                  </a:lnTo>
                  <a:lnTo>
                    <a:pt x="882" y="1258"/>
                  </a:lnTo>
                  <a:lnTo>
                    <a:pt x="883" y="1259"/>
                  </a:lnTo>
                  <a:lnTo>
                    <a:pt x="885" y="1262"/>
                  </a:lnTo>
                  <a:lnTo>
                    <a:pt x="886" y="1265"/>
                  </a:lnTo>
                  <a:lnTo>
                    <a:pt x="888" y="1270"/>
                  </a:lnTo>
                  <a:lnTo>
                    <a:pt x="889" y="1273"/>
                  </a:lnTo>
                  <a:lnTo>
                    <a:pt x="892" y="1275"/>
                  </a:lnTo>
                  <a:lnTo>
                    <a:pt x="894" y="1277"/>
                  </a:lnTo>
                  <a:lnTo>
                    <a:pt x="898" y="1283"/>
                  </a:lnTo>
                  <a:lnTo>
                    <a:pt x="901" y="1289"/>
                  </a:lnTo>
                  <a:lnTo>
                    <a:pt x="905" y="1295"/>
                  </a:lnTo>
                  <a:lnTo>
                    <a:pt x="907" y="1303"/>
                  </a:lnTo>
                  <a:lnTo>
                    <a:pt x="908" y="1317"/>
                  </a:lnTo>
                  <a:lnTo>
                    <a:pt x="908" y="1324"/>
                  </a:lnTo>
                  <a:lnTo>
                    <a:pt x="905" y="1335"/>
                  </a:lnTo>
                  <a:lnTo>
                    <a:pt x="903" y="1339"/>
                  </a:lnTo>
                  <a:lnTo>
                    <a:pt x="898" y="1342"/>
                  </a:lnTo>
                  <a:lnTo>
                    <a:pt x="895" y="1343"/>
                  </a:lnTo>
                  <a:lnTo>
                    <a:pt x="889" y="1341"/>
                  </a:lnTo>
                  <a:lnTo>
                    <a:pt x="885" y="1337"/>
                  </a:lnTo>
                  <a:lnTo>
                    <a:pt x="881" y="1334"/>
                  </a:lnTo>
                  <a:lnTo>
                    <a:pt x="875" y="1331"/>
                  </a:lnTo>
                  <a:lnTo>
                    <a:pt x="872" y="1328"/>
                  </a:lnTo>
                  <a:lnTo>
                    <a:pt x="871" y="1324"/>
                  </a:lnTo>
                  <a:close/>
                  <a:moveTo>
                    <a:pt x="1014" y="1274"/>
                  </a:moveTo>
                  <a:lnTo>
                    <a:pt x="1017" y="1259"/>
                  </a:lnTo>
                  <a:lnTo>
                    <a:pt x="1017" y="1246"/>
                  </a:lnTo>
                  <a:lnTo>
                    <a:pt x="1019" y="1239"/>
                  </a:lnTo>
                  <a:lnTo>
                    <a:pt x="1021" y="1229"/>
                  </a:lnTo>
                  <a:lnTo>
                    <a:pt x="1023" y="1219"/>
                  </a:lnTo>
                  <a:lnTo>
                    <a:pt x="1025" y="1210"/>
                  </a:lnTo>
                  <a:lnTo>
                    <a:pt x="1026" y="1201"/>
                  </a:lnTo>
                  <a:lnTo>
                    <a:pt x="1026" y="1193"/>
                  </a:lnTo>
                  <a:lnTo>
                    <a:pt x="1021" y="1190"/>
                  </a:lnTo>
                  <a:lnTo>
                    <a:pt x="1019" y="1189"/>
                  </a:lnTo>
                  <a:lnTo>
                    <a:pt x="1017" y="1189"/>
                  </a:lnTo>
                  <a:lnTo>
                    <a:pt x="1014" y="1189"/>
                  </a:lnTo>
                  <a:lnTo>
                    <a:pt x="1010" y="1190"/>
                  </a:lnTo>
                  <a:lnTo>
                    <a:pt x="1008" y="1191"/>
                  </a:lnTo>
                  <a:lnTo>
                    <a:pt x="1004" y="1193"/>
                  </a:lnTo>
                  <a:lnTo>
                    <a:pt x="999" y="1196"/>
                  </a:lnTo>
                  <a:lnTo>
                    <a:pt x="995" y="1199"/>
                  </a:lnTo>
                  <a:lnTo>
                    <a:pt x="992" y="1202"/>
                  </a:lnTo>
                  <a:lnTo>
                    <a:pt x="988" y="1207"/>
                  </a:lnTo>
                  <a:lnTo>
                    <a:pt x="985" y="1211"/>
                  </a:lnTo>
                  <a:lnTo>
                    <a:pt x="985" y="1222"/>
                  </a:lnTo>
                  <a:lnTo>
                    <a:pt x="985" y="1232"/>
                  </a:lnTo>
                  <a:lnTo>
                    <a:pt x="984" y="1233"/>
                  </a:lnTo>
                  <a:lnTo>
                    <a:pt x="982" y="1234"/>
                  </a:lnTo>
                  <a:lnTo>
                    <a:pt x="976" y="1235"/>
                  </a:lnTo>
                  <a:lnTo>
                    <a:pt x="971" y="1236"/>
                  </a:lnTo>
                  <a:lnTo>
                    <a:pt x="964" y="1239"/>
                  </a:lnTo>
                  <a:lnTo>
                    <a:pt x="959" y="1241"/>
                  </a:lnTo>
                  <a:lnTo>
                    <a:pt x="946" y="1251"/>
                  </a:lnTo>
                  <a:lnTo>
                    <a:pt x="937" y="1256"/>
                  </a:lnTo>
                  <a:lnTo>
                    <a:pt x="930" y="1257"/>
                  </a:lnTo>
                  <a:lnTo>
                    <a:pt x="921" y="1258"/>
                  </a:lnTo>
                  <a:lnTo>
                    <a:pt x="911" y="1258"/>
                  </a:lnTo>
                  <a:lnTo>
                    <a:pt x="905" y="1257"/>
                  </a:lnTo>
                  <a:lnTo>
                    <a:pt x="900" y="1254"/>
                  </a:lnTo>
                  <a:lnTo>
                    <a:pt x="896" y="1251"/>
                  </a:lnTo>
                  <a:lnTo>
                    <a:pt x="894" y="1245"/>
                  </a:lnTo>
                  <a:lnTo>
                    <a:pt x="893" y="1239"/>
                  </a:lnTo>
                  <a:lnTo>
                    <a:pt x="894" y="1237"/>
                  </a:lnTo>
                  <a:lnTo>
                    <a:pt x="896" y="1236"/>
                  </a:lnTo>
                  <a:lnTo>
                    <a:pt x="900" y="1235"/>
                  </a:lnTo>
                  <a:lnTo>
                    <a:pt x="904" y="1234"/>
                  </a:lnTo>
                  <a:lnTo>
                    <a:pt x="910" y="1233"/>
                  </a:lnTo>
                  <a:lnTo>
                    <a:pt x="916" y="1231"/>
                  </a:lnTo>
                  <a:lnTo>
                    <a:pt x="927" y="1226"/>
                  </a:lnTo>
                  <a:lnTo>
                    <a:pt x="935" y="1222"/>
                  </a:lnTo>
                  <a:lnTo>
                    <a:pt x="938" y="1221"/>
                  </a:lnTo>
                  <a:lnTo>
                    <a:pt x="941" y="1219"/>
                  </a:lnTo>
                  <a:lnTo>
                    <a:pt x="944" y="1215"/>
                  </a:lnTo>
                  <a:lnTo>
                    <a:pt x="944" y="1212"/>
                  </a:lnTo>
                  <a:lnTo>
                    <a:pt x="945" y="1210"/>
                  </a:lnTo>
                  <a:lnTo>
                    <a:pt x="944" y="1208"/>
                  </a:lnTo>
                  <a:lnTo>
                    <a:pt x="940" y="1203"/>
                  </a:lnTo>
                  <a:lnTo>
                    <a:pt x="935" y="1200"/>
                  </a:lnTo>
                  <a:lnTo>
                    <a:pt x="930" y="1200"/>
                  </a:lnTo>
                  <a:lnTo>
                    <a:pt x="925" y="1202"/>
                  </a:lnTo>
                  <a:lnTo>
                    <a:pt x="920" y="1204"/>
                  </a:lnTo>
                  <a:lnTo>
                    <a:pt x="916" y="1207"/>
                  </a:lnTo>
                  <a:lnTo>
                    <a:pt x="907" y="1202"/>
                  </a:lnTo>
                  <a:lnTo>
                    <a:pt x="898" y="1196"/>
                  </a:lnTo>
                  <a:lnTo>
                    <a:pt x="897" y="1195"/>
                  </a:lnTo>
                  <a:lnTo>
                    <a:pt x="896" y="1192"/>
                  </a:lnTo>
                  <a:lnTo>
                    <a:pt x="896" y="1192"/>
                  </a:lnTo>
                  <a:lnTo>
                    <a:pt x="896" y="1191"/>
                  </a:lnTo>
                  <a:lnTo>
                    <a:pt x="895" y="1189"/>
                  </a:lnTo>
                  <a:lnTo>
                    <a:pt x="895" y="1187"/>
                  </a:lnTo>
                  <a:lnTo>
                    <a:pt x="894" y="1184"/>
                  </a:lnTo>
                  <a:lnTo>
                    <a:pt x="896" y="1181"/>
                  </a:lnTo>
                  <a:lnTo>
                    <a:pt x="896" y="1179"/>
                  </a:lnTo>
                  <a:lnTo>
                    <a:pt x="897" y="1179"/>
                  </a:lnTo>
                  <a:lnTo>
                    <a:pt x="901" y="1179"/>
                  </a:lnTo>
                  <a:lnTo>
                    <a:pt x="912" y="1179"/>
                  </a:lnTo>
                  <a:lnTo>
                    <a:pt x="916" y="1179"/>
                  </a:lnTo>
                  <a:lnTo>
                    <a:pt x="918" y="1178"/>
                  </a:lnTo>
                  <a:lnTo>
                    <a:pt x="920" y="1177"/>
                  </a:lnTo>
                  <a:lnTo>
                    <a:pt x="922" y="1176"/>
                  </a:lnTo>
                  <a:lnTo>
                    <a:pt x="930" y="1175"/>
                  </a:lnTo>
                  <a:lnTo>
                    <a:pt x="938" y="1173"/>
                  </a:lnTo>
                  <a:lnTo>
                    <a:pt x="944" y="1169"/>
                  </a:lnTo>
                  <a:lnTo>
                    <a:pt x="950" y="1167"/>
                  </a:lnTo>
                  <a:lnTo>
                    <a:pt x="955" y="1163"/>
                  </a:lnTo>
                  <a:lnTo>
                    <a:pt x="961" y="1157"/>
                  </a:lnTo>
                  <a:lnTo>
                    <a:pt x="965" y="1151"/>
                  </a:lnTo>
                  <a:lnTo>
                    <a:pt x="968" y="1140"/>
                  </a:lnTo>
                  <a:lnTo>
                    <a:pt x="972" y="1132"/>
                  </a:lnTo>
                  <a:lnTo>
                    <a:pt x="974" y="1123"/>
                  </a:lnTo>
                  <a:lnTo>
                    <a:pt x="975" y="1118"/>
                  </a:lnTo>
                  <a:lnTo>
                    <a:pt x="977" y="1111"/>
                  </a:lnTo>
                  <a:lnTo>
                    <a:pt x="977" y="1109"/>
                  </a:lnTo>
                  <a:lnTo>
                    <a:pt x="978" y="1106"/>
                  </a:lnTo>
                  <a:lnTo>
                    <a:pt x="981" y="1100"/>
                  </a:lnTo>
                  <a:lnTo>
                    <a:pt x="982" y="1095"/>
                  </a:lnTo>
                  <a:lnTo>
                    <a:pt x="984" y="1088"/>
                  </a:lnTo>
                  <a:lnTo>
                    <a:pt x="986" y="1082"/>
                  </a:lnTo>
                  <a:lnTo>
                    <a:pt x="988" y="1079"/>
                  </a:lnTo>
                  <a:lnTo>
                    <a:pt x="992" y="1077"/>
                  </a:lnTo>
                  <a:lnTo>
                    <a:pt x="996" y="1077"/>
                  </a:lnTo>
                  <a:lnTo>
                    <a:pt x="999" y="1077"/>
                  </a:lnTo>
                  <a:lnTo>
                    <a:pt x="1003" y="1078"/>
                  </a:lnTo>
                  <a:lnTo>
                    <a:pt x="1004" y="1080"/>
                  </a:lnTo>
                  <a:lnTo>
                    <a:pt x="1009" y="1089"/>
                  </a:lnTo>
                  <a:lnTo>
                    <a:pt x="1011" y="1095"/>
                  </a:lnTo>
                  <a:lnTo>
                    <a:pt x="1012" y="1098"/>
                  </a:lnTo>
                  <a:lnTo>
                    <a:pt x="1012" y="1101"/>
                  </a:lnTo>
                  <a:lnTo>
                    <a:pt x="1011" y="1112"/>
                  </a:lnTo>
                  <a:lnTo>
                    <a:pt x="1007" y="1129"/>
                  </a:lnTo>
                  <a:lnTo>
                    <a:pt x="1008" y="1130"/>
                  </a:lnTo>
                  <a:lnTo>
                    <a:pt x="1010" y="1130"/>
                  </a:lnTo>
                  <a:lnTo>
                    <a:pt x="1014" y="1130"/>
                  </a:lnTo>
                  <a:lnTo>
                    <a:pt x="1017" y="1129"/>
                  </a:lnTo>
                  <a:lnTo>
                    <a:pt x="1021" y="1125"/>
                  </a:lnTo>
                  <a:lnTo>
                    <a:pt x="1022" y="1125"/>
                  </a:lnTo>
                  <a:lnTo>
                    <a:pt x="1025" y="1123"/>
                  </a:lnTo>
                  <a:lnTo>
                    <a:pt x="1030" y="1119"/>
                  </a:lnTo>
                  <a:lnTo>
                    <a:pt x="1034" y="1114"/>
                  </a:lnTo>
                  <a:lnTo>
                    <a:pt x="1038" y="1111"/>
                  </a:lnTo>
                  <a:lnTo>
                    <a:pt x="1043" y="1109"/>
                  </a:lnTo>
                  <a:lnTo>
                    <a:pt x="1051" y="1110"/>
                  </a:lnTo>
                  <a:lnTo>
                    <a:pt x="1055" y="1113"/>
                  </a:lnTo>
                  <a:lnTo>
                    <a:pt x="1057" y="1117"/>
                  </a:lnTo>
                  <a:lnTo>
                    <a:pt x="1057" y="1120"/>
                  </a:lnTo>
                  <a:lnTo>
                    <a:pt x="1055" y="1124"/>
                  </a:lnTo>
                  <a:lnTo>
                    <a:pt x="1051" y="1130"/>
                  </a:lnTo>
                  <a:lnTo>
                    <a:pt x="1047" y="1133"/>
                  </a:lnTo>
                  <a:lnTo>
                    <a:pt x="1043" y="1135"/>
                  </a:lnTo>
                  <a:lnTo>
                    <a:pt x="1040" y="1136"/>
                  </a:lnTo>
                  <a:lnTo>
                    <a:pt x="1023" y="1144"/>
                  </a:lnTo>
                  <a:lnTo>
                    <a:pt x="1010" y="1150"/>
                  </a:lnTo>
                  <a:lnTo>
                    <a:pt x="1001" y="1154"/>
                  </a:lnTo>
                  <a:lnTo>
                    <a:pt x="994" y="1158"/>
                  </a:lnTo>
                  <a:lnTo>
                    <a:pt x="988" y="1163"/>
                  </a:lnTo>
                  <a:lnTo>
                    <a:pt x="984" y="1168"/>
                  </a:lnTo>
                  <a:lnTo>
                    <a:pt x="978" y="1174"/>
                  </a:lnTo>
                  <a:lnTo>
                    <a:pt x="972" y="1183"/>
                  </a:lnTo>
                  <a:lnTo>
                    <a:pt x="965" y="1188"/>
                  </a:lnTo>
                  <a:lnTo>
                    <a:pt x="961" y="1192"/>
                  </a:lnTo>
                  <a:lnTo>
                    <a:pt x="960" y="1196"/>
                  </a:lnTo>
                  <a:lnTo>
                    <a:pt x="962" y="1199"/>
                  </a:lnTo>
                  <a:lnTo>
                    <a:pt x="964" y="1201"/>
                  </a:lnTo>
                  <a:lnTo>
                    <a:pt x="967" y="1202"/>
                  </a:lnTo>
                  <a:lnTo>
                    <a:pt x="972" y="1201"/>
                  </a:lnTo>
                  <a:lnTo>
                    <a:pt x="978" y="1197"/>
                  </a:lnTo>
                  <a:lnTo>
                    <a:pt x="986" y="1192"/>
                  </a:lnTo>
                  <a:lnTo>
                    <a:pt x="992" y="1188"/>
                  </a:lnTo>
                  <a:lnTo>
                    <a:pt x="1000" y="1183"/>
                  </a:lnTo>
                  <a:lnTo>
                    <a:pt x="1014" y="1177"/>
                  </a:lnTo>
                  <a:lnTo>
                    <a:pt x="1018" y="1175"/>
                  </a:lnTo>
                  <a:lnTo>
                    <a:pt x="1023" y="1172"/>
                  </a:lnTo>
                  <a:lnTo>
                    <a:pt x="1029" y="1167"/>
                  </a:lnTo>
                  <a:lnTo>
                    <a:pt x="1034" y="1162"/>
                  </a:lnTo>
                  <a:lnTo>
                    <a:pt x="1038" y="1161"/>
                  </a:lnTo>
                  <a:lnTo>
                    <a:pt x="1040" y="1159"/>
                  </a:lnTo>
                  <a:lnTo>
                    <a:pt x="1044" y="1159"/>
                  </a:lnTo>
                  <a:lnTo>
                    <a:pt x="1051" y="1161"/>
                  </a:lnTo>
                  <a:lnTo>
                    <a:pt x="1054" y="1161"/>
                  </a:lnTo>
                  <a:lnTo>
                    <a:pt x="1056" y="1162"/>
                  </a:lnTo>
                  <a:lnTo>
                    <a:pt x="1059" y="1163"/>
                  </a:lnTo>
                  <a:lnTo>
                    <a:pt x="1060" y="1165"/>
                  </a:lnTo>
                  <a:lnTo>
                    <a:pt x="1061" y="1170"/>
                  </a:lnTo>
                  <a:lnTo>
                    <a:pt x="1060" y="1179"/>
                  </a:lnTo>
                  <a:lnTo>
                    <a:pt x="1059" y="1185"/>
                  </a:lnTo>
                  <a:lnTo>
                    <a:pt x="1059" y="1191"/>
                  </a:lnTo>
                  <a:lnTo>
                    <a:pt x="1056" y="1200"/>
                  </a:lnTo>
                  <a:lnTo>
                    <a:pt x="1053" y="1208"/>
                  </a:lnTo>
                  <a:lnTo>
                    <a:pt x="1048" y="1218"/>
                  </a:lnTo>
                  <a:lnTo>
                    <a:pt x="1043" y="1229"/>
                  </a:lnTo>
                  <a:lnTo>
                    <a:pt x="1039" y="1241"/>
                  </a:lnTo>
                  <a:lnTo>
                    <a:pt x="1036" y="1254"/>
                  </a:lnTo>
                  <a:lnTo>
                    <a:pt x="1033" y="1266"/>
                  </a:lnTo>
                  <a:lnTo>
                    <a:pt x="1031" y="1278"/>
                  </a:lnTo>
                  <a:lnTo>
                    <a:pt x="1028" y="1302"/>
                  </a:lnTo>
                  <a:lnTo>
                    <a:pt x="1025" y="1322"/>
                  </a:lnTo>
                  <a:lnTo>
                    <a:pt x="1022" y="1325"/>
                  </a:lnTo>
                  <a:lnTo>
                    <a:pt x="1019" y="1328"/>
                  </a:lnTo>
                  <a:lnTo>
                    <a:pt x="1012" y="1326"/>
                  </a:lnTo>
                  <a:lnTo>
                    <a:pt x="1008" y="1324"/>
                  </a:lnTo>
                  <a:lnTo>
                    <a:pt x="1004" y="1321"/>
                  </a:lnTo>
                  <a:lnTo>
                    <a:pt x="999" y="1317"/>
                  </a:lnTo>
                  <a:lnTo>
                    <a:pt x="996" y="1311"/>
                  </a:lnTo>
                  <a:lnTo>
                    <a:pt x="990" y="1303"/>
                  </a:lnTo>
                  <a:lnTo>
                    <a:pt x="988" y="1301"/>
                  </a:lnTo>
                  <a:lnTo>
                    <a:pt x="985" y="1299"/>
                  </a:lnTo>
                  <a:lnTo>
                    <a:pt x="982" y="1297"/>
                  </a:lnTo>
                  <a:lnTo>
                    <a:pt x="978" y="1295"/>
                  </a:lnTo>
                  <a:lnTo>
                    <a:pt x="976" y="1294"/>
                  </a:lnTo>
                  <a:lnTo>
                    <a:pt x="974" y="1295"/>
                  </a:lnTo>
                  <a:lnTo>
                    <a:pt x="972" y="1295"/>
                  </a:lnTo>
                  <a:lnTo>
                    <a:pt x="970" y="1297"/>
                  </a:lnTo>
                  <a:lnTo>
                    <a:pt x="966" y="1299"/>
                  </a:lnTo>
                  <a:lnTo>
                    <a:pt x="965" y="1302"/>
                  </a:lnTo>
                  <a:lnTo>
                    <a:pt x="964" y="1308"/>
                  </a:lnTo>
                  <a:lnTo>
                    <a:pt x="961" y="1322"/>
                  </a:lnTo>
                  <a:lnTo>
                    <a:pt x="959" y="1325"/>
                  </a:lnTo>
                  <a:lnTo>
                    <a:pt x="956" y="1328"/>
                  </a:lnTo>
                  <a:lnTo>
                    <a:pt x="954" y="1331"/>
                  </a:lnTo>
                  <a:lnTo>
                    <a:pt x="953" y="1332"/>
                  </a:lnTo>
                  <a:lnTo>
                    <a:pt x="949" y="1332"/>
                  </a:lnTo>
                  <a:lnTo>
                    <a:pt x="944" y="1332"/>
                  </a:lnTo>
                  <a:lnTo>
                    <a:pt x="942" y="1332"/>
                  </a:lnTo>
                  <a:lnTo>
                    <a:pt x="940" y="1330"/>
                  </a:lnTo>
                  <a:lnTo>
                    <a:pt x="940" y="1325"/>
                  </a:lnTo>
                  <a:lnTo>
                    <a:pt x="941" y="1320"/>
                  </a:lnTo>
                  <a:lnTo>
                    <a:pt x="941" y="1314"/>
                  </a:lnTo>
                  <a:lnTo>
                    <a:pt x="940" y="1310"/>
                  </a:lnTo>
                  <a:lnTo>
                    <a:pt x="932" y="1307"/>
                  </a:lnTo>
                  <a:lnTo>
                    <a:pt x="927" y="1307"/>
                  </a:lnTo>
                  <a:lnTo>
                    <a:pt x="926" y="1305"/>
                  </a:lnTo>
                  <a:lnTo>
                    <a:pt x="925" y="1302"/>
                  </a:lnTo>
                  <a:lnTo>
                    <a:pt x="926" y="1299"/>
                  </a:lnTo>
                  <a:lnTo>
                    <a:pt x="927" y="1296"/>
                  </a:lnTo>
                  <a:lnTo>
                    <a:pt x="931" y="1294"/>
                  </a:lnTo>
                  <a:lnTo>
                    <a:pt x="934" y="1294"/>
                  </a:lnTo>
                  <a:lnTo>
                    <a:pt x="937" y="1291"/>
                  </a:lnTo>
                  <a:lnTo>
                    <a:pt x="938" y="1289"/>
                  </a:lnTo>
                  <a:lnTo>
                    <a:pt x="938" y="1287"/>
                  </a:lnTo>
                  <a:lnTo>
                    <a:pt x="937" y="1286"/>
                  </a:lnTo>
                  <a:lnTo>
                    <a:pt x="934" y="1285"/>
                  </a:lnTo>
                  <a:lnTo>
                    <a:pt x="933" y="1284"/>
                  </a:lnTo>
                  <a:lnTo>
                    <a:pt x="931" y="1280"/>
                  </a:lnTo>
                  <a:lnTo>
                    <a:pt x="930" y="1276"/>
                  </a:lnTo>
                  <a:lnTo>
                    <a:pt x="931" y="1273"/>
                  </a:lnTo>
                  <a:lnTo>
                    <a:pt x="932" y="1270"/>
                  </a:lnTo>
                  <a:lnTo>
                    <a:pt x="940" y="1267"/>
                  </a:lnTo>
                  <a:lnTo>
                    <a:pt x="951" y="1264"/>
                  </a:lnTo>
                  <a:lnTo>
                    <a:pt x="968" y="1261"/>
                  </a:lnTo>
                  <a:lnTo>
                    <a:pt x="976" y="1259"/>
                  </a:lnTo>
                  <a:lnTo>
                    <a:pt x="978" y="1261"/>
                  </a:lnTo>
                  <a:lnTo>
                    <a:pt x="979" y="1263"/>
                  </a:lnTo>
                  <a:lnTo>
                    <a:pt x="981" y="1265"/>
                  </a:lnTo>
                  <a:lnTo>
                    <a:pt x="978" y="1267"/>
                  </a:lnTo>
                  <a:lnTo>
                    <a:pt x="977" y="1268"/>
                  </a:lnTo>
                  <a:lnTo>
                    <a:pt x="975" y="1269"/>
                  </a:lnTo>
                  <a:lnTo>
                    <a:pt x="975" y="1272"/>
                  </a:lnTo>
                  <a:lnTo>
                    <a:pt x="974" y="1275"/>
                  </a:lnTo>
                  <a:lnTo>
                    <a:pt x="975" y="1277"/>
                  </a:lnTo>
                  <a:lnTo>
                    <a:pt x="976" y="1279"/>
                  </a:lnTo>
                  <a:lnTo>
                    <a:pt x="977" y="1281"/>
                  </a:lnTo>
                  <a:lnTo>
                    <a:pt x="979" y="1284"/>
                  </a:lnTo>
                  <a:lnTo>
                    <a:pt x="984" y="1287"/>
                  </a:lnTo>
                  <a:lnTo>
                    <a:pt x="988" y="1289"/>
                  </a:lnTo>
                  <a:lnTo>
                    <a:pt x="990" y="1291"/>
                  </a:lnTo>
                  <a:lnTo>
                    <a:pt x="994" y="1291"/>
                  </a:lnTo>
                  <a:lnTo>
                    <a:pt x="996" y="1291"/>
                  </a:lnTo>
                  <a:lnTo>
                    <a:pt x="998" y="1290"/>
                  </a:lnTo>
                  <a:lnTo>
                    <a:pt x="1003" y="1288"/>
                  </a:lnTo>
                  <a:lnTo>
                    <a:pt x="1007" y="1285"/>
                  </a:lnTo>
                  <a:lnTo>
                    <a:pt x="1011" y="1279"/>
                  </a:lnTo>
                  <a:lnTo>
                    <a:pt x="1014" y="1274"/>
                  </a:lnTo>
                  <a:close/>
                  <a:moveTo>
                    <a:pt x="1555" y="1192"/>
                  </a:moveTo>
                  <a:lnTo>
                    <a:pt x="1555" y="1200"/>
                  </a:lnTo>
                  <a:lnTo>
                    <a:pt x="1554" y="1207"/>
                  </a:lnTo>
                  <a:lnTo>
                    <a:pt x="1555" y="1207"/>
                  </a:lnTo>
                  <a:lnTo>
                    <a:pt x="1555" y="1207"/>
                  </a:lnTo>
                  <a:lnTo>
                    <a:pt x="1563" y="1196"/>
                  </a:lnTo>
                  <a:lnTo>
                    <a:pt x="1571" y="1186"/>
                  </a:lnTo>
                  <a:lnTo>
                    <a:pt x="1578" y="1176"/>
                  </a:lnTo>
                  <a:lnTo>
                    <a:pt x="1588" y="1166"/>
                  </a:lnTo>
                  <a:lnTo>
                    <a:pt x="1598" y="1156"/>
                  </a:lnTo>
                  <a:lnTo>
                    <a:pt x="1608" y="1150"/>
                  </a:lnTo>
                  <a:lnTo>
                    <a:pt x="1617" y="1146"/>
                  </a:lnTo>
                  <a:lnTo>
                    <a:pt x="1628" y="1144"/>
                  </a:lnTo>
                  <a:lnTo>
                    <a:pt x="1633" y="1144"/>
                  </a:lnTo>
                  <a:lnTo>
                    <a:pt x="1639" y="1144"/>
                  </a:lnTo>
                  <a:lnTo>
                    <a:pt x="1644" y="1146"/>
                  </a:lnTo>
                  <a:lnTo>
                    <a:pt x="1648" y="1148"/>
                  </a:lnTo>
                  <a:lnTo>
                    <a:pt x="1649" y="1151"/>
                  </a:lnTo>
                  <a:lnTo>
                    <a:pt x="1649" y="1154"/>
                  </a:lnTo>
                  <a:lnTo>
                    <a:pt x="1649" y="1156"/>
                  </a:lnTo>
                  <a:lnTo>
                    <a:pt x="1649" y="1158"/>
                  </a:lnTo>
                  <a:lnTo>
                    <a:pt x="1646" y="1165"/>
                  </a:lnTo>
                  <a:lnTo>
                    <a:pt x="1642" y="1172"/>
                  </a:lnTo>
                  <a:lnTo>
                    <a:pt x="1638" y="1180"/>
                  </a:lnTo>
                  <a:lnTo>
                    <a:pt x="1633" y="1189"/>
                  </a:lnTo>
                  <a:lnTo>
                    <a:pt x="1630" y="1200"/>
                  </a:lnTo>
                  <a:lnTo>
                    <a:pt x="1628" y="1212"/>
                  </a:lnTo>
                  <a:lnTo>
                    <a:pt x="1628" y="1219"/>
                  </a:lnTo>
                  <a:lnTo>
                    <a:pt x="1628" y="1225"/>
                  </a:lnTo>
                  <a:lnTo>
                    <a:pt x="1626" y="1235"/>
                  </a:lnTo>
                  <a:lnTo>
                    <a:pt x="1624" y="1246"/>
                  </a:lnTo>
                  <a:lnTo>
                    <a:pt x="1622" y="1256"/>
                  </a:lnTo>
                  <a:lnTo>
                    <a:pt x="1620" y="1266"/>
                  </a:lnTo>
                  <a:lnTo>
                    <a:pt x="1619" y="1277"/>
                  </a:lnTo>
                  <a:lnTo>
                    <a:pt x="1618" y="1288"/>
                  </a:lnTo>
                  <a:lnTo>
                    <a:pt x="1617" y="1294"/>
                  </a:lnTo>
                  <a:lnTo>
                    <a:pt x="1615" y="1297"/>
                  </a:lnTo>
                  <a:lnTo>
                    <a:pt x="1611" y="1300"/>
                  </a:lnTo>
                  <a:lnTo>
                    <a:pt x="1606" y="1301"/>
                  </a:lnTo>
                  <a:lnTo>
                    <a:pt x="1603" y="1299"/>
                  </a:lnTo>
                  <a:lnTo>
                    <a:pt x="1600" y="1296"/>
                  </a:lnTo>
                  <a:lnTo>
                    <a:pt x="1598" y="1292"/>
                  </a:lnTo>
                  <a:lnTo>
                    <a:pt x="1596" y="1288"/>
                  </a:lnTo>
                  <a:lnTo>
                    <a:pt x="1594" y="1286"/>
                  </a:lnTo>
                  <a:lnTo>
                    <a:pt x="1591" y="1284"/>
                  </a:lnTo>
                  <a:lnTo>
                    <a:pt x="1588" y="1287"/>
                  </a:lnTo>
                  <a:lnTo>
                    <a:pt x="1585" y="1289"/>
                  </a:lnTo>
                  <a:lnTo>
                    <a:pt x="1581" y="1291"/>
                  </a:lnTo>
                  <a:lnTo>
                    <a:pt x="1575" y="1291"/>
                  </a:lnTo>
                  <a:lnTo>
                    <a:pt x="1574" y="1289"/>
                  </a:lnTo>
                  <a:lnTo>
                    <a:pt x="1574" y="1285"/>
                  </a:lnTo>
                  <a:lnTo>
                    <a:pt x="1575" y="1283"/>
                  </a:lnTo>
                  <a:lnTo>
                    <a:pt x="1576" y="1279"/>
                  </a:lnTo>
                  <a:lnTo>
                    <a:pt x="1577" y="1275"/>
                  </a:lnTo>
                  <a:lnTo>
                    <a:pt x="1577" y="1269"/>
                  </a:lnTo>
                  <a:lnTo>
                    <a:pt x="1576" y="1259"/>
                  </a:lnTo>
                  <a:lnTo>
                    <a:pt x="1576" y="1251"/>
                  </a:lnTo>
                  <a:lnTo>
                    <a:pt x="1575" y="1251"/>
                  </a:lnTo>
                  <a:lnTo>
                    <a:pt x="1574" y="1251"/>
                  </a:lnTo>
                  <a:lnTo>
                    <a:pt x="1572" y="1252"/>
                  </a:lnTo>
                  <a:lnTo>
                    <a:pt x="1569" y="1252"/>
                  </a:lnTo>
                  <a:lnTo>
                    <a:pt x="1565" y="1251"/>
                  </a:lnTo>
                  <a:lnTo>
                    <a:pt x="1563" y="1250"/>
                  </a:lnTo>
                  <a:lnTo>
                    <a:pt x="1562" y="1247"/>
                  </a:lnTo>
                  <a:lnTo>
                    <a:pt x="1562" y="1244"/>
                  </a:lnTo>
                  <a:lnTo>
                    <a:pt x="1565" y="1239"/>
                  </a:lnTo>
                  <a:lnTo>
                    <a:pt x="1570" y="1228"/>
                  </a:lnTo>
                  <a:lnTo>
                    <a:pt x="1574" y="1218"/>
                  </a:lnTo>
                  <a:lnTo>
                    <a:pt x="1576" y="1210"/>
                  </a:lnTo>
                  <a:lnTo>
                    <a:pt x="1574" y="1208"/>
                  </a:lnTo>
                  <a:lnTo>
                    <a:pt x="1573" y="1207"/>
                  </a:lnTo>
                  <a:lnTo>
                    <a:pt x="1574" y="1206"/>
                  </a:lnTo>
                  <a:lnTo>
                    <a:pt x="1576" y="1204"/>
                  </a:lnTo>
                  <a:lnTo>
                    <a:pt x="1580" y="1203"/>
                  </a:lnTo>
                  <a:lnTo>
                    <a:pt x="1582" y="1200"/>
                  </a:lnTo>
                  <a:lnTo>
                    <a:pt x="1583" y="1197"/>
                  </a:lnTo>
                  <a:lnTo>
                    <a:pt x="1583" y="1190"/>
                  </a:lnTo>
                  <a:lnTo>
                    <a:pt x="1583" y="1190"/>
                  </a:lnTo>
                  <a:lnTo>
                    <a:pt x="1582" y="1190"/>
                  </a:lnTo>
                  <a:lnTo>
                    <a:pt x="1575" y="1201"/>
                  </a:lnTo>
                  <a:lnTo>
                    <a:pt x="1567" y="1213"/>
                  </a:lnTo>
                  <a:lnTo>
                    <a:pt x="1561" y="1225"/>
                  </a:lnTo>
                  <a:lnTo>
                    <a:pt x="1557" y="1239"/>
                  </a:lnTo>
                  <a:lnTo>
                    <a:pt x="1555" y="1244"/>
                  </a:lnTo>
                  <a:lnTo>
                    <a:pt x="1557" y="1248"/>
                  </a:lnTo>
                  <a:lnTo>
                    <a:pt x="1558" y="1253"/>
                  </a:lnTo>
                  <a:lnTo>
                    <a:pt x="1559" y="1256"/>
                  </a:lnTo>
                  <a:lnTo>
                    <a:pt x="1559" y="1261"/>
                  </a:lnTo>
                  <a:lnTo>
                    <a:pt x="1559" y="1265"/>
                  </a:lnTo>
                  <a:lnTo>
                    <a:pt x="1558" y="1269"/>
                  </a:lnTo>
                  <a:lnTo>
                    <a:pt x="1555" y="1274"/>
                  </a:lnTo>
                  <a:lnTo>
                    <a:pt x="1550" y="1276"/>
                  </a:lnTo>
                  <a:lnTo>
                    <a:pt x="1543" y="1276"/>
                  </a:lnTo>
                  <a:lnTo>
                    <a:pt x="1538" y="1269"/>
                  </a:lnTo>
                  <a:lnTo>
                    <a:pt x="1533" y="1261"/>
                  </a:lnTo>
                  <a:lnTo>
                    <a:pt x="1532" y="1255"/>
                  </a:lnTo>
                  <a:lnTo>
                    <a:pt x="1533" y="1250"/>
                  </a:lnTo>
                  <a:lnTo>
                    <a:pt x="1533" y="1243"/>
                  </a:lnTo>
                  <a:lnTo>
                    <a:pt x="1536" y="1236"/>
                  </a:lnTo>
                  <a:lnTo>
                    <a:pt x="1539" y="1225"/>
                  </a:lnTo>
                  <a:lnTo>
                    <a:pt x="1542" y="1215"/>
                  </a:lnTo>
                  <a:lnTo>
                    <a:pt x="1543" y="1209"/>
                  </a:lnTo>
                  <a:lnTo>
                    <a:pt x="1546" y="1201"/>
                  </a:lnTo>
                  <a:lnTo>
                    <a:pt x="1548" y="1198"/>
                  </a:lnTo>
                  <a:lnTo>
                    <a:pt x="1549" y="1196"/>
                  </a:lnTo>
                  <a:lnTo>
                    <a:pt x="1552" y="1193"/>
                  </a:lnTo>
                  <a:lnTo>
                    <a:pt x="1555" y="1192"/>
                  </a:lnTo>
                  <a:close/>
                  <a:moveTo>
                    <a:pt x="1620" y="1157"/>
                  </a:moveTo>
                  <a:lnTo>
                    <a:pt x="1615" y="1161"/>
                  </a:lnTo>
                  <a:lnTo>
                    <a:pt x="1610" y="1163"/>
                  </a:lnTo>
                  <a:lnTo>
                    <a:pt x="1599" y="1172"/>
                  </a:lnTo>
                  <a:lnTo>
                    <a:pt x="1589" y="1180"/>
                  </a:lnTo>
                  <a:lnTo>
                    <a:pt x="1589" y="1181"/>
                  </a:lnTo>
                  <a:lnTo>
                    <a:pt x="1589" y="1183"/>
                  </a:lnTo>
                  <a:lnTo>
                    <a:pt x="1592" y="1185"/>
                  </a:lnTo>
                  <a:lnTo>
                    <a:pt x="1593" y="1187"/>
                  </a:lnTo>
                  <a:lnTo>
                    <a:pt x="1594" y="1190"/>
                  </a:lnTo>
                  <a:lnTo>
                    <a:pt x="1595" y="1195"/>
                  </a:lnTo>
                  <a:lnTo>
                    <a:pt x="1595" y="1202"/>
                  </a:lnTo>
                  <a:lnTo>
                    <a:pt x="1596" y="1210"/>
                  </a:lnTo>
                  <a:lnTo>
                    <a:pt x="1603" y="1211"/>
                  </a:lnTo>
                  <a:lnTo>
                    <a:pt x="1606" y="1214"/>
                  </a:lnTo>
                  <a:lnTo>
                    <a:pt x="1609" y="1218"/>
                  </a:lnTo>
                  <a:lnTo>
                    <a:pt x="1611" y="1222"/>
                  </a:lnTo>
                  <a:lnTo>
                    <a:pt x="1614" y="1211"/>
                  </a:lnTo>
                  <a:lnTo>
                    <a:pt x="1616" y="1200"/>
                  </a:lnTo>
                  <a:lnTo>
                    <a:pt x="1619" y="1189"/>
                  </a:lnTo>
                  <a:lnTo>
                    <a:pt x="1622" y="1179"/>
                  </a:lnTo>
                  <a:lnTo>
                    <a:pt x="1622" y="1174"/>
                  </a:lnTo>
                  <a:lnTo>
                    <a:pt x="1624" y="1167"/>
                  </a:lnTo>
                  <a:lnTo>
                    <a:pt x="1624" y="1162"/>
                  </a:lnTo>
                  <a:lnTo>
                    <a:pt x="1622" y="1157"/>
                  </a:lnTo>
                  <a:lnTo>
                    <a:pt x="1621" y="1157"/>
                  </a:lnTo>
                  <a:lnTo>
                    <a:pt x="1620" y="1157"/>
                  </a:lnTo>
                  <a:close/>
                  <a:moveTo>
                    <a:pt x="1609" y="1228"/>
                  </a:moveTo>
                  <a:lnTo>
                    <a:pt x="1603" y="1236"/>
                  </a:lnTo>
                  <a:lnTo>
                    <a:pt x="1595" y="1243"/>
                  </a:lnTo>
                  <a:lnTo>
                    <a:pt x="1594" y="1252"/>
                  </a:lnTo>
                  <a:lnTo>
                    <a:pt x="1593" y="1261"/>
                  </a:lnTo>
                  <a:lnTo>
                    <a:pt x="1593" y="1269"/>
                  </a:lnTo>
                  <a:lnTo>
                    <a:pt x="1593" y="1277"/>
                  </a:lnTo>
                  <a:lnTo>
                    <a:pt x="1598" y="1280"/>
                  </a:lnTo>
                  <a:lnTo>
                    <a:pt x="1604" y="1280"/>
                  </a:lnTo>
                  <a:lnTo>
                    <a:pt x="1605" y="1275"/>
                  </a:lnTo>
                  <a:lnTo>
                    <a:pt x="1606" y="1268"/>
                  </a:lnTo>
                  <a:lnTo>
                    <a:pt x="1607" y="1259"/>
                  </a:lnTo>
                  <a:lnTo>
                    <a:pt x="1608" y="1246"/>
                  </a:lnTo>
                  <a:lnTo>
                    <a:pt x="1609" y="1234"/>
                  </a:lnTo>
                  <a:lnTo>
                    <a:pt x="1609" y="1228"/>
                  </a:lnTo>
                  <a:close/>
                  <a:moveTo>
                    <a:pt x="1469" y="1285"/>
                  </a:moveTo>
                  <a:lnTo>
                    <a:pt x="1477" y="1287"/>
                  </a:lnTo>
                  <a:lnTo>
                    <a:pt x="1487" y="1289"/>
                  </a:lnTo>
                  <a:lnTo>
                    <a:pt x="1496" y="1292"/>
                  </a:lnTo>
                  <a:lnTo>
                    <a:pt x="1505" y="1296"/>
                  </a:lnTo>
                  <a:lnTo>
                    <a:pt x="1514" y="1297"/>
                  </a:lnTo>
                  <a:lnTo>
                    <a:pt x="1521" y="1299"/>
                  </a:lnTo>
                  <a:lnTo>
                    <a:pt x="1530" y="1300"/>
                  </a:lnTo>
                  <a:lnTo>
                    <a:pt x="1538" y="1302"/>
                  </a:lnTo>
                  <a:lnTo>
                    <a:pt x="1557" y="1309"/>
                  </a:lnTo>
                  <a:lnTo>
                    <a:pt x="1576" y="1316"/>
                  </a:lnTo>
                  <a:lnTo>
                    <a:pt x="1595" y="1321"/>
                  </a:lnTo>
                  <a:lnTo>
                    <a:pt x="1615" y="1326"/>
                  </a:lnTo>
                  <a:lnTo>
                    <a:pt x="1620" y="1328"/>
                  </a:lnTo>
                  <a:lnTo>
                    <a:pt x="1627" y="1328"/>
                  </a:lnTo>
                  <a:lnTo>
                    <a:pt x="1633" y="1326"/>
                  </a:lnTo>
                  <a:lnTo>
                    <a:pt x="1641" y="1326"/>
                  </a:lnTo>
                  <a:lnTo>
                    <a:pt x="1654" y="1324"/>
                  </a:lnTo>
                  <a:lnTo>
                    <a:pt x="1668" y="1323"/>
                  </a:lnTo>
                  <a:lnTo>
                    <a:pt x="1668" y="1325"/>
                  </a:lnTo>
                  <a:lnTo>
                    <a:pt x="1669" y="1328"/>
                  </a:lnTo>
                  <a:lnTo>
                    <a:pt x="1668" y="1329"/>
                  </a:lnTo>
                  <a:lnTo>
                    <a:pt x="1668" y="1330"/>
                  </a:lnTo>
                  <a:lnTo>
                    <a:pt x="1661" y="1334"/>
                  </a:lnTo>
                  <a:lnTo>
                    <a:pt x="1654" y="1339"/>
                  </a:lnTo>
                  <a:lnTo>
                    <a:pt x="1644" y="1342"/>
                  </a:lnTo>
                  <a:lnTo>
                    <a:pt x="1637" y="1344"/>
                  </a:lnTo>
                  <a:lnTo>
                    <a:pt x="1627" y="1352"/>
                  </a:lnTo>
                  <a:lnTo>
                    <a:pt x="1618" y="1361"/>
                  </a:lnTo>
                  <a:lnTo>
                    <a:pt x="1609" y="1361"/>
                  </a:lnTo>
                  <a:lnTo>
                    <a:pt x="1602" y="1358"/>
                  </a:lnTo>
                  <a:lnTo>
                    <a:pt x="1595" y="1356"/>
                  </a:lnTo>
                  <a:lnTo>
                    <a:pt x="1589" y="1353"/>
                  </a:lnTo>
                  <a:lnTo>
                    <a:pt x="1578" y="1345"/>
                  </a:lnTo>
                  <a:lnTo>
                    <a:pt x="1569" y="1339"/>
                  </a:lnTo>
                  <a:lnTo>
                    <a:pt x="1554" y="1330"/>
                  </a:lnTo>
                  <a:lnTo>
                    <a:pt x="1540" y="1323"/>
                  </a:lnTo>
                  <a:lnTo>
                    <a:pt x="1525" y="1317"/>
                  </a:lnTo>
                  <a:lnTo>
                    <a:pt x="1510" y="1310"/>
                  </a:lnTo>
                  <a:lnTo>
                    <a:pt x="1498" y="1306"/>
                  </a:lnTo>
                  <a:lnTo>
                    <a:pt x="1485" y="1301"/>
                  </a:lnTo>
                  <a:lnTo>
                    <a:pt x="1480" y="1298"/>
                  </a:lnTo>
                  <a:lnTo>
                    <a:pt x="1475" y="1295"/>
                  </a:lnTo>
                  <a:lnTo>
                    <a:pt x="1471" y="1290"/>
                  </a:lnTo>
                  <a:lnTo>
                    <a:pt x="1469" y="1285"/>
                  </a:lnTo>
                  <a:close/>
                  <a:moveTo>
                    <a:pt x="1509" y="1265"/>
                  </a:moveTo>
                  <a:lnTo>
                    <a:pt x="1511" y="1265"/>
                  </a:lnTo>
                  <a:lnTo>
                    <a:pt x="1514" y="1265"/>
                  </a:lnTo>
                  <a:lnTo>
                    <a:pt x="1518" y="1270"/>
                  </a:lnTo>
                  <a:lnTo>
                    <a:pt x="1522" y="1275"/>
                  </a:lnTo>
                  <a:lnTo>
                    <a:pt x="1524" y="1277"/>
                  </a:lnTo>
                  <a:lnTo>
                    <a:pt x="1526" y="1280"/>
                  </a:lnTo>
                  <a:lnTo>
                    <a:pt x="1526" y="1285"/>
                  </a:lnTo>
                  <a:lnTo>
                    <a:pt x="1527" y="1290"/>
                  </a:lnTo>
                  <a:lnTo>
                    <a:pt x="1524" y="1291"/>
                  </a:lnTo>
                  <a:lnTo>
                    <a:pt x="1521" y="1294"/>
                  </a:lnTo>
                  <a:lnTo>
                    <a:pt x="1516" y="1294"/>
                  </a:lnTo>
                  <a:lnTo>
                    <a:pt x="1511" y="1292"/>
                  </a:lnTo>
                  <a:lnTo>
                    <a:pt x="1511" y="1290"/>
                  </a:lnTo>
                  <a:lnTo>
                    <a:pt x="1510" y="1286"/>
                  </a:lnTo>
                  <a:lnTo>
                    <a:pt x="1511" y="1284"/>
                  </a:lnTo>
                  <a:lnTo>
                    <a:pt x="1513" y="1281"/>
                  </a:lnTo>
                  <a:lnTo>
                    <a:pt x="1513" y="1278"/>
                  </a:lnTo>
                  <a:lnTo>
                    <a:pt x="1511" y="1276"/>
                  </a:lnTo>
                  <a:lnTo>
                    <a:pt x="1510" y="1270"/>
                  </a:lnTo>
                  <a:lnTo>
                    <a:pt x="1509" y="1265"/>
                  </a:lnTo>
                  <a:close/>
                  <a:moveTo>
                    <a:pt x="1493" y="1204"/>
                  </a:moveTo>
                  <a:lnTo>
                    <a:pt x="1498" y="1206"/>
                  </a:lnTo>
                  <a:lnTo>
                    <a:pt x="1505" y="1208"/>
                  </a:lnTo>
                  <a:lnTo>
                    <a:pt x="1509" y="1211"/>
                  </a:lnTo>
                  <a:lnTo>
                    <a:pt x="1514" y="1217"/>
                  </a:lnTo>
                  <a:lnTo>
                    <a:pt x="1518" y="1222"/>
                  </a:lnTo>
                  <a:lnTo>
                    <a:pt x="1520" y="1228"/>
                  </a:lnTo>
                  <a:lnTo>
                    <a:pt x="1522" y="1235"/>
                  </a:lnTo>
                  <a:lnTo>
                    <a:pt x="1522" y="1242"/>
                  </a:lnTo>
                  <a:lnTo>
                    <a:pt x="1520" y="1243"/>
                  </a:lnTo>
                  <a:lnTo>
                    <a:pt x="1517" y="1244"/>
                  </a:lnTo>
                  <a:lnTo>
                    <a:pt x="1514" y="1245"/>
                  </a:lnTo>
                  <a:lnTo>
                    <a:pt x="1509" y="1245"/>
                  </a:lnTo>
                  <a:lnTo>
                    <a:pt x="1505" y="1244"/>
                  </a:lnTo>
                  <a:lnTo>
                    <a:pt x="1500" y="1243"/>
                  </a:lnTo>
                  <a:lnTo>
                    <a:pt x="1500" y="1239"/>
                  </a:lnTo>
                  <a:lnTo>
                    <a:pt x="1500" y="1234"/>
                  </a:lnTo>
                  <a:lnTo>
                    <a:pt x="1497" y="1228"/>
                  </a:lnTo>
                  <a:lnTo>
                    <a:pt x="1495" y="1221"/>
                  </a:lnTo>
                  <a:lnTo>
                    <a:pt x="1494" y="1213"/>
                  </a:lnTo>
                  <a:lnTo>
                    <a:pt x="1493" y="1204"/>
                  </a:lnTo>
                  <a:close/>
                  <a:moveTo>
                    <a:pt x="1589" y="1148"/>
                  </a:moveTo>
                  <a:lnTo>
                    <a:pt x="1589" y="1147"/>
                  </a:lnTo>
                  <a:lnTo>
                    <a:pt x="1589" y="1146"/>
                  </a:lnTo>
                  <a:lnTo>
                    <a:pt x="1599" y="1136"/>
                  </a:lnTo>
                  <a:lnTo>
                    <a:pt x="1609" y="1126"/>
                  </a:lnTo>
                  <a:lnTo>
                    <a:pt x="1609" y="1125"/>
                  </a:lnTo>
                  <a:lnTo>
                    <a:pt x="1609" y="1125"/>
                  </a:lnTo>
                  <a:lnTo>
                    <a:pt x="1607" y="1124"/>
                  </a:lnTo>
                  <a:lnTo>
                    <a:pt x="1606" y="1122"/>
                  </a:lnTo>
                  <a:lnTo>
                    <a:pt x="1606" y="1121"/>
                  </a:lnTo>
                  <a:lnTo>
                    <a:pt x="1605" y="1119"/>
                  </a:lnTo>
                  <a:lnTo>
                    <a:pt x="1605" y="1113"/>
                  </a:lnTo>
                  <a:lnTo>
                    <a:pt x="1606" y="1109"/>
                  </a:lnTo>
                  <a:lnTo>
                    <a:pt x="1617" y="1096"/>
                  </a:lnTo>
                  <a:lnTo>
                    <a:pt x="1628" y="1080"/>
                  </a:lnTo>
                  <a:lnTo>
                    <a:pt x="1627" y="1080"/>
                  </a:lnTo>
                  <a:lnTo>
                    <a:pt x="1626" y="1080"/>
                  </a:lnTo>
                  <a:lnTo>
                    <a:pt x="1618" y="1087"/>
                  </a:lnTo>
                  <a:lnTo>
                    <a:pt x="1610" y="1092"/>
                  </a:lnTo>
                  <a:lnTo>
                    <a:pt x="1596" y="1104"/>
                  </a:lnTo>
                  <a:lnTo>
                    <a:pt x="1582" y="1118"/>
                  </a:lnTo>
                  <a:lnTo>
                    <a:pt x="1577" y="1122"/>
                  </a:lnTo>
                  <a:lnTo>
                    <a:pt x="1573" y="1126"/>
                  </a:lnTo>
                  <a:lnTo>
                    <a:pt x="1569" y="1131"/>
                  </a:lnTo>
                  <a:lnTo>
                    <a:pt x="1563" y="1134"/>
                  </a:lnTo>
                  <a:lnTo>
                    <a:pt x="1552" y="1136"/>
                  </a:lnTo>
                  <a:lnTo>
                    <a:pt x="1538" y="1139"/>
                  </a:lnTo>
                  <a:lnTo>
                    <a:pt x="1531" y="1139"/>
                  </a:lnTo>
                  <a:lnTo>
                    <a:pt x="1525" y="1137"/>
                  </a:lnTo>
                  <a:lnTo>
                    <a:pt x="1522" y="1137"/>
                  </a:lnTo>
                  <a:lnTo>
                    <a:pt x="1520" y="1136"/>
                  </a:lnTo>
                  <a:lnTo>
                    <a:pt x="1519" y="1134"/>
                  </a:lnTo>
                  <a:lnTo>
                    <a:pt x="1518" y="1132"/>
                  </a:lnTo>
                  <a:lnTo>
                    <a:pt x="1525" y="1130"/>
                  </a:lnTo>
                  <a:lnTo>
                    <a:pt x="1530" y="1128"/>
                  </a:lnTo>
                  <a:lnTo>
                    <a:pt x="1536" y="1124"/>
                  </a:lnTo>
                  <a:lnTo>
                    <a:pt x="1540" y="1120"/>
                  </a:lnTo>
                  <a:lnTo>
                    <a:pt x="1549" y="1112"/>
                  </a:lnTo>
                  <a:lnTo>
                    <a:pt x="1559" y="1104"/>
                  </a:lnTo>
                  <a:lnTo>
                    <a:pt x="1571" y="1096"/>
                  </a:lnTo>
                  <a:lnTo>
                    <a:pt x="1583" y="1087"/>
                  </a:lnTo>
                  <a:lnTo>
                    <a:pt x="1596" y="1078"/>
                  </a:lnTo>
                  <a:lnTo>
                    <a:pt x="1609" y="1070"/>
                  </a:lnTo>
                  <a:lnTo>
                    <a:pt x="1614" y="1067"/>
                  </a:lnTo>
                  <a:lnTo>
                    <a:pt x="1617" y="1064"/>
                  </a:lnTo>
                  <a:lnTo>
                    <a:pt x="1625" y="1061"/>
                  </a:lnTo>
                  <a:lnTo>
                    <a:pt x="1632" y="1057"/>
                  </a:lnTo>
                  <a:lnTo>
                    <a:pt x="1635" y="1054"/>
                  </a:lnTo>
                  <a:lnTo>
                    <a:pt x="1637" y="1052"/>
                  </a:lnTo>
                  <a:lnTo>
                    <a:pt x="1646" y="1052"/>
                  </a:lnTo>
                  <a:lnTo>
                    <a:pt x="1654" y="1052"/>
                  </a:lnTo>
                  <a:lnTo>
                    <a:pt x="1655" y="1052"/>
                  </a:lnTo>
                  <a:lnTo>
                    <a:pt x="1657" y="1052"/>
                  </a:lnTo>
                  <a:lnTo>
                    <a:pt x="1658" y="1055"/>
                  </a:lnTo>
                  <a:lnTo>
                    <a:pt x="1659" y="1057"/>
                  </a:lnTo>
                  <a:lnTo>
                    <a:pt x="1660" y="1061"/>
                  </a:lnTo>
                  <a:lnTo>
                    <a:pt x="1660" y="1065"/>
                  </a:lnTo>
                  <a:lnTo>
                    <a:pt x="1655" y="1071"/>
                  </a:lnTo>
                  <a:lnTo>
                    <a:pt x="1651" y="1079"/>
                  </a:lnTo>
                  <a:lnTo>
                    <a:pt x="1647" y="1084"/>
                  </a:lnTo>
                  <a:lnTo>
                    <a:pt x="1643" y="1087"/>
                  </a:lnTo>
                  <a:lnTo>
                    <a:pt x="1635" y="1099"/>
                  </a:lnTo>
                  <a:lnTo>
                    <a:pt x="1625" y="1110"/>
                  </a:lnTo>
                  <a:lnTo>
                    <a:pt x="1625" y="1111"/>
                  </a:lnTo>
                  <a:lnTo>
                    <a:pt x="1626" y="1112"/>
                  </a:lnTo>
                  <a:lnTo>
                    <a:pt x="1630" y="1117"/>
                  </a:lnTo>
                  <a:lnTo>
                    <a:pt x="1635" y="1121"/>
                  </a:lnTo>
                  <a:lnTo>
                    <a:pt x="1636" y="1124"/>
                  </a:lnTo>
                  <a:lnTo>
                    <a:pt x="1636" y="1128"/>
                  </a:lnTo>
                  <a:lnTo>
                    <a:pt x="1631" y="1132"/>
                  </a:lnTo>
                  <a:lnTo>
                    <a:pt x="1627" y="1135"/>
                  </a:lnTo>
                  <a:lnTo>
                    <a:pt x="1622" y="1140"/>
                  </a:lnTo>
                  <a:lnTo>
                    <a:pt x="1617" y="1142"/>
                  </a:lnTo>
                  <a:lnTo>
                    <a:pt x="1610" y="1145"/>
                  </a:lnTo>
                  <a:lnTo>
                    <a:pt x="1604" y="1147"/>
                  </a:lnTo>
                  <a:lnTo>
                    <a:pt x="1596" y="1148"/>
                  </a:lnTo>
                  <a:lnTo>
                    <a:pt x="1589" y="1148"/>
                  </a:lnTo>
                  <a:close/>
                  <a:moveTo>
                    <a:pt x="1284" y="1200"/>
                  </a:moveTo>
                  <a:lnTo>
                    <a:pt x="1286" y="1200"/>
                  </a:lnTo>
                  <a:lnTo>
                    <a:pt x="1289" y="1200"/>
                  </a:lnTo>
                  <a:lnTo>
                    <a:pt x="1295" y="1204"/>
                  </a:lnTo>
                  <a:lnTo>
                    <a:pt x="1302" y="1210"/>
                  </a:lnTo>
                  <a:lnTo>
                    <a:pt x="1306" y="1217"/>
                  </a:lnTo>
                  <a:lnTo>
                    <a:pt x="1311" y="1222"/>
                  </a:lnTo>
                  <a:lnTo>
                    <a:pt x="1310" y="1228"/>
                  </a:lnTo>
                  <a:lnTo>
                    <a:pt x="1310" y="1232"/>
                  </a:lnTo>
                  <a:lnTo>
                    <a:pt x="1309" y="1236"/>
                  </a:lnTo>
                  <a:lnTo>
                    <a:pt x="1308" y="1240"/>
                  </a:lnTo>
                  <a:lnTo>
                    <a:pt x="1305" y="1243"/>
                  </a:lnTo>
                  <a:lnTo>
                    <a:pt x="1302" y="1245"/>
                  </a:lnTo>
                  <a:lnTo>
                    <a:pt x="1300" y="1246"/>
                  </a:lnTo>
                  <a:lnTo>
                    <a:pt x="1298" y="1248"/>
                  </a:lnTo>
                  <a:lnTo>
                    <a:pt x="1298" y="1251"/>
                  </a:lnTo>
                  <a:lnTo>
                    <a:pt x="1297" y="1253"/>
                  </a:lnTo>
                  <a:lnTo>
                    <a:pt x="1304" y="1262"/>
                  </a:lnTo>
                  <a:lnTo>
                    <a:pt x="1309" y="1269"/>
                  </a:lnTo>
                  <a:lnTo>
                    <a:pt x="1317" y="1279"/>
                  </a:lnTo>
                  <a:lnTo>
                    <a:pt x="1325" y="1289"/>
                  </a:lnTo>
                  <a:lnTo>
                    <a:pt x="1333" y="1299"/>
                  </a:lnTo>
                  <a:lnTo>
                    <a:pt x="1343" y="1307"/>
                  </a:lnTo>
                  <a:lnTo>
                    <a:pt x="1349" y="1313"/>
                  </a:lnTo>
                  <a:lnTo>
                    <a:pt x="1355" y="1320"/>
                  </a:lnTo>
                  <a:lnTo>
                    <a:pt x="1363" y="1323"/>
                  </a:lnTo>
                  <a:lnTo>
                    <a:pt x="1375" y="1326"/>
                  </a:lnTo>
                  <a:lnTo>
                    <a:pt x="1381" y="1329"/>
                  </a:lnTo>
                  <a:lnTo>
                    <a:pt x="1385" y="1331"/>
                  </a:lnTo>
                  <a:lnTo>
                    <a:pt x="1388" y="1333"/>
                  </a:lnTo>
                  <a:lnTo>
                    <a:pt x="1391" y="1336"/>
                  </a:lnTo>
                  <a:lnTo>
                    <a:pt x="1385" y="1339"/>
                  </a:lnTo>
                  <a:lnTo>
                    <a:pt x="1380" y="1341"/>
                  </a:lnTo>
                  <a:lnTo>
                    <a:pt x="1372" y="1341"/>
                  </a:lnTo>
                  <a:lnTo>
                    <a:pt x="1365" y="1341"/>
                  </a:lnTo>
                  <a:lnTo>
                    <a:pt x="1358" y="1343"/>
                  </a:lnTo>
                  <a:lnTo>
                    <a:pt x="1350" y="1345"/>
                  </a:lnTo>
                  <a:lnTo>
                    <a:pt x="1345" y="1346"/>
                  </a:lnTo>
                  <a:lnTo>
                    <a:pt x="1342" y="1346"/>
                  </a:lnTo>
                  <a:lnTo>
                    <a:pt x="1339" y="1345"/>
                  </a:lnTo>
                  <a:lnTo>
                    <a:pt x="1336" y="1344"/>
                  </a:lnTo>
                  <a:lnTo>
                    <a:pt x="1329" y="1342"/>
                  </a:lnTo>
                  <a:lnTo>
                    <a:pt x="1325" y="1339"/>
                  </a:lnTo>
                  <a:lnTo>
                    <a:pt x="1319" y="1335"/>
                  </a:lnTo>
                  <a:lnTo>
                    <a:pt x="1315" y="1332"/>
                  </a:lnTo>
                  <a:lnTo>
                    <a:pt x="1311" y="1328"/>
                  </a:lnTo>
                  <a:lnTo>
                    <a:pt x="1308" y="1324"/>
                  </a:lnTo>
                  <a:lnTo>
                    <a:pt x="1304" y="1316"/>
                  </a:lnTo>
                  <a:lnTo>
                    <a:pt x="1298" y="1305"/>
                  </a:lnTo>
                  <a:lnTo>
                    <a:pt x="1294" y="1296"/>
                  </a:lnTo>
                  <a:lnTo>
                    <a:pt x="1288" y="1287"/>
                  </a:lnTo>
                  <a:lnTo>
                    <a:pt x="1284" y="1278"/>
                  </a:lnTo>
                  <a:lnTo>
                    <a:pt x="1280" y="1269"/>
                  </a:lnTo>
                  <a:lnTo>
                    <a:pt x="1278" y="1269"/>
                  </a:lnTo>
                  <a:lnTo>
                    <a:pt x="1277" y="1269"/>
                  </a:lnTo>
                  <a:lnTo>
                    <a:pt x="1271" y="1279"/>
                  </a:lnTo>
                  <a:lnTo>
                    <a:pt x="1264" y="1288"/>
                  </a:lnTo>
                  <a:lnTo>
                    <a:pt x="1256" y="1295"/>
                  </a:lnTo>
                  <a:lnTo>
                    <a:pt x="1250" y="1302"/>
                  </a:lnTo>
                  <a:lnTo>
                    <a:pt x="1233" y="1314"/>
                  </a:lnTo>
                  <a:lnTo>
                    <a:pt x="1215" y="1328"/>
                  </a:lnTo>
                  <a:lnTo>
                    <a:pt x="1204" y="1333"/>
                  </a:lnTo>
                  <a:lnTo>
                    <a:pt x="1194" y="1337"/>
                  </a:lnTo>
                  <a:lnTo>
                    <a:pt x="1187" y="1340"/>
                  </a:lnTo>
                  <a:lnTo>
                    <a:pt x="1181" y="1340"/>
                  </a:lnTo>
                  <a:lnTo>
                    <a:pt x="1174" y="1341"/>
                  </a:lnTo>
                  <a:lnTo>
                    <a:pt x="1165" y="1340"/>
                  </a:lnTo>
                  <a:lnTo>
                    <a:pt x="1165" y="1339"/>
                  </a:lnTo>
                  <a:lnTo>
                    <a:pt x="1164" y="1337"/>
                  </a:lnTo>
                  <a:lnTo>
                    <a:pt x="1165" y="1337"/>
                  </a:lnTo>
                  <a:lnTo>
                    <a:pt x="1166" y="1337"/>
                  </a:lnTo>
                  <a:lnTo>
                    <a:pt x="1172" y="1335"/>
                  </a:lnTo>
                  <a:lnTo>
                    <a:pt x="1178" y="1334"/>
                  </a:lnTo>
                  <a:lnTo>
                    <a:pt x="1190" y="1329"/>
                  </a:lnTo>
                  <a:lnTo>
                    <a:pt x="1201" y="1322"/>
                  </a:lnTo>
                  <a:lnTo>
                    <a:pt x="1214" y="1310"/>
                  </a:lnTo>
                  <a:lnTo>
                    <a:pt x="1226" y="1296"/>
                  </a:lnTo>
                  <a:lnTo>
                    <a:pt x="1234" y="1286"/>
                  </a:lnTo>
                  <a:lnTo>
                    <a:pt x="1244" y="1275"/>
                  </a:lnTo>
                  <a:lnTo>
                    <a:pt x="1253" y="1259"/>
                  </a:lnTo>
                  <a:lnTo>
                    <a:pt x="1263" y="1245"/>
                  </a:lnTo>
                  <a:lnTo>
                    <a:pt x="1261" y="1240"/>
                  </a:lnTo>
                  <a:lnTo>
                    <a:pt x="1258" y="1234"/>
                  </a:lnTo>
                  <a:lnTo>
                    <a:pt x="1254" y="1229"/>
                  </a:lnTo>
                  <a:lnTo>
                    <a:pt x="1250" y="1223"/>
                  </a:lnTo>
                  <a:lnTo>
                    <a:pt x="1245" y="1219"/>
                  </a:lnTo>
                  <a:lnTo>
                    <a:pt x="1241" y="1213"/>
                  </a:lnTo>
                  <a:lnTo>
                    <a:pt x="1239" y="1209"/>
                  </a:lnTo>
                  <a:lnTo>
                    <a:pt x="1237" y="1203"/>
                  </a:lnTo>
                  <a:lnTo>
                    <a:pt x="1242" y="1204"/>
                  </a:lnTo>
                  <a:lnTo>
                    <a:pt x="1247" y="1207"/>
                  </a:lnTo>
                  <a:lnTo>
                    <a:pt x="1252" y="1209"/>
                  </a:lnTo>
                  <a:lnTo>
                    <a:pt x="1256" y="1213"/>
                  </a:lnTo>
                  <a:lnTo>
                    <a:pt x="1265" y="1221"/>
                  </a:lnTo>
                  <a:lnTo>
                    <a:pt x="1271" y="1228"/>
                  </a:lnTo>
                  <a:lnTo>
                    <a:pt x="1271" y="1228"/>
                  </a:lnTo>
                  <a:lnTo>
                    <a:pt x="1272" y="1228"/>
                  </a:lnTo>
                  <a:lnTo>
                    <a:pt x="1272" y="1228"/>
                  </a:lnTo>
                  <a:lnTo>
                    <a:pt x="1272" y="1226"/>
                  </a:lnTo>
                  <a:lnTo>
                    <a:pt x="1276" y="1222"/>
                  </a:lnTo>
                  <a:lnTo>
                    <a:pt x="1280" y="1214"/>
                  </a:lnTo>
                  <a:lnTo>
                    <a:pt x="1282" y="1207"/>
                  </a:lnTo>
                  <a:lnTo>
                    <a:pt x="1284" y="1200"/>
                  </a:lnTo>
                  <a:close/>
                  <a:moveTo>
                    <a:pt x="1304" y="1172"/>
                  </a:moveTo>
                  <a:lnTo>
                    <a:pt x="1305" y="1166"/>
                  </a:lnTo>
                  <a:lnTo>
                    <a:pt x="1307" y="1161"/>
                  </a:lnTo>
                  <a:lnTo>
                    <a:pt x="1307" y="1158"/>
                  </a:lnTo>
                  <a:lnTo>
                    <a:pt x="1308" y="1156"/>
                  </a:lnTo>
                  <a:lnTo>
                    <a:pt x="1307" y="1155"/>
                  </a:lnTo>
                  <a:lnTo>
                    <a:pt x="1306" y="1153"/>
                  </a:lnTo>
                  <a:lnTo>
                    <a:pt x="1306" y="1153"/>
                  </a:lnTo>
                  <a:lnTo>
                    <a:pt x="1306" y="1153"/>
                  </a:lnTo>
                  <a:lnTo>
                    <a:pt x="1305" y="1153"/>
                  </a:lnTo>
                  <a:lnTo>
                    <a:pt x="1305" y="1153"/>
                  </a:lnTo>
                  <a:lnTo>
                    <a:pt x="1293" y="1163"/>
                  </a:lnTo>
                  <a:lnTo>
                    <a:pt x="1282" y="1175"/>
                  </a:lnTo>
                  <a:lnTo>
                    <a:pt x="1272" y="1180"/>
                  </a:lnTo>
                  <a:lnTo>
                    <a:pt x="1262" y="1185"/>
                  </a:lnTo>
                  <a:lnTo>
                    <a:pt x="1251" y="1188"/>
                  </a:lnTo>
                  <a:lnTo>
                    <a:pt x="1242" y="1193"/>
                  </a:lnTo>
                  <a:lnTo>
                    <a:pt x="1236" y="1197"/>
                  </a:lnTo>
                  <a:lnTo>
                    <a:pt x="1228" y="1200"/>
                  </a:lnTo>
                  <a:lnTo>
                    <a:pt x="1225" y="1200"/>
                  </a:lnTo>
                  <a:lnTo>
                    <a:pt x="1222" y="1199"/>
                  </a:lnTo>
                  <a:lnTo>
                    <a:pt x="1220" y="1197"/>
                  </a:lnTo>
                  <a:lnTo>
                    <a:pt x="1219" y="1192"/>
                  </a:lnTo>
                  <a:lnTo>
                    <a:pt x="1221" y="1189"/>
                  </a:lnTo>
                  <a:lnTo>
                    <a:pt x="1222" y="1185"/>
                  </a:lnTo>
                  <a:lnTo>
                    <a:pt x="1229" y="1179"/>
                  </a:lnTo>
                  <a:lnTo>
                    <a:pt x="1237" y="1174"/>
                  </a:lnTo>
                  <a:lnTo>
                    <a:pt x="1242" y="1168"/>
                  </a:lnTo>
                  <a:lnTo>
                    <a:pt x="1249" y="1162"/>
                  </a:lnTo>
                  <a:lnTo>
                    <a:pt x="1252" y="1158"/>
                  </a:lnTo>
                  <a:lnTo>
                    <a:pt x="1255" y="1156"/>
                  </a:lnTo>
                  <a:lnTo>
                    <a:pt x="1259" y="1154"/>
                  </a:lnTo>
                  <a:lnTo>
                    <a:pt x="1263" y="1153"/>
                  </a:lnTo>
                  <a:lnTo>
                    <a:pt x="1263" y="1158"/>
                  </a:lnTo>
                  <a:lnTo>
                    <a:pt x="1263" y="1163"/>
                  </a:lnTo>
                  <a:lnTo>
                    <a:pt x="1263" y="1163"/>
                  </a:lnTo>
                  <a:lnTo>
                    <a:pt x="1263" y="1163"/>
                  </a:lnTo>
                  <a:lnTo>
                    <a:pt x="1272" y="1161"/>
                  </a:lnTo>
                  <a:lnTo>
                    <a:pt x="1280" y="1157"/>
                  </a:lnTo>
                  <a:lnTo>
                    <a:pt x="1287" y="1153"/>
                  </a:lnTo>
                  <a:lnTo>
                    <a:pt x="1296" y="1146"/>
                  </a:lnTo>
                  <a:lnTo>
                    <a:pt x="1302" y="1144"/>
                  </a:lnTo>
                  <a:lnTo>
                    <a:pt x="1307" y="1143"/>
                  </a:lnTo>
                  <a:lnTo>
                    <a:pt x="1314" y="1142"/>
                  </a:lnTo>
                  <a:lnTo>
                    <a:pt x="1320" y="1143"/>
                  </a:lnTo>
                  <a:lnTo>
                    <a:pt x="1327" y="1145"/>
                  </a:lnTo>
                  <a:lnTo>
                    <a:pt x="1334" y="1147"/>
                  </a:lnTo>
                  <a:lnTo>
                    <a:pt x="1336" y="1151"/>
                  </a:lnTo>
                  <a:lnTo>
                    <a:pt x="1338" y="1153"/>
                  </a:lnTo>
                  <a:lnTo>
                    <a:pt x="1338" y="1158"/>
                  </a:lnTo>
                  <a:lnTo>
                    <a:pt x="1337" y="1164"/>
                  </a:lnTo>
                  <a:lnTo>
                    <a:pt x="1334" y="1167"/>
                  </a:lnTo>
                  <a:lnTo>
                    <a:pt x="1331" y="1169"/>
                  </a:lnTo>
                  <a:lnTo>
                    <a:pt x="1319" y="1170"/>
                  </a:lnTo>
                  <a:lnTo>
                    <a:pt x="1304" y="1172"/>
                  </a:lnTo>
                  <a:close/>
                  <a:moveTo>
                    <a:pt x="1266" y="1062"/>
                  </a:moveTo>
                  <a:lnTo>
                    <a:pt x="1272" y="1063"/>
                  </a:lnTo>
                  <a:lnTo>
                    <a:pt x="1278" y="1064"/>
                  </a:lnTo>
                  <a:lnTo>
                    <a:pt x="1286" y="1066"/>
                  </a:lnTo>
                  <a:lnTo>
                    <a:pt x="1293" y="1068"/>
                  </a:lnTo>
                  <a:lnTo>
                    <a:pt x="1299" y="1071"/>
                  </a:lnTo>
                  <a:lnTo>
                    <a:pt x="1305" y="1074"/>
                  </a:lnTo>
                  <a:lnTo>
                    <a:pt x="1308" y="1078"/>
                  </a:lnTo>
                  <a:lnTo>
                    <a:pt x="1311" y="1081"/>
                  </a:lnTo>
                  <a:lnTo>
                    <a:pt x="1312" y="1087"/>
                  </a:lnTo>
                  <a:lnTo>
                    <a:pt x="1314" y="1093"/>
                  </a:lnTo>
                  <a:lnTo>
                    <a:pt x="1326" y="1092"/>
                  </a:lnTo>
                  <a:lnTo>
                    <a:pt x="1338" y="1089"/>
                  </a:lnTo>
                  <a:lnTo>
                    <a:pt x="1339" y="1087"/>
                  </a:lnTo>
                  <a:lnTo>
                    <a:pt x="1341" y="1085"/>
                  </a:lnTo>
                  <a:lnTo>
                    <a:pt x="1354" y="1085"/>
                  </a:lnTo>
                  <a:lnTo>
                    <a:pt x="1367" y="1086"/>
                  </a:lnTo>
                  <a:lnTo>
                    <a:pt x="1370" y="1090"/>
                  </a:lnTo>
                  <a:lnTo>
                    <a:pt x="1371" y="1096"/>
                  </a:lnTo>
                  <a:lnTo>
                    <a:pt x="1370" y="1098"/>
                  </a:lnTo>
                  <a:lnTo>
                    <a:pt x="1369" y="1099"/>
                  </a:lnTo>
                  <a:lnTo>
                    <a:pt x="1359" y="1101"/>
                  </a:lnTo>
                  <a:lnTo>
                    <a:pt x="1350" y="1104"/>
                  </a:lnTo>
                  <a:lnTo>
                    <a:pt x="1341" y="1108"/>
                  </a:lnTo>
                  <a:lnTo>
                    <a:pt x="1333" y="1112"/>
                  </a:lnTo>
                  <a:lnTo>
                    <a:pt x="1326" y="1117"/>
                  </a:lnTo>
                  <a:lnTo>
                    <a:pt x="1317" y="1120"/>
                  </a:lnTo>
                  <a:lnTo>
                    <a:pt x="1308" y="1123"/>
                  </a:lnTo>
                  <a:lnTo>
                    <a:pt x="1299" y="1124"/>
                  </a:lnTo>
                  <a:lnTo>
                    <a:pt x="1299" y="1122"/>
                  </a:lnTo>
                  <a:lnTo>
                    <a:pt x="1299" y="1121"/>
                  </a:lnTo>
                  <a:lnTo>
                    <a:pt x="1303" y="1118"/>
                  </a:lnTo>
                  <a:lnTo>
                    <a:pt x="1306" y="1115"/>
                  </a:lnTo>
                  <a:lnTo>
                    <a:pt x="1306" y="1115"/>
                  </a:lnTo>
                  <a:lnTo>
                    <a:pt x="1306" y="1115"/>
                  </a:lnTo>
                  <a:lnTo>
                    <a:pt x="1305" y="1115"/>
                  </a:lnTo>
                  <a:lnTo>
                    <a:pt x="1304" y="1115"/>
                  </a:lnTo>
                  <a:lnTo>
                    <a:pt x="1298" y="1117"/>
                  </a:lnTo>
                  <a:lnTo>
                    <a:pt x="1293" y="1118"/>
                  </a:lnTo>
                  <a:lnTo>
                    <a:pt x="1282" y="1121"/>
                  </a:lnTo>
                  <a:lnTo>
                    <a:pt x="1270" y="1124"/>
                  </a:lnTo>
                  <a:lnTo>
                    <a:pt x="1256" y="1126"/>
                  </a:lnTo>
                  <a:lnTo>
                    <a:pt x="1242" y="1128"/>
                  </a:lnTo>
                  <a:lnTo>
                    <a:pt x="1242" y="1125"/>
                  </a:lnTo>
                  <a:lnTo>
                    <a:pt x="1242" y="1124"/>
                  </a:lnTo>
                  <a:lnTo>
                    <a:pt x="1249" y="1123"/>
                  </a:lnTo>
                  <a:lnTo>
                    <a:pt x="1255" y="1120"/>
                  </a:lnTo>
                  <a:lnTo>
                    <a:pt x="1261" y="1117"/>
                  </a:lnTo>
                  <a:lnTo>
                    <a:pt x="1266" y="1112"/>
                  </a:lnTo>
                  <a:lnTo>
                    <a:pt x="1271" y="1108"/>
                  </a:lnTo>
                  <a:lnTo>
                    <a:pt x="1274" y="1101"/>
                  </a:lnTo>
                  <a:lnTo>
                    <a:pt x="1276" y="1096"/>
                  </a:lnTo>
                  <a:lnTo>
                    <a:pt x="1277" y="1089"/>
                  </a:lnTo>
                  <a:lnTo>
                    <a:pt x="1271" y="1076"/>
                  </a:lnTo>
                  <a:lnTo>
                    <a:pt x="1266" y="1062"/>
                  </a:lnTo>
                  <a:close/>
                  <a:moveTo>
                    <a:pt x="1914" y="1077"/>
                  </a:moveTo>
                  <a:lnTo>
                    <a:pt x="1918" y="1078"/>
                  </a:lnTo>
                  <a:lnTo>
                    <a:pt x="1921" y="1079"/>
                  </a:lnTo>
                  <a:lnTo>
                    <a:pt x="1925" y="1080"/>
                  </a:lnTo>
                  <a:lnTo>
                    <a:pt x="1927" y="1082"/>
                  </a:lnTo>
                  <a:lnTo>
                    <a:pt x="1931" y="1087"/>
                  </a:lnTo>
                  <a:lnTo>
                    <a:pt x="1936" y="1092"/>
                  </a:lnTo>
                  <a:lnTo>
                    <a:pt x="1936" y="1099"/>
                  </a:lnTo>
                  <a:lnTo>
                    <a:pt x="1936" y="1107"/>
                  </a:lnTo>
                  <a:lnTo>
                    <a:pt x="1932" y="1112"/>
                  </a:lnTo>
                  <a:lnTo>
                    <a:pt x="1929" y="1117"/>
                  </a:lnTo>
                  <a:lnTo>
                    <a:pt x="1925" y="1128"/>
                  </a:lnTo>
                  <a:lnTo>
                    <a:pt x="1920" y="1139"/>
                  </a:lnTo>
                  <a:lnTo>
                    <a:pt x="1914" y="1150"/>
                  </a:lnTo>
                  <a:lnTo>
                    <a:pt x="1909" y="1162"/>
                  </a:lnTo>
                  <a:lnTo>
                    <a:pt x="1917" y="1161"/>
                  </a:lnTo>
                  <a:lnTo>
                    <a:pt x="1926" y="1159"/>
                  </a:lnTo>
                  <a:lnTo>
                    <a:pt x="1926" y="1157"/>
                  </a:lnTo>
                  <a:lnTo>
                    <a:pt x="1926" y="1156"/>
                  </a:lnTo>
                  <a:lnTo>
                    <a:pt x="1943" y="1156"/>
                  </a:lnTo>
                  <a:lnTo>
                    <a:pt x="1959" y="1158"/>
                  </a:lnTo>
                  <a:lnTo>
                    <a:pt x="1959" y="1161"/>
                  </a:lnTo>
                  <a:lnTo>
                    <a:pt x="1959" y="1164"/>
                  </a:lnTo>
                  <a:lnTo>
                    <a:pt x="1957" y="1168"/>
                  </a:lnTo>
                  <a:lnTo>
                    <a:pt x="1953" y="1172"/>
                  </a:lnTo>
                  <a:lnTo>
                    <a:pt x="1940" y="1179"/>
                  </a:lnTo>
                  <a:lnTo>
                    <a:pt x="1926" y="1185"/>
                  </a:lnTo>
                  <a:lnTo>
                    <a:pt x="1912" y="1188"/>
                  </a:lnTo>
                  <a:lnTo>
                    <a:pt x="1899" y="1192"/>
                  </a:lnTo>
                  <a:lnTo>
                    <a:pt x="1892" y="1200"/>
                  </a:lnTo>
                  <a:lnTo>
                    <a:pt x="1882" y="1213"/>
                  </a:lnTo>
                  <a:lnTo>
                    <a:pt x="1873" y="1228"/>
                  </a:lnTo>
                  <a:lnTo>
                    <a:pt x="1869" y="1237"/>
                  </a:lnTo>
                  <a:lnTo>
                    <a:pt x="1884" y="1248"/>
                  </a:lnTo>
                  <a:lnTo>
                    <a:pt x="1897" y="1261"/>
                  </a:lnTo>
                  <a:lnTo>
                    <a:pt x="1904" y="1266"/>
                  </a:lnTo>
                  <a:lnTo>
                    <a:pt x="1912" y="1272"/>
                  </a:lnTo>
                  <a:lnTo>
                    <a:pt x="1919" y="1276"/>
                  </a:lnTo>
                  <a:lnTo>
                    <a:pt x="1927" y="1280"/>
                  </a:lnTo>
                  <a:lnTo>
                    <a:pt x="1939" y="1284"/>
                  </a:lnTo>
                  <a:lnTo>
                    <a:pt x="1950" y="1285"/>
                  </a:lnTo>
                  <a:lnTo>
                    <a:pt x="1963" y="1285"/>
                  </a:lnTo>
                  <a:lnTo>
                    <a:pt x="1975" y="1285"/>
                  </a:lnTo>
                  <a:lnTo>
                    <a:pt x="1975" y="1287"/>
                  </a:lnTo>
                  <a:lnTo>
                    <a:pt x="1975" y="1289"/>
                  </a:lnTo>
                  <a:lnTo>
                    <a:pt x="1975" y="1290"/>
                  </a:lnTo>
                  <a:lnTo>
                    <a:pt x="1975" y="1291"/>
                  </a:lnTo>
                  <a:lnTo>
                    <a:pt x="1963" y="1296"/>
                  </a:lnTo>
                  <a:lnTo>
                    <a:pt x="1951" y="1301"/>
                  </a:lnTo>
                  <a:lnTo>
                    <a:pt x="1948" y="1307"/>
                  </a:lnTo>
                  <a:lnTo>
                    <a:pt x="1943" y="1311"/>
                  </a:lnTo>
                  <a:lnTo>
                    <a:pt x="1939" y="1314"/>
                  </a:lnTo>
                  <a:lnTo>
                    <a:pt x="1934" y="1316"/>
                  </a:lnTo>
                  <a:lnTo>
                    <a:pt x="1926" y="1316"/>
                  </a:lnTo>
                  <a:lnTo>
                    <a:pt x="1918" y="1316"/>
                  </a:lnTo>
                  <a:lnTo>
                    <a:pt x="1909" y="1309"/>
                  </a:lnTo>
                  <a:lnTo>
                    <a:pt x="1901" y="1302"/>
                  </a:lnTo>
                  <a:lnTo>
                    <a:pt x="1893" y="1288"/>
                  </a:lnTo>
                  <a:lnTo>
                    <a:pt x="1885" y="1273"/>
                  </a:lnTo>
                  <a:lnTo>
                    <a:pt x="1880" y="1264"/>
                  </a:lnTo>
                  <a:lnTo>
                    <a:pt x="1874" y="1257"/>
                  </a:lnTo>
                  <a:lnTo>
                    <a:pt x="1871" y="1253"/>
                  </a:lnTo>
                  <a:lnTo>
                    <a:pt x="1869" y="1250"/>
                  </a:lnTo>
                  <a:lnTo>
                    <a:pt x="1865" y="1246"/>
                  </a:lnTo>
                  <a:lnTo>
                    <a:pt x="1861" y="1245"/>
                  </a:lnTo>
                  <a:lnTo>
                    <a:pt x="1857" y="1253"/>
                  </a:lnTo>
                  <a:lnTo>
                    <a:pt x="1850" y="1261"/>
                  </a:lnTo>
                  <a:lnTo>
                    <a:pt x="1843" y="1267"/>
                  </a:lnTo>
                  <a:lnTo>
                    <a:pt x="1837" y="1274"/>
                  </a:lnTo>
                  <a:lnTo>
                    <a:pt x="1831" y="1281"/>
                  </a:lnTo>
                  <a:lnTo>
                    <a:pt x="1825" y="1289"/>
                  </a:lnTo>
                  <a:lnTo>
                    <a:pt x="1817" y="1296"/>
                  </a:lnTo>
                  <a:lnTo>
                    <a:pt x="1809" y="1301"/>
                  </a:lnTo>
                  <a:lnTo>
                    <a:pt x="1794" y="1312"/>
                  </a:lnTo>
                  <a:lnTo>
                    <a:pt x="1776" y="1323"/>
                  </a:lnTo>
                  <a:lnTo>
                    <a:pt x="1764" y="1331"/>
                  </a:lnTo>
                  <a:lnTo>
                    <a:pt x="1751" y="1339"/>
                  </a:lnTo>
                  <a:lnTo>
                    <a:pt x="1744" y="1341"/>
                  </a:lnTo>
                  <a:lnTo>
                    <a:pt x="1737" y="1344"/>
                  </a:lnTo>
                  <a:lnTo>
                    <a:pt x="1729" y="1345"/>
                  </a:lnTo>
                  <a:lnTo>
                    <a:pt x="1720" y="1346"/>
                  </a:lnTo>
                  <a:lnTo>
                    <a:pt x="1720" y="1344"/>
                  </a:lnTo>
                  <a:lnTo>
                    <a:pt x="1720" y="1342"/>
                  </a:lnTo>
                  <a:lnTo>
                    <a:pt x="1726" y="1341"/>
                  </a:lnTo>
                  <a:lnTo>
                    <a:pt x="1730" y="1337"/>
                  </a:lnTo>
                  <a:lnTo>
                    <a:pt x="1735" y="1335"/>
                  </a:lnTo>
                  <a:lnTo>
                    <a:pt x="1739" y="1332"/>
                  </a:lnTo>
                  <a:lnTo>
                    <a:pt x="1748" y="1325"/>
                  </a:lnTo>
                  <a:lnTo>
                    <a:pt x="1755" y="1319"/>
                  </a:lnTo>
                  <a:lnTo>
                    <a:pt x="1766" y="1310"/>
                  </a:lnTo>
                  <a:lnTo>
                    <a:pt x="1776" y="1301"/>
                  </a:lnTo>
                  <a:lnTo>
                    <a:pt x="1786" y="1292"/>
                  </a:lnTo>
                  <a:lnTo>
                    <a:pt x="1795" y="1281"/>
                  </a:lnTo>
                  <a:lnTo>
                    <a:pt x="1811" y="1261"/>
                  </a:lnTo>
                  <a:lnTo>
                    <a:pt x="1827" y="1237"/>
                  </a:lnTo>
                  <a:lnTo>
                    <a:pt x="1833" y="1229"/>
                  </a:lnTo>
                  <a:lnTo>
                    <a:pt x="1840" y="1220"/>
                  </a:lnTo>
                  <a:lnTo>
                    <a:pt x="1843" y="1215"/>
                  </a:lnTo>
                  <a:lnTo>
                    <a:pt x="1847" y="1211"/>
                  </a:lnTo>
                  <a:lnTo>
                    <a:pt x="1849" y="1206"/>
                  </a:lnTo>
                  <a:lnTo>
                    <a:pt x="1850" y="1200"/>
                  </a:lnTo>
                  <a:lnTo>
                    <a:pt x="1842" y="1196"/>
                  </a:lnTo>
                  <a:lnTo>
                    <a:pt x="1832" y="1188"/>
                  </a:lnTo>
                  <a:lnTo>
                    <a:pt x="1827" y="1184"/>
                  </a:lnTo>
                  <a:lnTo>
                    <a:pt x="1824" y="1178"/>
                  </a:lnTo>
                  <a:lnTo>
                    <a:pt x="1820" y="1174"/>
                  </a:lnTo>
                  <a:lnTo>
                    <a:pt x="1819" y="1170"/>
                  </a:lnTo>
                  <a:lnTo>
                    <a:pt x="1821" y="1169"/>
                  </a:lnTo>
                  <a:lnTo>
                    <a:pt x="1825" y="1169"/>
                  </a:lnTo>
                  <a:lnTo>
                    <a:pt x="1829" y="1172"/>
                  </a:lnTo>
                  <a:lnTo>
                    <a:pt x="1835" y="1174"/>
                  </a:lnTo>
                  <a:lnTo>
                    <a:pt x="1841" y="1174"/>
                  </a:lnTo>
                  <a:lnTo>
                    <a:pt x="1848" y="1174"/>
                  </a:lnTo>
                  <a:lnTo>
                    <a:pt x="1860" y="1173"/>
                  </a:lnTo>
                  <a:lnTo>
                    <a:pt x="1872" y="1170"/>
                  </a:lnTo>
                  <a:lnTo>
                    <a:pt x="1880" y="1155"/>
                  </a:lnTo>
                  <a:lnTo>
                    <a:pt x="1888" y="1142"/>
                  </a:lnTo>
                  <a:lnTo>
                    <a:pt x="1894" y="1129"/>
                  </a:lnTo>
                  <a:lnTo>
                    <a:pt x="1899" y="1115"/>
                  </a:lnTo>
                  <a:lnTo>
                    <a:pt x="1904" y="1107"/>
                  </a:lnTo>
                  <a:lnTo>
                    <a:pt x="1908" y="1098"/>
                  </a:lnTo>
                  <a:lnTo>
                    <a:pt x="1910" y="1093"/>
                  </a:lnTo>
                  <a:lnTo>
                    <a:pt x="1913" y="1089"/>
                  </a:lnTo>
                  <a:lnTo>
                    <a:pt x="1914" y="1084"/>
                  </a:lnTo>
                  <a:lnTo>
                    <a:pt x="1914" y="1077"/>
                  </a:lnTo>
                  <a:close/>
                  <a:moveTo>
                    <a:pt x="1872" y="1727"/>
                  </a:moveTo>
                  <a:lnTo>
                    <a:pt x="1872" y="1634"/>
                  </a:lnTo>
                  <a:lnTo>
                    <a:pt x="2345" y="1634"/>
                  </a:lnTo>
                  <a:lnTo>
                    <a:pt x="2343" y="1727"/>
                  </a:lnTo>
                  <a:lnTo>
                    <a:pt x="1872" y="1727"/>
                  </a:lnTo>
                  <a:close/>
                  <a:moveTo>
                    <a:pt x="2056" y="1871"/>
                  </a:moveTo>
                  <a:lnTo>
                    <a:pt x="2056" y="1791"/>
                  </a:lnTo>
                  <a:lnTo>
                    <a:pt x="2176" y="1791"/>
                  </a:lnTo>
                  <a:lnTo>
                    <a:pt x="2176" y="1869"/>
                  </a:lnTo>
                  <a:lnTo>
                    <a:pt x="2056" y="1871"/>
                  </a:lnTo>
                  <a:close/>
                  <a:moveTo>
                    <a:pt x="1392" y="1729"/>
                  </a:moveTo>
                  <a:lnTo>
                    <a:pt x="1393" y="1683"/>
                  </a:lnTo>
                  <a:lnTo>
                    <a:pt x="1376" y="1688"/>
                  </a:lnTo>
                  <a:lnTo>
                    <a:pt x="1362" y="1694"/>
                  </a:lnTo>
                  <a:lnTo>
                    <a:pt x="1351" y="1700"/>
                  </a:lnTo>
                  <a:lnTo>
                    <a:pt x="1341" y="1708"/>
                  </a:lnTo>
                  <a:lnTo>
                    <a:pt x="1326" y="1723"/>
                  </a:lnTo>
                  <a:lnTo>
                    <a:pt x="1312" y="1740"/>
                  </a:lnTo>
                  <a:lnTo>
                    <a:pt x="1307" y="1747"/>
                  </a:lnTo>
                  <a:lnTo>
                    <a:pt x="1302" y="1756"/>
                  </a:lnTo>
                  <a:lnTo>
                    <a:pt x="1297" y="1765"/>
                  </a:lnTo>
                  <a:lnTo>
                    <a:pt x="1293" y="1773"/>
                  </a:lnTo>
                  <a:lnTo>
                    <a:pt x="1286" y="1787"/>
                  </a:lnTo>
                  <a:lnTo>
                    <a:pt x="1282" y="1795"/>
                  </a:lnTo>
                  <a:lnTo>
                    <a:pt x="1281" y="1796"/>
                  </a:lnTo>
                  <a:lnTo>
                    <a:pt x="1278" y="1797"/>
                  </a:lnTo>
                  <a:lnTo>
                    <a:pt x="1276" y="1798"/>
                  </a:lnTo>
                  <a:lnTo>
                    <a:pt x="1274" y="1798"/>
                  </a:lnTo>
                  <a:lnTo>
                    <a:pt x="1271" y="1798"/>
                  </a:lnTo>
                  <a:lnTo>
                    <a:pt x="1269" y="1796"/>
                  </a:lnTo>
                  <a:lnTo>
                    <a:pt x="1267" y="1791"/>
                  </a:lnTo>
                  <a:lnTo>
                    <a:pt x="1266" y="1786"/>
                  </a:lnTo>
                  <a:lnTo>
                    <a:pt x="1265" y="1779"/>
                  </a:lnTo>
                  <a:lnTo>
                    <a:pt x="1267" y="1772"/>
                  </a:lnTo>
                  <a:lnTo>
                    <a:pt x="1271" y="1763"/>
                  </a:lnTo>
                  <a:lnTo>
                    <a:pt x="1277" y="1753"/>
                  </a:lnTo>
                  <a:lnTo>
                    <a:pt x="1294" y="1727"/>
                  </a:lnTo>
                  <a:lnTo>
                    <a:pt x="1299" y="1719"/>
                  </a:lnTo>
                  <a:lnTo>
                    <a:pt x="1307" y="1711"/>
                  </a:lnTo>
                  <a:lnTo>
                    <a:pt x="1315" y="1702"/>
                  </a:lnTo>
                  <a:lnTo>
                    <a:pt x="1325" y="1695"/>
                  </a:lnTo>
                  <a:lnTo>
                    <a:pt x="1334" y="1686"/>
                  </a:lnTo>
                  <a:lnTo>
                    <a:pt x="1343" y="1679"/>
                  </a:lnTo>
                  <a:lnTo>
                    <a:pt x="1352" y="1675"/>
                  </a:lnTo>
                  <a:lnTo>
                    <a:pt x="1361" y="1672"/>
                  </a:lnTo>
                  <a:lnTo>
                    <a:pt x="1393" y="1660"/>
                  </a:lnTo>
                  <a:lnTo>
                    <a:pt x="1393" y="1652"/>
                  </a:lnTo>
                  <a:lnTo>
                    <a:pt x="1393" y="1640"/>
                  </a:lnTo>
                  <a:lnTo>
                    <a:pt x="1393" y="1629"/>
                  </a:lnTo>
                  <a:lnTo>
                    <a:pt x="1393" y="1619"/>
                  </a:lnTo>
                  <a:lnTo>
                    <a:pt x="1393" y="1611"/>
                  </a:lnTo>
                  <a:lnTo>
                    <a:pt x="1394" y="1605"/>
                  </a:lnTo>
                  <a:lnTo>
                    <a:pt x="1395" y="1599"/>
                  </a:lnTo>
                  <a:lnTo>
                    <a:pt x="1398" y="1595"/>
                  </a:lnTo>
                  <a:lnTo>
                    <a:pt x="1403" y="1592"/>
                  </a:lnTo>
                  <a:lnTo>
                    <a:pt x="1409" y="1592"/>
                  </a:lnTo>
                  <a:lnTo>
                    <a:pt x="1411" y="1594"/>
                  </a:lnTo>
                  <a:lnTo>
                    <a:pt x="1415" y="1597"/>
                  </a:lnTo>
                  <a:lnTo>
                    <a:pt x="1416" y="1601"/>
                  </a:lnTo>
                  <a:lnTo>
                    <a:pt x="1416" y="1609"/>
                  </a:lnTo>
                  <a:lnTo>
                    <a:pt x="1416" y="1632"/>
                  </a:lnTo>
                  <a:lnTo>
                    <a:pt x="1416" y="1660"/>
                  </a:lnTo>
                  <a:lnTo>
                    <a:pt x="1428" y="1663"/>
                  </a:lnTo>
                  <a:lnTo>
                    <a:pt x="1440" y="1666"/>
                  </a:lnTo>
                  <a:lnTo>
                    <a:pt x="1447" y="1668"/>
                  </a:lnTo>
                  <a:lnTo>
                    <a:pt x="1454" y="1672"/>
                  </a:lnTo>
                  <a:lnTo>
                    <a:pt x="1463" y="1677"/>
                  </a:lnTo>
                  <a:lnTo>
                    <a:pt x="1472" y="1683"/>
                  </a:lnTo>
                  <a:lnTo>
                    <a:pt x="1487" y="1695"/>
                  </a:lnTo>
                  <a:lnTo>
                    <a:pt x="1498" y="1705"/>
                  </a:lnTo>
                  <a:lnTo>
                    <a:pt x="1507" y="1717"/>
                  </a:lnTo>
                  <a:lnTo>
                    <a:pt x="1518" y="1731"/>
                  </a:lnTo>
                  <a:lnTo>
                    <a:pt x="1527" y="1745"/>
                  </a:lnTo>
                  <a:lnTo>
                    <a:pt x="1532" y="1755"/>
                  </a:lnTo>
                  <a:lnTo>
                    <a:pt x="1536" y="1763"/>
                  </a:lnTo>
                  <a:lnTo>
                    <a:pt x="1539" y="1772"/>
                  </a:lnTo>
                  <a:lnTo>
                    <a:pt x="1541" y="1780"/>
                  </a:lnTo>
                  <a:lnTo>
                    <a:pt x="1542" y="1786"/>
                  </a:lnTo>
                  <a:lnTo>
                    <a:pt x="1543" y="1790"/>
                  </a:lnTo>
                  <a:lnTo>
                    <a:pt x="1543" y="1794"/>
                  </a:lnTo>
                  <a:lnTo>
                    <a:pt x="1543" y="1797"/>
                  </a:lnTo>
                  <a:lnTo>
                    <a:pt x="1541" y="1800"/>
                  </a:lnTo>
                  <a:lnTo>
                    <a:pt x="1539" y="1802"/>
                  </a:lnTo>
                  <a:lnTo>
                    <a:pt x="1535" y="1804"/>
                  </a:lnTo>
                  <a:lnTo>
                    <a:pt x="1531" y="1804"/>
                  </a:lnTo>
                  <a:lnTo>
                    <a:pt x="1528" y="1802"/>
                  </a:lnTo>
                  <a:lnTo>
                    <a:pt x="1526" y="1799"/>
                  </a:lnTo>
                  <a:lnTo>
                    <a:pt x="1522" y="1795"/>
                  </a:lnTo>
                  <a:lnTo>
                    <a:pt x="1509" y="1762"/>
                  </a:lnTo>
                  <a:lnTo>
                    <a:pt x="1505" y="1753"/>
                  </a:lnTo>
                  <a:lnTo>
                    <a:pt x="1496" y="1741"/>
                  </a:lnTo>
                  <a:lnTo>
                    <a:pt x="1487" y="1728"/>
                  </a:lnTo>
                  <a:lnTo>
                    <a:pt x="1477" y="1717"/>
                  </a:lnTo>
                  <a:lnTo>
                    <a:pt x="1466" y="1707"/>
                  </a:lnTo>
                  <a:lnTo>
                    <a:pt x="1454" y="1697"/>
                  </a:lnTo>
                  <a:lnTo>
                    <a:pt x="1447" y="1693"/>
                  </a:lnTo>
                  <a:lnTo>
                    <a:pt x="1438" y="1689"/>
                  </a:lnTo>
                  <a:lnTo>
                    <a:pt x="1427" y="1686"/>
                  </a:lnTo>
                  <a:lnTo>
                    <a:pt x="1416" y="1683"/>
                  </a:lnTo>
                  <a:lnTo>
                    <a:pt x="1416" y="1728"/>
                  </a:lnTo>
                  <a:lnTo>
                    <a:pt x="1426" y="1732"/>
                  </a:lnTo>
                  <a:lnTo>
                    <a:pt x="1434" y="1736"/>
                  </a:lnTo>
                  <a:lnTo>
                    <a:pt x="1439" y="1740"/>
                  </a:lnTo>
                  <a:lnTo>
                    <a:pt x="1443" y="1744"/>
                  </a:lnTo>
                  <a:lnTo>
                    <a:pt x="1449" y="1751"/>
                  </a:lnTo>
                  <a:lnTo>
                    <a:pt x="1454" y="1757"/>
                  </a:lnTo>
                  <a:lnTo>
                    <a:pt x="1459" y="1765"/>
                  </a:lnTo>
                  <a:lnTo>
                    <a:pt x="1462" y="1775"/>
                  </a:lnTo>
                  <a:lnTo>
                    <a:pt x="1464" y="1785"/>
                  </a:lnTo>
                  <a:lnTo>
                    <a:pt x="1465" y="1796"/>
                  </a:lnTo>
                  <a:lnTo>
                    <a:pt x="1465" y="1807"/>
                  </a:lnTo>
                  <a:lnTo>
                    <a:pt x="1464" y="1817"/>
                  </a:lnTo>
                  <a:lnTo>
                    <a:pt x="1461" y="1826"/>
                  </a:lnTo>
                  <a:lnTo>
                    <a:pt x="1458" y="1834"/>
                  </a:lnTo>
                  <a:lnTo>
                    <a:pt x="1453" y="1842"/>
                  </a:lnTo>
                  <a:lnTo>
                    <a:pt x="1447" y="1850"/>
                  </a:lnTo>
                  <a:lnTo>
                    <a:pt x="1439" y="1857"/>
                  </a:lnTo>
                  <a:lnTo>
                    <a:pt x="1428" y="1866"/>
                  </a:lnTo>
                  <a:lnTo>
                    <a:pt x="1436" y="1877"/>
                  </a:lnTo>
                  <a:lnTo>
                    <a:pt x="1442" y="1888"/>
                  </a:lnTo>
                  <a:lnTo>
                    <a:pt x="1448" y="1898"/>
                  </a:lnTo>
                  <a:lnTo>
                    <a:pt x="1452" y="1906"/>
                  </a:lnTo>
                  <a:lnTo>
                    <a:pt x="1456" y="1915"/>
                  </a:lnTo>
                  <a:lnTo>
                    <a:pt x="1460" y="1923"/>
                  </a:lnTo>
                  <a:lnTo>
                    <a:pt x="1464" y="1933"/>
                  </a:lnTo>
                  <a:lnTo>
                    <a:pt x="1467" y="1944"/>
                  </a:lnTo>
                  <a:lnTo>
                    <a:pt x="1471" y="1955"/>
                  </a:lnTo>
                  <a:lnTo>
                    <a:pt x="1474" y="1968"/>
                  </a:lnTo>
                  <a:lnTo>
                    <a:pt x="1477" y="1982"/>
                  </a:lnTo>
                  <a:lnTo>
                    <a:pt x="1481" y="1997"/>
                  </a:lnTo>
                  <a:lnTo>
                    <a:pt x="1483" y="2012"/>
                  </a:lnTo>
                  <a:lnTo>
                    <a:pt x="1486" y="2027"/>
                  </a:lnTo>
                  <a:lnTo>
                    <a:pt x="1488" y="2040"/>
                  </a:lnTo>
                  <a:lnTo>
                    <a:pt x="1491" y="2052"/>
                  </a:lnTo>
                  <a:lnTo>
                    <a:pt x="1492" y="2063"/>
                  </a:lnTo>
                  <a:lnTo>
                    <a:pt x="1493" y="2073"/>
                  </a:lnTo>
                  <a:lnTo>
                    <a:pt x="1494" y="2082"/>
                  </a:lnTo>
                  <a:lnTo>
                    <a:pt x="1494" y="2089"/>
                  </a:lnTo>
                  <a:lnTo>
                    <a:pt x="1493" y="2101"/>
                  </a:lnTo>
                  <a:lnTo>
                    <a:pt x="1491" y="2109"/>
                  </a:lnTo>
                  <a:lnTo>
                    <a:pt x="1489" y="2112"/>
                  </a:lnTo>
                  <a:lnTo>
                    <a:pt x="1487" y="2113"/>
                  </a:lnTo>
                  <a:lnTo>
                    <a:pt x="1486" y="2115"/>
                  </a:lnTo>
                  <a:lnTo>
                    <a:pt x="1483" y="2116"/>
                  </a:lnTo>
                  <a:lnTo>
                    <a:pt x="1478" y="2115"/>
                  </a:lnTo>
                  <a:lnTo>
                    <a:pt x="1474" y="2111"/>
                  </a:lnTo>
                  <a:lnTo>
                    <a:pt x="1471" y="2107"/>
                  </a:lnTo>
                  <a:lnTo>
                    <a:pt x="1469" y="2100"/>
                  </a:lnTo>
                  <a:lnTo>
                    <a:pt x="1467" y="2091"/>
                  </a:lnTo>
                  <a:lnTo>
                    <a:pt x="1465" y="2077"/>
                  </a:lnTo>
                  <a:lnTo>
                    <a:pt x="1464" y="2066"/>
                  </a:lnTo>
                  <a:lnTo>
                    <a:pt x="1463" y="2054"/>
                  </a:lnTo>
                  <a:lnTo>
                    <a:pt x="1461" y="2039"/>
                  </a:lnTo>
                  <a:lnTo>
                    <a:pt x="1458" y="2022"/>
                  </a:lnTo>
                  <a:lnTo>
                    <a:pt x="1455" y="2005"/>
                  </a:lnTo>
                  <a:lnTo>
                    <a:pt x="1453" y="1991"/>
                  </a:lnTo>
                  <a:lnTo>
                    <a:pt x="1451" y="1979"/>
                  </a:lnTo>
                  <a:lnTo>
                    <a:pt x="1450" y="1972"/>
                  </a:lnTo>
                  <a:lnTo>
                    <a:pt x="1447" y="1957"/>
                  </a:lnTo>
                  <a:lnTo>
                    <a:pt x="1442" y="1944"/>
                  </a:lnTo>
                  <a:lnTo>
                    <a:pt x="1440" y="1937"/>
                  </a:lnTo>
                  <a:lnTo>
                    <a:pt x="1437" y="1929"/>
                  </a:lnTo>
                  <a:lnTo>
                    <a:pt x="1433" y="1920"/>
                  </a:lnTo>
                  <a:lnTo>
                    <a:pt x="1429" y="1910"/>
                  </a:lnTo>
                  <a:lnTo>
                    <a:pt x="1420" y="1895"/>
                  </a:lnTo>
                  <a:lnTo>
                    <a:pt x="1414" y="1887"/>
                  </a:lnTo>
                  <a:lnTo>
                    <a:pt x="1402" y="1875"/>
                  </a:lnTo>
                  <a:lnTo>
                    <a:pt x="1385" y="1891"/>
                  </a:lnTo>
                  <a:lnTo>
                    <a:pt x="1374" y="1906"/>
                  </a:lnTo>
                  <a:lnTo>
                    <a:pt x="1370" y="1912"/>
                  </a:lnTo>
                  <a:lnTo>
                    <a:pt x="1365" y="1919"/>
                  </a:lnTo>
                  <a:lnTo>
                    <a:pt x="1362" y="1928"/>
                  </a:lnTo>
                  <a:lnTo>
                    <a:pt x="1358" y="1938"/>
                  </a:lnTo>
                  <a:lnTo>
                    <a:pt x="1354" y="1948"/>
                  </a:lnTo>
                  <a:lnTo>
                    <a:pt x="1351" y="1957"/>
                  </a:lnTo>
                  <a:lnTo>
                    <a:pt x="1349" y="1966"/>
                  </a:lnTo>
                  <a:lnTo>
                    <a:pt x="1347" y="1975"/>
                  </a:lnTo>
                  <a:lnTo>
                    <a:pt x="1345" y="1985"/>
                  </a:lnTo>
                  <a:lnTo>
                    <a:pt x="1343" y="1995"/>
                  </a:lnTo>
                  <a:lnTo>
                    <a:pt x="1342" y="2007"/>
                  </a:lnTo>
                  <a:lnTo>
                    <a:pt x="1340" y="2021"/>
                  </a:lnTo>
                  <a:lnTo>
                    <a:pt x="1339" y="2034"/>
                  </a:lnTo>
                  <a:lnTo>
                    <a:pt x="1338" y="2044"/>
                  </a:lnTo>
                  <a:lnTo>
                    <a:pt x="1337" y="2053"/>
                  </a:lnTo>
                  <a:lnTo>
                    <a:pt x="1337" y="2057"/>
                  </a:lnTo>
                  <a:lnTo>
                    <a:pt x="1337" y="2067"/>
                  </a:lnTo>
                  <a:lnTo>
                    <a:pt x="1338" y="2081"/>
                  </a:lnTo>
                  <a:lnTo>
                    <a:pt x="1337" y="2093"/>
                  </a:lnTo>
                  <a:lnTo>
                    <a:pt x="1336" y="2104"/>
                  </a:lnTo>
                  <a:lnTo>
                    <a:pt x="1333" y="2108"/>
                  </a:lnTo>
                  <a:lnTo>
                    <a:pt x="1331" y="2111"/>
                  </a:lnTo>
                  <a:lnTo>
                    <a:pt x="1329" y="2112"/>
                  </a:lnTo>
                  <a:lnTo>
                    <a:pt x="1326" y="2113"/>
                  </a:lnTo>
                  <a:lnTo>
                    <a:pt x="1320" y="2112"/>
                  </a:lnTo>
                  <a:lnTo>
                    <a:pt x="1315" y="2109"/>
                  </a:lnTo>
                  <a:lnTo>
                    <a:pt x="1312" y="2105"/>
                  </a:lnTo>
                  <a:lnTo>
                    <a:pt x="1311" y="2096"/>
                  </a:lnTo>
                  <a:lnTo>
                    <a:pt x="1310" y="2083"/>
                  </a:lnTo>
                  <a:lnTo>
                    <a:pt x="1310" y="2065"/>
                  </a:lnTo>
                  <a:lnTo>
                    <a:pt x="1311" y="2045"/>
                  </a:lnTo>
                  <a:lnTo>
                    <a:pt x="1314" y="2027"/>
                  </a:lnTo>
                  <a:lnTo>
                    <a:pt x="1316" y="2009"/>
                  </a:lnTo>
                  <a:lnTo>
                    <a:pt x="1319" y="1991"/>
                  </a:lnTo>
                  <a:lnTo>
                    <a:pt x="1322" y="1976"/>
                  </a:lnTo>
                  <a:lnTo>
                    <a:pt x="1326" y="1961"/>
                  </a:lnTo>
                  <a:lnTo>
                    <a:pt x="1330" y="1945"/>
                  </a:lnTo>
                  <a:lnTo>
                    <a:pt x="1334" y="1932"/>
                  </a:lnTo>
                  <a:lnTo>
                    <a:pt x="1340" y="1920"/>
                  </a:lnTo>
                  <a:lnTo>
                    <a:pt x="1344" y="1909"/>
                  </a:lnTo>
                  <a:lnTo>
                    <a:pt x="1349" y="1900"/>
                  </a:lnTo>
                  <a:lnTo>
                    <a:pt x="1354" y="1894"/>
                  </a:lnTo>
                  <a:lnTo>
                    <a:pt x="1376" y="1864"/>
                  </a:lnTo>
                  <a:lnTo>
                    <a:pt x="1365" y="1858"/>
                  </a:lnTo>
                  <a:lnTo>
                    <a:pt x="1355" y="1853"/>
                  </a:lnTo>
                  <a:lnTo>
                    <a:pt x="1351" y="1850"/>
                  </a:lnTo>
                  <a:lnTo>
                    <a:pt x="1348" y="1845"/>
                  </a:lnTo>
                  <a:lnTo>
                    <a:pt x="1343" y="1840"/>
                  </a:lnTo>
                  <a:lnTo>
                    <a:pt x="1340" y="1834"/>
                  </a:lnTo>
                  <a:lnTo>
                    <a:pt x="1337" y="1827"/>
                  </a:lnTo>
                  <a:lnTo>
                    <a:pt x="1334" y="1819"/>
                  </a:lnTo>
                  <a:lnTo>
                    <a:pt x="1333" y="1810"/>
                  </a:lnTo>
                  <a:lnTo>
                    <a:pt x="1333" y="1800"/>
                  </a:lnTo>
                  <a:lnTo>
                    <a:pt x="1333" y="1790"/>
                  </a:lnTo>
                  <a:lnTo>
                    <a:pt x="1336" y="1780"/>
                  </a:lnTo>
                  <a:lnTo>
                    <a:pt x="1338" y="1772"/>
                  </a:lnTo>
                  <a:lnTo>
                    <a:pt x="1342" y="1762"/>
                  </a:lnTo>
                  <a:lnTo>
                    <a:pt x="1345" y="1757"/>
                  </a:lnTo>
                  <a:lnTo>
                    <a:pt x="1350" y="1753"/>
                  </a:lnTo>
                  <a:lnTo>
                    <a:pt x="1354" y="1749"/>
                  </a:lnTo>
                  <a:lnTo>
                    <a:pt x="1360" y="1744"/>
                  </a:lnTo>
                  <a:lnTo>
                    <a:pt x="1374" y="1736"/>
                  </a:lnTo>
                  <a:lnTo>
                    <a:pt x="1392" y="1729"/>
                  </a:lnTo>
                  <a:close/>
                  <a:moveTo>
                    <a:pt x="1402" y="1852"/>
                  </a:moveTo>
                  <a:lnTo>
                    <a:pt x="1411" y="1846"/>
                  </a:lnTo>
                  <a:lnTo>
                    <a:pt x="1420" y="1841"/>
                  </a:lnTo>
                  <a:lnTo>
                    <a:pt x="1428" y="1834"/>
                  </a:lnTo>
                  <a:lnTo>
                    <a:pt x="1434" y="1824"/>
                  </a:lnTo>
                  <a:lnTo>
                    <a:pt x="1438" y="1818"/>
                  </a:lnTo>
                  <a:lnTo>
                    <a:pt x="1440" y="1811"/>
                  </a:lnTo>
                  <a:lnTo>
                    <a:pt x="1441" y="1805"/>
                  </a:lnTo>
                  <a:lnTo>
                    <a:pt x="1441" y="1797"/>
                  </a:lnTo>
                  <a:lnTo>
                    <a:pt x="1441" y="1790"/>
                  </a:lnTo>
                  <a:lnTo>
                    <a:pt x="1440" y="1784"/>
                  </a:lnTo>
                  <a:lnTo>
                    <a:pt x="1438" y="1778"/>
                  </a:lnTo>
                  <a:lnTo>
                    <a:pt x="1436" y="1773"/>
                  </a:lnTo>
                  <a:lnTo>
                    <a:pt x="1432" y="1768"/>
                  </a:lnTo>
                  <a:lnTo>
                    <a:pt x="1429" y="1764"/>
                  </a:lnTo>
                  <a:lnTo>
                    <a:pt x="1425" y="1761"/>
                  </a:lnTo>
                  <a:lnTo>
                    <a:pt x="1419" y="1756"/>
                  </a:lnTo>
                  <a:lnTo>
                    <a:pt x="1415" y="1753"/>
                  </a:lnTo>
                  <a:lnTo>
                    <a:pt x="1410" y="1751"/>
                  </a:lnTo>
                  <a:lnTo>
                    <a:pt x="1406" y="1749"/>
                  </a:lnTo>
                  <a:lnTo>
                    <a:pt x="1403" y="1749"/>
                  </a:lnTo>
                  <a:lnTo>
                    <a:pt x="1399" y="1749"/>
                  </a:lnTo>
                  <a:lnTo>
                    <a:pt x="1394" y="1751"/>
                  </a:lnTo>
                  <a:lnTo>
                    <a:pt x="1388" y="1753"/>
                  </a:lnTo>
                  <a:lnTo>
                    <a:pt x="1382" y="1757"/>
                  </a:lnTo>
                  <a:lnTo>
                    <a:pt x="1375" y="1762"/>
                  </a:lnTo>
                  <a:lnTo>
                    <a:pt x="1370" y="1766"/>
                  </a:lnTo>
                  <a:lnTo>
                    <a:pt x="1365" y="1771"/>
                  </a:lnTo>
                  <a:lnTo>
                    <a:pt x="1362" y="1775"/>
                  </a:lnTo>
                  <a:lnTo>
                    <a:pt x="1359" y="1779"/>
                  </a:lnTo>
                  <a:lnTo>
                    <a:pt x="1356" y="1785"/>
                  </a:lnTo>
                  <a:lnTo>
                    <a:pt x="1355" y="1790"/>
                  </a:lnTo>
                  <a:lnTo>
                    <a:pt x="1355" y="1798"/>
                  </a:lnTo>
                  <a:lnTo>
                    <a:pt x="1355" y="1805"/>
                  </a:lnTo>
                  <a:lnTo>
                    <a:pt x="1356" y="1811"/>
                  </a:lnTo>
                  <a:lnTo>
                    <a:pt x="1359" y="1817"/>
                  </a:lnTo>
                  <a:lnTo>
                    <a:pt x="1362" y="1823"/>
                  </a:lnTo>
                  <a:lnTo>
                    <a:pt x="1365" y="1830"/>
                  </a:lnTo>
                  <a:lnTo>
                    <a:pt x="1371" y="1835"/>
                  </a:lnTo>
                  <a:lnTo>
                    <a:pt x="1375" y="1840"/>
                  </a:lnTo>
                  <a:lnTo>
                    <a:pt x="1381" y="1842"/>
                  </a:lnTo>
                  <a:lnTo>
                    <a:pt x="1402" y="1852"/>
                  </a:lnTo>
                  <a:close/>
                  <a:moveTo>
                    <a:pt x="1392" y="2329"/>
                  </a:moveTo>
                  <a:lnTo>
                    <a:pt x="1376" y="2334"/>
                  </a:lnTo>
                  <a:lnTo>
                    <a:pt x="1364" y="2340"/>
                  </a:lnTo>
                  <a:lnTo>
                    <a:pt x="1352" y="2346"/>
                  </a:lnTo>
                  <a:lnTo>
                    <a:pt x="1342" y="2353"/>
                  </a:lnTo>
                  <a:lnTo>
                    <a:pt x="1334" y="2361"/>
                  </a:lnTo>
                  <a:lnTo>
                    <a:pt x="1327" y="2370"/>
                  </a:lnTo>
                  <a:lnTo>
                    <a:pt x="1320" y="2379"/>
                  </a:lnTo>
                  <a:lnTo>
                    <a:pt x="1315" y="2390"/>
                  </a:lnTo>
                  <a:lnTo>
                    <a:pt x="1309" y="2401"/>
                  </a:lnTo>
                  <a:lnTo>
                    <a:pt x="1306" y="2411"/>
                  </a:lnTo>
                  <a:lnTo>
                    <a:pt x="1303" y="2420"/>
                  </a:lnTo>
                  <a:lnTo>
                    <a:pt x="1300" y="2428"/>
                  </a:lnTo>
                  <a:lnTo>
                    <a:pt x="1298" y="2437"/>
                  </a:lnTo>
                  <a:lnTo>
                    <a:pt x="1297" y="2445"/>
                  </a:lnTo>
                  <a:lnTo>
                    <a:pt x="1296" y="2456"/>
                  </a:lnTo>
                  <a:lnTo>
                    <a:pt x="1294" y="2467"/>
                  </a:lnTo>
                  <a:lnTo>
                    <a:pt x="1293" y="2479"/>
                  </a:lnTo>
                  <a:lnTo>
                    <a:pt x="1292" y="2488"/>
                  </a:lnTo>
                  <a:lnTo>
                    <a:pt x="1291" y="2496"/>
                  </a:lnTo>
                  <a:lnTo>
                    <a:pt x="1291" y="2503"/>
                  </a:lnTo>
                  <a:lnTo>
                    <a:pt x="1288" y="2507"/>
                  </a:lnTo>
                  <a:lnTo>
                    <a:pt x="1287" y="2510"/>
                  </a:lnTo>
                  <a:lnTo>
                    <a:pt x="1285" y="2512"/>
                  </a:lnTo>
                  <a:lnTo>
                    <a:pt x="1282" y="2512"/>
                  </a:lnTo>
                  <a:lnTo>
                    <a:pt x="1278" y="2512"/>
                  </a:lnTo>
                  <a:lnTo>
                    <a:pt x="1276" y="2511"/>
                  </a:lnTo>
                  <a:lnTo>
                    <a:pt x="1274" y="2509"/>
                  </a:lnTo>
                  <a:lnTo>
                    <a:pt x="1272" y="2507"/>
                  </a:lnTo>
                  <a:lnTo>
                    <a:pt x="1271" y="2499"/>
                  </a:lnTo>
                  <a:lnTo>
                    <a:pt x="1270" y="2493"/>
                  </a:lnTo>
                  <a:lnTo>
                    <a:pt x="1270" y="2484"/>
                  </a:lnTo>
                  <a:lnTo>
                    <a:pt x="1271" y="2477"/>
                  </a:lnTo>
                  <a:lnTo>
                    <a:pt x="1272" y="2470"/>
                  </a:lnTo>
                  <a:lnTo>
                    <a:pt x="1274" y="2455"/>
                  </a:lnTo>
                  <a:lnTo>
                    <a:pt x="1275" y="2445"/>
                  </a:lnTo>
                  <a:lnTo>
                    <a:pt x="1277" y="2434"/>
                  </a:lnTo>
                  <a:lnTo>
                    <a:pt x="1280" y="2422"/>
                  </a:lnTo>
                  <a:lnTo>
                    <a:pt x="1283" y="2409"/>
                  </a:lnTo>
                  <a:lnTo>
                    <a:pt x="1286" y="2395"/>
                  </a:lnTo>
                  <a:lnTo>
                    <a:pt x="1292" y="2382"/>
                  </a:lnTo>
                  <a:lnTo>
                    <a:pt x="1299" y="2368"/>
                  </a:lnTo>
                  <a:lnTo>
                    <a:pt x="1308" y="2357"/>
                  </a:lnTo>
                  <a:lnTo>
                    <a:pt x="1317" y="2346"/>
                  </a:lnTo>
                  <a:lnTo>
                    <a:pt x="1326" y="2338"/>
                  </a:lnTo>
                  <a:lnTo>
                    <a:pt x="1334" y="2330"/>
                  </a:lnTo>
                  <a:lnTo>
                    <a:pt x="1342" y="2325"/>
                  </a:lnTo>
                  <a:lnTo>
                    <a:pt x="1351" y="2320"/>
                  </a:lnTo>
                  <a:lnTo>
                    <a:pt x="1362" y="2315"/>
                  </a:lnTo>
                  <a:lnTo>
                    <a:pt x="1376" y="2310"/>
                  </a:lnTo>
                  <a:lnTo>
                    <a:pt x="1392" y="2305"/>
                  </a:lnTo>
                  <a:lnTo>
                    <a:pt x="1392" y="2293"/>
                  </a:lnTo>
                  <a:lnTo>
                    <a:pt x="1392" y="2285"/>
                  </a:lnTo>
                  <a:lnTo>
                    <a:pt x="1392" y="2276"/>
                  </a:lnTo>
                  <a:lnTo>
                    <a:pt x="1391" y="2264"/>
                  </a:lnTo>
                  <a:lnTo>
                    <a:pt x="1391" y="2256"/>
                  </a:lnTo>
                  <a:lnTo>
                    <a:pt x="1391" y="2249"/>
                  </a:lnTo>
                  <a:lnTo>
                    <a:pt x="1391" y="2239"/>
                  </a:lnTo>
                  <a:lnTo>
                    <a:pt x="1391" y="2228"/>
                  </a:lnTo>
                  <a:lnTo>
                    <a:pt x="1391" y="2218"/>
                  </a:lnTo>
                  <a:lnTo>
                    <a:pt x="1391" y="2210"/>
                  </a:lnTo>
                  <a:lnTo>
                    <a:pt x="1392" y="2204"/>
                  </a:lnTo>
                  <a:lnTo>
                    <a:pt x="1394" y="2200"/>
                  </a:lnTo>
                  <a:lnTo>
                    <a:pt x="1396" y="2198"/>
                  </a:lnTo>
                  <a:lnTo>
                    <a:pt x="1399" y="2196"/>
                  </a:lnTo>
                  <a:lnTo>
                    <a:pt x="1403" y="2195"/>
                  </a:lnTo>
                  <a:lnTo>
                    <a:pt x="1406" y="2195"/>
                  </a:lnTo>
                  <a:lnTo>
                    <a:pt x="1407" y="2196"/>
                  </a:lnTo>
                  <a:lnTo>
                    <a:pt x="1409" y="2196"/>
                  </a:lnTo>
                  <a:lnTo>
                    <a:pt x="1410" y="2198"/>
                  </a:lnTo>
                  <a:lnTo>
                    <a:pt x="1411" y="2200"/>
                  </a:lnTo>
                  <a:lnTo>
                    <a:pt x="1413" y="2207"/>
                  </a:lnTo>
                  <a:lnTo>
                    <a:pt x="1413" y="2216"/>
                  </a:lnTo>
                  <a:lnTo>
                    <a:pt x="1413" y="2285"/>
                  </a:lnTo>
                  <a:lnTo>
                    <a:pt x="1413" y="2307"/>
                  </a:lnTo>
                  <a:lnTo>
                    <a:pt x="1425" y="2309"/>
                  </a:lnTo>
                  <a:lnTo>
                    <a:pt x="1437" y="2311"/>
                  </a:lnTo>
                  <a:lnTo>
                    <a:pt x="1447" y="2315"/>
                  </a:lnTo>
                  <a:lnTo>
                    <a:pt x="1456" y="2318"/>
                  </a:lnTo>
                  <a:lnTo>
                    <a:pt x="1465" y="2322"/>
                  </a:lnTo>
                  <a:lnTo>
                    <a:pt x="1474" y="2327"/>
                  </a:lnTo>
                  <a:lnTo>
                    <a:pt x="1481" y="2332"/>
                  </a:lnTo>
                  <a:lnTo>
                    <a:pt x="1488" y="2339"/>
                  </a:lnTo>
                  <a:lnTo>
                    <a:pt x="1494" y="2345"/>
                  </a:lnTo>
                  <a:lnTo>
                    <a:pt x="1499" y="2353"/>
                  </a:lnTo>
                  <a:lnTo>
                    <a:pt x="1505" y="2361"/>
                  </a:lnTo>
                  <a:lnTo>
                    <a:pt x="1510" y="2370"/>
                  </a:lnTo>
                  <a:lnTo>
                    <a:pt x="1515" y="2378"/>
                  </a:lnTo>
                  <a:lnTo>
                    <a:pt x="1518" y="2388"/>
                  </a:lnTo>
                  <a:lnTo>
                    <a:pt x="1522" y="2398"/>
                  </a:lnTo>
                  <a:lnTo>
                    <a:pt x="1526" y="2408"/>
                  </a:lnTo>
                  <a:lnTo>
                    <a:pt x="1530" y="2428"/>
                  </a:lnTo>
                  <a:lnTo>
                    <a:pt x="1535" y="2444"/>
                  </a:lnTo>
                  <a:lnTo>
                    <a:pt x="1538" y="2459"/>
                  </a:lnTo>
                  <a:lnTo>
                    <a:pt x="1539" y="2469"/>
                  </a:lnTo>
                  <a:lnTo>
                    <a:pt x="1540" y="2483"/>
                  </a:lnTo>
                  <a:lnTo>
                    <a:pt x="1540" y="2492"/>
                  </a:lnTo>
                  <a:lnTo>
                    <a:pt x="1540" y="2499"/>
                  </a:lnTo>
                  <a:lnTo>
                    <a:pt x="1539" y="2506"/>
                  </a:lnTo>
                  <a:lnTo>
                    <a:pt x="1538" y="2511"/>
                  </a:lnTo>
                  <a:lnTo>
                    <a:pt x="1537" y="2515"/>
                  </a:lnTo>
                  <a:lnTo>
                    <a:pt x="1536" y="2517"/>
                  </a:lnTo>
                  <a:lnTo>
                    <a:pt x="1533" y="2519"/>
                  </a:lnTo>
                  <a:lnTo>
                    <a:pt x="1531" y="2520"/>
                  </a:lnTo>
                  <a:lnTo>
                    <a:pt x="1528" y="2520"/>
                  </a:lnTo>
                  <a:lnTo>
                    <a:pt x="1526" y="2520"/>
                  </a:lnTo>
                  <a:lnTo>
                    <a:pt x="1524" y="2517"/>
                  </a:lnTo>
                  <a:lnTo>
                    <a:pt x="1521" y="2512"/>
                  </a:lnTo>
                  <a:lnTo>
                    <a:pt x="1519" y="2507"/>
                  </a:lnTo>
                  <a:lnTo>
                    <a:pt x="1518" y="2499"/>
                  </a:lnTo>
                  <a:lnTo>
                    <a:pt x="1518" y="2486"/>
                  </a:lnTo>
                  <a:lnTo>
                    <a:pt x="1517" y="2478"/>
                  </a:lnTo>
                  <a:lnTo>
                    <a:pt x="1517" y="2469"/>
                  </a:lnTo>
                  <a:lnTo>
                    <a:pt x="1515" y="2458"/>
                  </a:lnTo>
                  <a:lnTo>
                    <a:pt x="1513" y="2445"/>
                  </a:lnTo>
                  <a:lnTo>
                    <a:pt x="1508" y="2423"/>
                  </a:lnTo>
                  <a:lnTo>
                    <a:pt x="1503" y="2405"/>
                  </a:lnTo>
                  <a:lnTo>
                    <a:pt x="1497" y="2389"/>
                  </a:lnTo>
                  <a:lnTo>
                    <a:pt x="1491" y="2377"/>
                  </a:lnTo>
                  <a:lnTo>
                    <a:pt x="1484" y="2368"/>
                  </a:lnTo>
                  <a:lnTo>
                    <a:pt x="1477" y="2360"/>
                  </a:lnTo>
                  <a:lnTo>
                    <a:pt x="1470" y="2352"/>
                  </a:lnTo>
                  <a:lnTo>
                    <a:pt x="1462" y="2345"/>
                  </a:lnTo>
                  <a:lnTo>
                    <a:pt x="1454" y="2341"/>
                  </a:lnTo>
                  <a:lnTo>
                    <a:pt x="1447" y="2337"/>
                  </a:lnTo>
                  <a:lnTo>
                    <a:pt x="1439" y="2333"/>
                  </a:lnTo>
                  <a:lnTo>
                    <a:pt x="1432" y="2332"/>
                  </a:lnTo>
                  <a:lnTo>
                    <a:pt x="1413" y="2328"/>
                  </a:lnTo>
                  <a:lnTo>
                    <a:pt x="1413" y="2341"/>
                  </a:lnTo>
                  <a:lnTo>
                    <a:pt x="1414" y="2352"/>
                  </a:lnTo>
                  <a:lnTo>
                    <a:pt x="1414" y="2362"/>
                  </a:lnTo>
                  <a:lnTo>
                    <a:pt x="1414" y="2371"/>
                  </a:lnTo>
                  <a:lnTo>
                    <a:pt x="1415" y="2378"/>
                  </a:lnTo>
                  <a:lnTo>
                    <a:pt x="1415" y="2388"/>
                  </a:lnTo>
                  <a:lnTo>
                    <a:pt x="1416" y="2398"/>
                  </a:lnTo>
                  <a:lnTo>
                    <a:pt x="1416" y="2409"/>
                  </a:lnTo>
                  <a:lnTo>
                    <a:pt x="1417" y="2420"/>
                  </a:lnTo>
                  <a:lnTo>
                    <a:pt x="1417" y="2431"/>
                  </a:lnTo>
                  <a:lnTo>
                    <a:pt x="1418" y="2442"/>
                  </a:lnTo>
                  <a:lnTo>
                    <a:pt x="1419" y="2451"/>
                  </a:lnTo>
                  <a:lnTo>
                    <a:pt x="1421" y="2462"/>
                  </a:lnTo>
                  <a:lnTo>
                    <a:pt x="1424" y="2473"/>
                  </a:lnTo>
                  <a:lnTo>
                    <a:pt x="1426" y="2486"/>
                  </a:lnTo>
                  <a:lnTo>
                    <a:pt x="1429" y="2500"/>
                  </a:lnTo>
                  <a:lnTo>
                    <a:pt x="1433" y="2515"/>
                  </a:lnTo>
                  <a:lnTo>
                    <a:pt x="1438" y="2529"/>
                  </a:lnTo>
                  <a:lnTo>
                    <a:pt x="1443" y="2543"/>
                  </a:lnTo>
                  <a:lnTo>
                    <a:pt x="1450" y="2558"/>
                  </a:lnTo>
                  <a:lnTo>
                    <a:pt x="1455" y="2571"/>
                  </a:lnTo>
                  <a:lnTo>
                    <a:pt x="1462" y="2583"/>
                  </a:lnTo>
                  <a:lnTo>
                    <a:pt x="1467" y="2595"/>
                  </a:lnTo>
                  <a:lnTo>
                    <a:pt x="1473" y="2605"/>
                  </a:lnTo>
                  <a:lnTo>
                    <a:pt x="1482" y="2622"/>
                  </a:lnTo>
                  <a:lnTo>
                    <a:pt x="1489" y="2633"/>
                  </a:lnTo>
                  <a:lnTo>
                    <a:pt x="1496" y="2643"/>
                  </a:lnTo>
                  <a:lnTo>
                    <a:pt x="1505" y="2656"/>
                  </a:lnTo>
                  <a:lnTo>
                    <a:pt x="1514" y="2669"/>
                  </a:lnTo>
                  <a:lnTo>
                    <a:pt x="1518" y="2676"/>
                  </a:lnTo>
                  <a:lnTo>
                    <a:pt x="1520" y="2683"/>
                  </a:lnTo>
                  <a:lnTo>
                    <a:pt x="1521" y="2688"/>
                  </a:lnTo>
                  <a:lnTo>
                    <a:pt x="1520" y="2691"/>
                  </a:lnTo>
                  <a:lnTo>
                    <a:pt x="1520" y="2693"/>
                  </a:lnTo>
                  <a:lnTo>
                    <a:pt x="1518" y="2695"/>
                  </a:lnTo>
                  <a:lnTo>
                    <a:pt x="1517" y="2697"/>
                  </a:lnTo>
                  <a:lnTo>
                    <a:pt x="1515" y="2697"/>
                  </a:lnTo>
                  <a:lnTo>
                    <a:pt x="1511" y="2697"/>
                  </a:lnTo>
                  <a:lnTo>
                    <a:pt x="1509" y="2697"/>
                  </a:lnTo>
                  <a:lnTo>
                    <a:pt x="1506" y="2695"/>
                  </a:lnTo>
                  <a:lnTo>
                    <a:pt x="1503" y="2691"/>
                  </a:lnTo>
                  <a:lnTo>
                    <a:pt x="1495" y="2683"/>
                  </a:lnTo>
                  <a:lnTo>
                    <a:pt x="1486" y="2671"/>
                  </a:lnTo>
                  <a:lnTo>
                    <a:pt x="1474" y="2654"/>
                  </a:lnTo>
                  <a:lnTo>
                    <a:pt x="1462" y="2636"/>
                  </a:lnTo>
                  <a:lnTo>
                    <a:pt x="1451" y="2617"/>
                  </a:lnTo>
                  <a:lnTo>
                    <a:pt x="1440" y="2596"/>
                  </a:lnTo>
                  <a:lnTo>
                    <a:pt x="1431" y="2575"/>
                  </a:lnTo>
                  <a:lnTo>
                    <a:pt x="1424" y="2555"/>
                  </a:lnTo>
                  <a:lnTo>
                    <a:pt x="1418" y="2540"/>
                  </a:lnTo>
                  <a:lnTo>
                    <a:pt x="1414" y="2528"/>
                  </a:lnTo>
                  <a:lnTo>
                    <a:pt x="1411" y="2520"/>
                  </a:lnTo>
                  <a:lnTo>
                    <a:pt x="1405" y="2488"/>
                  </a:lnTo>
                  <a:lnTo>
                    <a:pt x="1399" y="2507"/>
                  </a:lnTo>
                  <a:lnTo>
                    <a:pt x="1394" y="2522"/>
                  </a:lnTo>
                  <a:lnTo>
                    <a:pt x="1389" y="2536"/>
                  </a:lnTo>
                  <a:lnTo>
                    <a:pt x="1386" y="2545"/>
                  </a:lnTo>
                  <a:lnTo>
                    <a:pt x="1383" y="2554"/>
                  </a:lnTo>
                  <a:lnTo>
                    <a:pt x="1378" y="2564"/>
                  </a:lnTo>
                  <a:lnTo>
                    <a:pt x="1374" y="2574"/>
                  </a:lnTo>
                  <a:lnTo>
                    <a:pt x="1370" y="2585"/>
                  </a:lnTo>
                  <a:lnTo>
                    <a:pt x="1364" y="2595"/>
                  </a:lnTo>
                  <a:lnTo>
                    <a:pt x="1359" y="2605"/>
                  </a:lnTo>
                  <a:lnTo>
                    <a:pt x="1354" y="2614"/>
                  </a:lnTo>
                  <a:lnTo>
                    <a:pt x="1350" y="2621"/>
                  </a:lnTo>
                  <a:lnTo>
                    <a:pt x="1340" y="2637"/>
                  </a:lnTo>
                  <a:lnTo>
                    <a:pt x="1330" y="2651"/>
                  </a:lnTo>
                  <a:lnTo>
                    <a:pt x="1319" y="2665"/>
                  </a:lnTo>
                  <a:lnTo>
                    <a:pt x="1309" y="2677"/>
                  </a:lnTo>
                  <a:lnTo>
                    <a:pt x="1300" y="2687"/>
                  </a:lnTo>
                  <a:lnTo>
                    <a:pt x="1294" y="2692"/>
                  </a:lnTo>
                  <a:lnTo>
                    <a:pt x="1288" y="2694"/>
                  </a:lnTo>
                  <a:lnTo>
                    <a:pt x="1285" y="2694"/>
                  </a:lnTo>
                  <a:lnTo>
                    <a:pt x="1282" y="2694"/>
                  </a:lnTo>
                  <a:lnTo>
                    <a:pt x="1280" y="2692"/>
                  </a:lnTo>
                  <a:lnTo>
                    <a:pt x="1278" y="2689"/>
                  </a:lnTo>
                  <a:lnTo>
                    <a:pt x="1278" y="2686"/>
                  </a:lnTo>
                  <a:lnTo>
                    <a:pt x="1278" y="2682"/>
                  </a:lnTo>
                  <a:lnTo>
                    <a:pt x="1281" y="2676"/>
                  </a:lnTo>
                  <a:lnTo>
                    <a:pt x="1285" y="2670"/>
                  </a:lnTo>
                  <a:lnTo>
                    <a:pt x="1294" y="2660"/>
                  </a:lnTo>
                  <a:lnTo>
                    <a:pt x="1305" y="2645"/>
                  </a:lnTo>
                  <a:lnTo>
                    <a:pt x="1318" y="2627"/>
                  </a:lnTo>
                  <a:lnTo>
                    <a:pt x="1325" y="2617"/>
                  </a:lnTo>
                  <a:lnTo>
                    <a:pt x="1331" y="2606"/>
                  </a:lnTo>
                  <a:lnTo>
                    <a:pt x="1337" y="2596"/>
                  </a:lnTo>
                  <a:lnTo>
                    <a:pt x="1342" y="2587"/>
                  </a:lnTo>
                  <a:lnTo>
                    <a:pt x="1348" y="2577"/>
                  </a:lnTo>
                  <a:lnTo>
                    <a:pt x="1352" y="2566"/>
                  </a:lnTo>
                  <a:lnTo>
                    <a:pt x="1358" y="2555"/>
                  </a:lnTo>
                  <a:lnTo>
                    <a:pt x="1363" y="2544"/>
                  </a:lnTo>
                  <a:lnTo>
                    <a:pt x="1367" y="2532"/>
                  </a:lnTo>
                  <a:lnTo>
                    <a:pt x="1372" y="2521"/>
                  </a:lnTo>
                  <a:lnTo>
                    <a:pt x="1375" y="2510"/>
                  </a:lnTo>
                  <a:lnTo>
                    <a:pt x="1378" y="2499"/>
                  </a:lnTo>
                  <a:lnTo>
                    <a:pt x="1382" y="2488"/>
                  </a:lnTo>
                  <a:lnTo>
                    <a:pt x="1384" y="2476"/>
                  </a:lnTo>
                  <a:lnTo>
                    <a:pt x="1386" y="2464"/>
                  </a:lnTo>
                  <a:lnTo>
                    <a:pt x="1387" y="2452"/>
                  </a:lnTo>
                  <a:lnTo>
                    <a:pt x="1388" y="2439"/>
                  </a:lnTo>
                  <a:lnTo>
                    <a:pt x="1389" y="2425"/>
                  </a:lnTo>
                  <a:lnTo>
                    <a:pt x="1391" y="2410"/>
                  </a:lnTo>
                  <a:lnTo>
                    <a:pt x="1391" y="2396"/>
                  </a:lnTo>
                  <a:lnTo>
                    <a:pt x="1391" y="2382"/>
                  </a:lnTo>
                  <a:lnTo>
                    <a:pt x="1391" y="2370"/>
                  </a:lnTo>
                  <a:lnTo>
                    <a:pt x="1391" y="2359"/>
                  </a:lnTo>
                  <a:lnTo>
                    <a:pt x="1392" y="2351"/>
                  </a:lnTo>
                  <a:lnTo>
                    <a:pt x="1392" y="2329"/>
                  </a:lnTo>
                  <a:close/>
                  <a:moveTo>
                    <a:pt x="2016" y="264"/>
                  </a:moveTo>
                  <a:lnTo>
                    <a:pt x="2017" y="257"/>
                  </a:lnTo>
                  <a:lnTo>
                    <a:pt x="2017" y="253"/>
                  </a:lnTo>
                  <a:lnTo>
                    <a:pt x="2016" y="243"/>
                  </a:lnTo>
                  <a:lnTo>
                    <a:pt x="1999" y="242"/>
                  </a:lnTo>
                  <a:lnTo>
                    <a:pt x="1986" y="239"/>
                  </a:lnTo>
                  <a:lnTo>
                    <a:pt x="1977" y="236"/>
                  </a:lnTo>
                  <a:lnTo>
                    <a:pt x="1971" y="233"/>
                  </a:lnTo>
                  <a:lnTo>
                    <a:pt x="1966" y="230"/>
                  </a:lnTo>
                  <a:lnTo>
                    <a:pt x="1963" y="225"/>
                  </a:lnTo>
                  <a:lnTo>
                    <a:pt x="1961" y="222"/>
                  </a:lnTo>
                  <a:lnTo>
                    <a:pt x="1960" y="219"/>
                  </a:lnTo>
                  <a:lnTo>
                    <a:pt x="1958" y="211"/>
                  </a:lnTo>
                  <a:lnTo>
                    <a:pt x="1958" y="205"/>
                  </a:lnTo>
                  <a:lnTo>
                    <a:pt x="1958" y="200"/>
                  </a:lnTo>
                  <a:lnTo>
                    <a:pt x="1958" y="198"/>
                  </a:lnTo>
                  <a:lnTo>
                    <a:pt x="1959" y="195"/>
                  </a:lnTo>
                  <a:lnTo>
                    <a:pt x="1961" y="193"/>
                  </a:lnTo>
                  <a:lnTo>
                    <a:pt x="1963" y="192"/>
                  </a:lnTo>
                  <a:lnTo>
                    <a:pt x="1965" y="192"/>
                  </a:lnTo>
                  <a:lnTo>
                    <a:pt x="1969" y="192"/>
                  </a:lnTo>
                  <a:lnTo>
                    <a:pt x="1971" y="194"/>
                  </a:lnTo>
                  <a:lnTo>
                    <a:pt x="1972" y="197"/>
                  </a:lnTo>
                  <a:lnTo>
                    <a:pt x="1973" y="199"/>
                  </a:lnTo>
                  <a:lnTo>
                    <a:pt x="1975" y="211"/>
                  </a:lnTo>
                  <a:lnTo>
                    <a:pt x="1977" y="216"/>
                  </a:lnTo>
                  <a:lnTo>
                    <a:pt x="1982" y="220"/>
                  </a:lnTo>
                  <a:lnTo>
                    <a:pt x="1990" y="223"/>
                  </a:lnTo>
                  <a:lnTo>
                    <a:pt x="2002" y="224"/>
                  </a:lnTo>
                  <a:lnTo>
                    <a:pt x="2014" y="225"/>
                  </a:lnTo>
                  <a:lnTo>
                    <a:pt x="2021" y="225"/>
                  </a:lnTo>
                  <a:lnTo>
                    <a:pt x="2034" y="225"/>
                  </a:lnTo>
                  <a:lnTo>
                    <a:pt x="2042" y="224"/>
                  </a:lnTo>
                  <a:lnTo>
                    <a:pt x="2050" y="223"/>
                  </a:lnTo>
                  <a:lnTo>
                    <a:pt x="2057" y="221"/>
                  </a:lnTo>
                  <a:lnTo>
                    <a:pt x="2061" y="219"/>
                  </a:lnTo>
                  <a:lnTo>
                    <a:pt x="2064" y="215"/>
                  </a:lnTo>
                  <a:lnTo>
                    <a:pt x="2066" y="213"/>
                  </a:lnTo>
                  <a:lnTo>
                    <a:pt x="2069" y="210"/>
                  </a:lnTo>
                  <a:lnTo>
                    <a:pt x="2071" y="204"/>
                  </a:lnTo>
                  <a:lnTo>
                    <a:pt x="2072" y="197"/>
                  </a:lnTo>
                  <a:lnTo>
                    <a:pt x="2073" y="190"/>
                  </a:lnTo>
                  <a:lnTo>
                    <a:pt x="2075" y="187"/>
                  </a:lnTo>
                  <a:lnTo>
                    <a:pt x="2077" y="186"/>
                  </a:lnTo>
                  <a:lnTo>
                    <a:pt x="2081" y="186"/>
                  </a:lnTo>
                  <a:lnTo>
                    <a:pt x="2084" y="186"/>
                  </a:lnTo>
                  <a:lnTo>
                    <a:pt x="2087" y="189"/>
                  </a:lnTo>
                  <a:lnTo>
                    <a:pt x="2088" y="192"/>
                  </a:lnTo>
                  <a:lnTo>
                    <a:pt x="2090" y="198"/>
                  </a:lnTo>
                  <a:lnTo>
                    <a:pt x="2088" y="205"/>
                  </a:lnTo>
                  <a:lnTo>
                    <a:pt x="2086" y="212"/>
                  </a:lnTo>
                  <a:lnTo>
                    <a:pt x="2084" y="217"/>
                  </a:lnTo>
                  <a:lnTo>
                    <a:pt x="2081" y="222"/>
                  </a:lnTo>
                  <a:lnTo>
                    <a:pt x="2077" y="226"/>
                  </a:lnTo>
                  <a:lnTo>
                    <a:pt x="2073" y="230"/>
                  </a:lnTo>
                  <a:lnTo>
                    <a:pt x="2069" y="233"/>
                  </a:lnTo>
                  <a:lnTo>
                    <a:pt x="2064" y="235"/>
                  </a:lnTo>
                  <a:lnTo>
                    <a:pt x="2053" y="238"/>
                  </a:lnTo>
                  <a:lnTo>
                    <a:pt x="2035" y="243"/>
                  </a:lnTo>
                  <a:lnTo>
                    <a:pt x="2035" y="254"/>
                  </a:lnTo>
                  <a:lnTo>
                    <a:pt x="2035" y="265"/>
                  </a:lnTo>
                  <a:lnTo>
                    <a:pt x="2050" y="264"/>
                  </a:lnTo>
                  <a:lnTo>
                    <a:pt x="2065" y="264"/>
                  </a:lnTo>
                  <a:lnTo>
                    <a:pt x="2082" y="263"/>
                  </a:lnTo>
                  <a:lnTo>
                    <a:pt x="2098" y="263"/>
                  </a:lnTo>
                  <a:lnTo>
                    <a:pt x="2114" y="264"/>
                  </a:lnTo>
                  <a:lnTo>
                    <a:pt x="2125" y="264"/>
                  </a:lnTo>
                  <a:lnTo>
                    <a:pt x="2132" y="265"/>
                  </a:lnTo>
                  <a:lnTo>
                    <a:pt x="2136" y="266"/>
                  </a:lnTo>
                  <a:lnTo>
                    <a:pt x="2139" y="269"/>
                  </a:lnTo>
                  <a:lnTo>
                    <a:pt x="2140" y="272"/>
                  </a:lnTo>
                  <a:lnTo>
                    <a:pt x="2139" y="276"/>
                  </a:lnTo>
                  <a:lnTo>
                    <a:pt x="2137" y="278"/>
                  </a:lnTo>
                  <a:lnTo>
                    <a:pt x="2132" y="280"/>
                  </a:lnTo>
                  <a:lnTo>
                    <a:pt x="2127" y="281"/>
                  </a:lnTo>
                  <a:lnTo>
                    <a:pt x="2123" y="281"/>
                  </a:lnTo>
                  <a:lnTo>
                    <a:pt x="2114" y="281"/>
                  </a:lnTo>
                  <a:lnTo>
                    <a:pt x="2102" y="281"/>
                  </a:lnTo>
                  <a:lnTo>
                    <a:pt x="2086" y="281"/>
                  </a:lnTo>
                  <a:lnTo>
                    <a:pt x="2070" y="281"/>
                  </a:lnTo>
                  <a:lnTo>
                    <a:pt x="2056" y="281"/>
                  </a:lnTo>
                  <a:lnTo>
                    <a:pt x="2043" y="281"/>
                  </a:lnTo>
                  <a:lnTo>
                    <a:pt x="2035" y="282"/>
                  </a:lnTo>
                  <a:lnTo>
                    <a:pt x="2035" y="290"/>
                  </a:lnTo>
                  <a:lnTo>
                    <a:pt x="2035" y="293"/>
                  </a:lnTo>
                  <a:lnTo>
                    <a:pt x="2036" y="301"/>
                  </a:lnTo>
                  <a:lnTo>
                    <a:pt x="2049" y="302"/>
                  </a:lnTo>
                  <a:lnTo>
                    <a:pt x="2065" y="303"/>
                  </a:lnTo>
                  <a:lnTo>
                    <a:pt x="2073" y="305"/>
                  </a:lnTo>
                  <a:lnTo>
                    <a:pt x="2081" y="306"/>
                  </a:lnTo>
                  <a:lnTo>
                    <a:pt x="2086" y="309"/>
                  </a:lnTo>
                  <a:lnTo>
                    <a:pt x="2091" y="311"/>
                  </a:lnTo>
                  <a:lnTo>
                    <a:pt x="2096" y="316"/>
                  </a:lnTo>
                  <a:lnTo>
                    <a:pt x="2102" y="322"/>
                  </a:lnTo>
                  <a:lnTo>
                    <a:pt x="2105" y="330"/>
                  </a:lnTo>
                  <a:lnTo>
                    <a:pt x="2106" y="337"/>
                  </a:lnTo>
                  <a:lnTo>
                    <a:pt x="2106" y="345"/>
                  </a:lnTo>
                  <a:lnTo>
                    <a:pt x="2105" y="354"/>
                  </a:lnTo>
                  <a:lnTo>
                    <a:pt x="2103" y="361"/>
                  </a:lnTo>
                  <a:lnTo>
                    <a:pt x="2102" y="367"/>
                  </a:lnTo>
                  <a:lnTo>
                    <a:pt x="2096" y="378"/>
                  </a:lnTo>
                  <a:lnTo>
                    <a:pt x="2099" y="383"/>
                  </a:lnTo>
                  <a:lnTo>
                    <a:pt x="2102" y="390"/>
                  </a:lnTo>
                  <a:lnTo>
                    <a:pt x="2104" y="399"/>
                  </a:lnTo>
                  <a:lnTo>
                    <a:pt x="2107" y="411"/>
                  </a:lnTo>
                  <a:lnTo>
                    <a:pt x="2110" y="425"/>
                  </a:lnTo>
                  <a:lnTo>
                    <a:pt x="2113" y="439"/>
                  </a:lnTo>
                  <a:lnTo>
                    <a:pt x="2115" y="454"/>
                  </a:lnTo>
                  <a:lnTo>
                    <a:pt x="2116" y="469"/>
                  </a:lnTo>
                  <a:lnTo>
                    <a:pt x="2119" y="509"/>
                  </a:lnTo>
                  <a:lnTo>
                    <a:pt x="2119" y="519"/>
                  </a:lnTo>
                  <a:lnTo>
                    <a:pt x="2120" y="526"/>
                  </a:lnTo>
                  <a:lnTo>
                    <a:pt x="2119" y="546"/>
                  </a:lnTo>
                  <a:lnTo>
                    <a:pt x="2118" y="552"/>
                  </a:lnTo>
                  <a:lnTo>
                    <a:pt x="2117" y="556"/>
                  </a:lnTo>
                  <a:lnTo>
                    <a:pt x="2115" y="559"/>
                  </a:lnTo>
                  <a:lnTo>
                    <a:pt x="2110" y="560"/>
                  </a:lnTo>
                  <a:lnTo>
                    <a:pt x="2108" y="559"/>
                  </a:lnTo>
                  <a:lnTo>
                    <a:pt x="2107" y="558"/>
                  </a:lnTo>
                  <a:lnTo>
                    <a:pt x="2105" y="557"/>
                  </a:lnTo>
                  <a:lnTo>
                    <a:pt x="2104" y="554"/>
                  </a:lnTo>
                  <a:lnTo>
                    <a:pt x="2103" y="549"/>
                  </a:lnTo>
                  <a:lnTo>
                    <a:pt x="2102" y="544"/>
                  </a:lnTo>
                  <a:lnTo>
                    <a:pt x="2102" y="532"/>
                  </a:lnTo>
                  <a:lnTo>
                    <a:pt x="2102" y="512"/>
                  </a:lnTo>
                  <a:lnTo>
                    <a:pt x="2099" y="483"/>
                  </a:lnTo>
                  <a:lnTo>
                    <a:pt x="2098" y="474"/>
                  </a:lnTo>
                  <a:lnTo>
                    <a:pt x="2096" y="454"/>
                  </a:lnTo>
                  <a:lnTo>
                    <a:pt x="2095" y="443"/>
                  </a:lnTo>
                  <a:lnTo>
                    <a:pt x="2094" y="433"/>
                  </a:lnTo>
                  <a:lnTo>
                    <a:pt x="2092" y="425"/>
                  </a:lnTo>
                  <a:lnTo>
                    <a:pt x="2091" y="420"/>
                  </a:lnTo>
                  <a:lnTo>
                    <a:pt x="2087" y="408"/>
                  </a:lnTo>
                  <a:lnTo>
                    <a:pt x="2082" y="390"/>
                  </a:lnTo>
                  <a:lnTo>
                    <a:pt x="2074" y="392"/>
                  </a:lnTo>
                  <a:lnTo>
                    <a:pt x="2066" y="394"/>
                  </a:lnTo>
                  <a:lnTo>
                    <a:pt x="2054" y="397"/>
                  </a:lnTo>
                  <a:lnTo>
                    <a:pt x="2035" y="398"/>
                  </a:lnTo>
                  <a:lnTo>
                    <a:pt x="2034" y="405"/>
                  </a:lnTo>
                  <a:lnTo>
                    <a:pt x="2034" y="411"/>
                  </a:lnTo>
                  <a:lnTo>
                    <a:pt x="2034" y="419"/>
                  </a:lnTo>
                  <a:lnTo>
                    <a:pt x="2034" y="430"/>
                  </a:lnTo>
                  <a:lnTo>
                    <a:pt x="2034" y="432"/>
                  </a:lnTo>
                  <a:lnTo>
                    <a:pt x="2046" y="433"/>
                  </a:lnTo>
                  <a:lnTo>
                    <a:pt x="2060" y="433"/>
                  </a:lnTo>
                  <a:lnTo>
                    <a:pt x="2059" y="428"/>
                  </a:lnTo>
                  <a:lnTo>
                    <a:pt x="2059" y="423"/>
                  </a:lnTo>
                  <a:lnTo>
                    <a:pt x="2059" y="419"/>
                  </a:lnTo>
                  <a:lnTo>
                    <a:pt x="2059" y="414"/>
                  </a:lnTo>
                  <a:lnTo>
                    <a:pt x="2059" y="410"/>
                  </a:lnTo>
                  <a:lnTo>
                    <a:pt x="2061" y="407"/>
                  </a:lnTo>
                  <a:lnTo>
                    <a:pt x="2064" y="404"/>
                  </a:lnTo>
                  <a:lnTo>
                    <a:pt x="2068" y="404"/>
                  </a:lnTo>
                  <a:lnTo>
                    <a:pt x="2071" y="405"/>
                  </a:lnTo>
                  <a:lnTo>
                    <a:pt x="2073" y="408"/>
                  </a:lnTo>
                  <a:lnTo>
                    <a:pt x="2074" y="413"/>
                  </a:lnTo>
                  <a:lnTo>
                    <a:pt x="2075" y="420"/>
                  </a:lnTo>
                  <a:lnTo>
                    <a:pt x="2076" y="433"/>
                  </a:lnTo>
                  <a:lnTo>
                    <a:pt x="2076" y="438"/>
                  </a:lnTo>
                  <a:lnTo>
                    <a:pt x="2076" y="442"/>
                  </a:lnTo>
                  <a:lnTo>
                    <a:pt x="2076" y="448"/>
                  </a:lnTo>
                  <a:lnTo>
                    <a:pt x="2076" y="457"/>
                  </a:lnTo>
                  <a:lnTo>
                    <a:pt x="2075" y="466"/>
                  </a:lnTo>
                  <a:lnTo>
                    <a:pt x="2074" y="475"/>
                  </a:lnTo>
                  <a:lnTo>
                    <a:pt x="2072" y="482"/>
                  </a:lnTo>
                  <a:lnTo>
                    <a:pt x="2069" y="489"/>
                  </a:lnTo>
                  <a:lnTo>
                    <a:pt x="2064" y="494"/>
                  </a:lnTo>
                  <a:lnTo>
                    <a:pt x="2059" y="499"/>
                  </a:lnTo>
                  <a:lnTo>
                    <a:pt x="2051" y="502"/>
                  </a:lnTo>
                  <a:lnTo>
                    <a:pt x="2042" y="504"/>
                  </a:lnTo>
                  <a:lnTo>
                    <a:pt x="2034" y="507"/>
                  </a:lnTo>
                  <a:lnTo>
                    <a:pt x="2025" y="508"/>
                  </a:lnTo>
                  <a:lnTo>
                    <a:pt x="2016" y="508"/>
                  </a:lnTo>
                  <a:lnTo>
                    <a:pt x="2006" y="507"/>
                  </a:lnTo>
                  <a:lnTo>
                    <a:pt x="1998" y="505"/>
                  </a:lnTo>
                  <a:lnTo>
                    <a:pt x="1991" y="502"/>
                  </a:lnTo>
                  <a:lnTo>
                    <a:pt x="1984" y="498"/>
                  </a:lnTo>
                  <a:lnTo>
                    <a:pt x="1981" y="494"/>
                  </a:lnTo>
                  <a:lnTo>
                    <a:pt x="1977" y="492"/>
                  </a:lnTo>
                  <a:lnTo>
                    <a:pt x="1975" y="489"/>
                  </a:lnTo>
                  <a:lnTo>
                    <a:pt x="1974" y="485"/>
                  </a:lnTo>
                  <a:lnTo>
                    <a:pt x="1971" y="477"/>
                  </a:lnTo>
                  <a:lnTo>
                    <a:pt x="1970" y="468"/>
                  </a:lnTo>
                  <a:lnTo>
                    <a:pt x="1969" y="458"/>
                  </a:lnTo>
                  <a:lnTo>
                    <a:pt x="1969" y="447"/>
                  </a:lnTo>
                  <a:lnTo>
                    <a:pt x="1969" y="437"/>
                  </a:lnTo>
                  <a:lnTo>
                    <a:pt x="1970" y="426"/>
                  </a:lnTo>
                  <a:lnTo>
                    <a:pt x="1971" y="419"/>
                  </a:lnTo>
                  <a:lnTo>
                    <a:pt x="1973" y="414"/>
                  </a:lnTo>
                  <a:lnTo>
                    <a:pt x="1974" y="412"/>
                  </a:lnTo>
                  <a:lnTo>
                    <a:pt x="1976" y="411"/>
                  </a:lnTo>
                  <a:lnTo>
                    <a:pt x="1979" y="410"/>
                  </a:lnTo>
                  <a:lnTo>
                    <a:pt x="1980" y="410"/>
                  </a:lnTo>
                  <a:lnTo>
                    <a:pt x="1983" y="410"/>
                  </a:lnTo>
                  <a:lnTo>
                    <a:pt x="1985" y="412"/>
                  </a:lnTo>
                  <a:lnTo>
                    <a:pt x="1986" y="415"/>
                  </a:lnTo>
                  <a:lnTo>
                    <a:pt x="1986" y="418"/>
                  </a:lnTo>
                  <a:lnTo>
                    <a:pt x="1986" y="420"/>
                  </a:lnTo>
                  <a:lnTo>
                    <a:pt x="1986" y="422"/>
                  </a:lnTo>
                  <a:lnTo>
                    <a:pt x="1986" y="425"/>
                  </a:lnTo>
                  <a:lnTo>
                    <a:pt x="1986" y="430"/>
                  </a:lnTo>
                  <a:lnTo>
                    <a:pt x="1986" y="435"/>
                  </a:lnTo>
                  <a:lnTo>
                    <a:pt x="2001" y="434"/>
                  </a:lnTo>
                  <a:lnTo>
                    <a:pt x="2015" y="433"/>
                  </a:lnTo>
                  <a:lnTo>
                    <a:pt x="2016" y="399"/>
                  </a:lnTo>
                  <a:lnTo>
                    <a:pt x="1998" y="398"/>
                  </a:lnTo>
                  <a:lnTo>
                    <a:pt x="1985" y="397"/>
                  </a:lnTo>
                  <a:lnTo>
                    <a:pt x="1976" y="396"/>
                  </a:lnTo>
                  <a:lnTo>
                    <a:pt x="1972" y="394"/>
                  </a:lnTo>
                  <a:lnTo>
                    <a:pt x="1960" y="388"/>
                  </a:lnTo>
                  <a:lnTo>
                    <a:pt x="1957" y="398"/>
                  </a:lnTo>
                  <a:lnTo>
                    <a:pt x="1953" y="405"/>
                  </a:lnTo>
                  <a:lnTo>
                    <a:pt x="1951" y="414"/>
                  </a:lnTo>
                  <a:lnTo>
                    <a:pt x="1950" y="424"/>
                  </a:lnTo>
                  <a:lnTo>
                    <a:pt x="1948" y="436"/>
                  </a:lnTo>
                  <a:lnTo>
                    <a:pt x="1947" y="452"/>
                  </a:lnTo>
                  <a:lnTo>
                    <a:pt x="1944" y="467"/>
                  </a:lnTo>
                  <a:lnTo>
                    <a:pt x="1944" y="481"/>
                  </a:lnTo>
                  <a:lnTo>
                    <a:pt x="1944" y="494"/>
                  </a:lnTo>
                  <a:lnTo>
                    <a:pt x="1943" y="507"/>
                  </a:lnTo>
                  <a:lnTo>
                    <a:pt x="1943" y="515"/>
                  </a:lnTo>
                  <a:lnTo>
                    <a:pt x="1943" y="522"/>
                  </a:lnTo>
                  <a:lnTo>
                    <a:pt x="1944" y="543"/>
                  </a:lnTo>
                  <a:lnTo>
                    <a:pt x="1944" y="549"/>
                  </a:lnTo>
                  <a:lnTo>
                    <a:pt x="1942" y="554"/>
                  </a:lnTo>
                  <a:lnTo>
                    <a:pt x="1939" y="557"/>
                  </a:lnTo>
                  <a:lnTo>
                    <a:pt x="1936" y="558"/>
                  </a:lnTo>
                  <a:lnTo>
                    <a:pt x="1934" y="557"/>
                  </a:lnTo>
                  <a:lnTo>
                    <a:pt x="1931" y="557"/>
                  </a:lnTo>
                  <a:lnTo>
                    <a:pt x="1930" y="556"/>
                  </a:lnTo>
                  <a:lnTo>
                    <a:pt x="1929" y="554"/>
                  </a:lnTo>
                  <a:lnTo>
                    <a:pt x="1927" y="546"/>
                  </a:lnTo>
                  <a:lnTo>
                    <a:pt x="1926" y="534"/>
                  </a:lnTo>
                  <a:lnTo>
                    <a:pt x="1925" y="521"/>
                  </a:lnTo>
                  <a:lnTo>
                    <a:pt x="1925" y="513"/>
                  </a:lnTo>
                  <a:lnTo>
                    <a:pt x="1925" y="507"/>
                  </a:lnTo>
                  <a:lnTo>
                    <a:pt x="1925" y="496"/>
                  </a:lnTo>
                  <a:lnTo>
                    <a:pt x="1926" y="485"/>
                  </a:lnTo>
                  <a:lnTo>
                    <a:pt x="1926" y="476"/>
                  </a:lnTo>
                  <a:lnTo>
                    <a:pt x="1926" y="468"/>
                  </a:lnTo>
                  <a:lnTo>
                    <a:pt x="1927" y="460"/>
                  </a:lnTo>
                  <a:lnTo>
                    <a:pt x="1928" y="446"/>
                  </a:lnTo>
                  <a:lnTo>
                    <a:pt x="1930" y="430"/>
                  </a:lnTo>
                  <a:lnTo>
                    <a:pt x="1932" y="413"/>
                  </a:lnTo>
                  <a:lnTo>
                    <a:pt x="1936" y="401"/>
                  </a:lnTo>
                  <a:lnTo>
                    <a:pt x="1940" y="389"/>
                  </a:lnTo>
                  <a:lnTo>
                    <a:pt x="1948" y="371"/>
                  </a:lnTo>
                  <a:lnTo>
                    <a:pt x="1947" y="367"/>
                  </a:lnTo>
                  <a:lnTo>
                    <a:pt x="1944" y="363"/>
                  </a:lnTo>
                  <a:lnTo>
                    <a:pt x="1944" y="356"/>
                  </a:lnTo>
                  <a:lnTo>
                    <a:pt x="1943" y="344"/>
                  </a:lnTo>
                  <a:lnTo>
                    <a:pt x="1943" y="337"/>
                  </a:lnTo>
                  <a:lnTo>
                    <a:pt x="1946" y="331"/>
                  </a:lnTo>
                  <a:lnTo>
                    <a:pt x="1948" y="325"/>
                  </a:lnTo>
                  <a:lnTo>
                    <a:pt x="1951" y="321"/>
                  </a:lnTo>
                  <a:lnTo>
                    <a:pt x="1955" y="316"/>
                  </a:lnTo>
                  <a:lnTo>
                    <a:pt x="1961" y="313"/>
                  </a:lnTo>
                  <a:lnTo>
                    <a:pt x="1966" y="311"/>
                  </a:lnTo>
                  <a:lnTo>
                    <a:pt x="1974" y="308"/>
                  </a:lnTo>
                  <a:lnTo>
                    <a:pt x="1982" y="306"/>
                  </a:lnTo>
                  <a:lnTo>
                    <a:pt x="1992" y="304"/>
                  </a:lnTo>
                  <a:lnTo>
                    <a:pt x="2003" y="303"/>
                  </a:lnTo>
                  <a:lnTo>
                    <a:pt x="2016" y="303"/>
                  </a:lnTo>
                  <a:lnTo>
                    <a:pt x="2016" y="292"/>
                  </a:lnTo>
                  <a:lnTo>
                    <a:pt x="2017" y="282"/>
                  </a:lnTo>
                  <a:lnTo>
                    <a:pt x="1988" y="282"/>
                  </a:lnTo>
                  <a:lnTo>
                    <a:pt x="1968" y="283"/>
                  </a:lnTo>
                  <a:lnTo>
                    <a:pt x="1951" y="285"/>
                  </a:lnTo>
                  <a:lnTo>
                    <a:pt x="1942" y="286"/>
                  </a:lnTo>
                  <a:lnTo>
                    <a:pt x="1931" y="286"/>
                  </a:lnTo>
                  <a:lnTo>
                    <a:pt x="1924" y="286"/>
                  </a:lnTo>
                  <a:lnTo>
                    <a:pt x="1918" y="286"/>
                  </a:lnTo>
                  <a:lnTo>
                    <a:pt x="1914" y="285"/>
                  </a:lnTo>
                  <a:lnTo>
                    <a:pt x="1912" y="282"/>
                  </a:lnTo>
                  <a:lnTo>
                    <a:pt x="1910" y="279"/>
                  </a:lnTo>
                  <a:lnTo>
                    <a:pt x="1912" y="275"/>
                  </a:lnTo>
                  <a:lnTo>
                    <a:pt x="1914" y="271"/>
                  </a:lnTo>
                  <a:lnTo>
                    <a:pt x="1916" y="269"/>
                  </a:lnTo>
                  <a:lnTo>
                    <a:pt x="1920" y="268"/>
                  </a:lnTo>
                  <a:lnTo>
                    <a:pt x="1925" y="268"/>
                  </a:lnTo>
                  <a:lnTo>
                    <a:pt x="1930" y="267"/>
                  </a:lnTo>
                  <a:lnTo>
                    <a:pt x="1959" y="266"/>
                  </a:lnTo>
                  <a:lnTo>
                    <a:pt x="1985" y="266"/>
                  </a:lnTo>
                  <a:lnTo>
                    <a:pt x="2016" y="264"/>
                  </a:lnTo>
                  <a:close/>
                  <a:moveTo>
                    <a:pt x="1964" y="354"/>
                  </a:moveTo>
                  <a:lnTo>
                    <a:pt x="1976" y="347"/>
                  </a:lnTo>
                  <a:lnTo>
                    <a:pt x="1987" y="343"/>
                  </a:lnTo>
                  <a:lnTo>
                    <a:pt x="1999" y="341"/>
                  </a:lnTo>
                  <a:lnTo>
                    <a:pt x="2016" y="338"/>
                  </a:lnTo>
                  <a:lnTo>
                    <a:pt x="2016" y="331"/>
                  </a:lnTo>
                  <a:lnTo>
                    <a:pt x="2016" y="319"/>
                  </a:lnTo>
                  <a:lnTo>
                    <a:pt x="1997" y="320"/>
                  </a:lnTo>
                  <a:lnTo>
                    <a:pt x="1982" y="322"/>
                  </a:lnTo>
                  <a:lnTo>
                    <a:pt x="1973" y="324"/>
                  </a:lnTo>
                  <a:lnTo>
                    <a:pt x="1968" y="327"/>
                  </a:lnTo>
                  <a:lnTo>
                    <a:pt x="1964" y="333"/>
                  </a:lnTo>
                  <a:lnTo>
                    <a:pt x="1962" y="336"/>
                  </a:lnTo>
                  <a:lnTo>
                    <a:pt x="1962" y="339"/>
                  </a:lnTo>
                  <a:lnTo>
                    <a:pt x="1962" y="344"/>
                  </a:lnTo>
                  <a:lnTo>
                    <a:pt x="1962" y="347"/>
                  </a:lnTo>
                  <a:lnTo>
                    <a:pt x="1962" y="349"/>
                  </a:lnTo>
                  <a:lnTo>
                    <a:pt x="1964" y="354"/>
                  </a:lnTo>
                  <a:close/>
                  <a:moveTo>
                    <a:pt x="2015" y="353"/>
                  </a:moveTo>
                  <a:lnTo>
                    <a:pt x="2003" y="355"/>
                  </a:lnTo>
                  <a:lnTo>
                    <a:pt x="1993" y="357"/>
                  </a:lnTo>
                  <a:lnTo>
                    <a:pt x="1985" y="359"/>
                  </a:lnTo>
                  <a:lnTo>
                    <a:pt x="1980" y="363"/>
                  </a:lnTo>
                  <a:lnTo>
                    <a:pt x="1971" y="370"/>
                  </a:lnTo>
                  <a:lnTo>
                    <a:pt x="1972" y="372"/>
                  </a:lnTo>
                  <a:lnTo>
                    <a:pt x="1974" y="376"/>
                  </a:lnTo>
                  <a:lnTo>
                    <a:pt x="1977" y="378"/>
                  </a:lnTo>
                  <a:lnTo>
                    <a:pt x="1986" y="380"/>
                  </a:lnTo>
                  <a:lnTo>
                    <a:pt x="1998" y="381"/>
                  </a:lnTo>
                  <a:lnTo>
                    <a:pt x="2016" y="381"/>
                  </a:lnTo>
                  <a:lnTo>
                    <a:pt x="2015" y="353"/>
                  </a:lnTo>
                  <a:close/>
                  <a:moveTo>
                    <a:pt x="2060" y="450"/>
                  </a:moveTo>
                  <a:lnTo>
                    <a:pt x="2045" y="448"/>
                  </a:lnTo>
                  <a:lnTo>
                    <a:pt x="2032" y="447"/>
                  </a:lnTo>
                  <a:lnTo>
                    <a:pt x="2025" y="448"/>
                  </a:lnTo>
                  <a:lnTo>
                    <a:pt x="2015" y="448"/>
                  </a:lnTo>
                  <a:lnTo>
                    <a:pt x="2002" y="450"/>
                  </a:lnTo>
                  <a:lnTo>
                    <a:pt x="1987" y="453"/>
                  </a:lnTo>
                  <a:lnTo>
                    <a:pt x="1987" y="458"/>
                  </a:lnTo>
                  <a:lnTo>
                    <a:pt x="1987" y="464"/>
                  </a:lnTo>
                  <a:lnTo>
                    <a:pt x="1988" y="471"/>
                  </a:lnTo>
                  <a:lnTo>
                    <a:pt x="1993" y="481"/>
                  </a:lnTo>
                  <a:lnTo>
                    <a:pt x="1994" y="483"/>
                  </a:lnTo>
                  <a:lnTo>
                    <a:pt x="1996" y="486"/>
                  </a:lnTo>
                  <a:lnTo>
                    <a:pt x="1998" y="487"/>
                  </a:lnTo>
                  <a:lnTo>
                    <a:pt x="2002" y="488"/>
                  </a:lnTo>
                  <a:lnTo>
                    <a:pt x="2010" y="490"/>
                  </a:lnTo>
                  <a:lnTo>
                    <a:pt x="2021" y="491"/>
                  </a:lnTo>
                  <a:lnTo>
                    <a:pt x="2031" y="490"/>
                  </a:lnTo>
                  <a:lnTo>
                    <a:pt x="2040" y="489"/>
                  </a:lnTo>
                  <a:lnTo>
                    <a:pt x="2047" y="486"/>
                  </a:lnTo>
                  <a:lnTo>
                    <a:pt x="2051" y="482"/>
                  </a:lnTo>
                  <a:lnTo>
                    <a:pt x="2054" y="478"/>
                  </a:lnTo>
                  <a:lnTo>
                    <a:pt x="2057" y="474"/>
                  </a:lnTo>
                  <a:lnTo>
                    <a:pt x="2058" y="468"/>
                  </a:lnTo>
                  <a:lnTo>
                    <a:pt x="2059" y="463"/>
                  </a:lnTo>
                  <a:lnTo>
                    <a:pt x="2060" y="450"/>
                  </a:lnTo>
                  <a:close/>
                  <a:moveTo>
                    <a:pt x="2034" y="380"/>
                  </a:moveTo>
                  <a:lnTo>
                    <a:pt x="2046" y="380"/>
                  </a:lnTo>
                  <a:lnTo>
                    <a:pt x="2056" y="379"/>
                  </a:lnTo>
                  <a:lnTo>
                    <a:pt x="2064" y="377"/>
                  </a:lnTo>
                  <a:lnTo>
                    <a:pt x="2075" y="372"/>
                  </a:lnTo>
                  <a:lnTo>
                    <a:pt x="2072" y="368"/>
                  </a:lnTo>
                  <a:lnTo>
                    <a:pt x="2069" y="366"/>
                  </a:lnTo>
                  <a:lnTo>
                    <a:pt x="2065" y="363"/>
                  </a:lnTo>
                  <a:lnTo>
                    <a:pt x="2061" y="360"/>
                  </a:lnTo>
                  <a:lnTo>
                    <a:pt x="2051" y="357"/>
                  </a:lnTo>
                  <a:lnTo>
                    <a:pt x="2035" y="353"/>
                  </a:lnTo>
                  <a:lnTo>
                    <a:pt x="2034" y="380"/>
                  </a:lnTo>
                  <a:close/>
                  <a:moveTo>
                    <a:pt x="2036" y="319"/>
                  </a:moveTo>
                  <a:lnTo>
                    <a:pt x="2035" y="324"/>
                  </a:lnTo>
                  <a:lnTo>
                    <a:pt x="2035" y="327"/>
                  </a:lnTo>
                  <a:lnTo>
                    <a:pt x="2035" y="338"/>
                  </a:lnTo>
                  <a:lnTo>
                    <a:pt x="2049" y="341"/>
                  </a:lnTo>
                  <a:lnTo>
                    <a:pt x="2061" y="343"/>
                  </a:lnTo>
                  <a:lnTo>
                    <a:pt x="2071" y="347"/>
                  </a:lnTo>
                  <a:lnTo>
                    <a:pt x="2077" y="352"/>
                  </a:lnTo>
                  <a:lnTo>
                    <a:pt x="2085" y="358"/>
                  </a:lnTo>
                  <a:lnTo>
                    <a:pt x="2087" y="353"/>
                  </a:lnTo>
                  <a:lnTo>
                    <a:pt x="2088" y="348"/>
                  </a:lnTo>
                  <a:lnTo>
                    <a:pt x="2088" y="343"/>
                  </a:lnTo>
                  <a:lnTo>
                    <a:pt x="2088" y="337"/>
                  </a:lnTo>
                  <a:lnTo>
                    <a:pt x="2088" y="334"/>
                  </a:lnTo>
                  <a:lnTo>
                    <a:pt x="2087" y="331"/>
                  </a:lnTo>
                  <a:lnTo>
                    <a:pt x="2085" y="327"/>
                  </a:lnTo>
                  <a:lnTo>
                    <a:pt x="2083" y="325"/>
                  </a:lnTo>
                  <a:lnTo>
                    <a:pt x="2077" y="322"/>
                  </a:lnTo>
                  <a:lnTo>
                    <a:pt x="2069" y="320"/>
                  </a:lnTo>
                  <a:lnTo>
                    <a:pt x="2054" y="319"/>
                  </a:lnTo>
                  <a:lnTo>
                    <a:pt x="2036" y="319"/>
                  </a:lnTo>
                  <a:close/>
                  <a:moveTo>
                    <a:pt x="1629" y="518"/>
                  </a:moveTo>
                  <a:lnTo>
                    <a:pt x="1644" y="499"/>
                  </a:lnTo>
                  <a:lnTo>
                    <a:pt x="1655" y="483"/>
                  </a:lnTo>
                  <a:lnTo>
                    <a:pt x="1663" y="472"/>
                  </a:lnTo>
                  <a:lnTo>
                    <a:pt x="1668" y="465"/>
                  </a:lnTo>
                  <a:lnTo>
                    <a:pt x="1674" y="454"/>
                  </a:lnTo>
                  <a:lnTo>
                    <a:pt x="1679" y="443"/>
                  </a:lnTo>
                  <a:lnTo>
                    <a:pt x="1682" y="434"/>
                  </a:lnTo>
                  <a:lnTo>
                    <a:pt x="1683" y="426"/>
                  </a:lnTo>
                  <a:lnTo>
                    <a:pt x="1684" y="416"/>
                  </a:lnTo>
                  <a:lnTo>
                    <a:pt x="1685" y="404"/>
                  </a:lnTo>
                  <a:lnTo>
                    <a:pt x="1685" y="355"/>
                  </a:lnTo>
                  <a:lnTo>
                    <a:pt x="1685" y="276"/>
                  </a:lnTo>
                  <a:lnTo>
                    <a:pt x="1685" y="257"/>
                  </a:lnTo>
                  <a:lnTo>
                    <a:pt x="1684" y="243"/>
                  </a:lnTo>
                  <a:lnTo>
                    <a:pt x="1684" y="234"/>
                  </a:lnTo>
                  <a:lnTo>
                    <a:pt x="1684" y="228"/>
                  </a:lnTo>
                  <a:lnTo>
                    <a:pt x="1684" y="222"/>
                  </a:lnTo>
                  <a:lnTo>
                    <a:pt x="1685" y="215"/>
                  </a:lnTo>
                  <a:lnTo>
                    <a:pt x="1685" y="210"/>
                  </a:lnTo>
                  <a:lnTo>
                    <a:pt x="1687" y="205"/>
                  </a:lnTo>
                  <a:lnTo>
                    <a:pt x="1691" y="204"/>
                  </a:lnTo>
                  <a:lnTo>
                    <a:pt x="1694" y="203"/>
                  </a:lnTo>
                  <a:lnTo>
                    <a:pt x="1696" y="204"/>
                  </a:lnTo>
                  <a:lnTo>
                    <a:pt x="1698" y="205"/>
                  </a:lnTo>
                  <a:lnTo>
                    <a:pt x="1699" y="208"/>
                  </a:lnTo>
                  <a:lnTo>
                    <a:pt x="1700" y="210"/>
                  </a:lnTo>
                  <a:lnTo>
                    <a:pt x="1702" y="216"/>
                  </a:lnTo>
                  <a:lnTo>
                    <a:pt x="1702" y="224"/>
                  </a:lnTo>
                  <a:lnTo>
                    <a:pt x="1702" y="235"/>
                  </a:lnTo>
                  <a:lnTo>
                    <a:pt x="1702" y="253"/>
                  </a:lnTo>
                  <a:lnTo>
                    <a:pt x="1702" y="324"/>
                  </a:lnTo>
                  <a:lnTo>
                    <a:pt x="1703" y="367"/>
                  </a:lnTo>
                  <a:lnTo>
                    <a:pt x="1703" y="382"/>
                  </a:lnTo>
                  <a:lnTo>
                    <a:pt x="1703" y="396"/>
                  </a:lnTo>
                  <a:lnTo>
                    <a:pt x="1703" y="404"/>
                  </a:lnTo>
                  <a:lnTo>
                    <a:pt x="1704" y="411"/>
                  </a:lnTo>
                  <a:lnTo>
                    <a:pt x="1705" y="421"/>
                  </a:lnTo>
                  <a:lnTo>
                    <a:pt x="1707" y="430"/>
                  </a:lnTo>
                  <a:lnTo>
                    <a:pt x="1710" y="439"/>
                  </a:lnTo>
                  <a:lnTo>
                    <a:pt x="1715" y="450"/>
                  </a:lnTo>
                  <a:lnTo>
                    <a:pt x="1720" y="463"/>
                  </a:lnTo>
                  <a:lnTo>
                    <a:pt x="1727" y="475"/>
                  </a:lnTo>
                  <a:lnTo>
                    <a:pt x="1731" y="482"/>
                  </a:lnTo>
                  <a:lnTo>
                    <a:pt x="1738" y="492"/>
                  </a:lnTo>
                  <a:lnTo>
                    <a:pt x="1747" y="503"/>
                  </a:lnTo>
                  <a:lnTo>
                    <a:pt x="1757" y="518"/>
                  </a:lnTo>
                  <a:lnTo>
                    <a:pt x="1760" y="512"/>
                  </a:lnTo>
                  <a:lnTo>
                    <a:pt x="1764" y="507"/>
                  </a:lnTo>
                  <a:lnTo>
                    <a:pt x="1768" y="497"/>
                  </a:lnTo>
                  <a:lnTo>
                    <a:pt x="1770" y="482"/>
                  </a:lnTo>
                  <a:lnTo>
                    <a:pt x="1771" y="472"/>
                  </a:lnTo>
                  <a:lnTo>
                    <a:pt x="1772" y="460"/>
                  </a:lnTo>
                  <a:lnTo>
                    <a:pt x="1773" y="448"/>
                  </a:lnTo>
                  <a:lnTo>
                    <a:pt x="1773" y="433"/>
                  </a:lnTo>
                  <a:lnTo>
                    <a:pt x="1773" y="323"/>
                  </a:lnTo>
                  <a:lnTo>
                    <a:pt x="1773" y="309"/>
                  </a:lnTo>
                  <a:lnTo>
                    <a:pt x="1773" y="298"/>
                  </a:lnTo>
                  <a:lnTo>
                    <a:pt x="1771" y="261"/>
                  </a:lnTo>
                  <a:lnTo>
                    <a:pt x="1771" y="254"/>
                  </a:lnTo>
                  <a:lnTo>
                    <a:pt x="1770" y="245"/>
                  </a:lnTo>
                  <a:lnTo>
                    <a:pt x="1770" y="239"/>
                  </a:lnTo>
                  <a:lnTo>
                    <a:pt x="1770" y="236"/>
                  </a:lnTo>
                  <a:lnTo>
                    <a:pt x="1771" y="234"/>
                  </a:lnTo>
                  <a:lnTo>
                    <a:pt x="1772" y="232"/>
                  </a:lnTo>
                  <a:lnTo>
                    <a:pt x="1775" y="230"/>
                  </a:lnTo>
                  <a:lnTo>
                    <a:pt x="1779" y="228"/>
                  </a:lnTo>
                  <a:lnTo>
                    <a:pt x="1782" y="228"/>
                  </a:lnTo>
                  <a:lnTo>
                    <a:pt x="1785" y="232"/>
                  </a:lnTo>
                  <a:lnTo>
                    <a:pt x="1786" y="235"/>
                  </a:lnTo>
                  <a:lnTo>
                    <a:pt x="1787" y="241"/>
                  </a:lnTo>
                  <a:lnTo>
                    <a:pt x="1787" y="252"/>
                  </a:lnTo>
                  <a:lnTo>
                    <a:pt x="1788" y="278"/>
                  </a:lnTo>
                  <a:lnTo>
                    <a:pt x="1790" y="304"/>
                  </a:lnTo>
                  <a:lnTo>
                    <a:pt x="1790" y="315"/>
                  </a:lnTo>
                  <a:lnTo>
                    <a:pt x="1791" y="330"/>
                  </a:lnTo>
                  <a:lnTo>
                    <a:pt x="1791" y="347"/>
                  </a:lnTo>
                  <a:lnTo>
                    <a:pt x="1791" y="369"/>
                  </a:lnTo>
                  <a:lnTo>
                    <a:pt x="1791" y="390"/>
                  </a:lnTo>
                  <a:lnTo>
                    <a:pt x="1791" y="409"/>
                  </a:lnTo>
                  <a:lnTo>
                    <a:pt x="1791" y="423"/>
                  </a:lnTo>
                  <a:lnTo>
                    <a:pt x="1791" y="433"/>
                  </a:lnTo>
                  <a:lnTo>
                    <a:pt x="1790" y="443"/>
                  </a:lnTo>
                  <a:lnTo>
                    <a:pt x="1790" y="455"/>
                  </a:lnTo>
                  <a:lnTo>
                    <a:pt x="1788" y="468"/>
                  </a:lnTo>
                  <a:lnTo>
                    <a:pt x="1788" y="482"/>
                  </a:lnTo>
                  <a:lnTo>
                    <a:pt x="1787" y="490"/>
                  </a:lnTo>
                  <a:lnTo>
                    <a:pt x="1786" y="498"/>
                  </a:lnTo>
                  <a:lnTo>
                    <a:pt x="1784" y="504"/>
                  </a:lnTo>
                  <a:lnTo>
                    <a:pt x="1782" y="511"/>
                  </a:lnTo>
                  <a:lnTo>
                    <a:pt x="1779" y="516"/>
                  </a:lnTo>
                  <a:lnTo>
                    <a:pt x="1775" y="523"/>
                  </a:lnTo>
                  <a:lnTo>
                    <a:pt x="1771" y="527"/>
                  </a:lnTo>
                  <a:lnTo>
                    <a:pt x="1766" y="533"/>
                  </a:lnTo>
                  <a:lnTo>
                    <a:pt x="1761" y="536"/>
                  </a:lnTo>
                  <a:lnTo>
                    <a:pt x="1754" y="541"/>
                  </a:lnTo>
                  <a:lnTo>
                    <a:pt x="1746" y="543"/>
                  </a:lnTo>
                  <a:lnTo>
                    <a:pt x="1736" y="545"/>
                  </a:lnTo>
                  <a:lnTo>
                    <a:pt x="1725" y="547"/>
                  </a:lnTo>
                  <a:lnTo>
                    <a:pt x="1713" y="548"/>
                  </a:lnTo>
                  <a:lnTo>
                    <a:pt x="1699" y="548"/>
                  </a:lnTo>
                  <a:lnTo>
                    <a:pt x="1684" y="548"/>
                  </a:lnTo>
                  <a:lnTo>
                    <a:pt x="1671" y="548"/>
                  </a:lnTo>
                  <a:lnTo>
                    <a:pt x="1660" y="547"/>
                  </a:lnTo>
                  <a:lnTo>
                    <a:pt x="1650" y="546"/>
                  </a:lnTo>
                  <a:lnTo>
                    <a:pt x="1642" y="545"/>
                  </a:lnTo>
                  <a:lnTo>
                    <a:pt x="1635" y="543"/>
                  </a:lnTo>
                  <a:lnTo>
                    <a:pt x="1629" y="541"/>
                  </a:lnTo>
                  <a:lnTo>
                    <a:pt x="1624" y="537"/>
                  </a:lnTo>
                  <a:lnTo>
                    <a:pt x="1620" y="533"/>
                  </a:lnTo>
                  <a:lnTo>
                    <a:pt x="1613" y="524"/>
                  </a:lnTo>
                  <a:lnTo>
                    <a:pt x="1605" y="512"/>
                  </a:lnTo>
                  <a:lnTo>
                    <a:pt x="1602" y="504"/>
                  </a:lnTo>
                  <a:lnTo>
                    <a:pt x="1599" y="497"/>
                  </a:lnTo>
                  <a:lnTo>
                    <a:pt x="1597" y="488"/>
                  </a:lnTo>
                  <a:lnTo>
                    <a:pt x="1596" y="479"/>
                  </a:lnTo>
                  <a:lnTo>
                    <a:pt x="1595" y="469"/>
                  </a:lnTo>
                  <a:lnTo>
                    <a:pt x="1594" y="458"/>
                  </a:lnTo>
                  <a:lnTo>
                    <a:pt x="1594" y="447"/>
                  </a:lnTo>
                  <a:lnTo>
                    <a:pt x="1593" y="435"/>
                  </a:lnTo>
                  <a:lnTo>
                    <a:pt x="1593" y="422"/>
                  </a:lnTo>
                  <a:lnTo>
                    <a:pt x="1592" y="409"/>
                  </a:lnTo>
                  <a:lnTo>
                    <a:pt x="1592" y="394"/>
                  </a:lnTo>
                  <a:lnTo>
                    <a:pt x="1592" y="379"/>
                  </a:lnTo>
                  <a:lnTo>
                    <a:pt x="1592" y="365"/>
                  </a:lnTo>
                  <a:lnTo>
                    <a:pt x="1592" y="350"/>
                  </a:lnTo>
                  <a:lnTo>
                    <a:pt x="1592" y="336"/>
                  </a:lnTo>
                  <a:lnTo>
                    <a:pt x="1592" y="324"/>
                  </a:lnTo>
                  <a:lnTo>
                    <a:pt x="1592" y="313"/>
                  </a:lnTo>
                  <a:lnTo>
                    <a:pt x="1592" y="303"/>
                  </a:lnTo>
                  <a:lnTo>
                    <a:pt x="1593" y="295"/>
                  </a:lnTo>
                  <a:lnTo>
                    <a:pt x="1593" y="290"/>
                  </a:lnTo>
                  <a:lnTo>
                    <a:pt x="1593" y="279"/>
                  </a:lnTo>
                  <a:lnTo>
                    <a:pt x="1594" y="267"/>
                  </a:lnTo>
                  <a:lnTo>
                    <a:pt x="1594" y="256"/>
                  </a:lnTo>
                  <a:lnTo>
                    <a:pt x="1595" y="247"/>
                  </a:lnTo>
                  <a:lnTo>
                    <a:pt x="1595" y="242"/>
                  </a:lnTo>
                  <a:lnTo>
                    <a:pt x="1597" y="237"/>
                  </a:lnTo>
                  <a:lnTo>
                    <a:pt x="1600" y="236"/>
                  </a:lnTo>
                  <a:lnTo>
                    <a:pt x="1605" y="235"/>
                  </a:lnTo>
                  <a:lnTo>
                    <a:pt x="1607" y="235"/>
                  </a:lnTo>
                  <a:lnTo>
                    <a:pt x="1609" y="236"/>
                  </a:lnTo>
                  <a:lnTo>
                    <a:pt x="1610" y="238"/>
                  </a:lnTo>
                  <a:lnTo>
                    <a:pt x="1610" y="241"/>
                  </a:lnTo>
                  <a:lnTo>
                    <a:pt x="1611" y="246"/>
                  </a:lnTo>
                  <a:lnTo>
                    <a:pt x="1611" y="252"/>
                  </a:lnTo>
                  <a:lnTo>
                    <a:pt x="1611" y="258"/>
                  </a:lnTo>
                  <a:lnTo>
                    <a:pt x="1610" y="270"/>
                  </a:lnTo>
                  <a:lnTo>
                    <a:pt x="1610" y="287"/>
                  </a:lnTo>
                  <a:lnTo>
                    <a:pt x="1610" y="308"/>
                  </a:lnTo>
                  <a:lnTo>
                    <a:pt x="1610" y="332"/>
                  </a:lnTo>
                  <a:lnTo>
                    <a:pt x="1610" y="372"/>
                  </a:lnTo>
                  <a:lnTo>
                    <a:pt x="1610" y="389"/>
                  </a:lnTo>
                  <a:lnTo>
                    <a:pt x="1610" y="404"/>
                  </a:lnTo>
                  <a:lnTo>
                    <a:pt x="1610" y="420"/>
                  </a:lnTo>
                  <a:lnTo>
                    <a:pt x="1611" y="433"/>
                  </a:lnTo>
                  <a:lnTo>
                    <a:pt x="1613" y="445"/>
                  </a:lnTo>
                  <a:lnTo>
                    <a:pt x="1613" y="457"/>
                  </a:lnTo>
                  <a:lnTo>
                    <a:pt x="1614" y="467"/>
                  </a:lnTo>
                  <a:lnTo>
                    <a:pt x="1615" y="477"/>
                  </a:lnTo>
                  <a:lnTo>
                    <a:pt x="1616" y="486"/>
                  </a:lnTo>
                  <a:lnTo>
                    <a:pt x="1617" y="493"/>
                  </a:lnTo>
                  <a:lnTo>
                    <a:pt x="1619" y="499"/>
                  </a:lnTo>
                  <a:lnTo>
                    <a:pt x="1621" y="502"/>
                  </a:lnTo>
                  <a:lnTo>
                    <a:pt x="1629" y="518"/>
                  </a:lnTo>
                  <a:close/>
                  <a:moveTo>
                    <a:pt x="1742" y="525"/>
                  </a:moveTo>
                  <a:lnTo>
                    <a:pt x="1731" y="511"/>
                  </a:lnTo>
                  <a:lnTo>
                    <a:pt x="1722" y="500"/>
                  </a:lnTo>
                  <a:lnTo>
                    <a:pt x="1716" y="490"/>
                  </a:lnTo>
                  <a:lnTo>
                    <a:pt x="1710" y="481"/>
                  </a:lnTo>
                  <a:lnTo>
                    <a:pt x="1703" y="467"/>
                  </a:lnTo>
                  <a:lnTo>
                    <a:pt x="1695" y="449"/>
                  </a:lnTo>
                  <a:lnTo>
                    <a:pt x="1688" y="464"/>
                  </a:lnTo>
                  <a:lnTo>
                    <a:pt x="1682" y="477"/>
                  </a:lnTo>
                  <a:lnTo>
                    <a:pt x="1676" y="485"/>
                  </a:lnTo>
                  <a:lnTo>
                    <a:pt x="1669" y="496"/>
                  </a:lnTo>
                  <a:lnTo>
                    <a:pt x="1659" y="509"/>
                  </a:lnTo>
                  <a:lnTo>
                    <a:pt x="1646" y="525"/>
                  </a:lnTo>
                  <a:lnTo>
                    <a:pt x="1651" y="527"/>
                  </a:lnTo>
                  <a:lnTo>
                    <a:pt x="1658" y="530"/>
                  </a:lnTo>
                  <a:lnTo>
                    <a:pt x="1662" y="530"/>
                  </a:lnTo>
                  <a:lnTo>
                    <a:pt x="1670" y="531"/>
                  </a:lnTo>
                  <a:lnTo>
                    <a:pt x="1680" y="531"/>
                  </a:lnTo>
                  <a:lnTo>
                    <a:pt x="1692" y="531"/>
                  </a:lnTo>
                  <a:lnTo>
                    <a:pt x="1705" y="531"/>
                  </a:lnTo>
                  <a:lnTo>
                    <a:pt x="1718" y="530"/>
                  </a:lnTo>
                  <a:lnTo>
                    <a:pt x="1730" y="527"/>
                  </a:lnTo>
                  <a:lnTo>
                    <a:pt x="1742" y="525"/>
                  </a:lnTo>
                  <a:close/>
                  <a:moveTo>
                    <a:pt x="324" y="2077"/>
                  </a:moveTo>
                  <a:lnTo>
                    <a:pt x="321" y="2075"/>
                  </a:lnTo>
                  <a:lnTo>
                    <a:pt x="318" y="2073"/>
                  </a:lnTo>
                  <a:lnTo>
                    <a:pt x="316" y="2071"/>
                  </a:lnTo>
                  <a:lnTo>
                    <a:pt x="313" y="2067"/>
                  </a:lnTo>
                  <a:lnTo>
                    <a:pt x="309" y="2061"/>
                  </a:lnTo>
                  <a:lnTo>
                    <a:pt x="308" y="2053"/>
                  </a:lnTo>
                  <a:lnTo>
                    <a:pt x="307" y="2045"/>
                  </a:lnTo>
                  <a:lnTo>
                    <a:pt x="308" y="2037"/>
                  </a:lnTo>
                  <a:lnTo>
                    <a:pt x="311" y="2028"/>
                  </a:lnTo>
                  <a:lnTo>
                    <a:pt x="314" y="2018"/>
                  </a:lnTo>
                  <a:lnTo>
                    <a:pt x="319" y="2010"/>
                  </a:lnTo>
                  <a:lnTo>
                    <a:pt x="324" y="2001"/>
                  </a:lnTo>
                  <a:lnTo>
                    <a:pt x="331" y="1995"/>
                  </a:lnTo>
                  <a:lnTo>
                    <a:pt x="339" y="1988"/>
                  </a:lnTo>
                  <a:lnTo>
                    <a:pt x="346" y="1983"/>
                  </a:lnTo>
                  <a:lnTo>
                    <a:pt x="355" y="1979"/>
                  </a:lnTo>
                  <a:lnTo>
                    <a:pt x="365" y="1977"/>
                  </a:lnTo>
                  <a:lnTo>
                    <a:pt x="375" y="1977"/>
                  </a:lnTo>
                  <a:lnTo>
                    <a:pt x="383" y="1978"/>
                  </a:lnTo>
                  <a:lnTo>
                    <a:pt x="391" y="1978"/>
                  </a:lnTo>
                  <a:lnTo>
                    <a:pt x="395" y="1977"/>
                  </a:lnTo>
                  <a:lnTo>
                    <a:pt x="399" y="1976"/>
                  </a:lnTo>
                  <a:lnTo>
                    <a:pt x="402" y="1974"/>
                  </a:lnTo>
                  <a:lnTo>
                    <a:pt x="406" y="1971"/>
                  </a:lnTo>
                  <a:lnTo>
                    <a:pt x="407" y="1968"/>
                  </a:lnTo>
                  <a:lnTo>
                    <a:pt x="408" y="1965"/>
                  </a:lnTo>
                  <a:lnTo>
                    <a:pt x="408" y="1962"/>
                  </a:lnTo>
                  <a:lnTo>
                    <a:pt x="407" y="1959"/>
                  </a:lnTo>
                  <a:lnTo>
                    <a:pt x="406" y="1955"/>
                  </a:lnTo>
                  <a:lnTo>
                    <a:pt x="405" y="1953"/>
                  </a:lnTo>
                  <a:lnTo>
                    <a:pt x="402" y="1951"/>
                  </a:lnTo>
                  <a:lnTo>
                    <a:pt x="400" y="1950"/>
                  </a:lnTo>
                  <a:lnTo>
                    <a:pt x="390" y="1946"/>
                  </a:lnTo>
                  <a:lnTo>
                    <a:pt x="380" y="1942"/>
                  </a:lnTo>
                  <a:lnTo>
                    <a:pt x="372" y="1935"/>
                  </a:lnTo>
                  <a:lnTo>
                    <a:pt x="364" y="1929"/>
                  </a:lnTo>
                  <a:lnTo>
                    <a:pt x="357" y="1921"/>
                  </a:lnTo>
                  <a:lnTo>
                    <a:pt x="351" y="1912"/>
                  </a:lnTo>
                  <a:lnTo>
                    <a:pt x="344" y="1902"/>
                  </a:lnTo>
                  <a:lnTo>
                    <a:pt x="340" y="1891"/>
                  </a:lnTo>
                  <a:lnTo>
                    <a:pt x="335" y="1880"/>
                  </a:lnTo>
                  <a:lnTo>
                    <a:pt x="331" y="1868"/>
                  </a:lnTo>
                  <a:lnTo>
                    <a:pt x="329" y="1856"/>
                  </a:lnTo>
                  <a:lnTo>
                    <a:pt x="327" y="1844"/>
                  </a:lnTo>
                  <a:lnTo>
                    <a:pt x="324" y="1831"/>
                  </a:lnTo>
                  <a:lnTo>
                    <a:pt x="324" y="1818"/>
                  </a:lnTo>
                  <a:lnTo>
                    <a:pt x="323" y="1805"/>
                  </a:lnTo>
                  <a:lnTo>
                    <a:pt x="324" y="1791"/>
                  </a:lnTo>
                  <a:lnTo>
                    <a:pt x="325" y="1777"/>
                  </a:lnTo>
                  <a:lnTo>
                    <a:pt x="328" y="1764"/>
                  </a:lnTo>
                  <a:lnTo>
                    <a:pt x="331" y="1752"/>
                  </a:lnTo>
                  <a:lnTo>
                    <a:pt x="334" y="1739"/>
                  </a:lnTo>
                  <a:lnTo>
                    <a:pt x="339" y="1727"/>
                  </a:lnTo>
                  <a:lnTo>
                    <a:pt x="343" y="1714"/>
                  </a:lnTo>
                  <a:lnTo>
                    <a:pt x="349" y="1704"/>
                  </a:lnTo>
                  <a:lnTo>
                    <a:pt x="355" y="1693"/>
                  </a:lnTo>
                  <a:lnTo>
                    <a:pt x="363" y="1683"/>
                  </a:lnTo>
                  <a:lnTo>
                    <a:pt x="371" y="1674"/>
                  </a:lnTo>
                  <a:lnTo>
                    <a:pt x="379" y="1665"/>
                  </a:lnTo>
                  <a:lnTo>
                    <a:pt x="388" y="1658"/>
                  </a:lnTo>
                  <a:lnTo>
                    <a:pt x="398" y="1652"/>
                  </a:lnTo>
                  <a:lnTo>
                    <a:pt x="409" y="1646"/>
                  </a:lnTo>
                  <a:lnTo>
                    <a:pt x="421" y="1643"/>
                  </a:lnTo>
                  <a:lnTo>
                    <a:pt x="433" y="1641"/>
                  </a:lnTo>
                  <a:lnTo>
                    <a:pt x="443" y="1640"/>
                  </a:lnTo>
                  <a:lnTo>
                    <a:pt x="452" y="1640"/>
                  </a:lnTo>
                  <a:lnTo>
                    <a:pt x="462" y="1640"/>
                  </a:lnTo>
                  <a:lnTo>
                    <a:pt x="471" y="1641"/>
                  </a:lnTo>
                  <a:lnTo>
                    <a:pt x="479" y="1643"/>
                  </a:lnTo>
                  <a:lnTo>
                    <a:pt x="487" y="1646"/>
                  </a:lnTo>
                  <a:lnTo>
                    <a:pt x="495" y="1651"/>
                  </a:lnTo>
                  <a:lnTo>
                    <a:pt x="501" y="1656"/>
                  </a:lnTo>
                  <a:lnTo>
                    <a:pt x="504" y="1660"/>
                  </a:lnTo>
                  <a:lnTo>
                    <a:pt x="506" y="1663"/>
                  </a:lnTo>
                  <a:lnTo>
                    <a:pt x="508" y="1666"/>
                  </a:lnTo>
                  <a:lnTo>
                    <a:pt x="508" y="1669"/>
                  </a:lnTo>
                  <a:lnTo>
                    <a:pt x="509" y="1672"/>
                  </a:lnTo>
                  <a:lnTo>
                    <a:pt x="508" y="1675"/>
                  </a:lnTo>
                  <a:lnTo>
                    <a:pt x="507" y="1677"/>
                  </a:lnTo>
                  <a:lnTo>
                    <a:pt x="506" y="1679"/>
                  </a:lnTo>
                  <a:lnTo>
                    <a:pt x="504" y="1680"/>
                  </a:lnTo>
                  <a:lnTo>
                    <a:pt x="501" y="1682"/>
                  </a:lnTo>
                  <a:lnTo>
                    <a:pt x="499" y="1682"/>
                  </a:lnTo>
                  <a:lnTo>
                    <a:pt x="496" y="1682"/>
                  </a:lnTo>
                  <a:lnTo>
                    <a:pt x="493" y="1680"/>
                  </a:lnTo>
                  <a:lnTo>
                    <a:pt x="489" y="1679"/>
                  </a:lnTo>
                  <a:lnTo>
                    <a:pt x="486" y="1677"/>
                  </a:lnTo>
                  <a:lnTo>
                    <a:pt x="483" y="1674"/>
                  </a:lnTo>
                  <a:lnTo>
                    <a:pt x="474" y="1665"/>
                  </a:lnTo>
                  <a:lnTo>
                    <a:pt x="467" y="1660"/>
                  </a:lnTo>
                  <a:lnTo>
                    <a:pt x="463" y="1658"/>
                  </a:lnTo>
                  <a:lnTo>
                    <a:pt x="458" y="1657"/>
                  </a:lnTo>
                  <a:lnTo>
                    <a:pt x="452" y="1657"/>
                  </a:lnTo>
                  <a:lnTo>
                    <a:pt x="443" y="1658"/>
                  </a:lnTo>
                  <a:lnTo>
                    <a:pt x="431" y="1661"/>
                  </a:lnTo>
                  <a:lnTo>
                    <a:pt x="418" y="1664"/>
                  </a:lnTo>
                  <a:lnTo>
                    <a:pt x="411" y="1667"/>
                  </a:lnTo>
                  <a:lnTo>
                    <a:pt x="406" y="1672"/>
                  </a:lnTo>
                  <a:lnTo>
                    <a:pt x="400" y="1676"/>
                  </a:lnTo>
                  <a:lnTo>
                    <a:pt x="396" y="1683"/>
                  </a:lnTo>
                  <a:lnTo>
                    <a:pt x="389" y="1694"/>
                  </a:lnTo>
                  <a:lnTo>
                    <a:pt x="384" y="1706"/>
                  </a:lnTo>
                  <a:lnTo>
                    <a:pt x="379" y="1718"/>
                  </a:lnTo>
                  <a:lnTo>
                    <a:pt x="375" y="1730"/>
                  </a:lnTo>
                  <a:lnTo>
                    <a:pt x="374" y="1734"/>
                  </a:lnTo>
                  <a:lnTo>
                    <a:pt x="373" y="1739"/>
                  </a:lnTo>
                  <a:lnTo>
                    <a:pt x="373" y="1743"/>
                  </a:lnTo>
                  <a:lnTo>
                    <a:pt x="374" y="1746"/>
                  </a:lnTo>
                  <a:lnTo>
                    <a:pt x="375" y="1750"/>
                  </a:lnTo>
                  <a:lnTo>
                    <a:pt x="378" y="1752"/>
                  </a:lnTo>
                  <a:lnTo>
                    <a:pt x="382" y="1754"/>
                  </a:lnTo>
                  <a:lnTo>
                    <a:pt x="387" y="1757"/>
                  </a:lnTo>
                  <a:lnTo>
                    <a:pt x="394" y="1760"/>
                  </a:lnTo>
                  <a:lnTo>
                    <a:pt x="402" y="1761"/>
                  </a:lnTo>
                  <a:lnTo>
                    <a:pt x="411" y="1763"/>
                  </a:lnTo>
                  <a:lnTo>
                    <a:pt x="421" y="1764"/>
                  </a:lnTo>
                  <a:lnTo>
                    <a:pt x="440" y="1765"/>
                  </a:lnTo>
                  <a:lnTo>
                    <a:pt x="458" y="1767"/>
                  </a:lnTo>
                  <a:lnTo>
                    <a:pt x="467" y="1769"/>
                  </a:lnTo>
                  <a:lnTo>
                    <a:pt x="475" y="1772"/>
                  </a:lnTo>
                  <a:lnTo>
                    <a:pt x="482" y="1775"/>
                  </a:lnTo>
                  <a:lnTo>
                    <a:pt x="486" y="1778"/>
                  </a:lnTo>
                  <a:lnTo>
                    <a:pt x="489" y="1783"/>
                  </a:lnTo>
                  <a:lnTo>
                    <a:pt x="490" y="1788"/>
                  </a:lnTo>
                  <a:lnTo>
                    <a:pt x="489" y="1795"/>
                  </a:lnTo>
                  <a:lnTo>
                    <a:pt x="486" y="1804"/>
                  </a:lnTo>
                  <a:lnTo>
                    <a:pt x="484" y="1807"/>
                  </a:lnTo>
                  <a:lnTo>
                    <a:pt x="482" y="1809"/>
                  </a:lnTo>
                  <a:lnTo>
                    <a:pt x="479" y="1811"/>
                  </a:lnTo>
                  <a:lnTo>
                    <a:pt x="476" y="1812"/>
                  </a:lnTo>
                  <a:lnTo>
                    <a:pt x="471" y="1815"/>
                  </a:lnTo>
                  <a:lnTo>
                    <a:pt x="464" y="1813"/>
                  </a:lnTo>
                  <a:lnTo>
                    <a:pt x="457" y="1812"/>
                  </a:lnTo>
                  <a:lnTo>
                    <a:pt x="451" y="1809"/>
                  </a:lnTo>
                  <a:lnTo>
                    <a:pt x="444" y="1806"/>
                  </a:lnTo>
                  <a:lnTo>
                    <a:pt x="439" y="1801"/>
                  </a:lnTo>
                  <a:lnTo>
                    <a:pt x="431" y="1797"/>
                  </a:lnTo>
                  <a:lnTo>
                    <a:pt x="424" y="1794"/>
                  </a:lnTo>
                  <a:lnTo>
                    <a:pt x="418" y="1791"/>
                  </a:lnTo>
                  <a:lnTo>
                    <a:pt x="411" y="1790"/>
                  </a:lnTo>
                  <a:lnTo>
                    <a:pt x="405" y="1790"/>
                  </a:lnTo>
                  <a:lnTo>
                    <a:pt x="399" y="1790"/>
                  </a:lnTo>
                  <a:lnTo>
                    <a:pt x="394" y="1793"/>
                  </a:lnTo>
                  <a:lnTo>
                    <a:pt x="389" y="1795"/>
                  </a:lnTo>
                  <a:lnTo>
                    <a:pt x="385" y="1798"/>
                  </a:lnTo>
                  <a:lnTo>
                    <a:pt x="380" y="1802"/>
                  </a:lnTo>
                  <a:lnTo>
                    <a:pt x="376" y="1807"/>
                  </a:lnTo>
                  <a:lnTo>
                    <a:pt x="373" y="1812"/>
                  </a:lnTo>
                  <a:lnTo>
                    <a:pt x="369" y="1819"/>
                  </a:lnTo>
                  <a:lnTo>
                    <a:pt x="366" y="1826"/>
                  </a:lnTo>
                  <a:lnTo>
                    <a:pt x="364" y="1833"/>
                  </a:lnTo>
                  <a:lnTo>
                    <a:pt x="363" y="1841"/>
                  </a:lnTo>
                  <a:lnTo>
                    <a:pt x="361" y="1850"/>
                  </a:lnTo>
                  <a:lnTo>
                    <a:pt x="362" y="1857"/>
                  </a:lnTo>
                  <a:lnTo>
                    <a:pt x="363" y="1864"/>
                  </a:lnTo>
                  <a:lnTo>
                    <a:pt x="366" y="1868"/>
                  </a:lnTo>
                  <a:lnTo>
                    <a:pt x="369" y="1872"/>
                  </a:lnTo>
                  <a:lnTo>
                    <a:pt x="373" y="1873"/>
                  </a:lnTo>
                  <a:lnTo>
                    <a:pt x="377" y="1874"/>
                  </a:lnTo>
                  <a:lnTo>
                    <a:pt x="380" y="1874"/>
                  </a:lnTo>
                  <a:lnTo>
                    <a:pt x="395" y="1869"/>
                  </a:lnTo>
                  <a:lnTo>
                    <a:pt x="409" y="1864"/>
                  </a:lnTo>
                  <a:lnTo>
                    <a:pt x="415" y="1860"/>
                  </a:lnTo>
                  <a:lnTo>
                    <a:pt x="422" y="1853"/>
                  </a:lnTo>
                  <a:lnTo>
                    <a:pt x="427" y="1850"/>
                  </a:lnTo>
                  <a:lnTo>
                    <a:pt x="431" y="1847"/>
                  </a:lnTo>
                  <a:lnTo>
                    <a:pt x="435" y="1845"/>
                  </a:lnTo>
                  <a:lnTo>
                    <a:pt x="440" y="1844"/>
                  </a:lnTo>
                  <a:lnTo>
                    <a:pt x="443" y="1844"/>
                  </a:lnTo>
                  <a:lnTo>
                    <a:pt x="446" y="1844"/>
                  </a:lnTo>
                  <a:lnTo>
                    <a:pt x="450" y="1845"/>
                  </a:lnTo>
                  <a:lnTo>
                    <a:pt x="452" y="1847"/>
                  </a:lnTo>
                  <a:lnTo>
                    <a:pt x="454" y="1852"/>
                  </a:lnTo>
                  <a:lnTo>
                    <a:pt x="454" y="1856"/>
                  </a:lnTo>
                  <a:lnTo>
                    <a:pt x="454" y="1863"/>
                  </a:lnTo>
                  <a:lnTo>
                    <a:pt x="453" y="1872"/>
                  </a:lnTo>
                  <a:lnTo>
                    <a:pt x="453" y="1877"/>
                  </a:lnTo>
                  <a:lnTo>
                    <a:pt x="453" y="1884"/>
                  </a:lnTo>
                  <a:lnTo>
                    <a:pt x="454" y="1890"/>
                  </a:lnTo>
                  <a:lnTo>
                    <a:pt x="457" y="1897"/>
                  </a:lnTo>
                  <a:lnTo>
                    <a:pt x="461" y="1899"/>
                  </a:lnTo>
                  <a:lnTo>
                    <a:pt x="464" y="1902"/>
                  </a:lnTo>
                  <a:lnTo>
                    <a:pt x="467" y="1906"/>
                  </a:lnTo>
                  <a:lnTo>
                    <a:pt x="472" y="1908"/>
                  </a:lnTo>
                  <a:lnTo>
                    <a:pt x="477" y="1911"/>
                  </a:lnTo>
                  <a:lnTo>
                    <a:pt x="484" y="1913"/>
                  </a:lnTo>
                  <a:lnTo>
                    <a:pt x="491" y="1915"/>
                  </a:lnTo>
                  <a:lnTo>
                    <a:pt x="500" y="1917"/>
                  </a:lnTo>
                  <a:lnTo>
                    <a:pt x="502" y="1919"/>
                  </a:lnTo>
                  <a:lnTo>
                    <a:pt x="504" y="1921"/>
                  </a:lnTo>
                  <a:lnTo>
                    <a:pt x="506" y="1924"/>
                  </a:lnTo>
                  <a:lnTo>
                    <a:pt x="507" y="1928"/>
                  </a:lnTo>
                  <a:lnTo>
                    <a:pt x="507" y="1935"/>
                  </a:lnTo>
                  <a:lnTo>
                    <a:pt x="507" y="1942"/>
                  </a:lnTo>
                  <a:lnTo>
                    <a:pt x="504" y="1948"/>
                  </a:lnTo>
                  <a:lnTo>
                    <a:pt x="500" y="1952"/>
                  </a:lnTo>
                  <a:lnTo>
                    <a:pt x="496" y="1956"/>
                  </a:lnTo>
                  <a:lnTo>
                    <a:pt x="490" y="1960"/>
                  </a:lnTo>
                  <a:lnTo>
                    <a:pt x="479" y="1965"/>
                  </a:lnTo>
                  <a:lnTo>
                    <a:pt x="468" y="1969"/>
                  </a:lnTo>
                  <a:lnTo>
                    <a:pt x="469" y="1978"/>
                  </a:lnTo>
                  <a:lnTo>
                    <a:pt x="468" y="1986"/>
                  </a:lnTo>
                  <a:lnTo>
                    <a:pt x="466" y="1993"/>
                  </a:lnTo>
                  <a:lnTo>
                    <a:pt x="463" y="1999"/>
                  </a:lnTo>
                  <a:lnTo>
                    <a:pt x="457" y="2005"/>
                  </a:lnTo>
                  <a:lnTo>
                    <a:pt x="452" y="2009"/>
                  </a:lnTo>
                  <a:lnTo>
                    <a:pt x="444" y="2013"/>
                  </a:lnTo>
                  <a:lnTo>
                    <a:pt x="436" y="2017"/>
                  </a:lnTo>
                  <a:lnTo>
                    <a:pt x="428" y="2019"/>
                  </a:lnTo>
                  <a:lnTo>
                    <a:pt x="419" y="2020"/>
                  </a:lnTo>
                  <a:lnTo>
                    <a:pt x="410" y="2021"/>
                  </a:lnTo>
                  <a:lnTo>
                    <a:pt x="400" y="2021"/>
                  </a:lnTo>
                  <a:lnTo>
                    <a:pt x="391" y="2020"/>
                  </a:lnTo>
                  <a:lnTo>
                    <a:pt x="383" y="2019"/>
                  </a:lnTo>
                  <a:lnTo>
                    <a:pt x="374" y="2017"/>
                  </a:lnTo>
                  <a:lnTo>
                    <a:pt x="366" y="2013"/>
                  </a:lnTo>
                  <a:lnTo>
                    <a:pt x="361" y="2013"/>
                  </a:lnTo>
                  <a:lnTo>
                    <a:pt x="355" y="2015"/>
                  </a:lnTo>
                  <a:lnTo>
                    <a:pt x="350" y="2016"/>
                  </a:lnTo>
                  <a:lnTo>
                    <a:pt x="346" y="2018"/>
                  </a:lnTo>
                  <a:lnTo>
                    <a:pt x="342" y="2021"/>
                  </a:lnTo>
                  <a:lnTo>
                    <a:pt x="340" y="2024"/>
                  </a:lnTo>
                  <a:lnTo>
                    <a:pt x="336" y="2029"/>
                  </a:lnTo>
                  <a:lnTo>
                    <a:pt x="334" y="2034"/>
                  </a:lnTo>
                  <a:lnTo>
                    <a:pt x="329" y="2055"/>
                  </a:lnTo>
                  <a:lnTo>
                    <a:pt x="324" y="2077"/>
                  </a:lnTo>
                  <a:close/>
                  <a:moveTo>
                    <a:pt x="831" y="1980"/>
                  </a:moveTo>
                  <a:lnTo>
                    <a:pt x="835" y="1976"/>
                  </a:lnTo>
                  <a:lnTo>
                    <a:pt x="841" y="1975"/>
                  </a:lnTo>
                  <a:lnTo>
                    <a:pt x="846" y="1974"/>
                  </a:lnTo>
                  <a:lnTo>
                    <a:pt x="854" y="1974"/>
                  </a:lnTo>
                  <a:lnTo>
                    <a:pt x="871" y="1977"/>
                  </a:lnTo>
                  <a:lnTo>
                    <a:pt x="888" y="1983"/>
                  </a:lnTo>
                  <a:lnTo>
                    <a:pt x="922" y="1998"/>
                  </a:lnTo>
                  <a:lnTo>
                    <a:pt x="946" y="2010"/>
                  </a:lnTo>
                  <a:lnTo>
                    <a:pt x="950" y="2012"/>
                  </a:lnTo>
                  <a:lnTo>
                    <a:pt x="951" y="2017"/>
                  </a:lnTo>
                  <a:lnTo>
                    <a:pt x="951" y="2020"/>
                  </a:lnTo>
                  <a:lnTo>
                    <a:pt x="949" y="2023"/>
                  </a:lnTo>
                  <a:lnTo>
                    <a:pt x="944" y="2028"/>
                  </a:lnTo>
                  <a:lnTo>
                    <a:pt x="939" y="2030"/>
                  </a:lnTo>
                  <a:lnTo>
                    <a:pt x="933" y="2031"/>
                  </a:lnTo>
                  <a:lnTo>
                    <a:pt x="927" y="2031"/>
                  </a:lnTo>
                  <a:lnTo>
                    <a:pt x="920" y="2030"/>
                  </a:lnTo>
                  <a:lnTo>
                    <a:pt x="914" y="2028"/>
                  </a:lnTo>
                  <a:lnTo>
                    <a:pt x="907" y="2026"/>
                  </a:lnTo>
                  <a:lnTo>
                    <a:pt x="900" y="2022"/>
                  </a:lnTo>
                  <a:lnTo>
                    <a:pt x="886" y="2016"/>
                  </a:lnTo>
                  <a:lnTo>
                    <a:pt x="873" y="2009"/>
                  </a:lnTo>
                  <a:lnTo>
                    <a:pt x="866" y="2007"/>
                  </a:lnTo>
                  <a:lnTo>
                    <a:pt x="860" y="2006"/>
                  </a:lnTo>
                  <a:lnTo>
                    <a:pt x="854" y="2005"/>
                  </a:lnTo>
                  <a:lnTo>
                    <a:pt x="849" y="2005"/>
                  </a:lnTo>
                  <a:lnTo>
                    <a:pt x="842" y="2006"/>
                  </a:lnTo>
                  <a:lnTo>
                    <a:pt x="837" y="2005"/>
                  </a:lnTo>
                  <a:lnTo>
                    <a:pt x="831" y="2004"/>
                  </a:lnTo>
                  <a:lnTo>
                    <a:pt x="828" y="2000"/>
                  </a:lnTo>
                  <a:lnTo>
                    <a:pt x="826" y="1997"/>
                  </a:lnTo>
                  <a:lnTo>
                    <a:pt x="826" y="1993"/>
                  </a:lnTo>
                  <a:lnTo>
                    <a:pt x="827" y="1987"/>
                  </a:lnTo>
                  <a:lnTo>
                    <a:pt x="831" y="1980"/>
                  </a:lnTo>
                  <a:close/>
                  <a:moveTo>
                    <a:pt x="462" y="2337"/>
                  </a:moveTo>
                  <a:lnTo>
                    <a:pt x="465" y="2337"/>
                  </a:lnTo>
                  <a:lnTo>
                    <a:pt x="467" y="2336"/>
                  </a:lnTo>
                  <a:lnTo>
                    <a:pt x="468" y="2333"/>
                  </a:lnTo>
                  <a:lnTo>
                    <a:pt x="471" y="2331"/>
                  </a:lnTo>
                  <a:lnTo>
                    <a:pt x="472" y="2327"/>
                  </a:lnTo>
                  <a:lnTo>
                    <a:pt x="473" y="2320"/>
                  </a:lnTo>
                  <a:lnTo>
                    <a:pt x="472" y="2315"/>
                  </a:lnTo>
                  <a:lnTo>
                    <a:pt x="469" y="2309"/>
                  </a:lnTo>
                  <a:lnTo>
                    <a:pt x="468" y="2307"/>
                  </a:lnTo>
                  <a:lnTo>
                    <a:pt x="466" y="2306"/>
                  </a:lnTo>
                  <a:lnTo>
                    <a:pt x="464" y="2305"/>
                  </a:lnTo>
                  <a:lnTo>
                    <a:pt x="461" y="2304"/>
                  </a:lnTo>
                  <a:lnTo>
                    <a:pt x="442" y="2303"/>
                  </a:lnTo>
                  <a:lnTo>
                    <a:pt x="426" y="2300"/>
                  </a:lnTo>
                  <a:lnTo>
                    <a:pt x="418" y="2296"/>
                  </a:lnTo>
                  <a:lnTo>
                    <a:pt x="410" y="2292"/>
                  </a:lnTo>
                  <a:lnTo>
                    <a:pt x="402" y="2284"/>
                  </a:lnTo>
                  <a:lnTo>
                    <a:pt x="395" y="2273"/>
                  </a:lnTo>
                  <a:lnTo>
                    <a:pt x="393" y="2266"/>
                  </a:lnTo>
                  <a:lnTo>
                    <a:pt x="391" y="2261"/>
                  </a:lnTo>
                  <a:lnTo>
                    <a:pt x="391" y="2254"/>
                  </a:lnTo>
                  <a:lnTo>
                    <a:pt x="393" y="2249"/>
                  </a:lnTo>
                  <a:lnTo>
                    <a:pt x="393" y="2242"/>
                  </a:lnTo>
                  <a:lnTo>
                    <a:pt x="391" y="2235"/>
                  </a:lnTo>
                  <a:lnTo>
                    <a:pt x="388" y="2228"/>
                  </a:lnTo>
                  <a:lnTo>
                    <a:pt x="382" y="2219"/>
                  </a:lnTo>
                  <a:lnTo>
                    <a:pt x="374" y="2211"/>
                  </a:lnTo>
                  <a:lnTo>
                    <a:pt x="366" y="2204"/>
                  </a:lnTo>
                  <a:lnTo>
                    <a:pt x="357" y="2198"/>
                  </a:lnTo>
                  <a:lnTo>
                    <a:pt x="349" y="2193"/>
                  </a:lnTo>
                  <a:lnTo>
                    <a:pt x="333" y="2184"/>
                  </a:lnTo>
                  <a:lnTo>
                    <a:pt x="319" y="2176"/>
                  </a:lnTo>
                  <a:lnTo>
                    <a:pt x="316" y="2173"/>
                  </a:lnTo>
                  <a:lnTo>
                    <a:pt x="312" y="2170"/>
                  </a:lnTo>
                  <a:lnTo>
                    <a:pt x="310" y="2166"/>
                  </a:lnTo>
                  <a:lnTo>
                    <a:pt x="309" y="2163"/>
                  </a:lnTo>
                  <a:lnTo>
                    <a:pt x="307" y="2155"/>
                  </a:lnTo>
                  <a:lnTo>
                    <a:pt x="308" y="2149"/>
                  </a:lnTo>
                  <a:lnTo>
                    <a:pt x="311" y="2135"/>
                  </a:lnTo>
                  <a:lnTo>
                    <a:pt x="314" y="2126"/>
                  </a:lnTo>
                  <a:lnTo>
                    <a:pt x="316" y="2120"/>
                  </a:lnTo>
                  <a:lnTo>
                    <a:pt x="314" y="2113"/>
                  </a:lnTo>
                  <a:lnTo>
                    <a:pt x="312" y="2106"/>
                  </a:lnTo>
                  <a:lnTo>
                    <a:pt x="310" y="2100"/>
                  </a:lnTo>
                  <a:lnTo>
                    <a:pt x="307" y="2096"/>
                  </a:lnTo>
                  <a:lnTo>
                    <a:pt x="303" y="2093"/>
                  </a:lnTo>
                  <a:lnTo>
                    <a:pt x="301" y="2093"/>
                  </a:lnTo>
                  <a:lnTo>
                    <a:pt x="300" y="2093"/>
                  </a:lnTo>
                  <a:lnTo>
                    <a:pt x="299" y="2094"/>
                  </a:lnTo>
                  <a:lnTo>
                    <a:pt x="297" y="2096"/>
                  </a:lnTo>
                  <a:lnTo>
                    <a:pt x="287" y="2104"/>
                  </a:lnTo>
                  <a:lnTo>
                    <a:pt x="279" y="2111"/>
                  </a:lnTo>
                  <a:lnTo>
                    <a:pt x="273" y="2119"/>
                  </a:lnTo>
                  <a:lnTo>
                    <a:pt x="269" y="2128"/>
                  </a:lnTo>
                  <a:lnTo>
                    <a:pt x="267" y="2138"/>
                  </a:lnTo>
                  <a:lnTo>
                    <a:pt x="267" y="2146"/>
                  </a:lnTo>
                  <a:lnTo>
                    <a:pt x="268" y="2156"/>
                  </a:lnTo>
                  <a:lnTo>
                    <a:pt x="271" y="2166"/>
                  </a:lnTo>
                  <a:lnTo>
                    <a:pt x="275" y="2176"/>
                  </a:lnTo>
                  <a:lnTo>
                    <a:pt x="279" y="2185"/>
                  </a:lnTo>
                  <a:lnTo>
                    <a:pt x="285" y="2195"/>
                  </a:lnTo>
                  <a:lnTo>
                    <a:pt x="291" y="2204"/>
                  </a:lnTo>
                  <a:lnTo>
                    <a:pt x="306" y="2221"/>
                  </a:lnTo>
                  <a:lnTo>
                    <a:pt x="321" y="2237"/>
                  </a:lnTo>
                  <a:lnTo>
                    <a:pt x="324" y="2240"/>
                  </a:lnTo>
                  <a:lnTo>
                    <a:pt x="328" y="2243"/>
                  </a:lnTo>
                  <a:lnTo>
                    <a:pt x="329" y="2246"/>
                  </a:lnTo>
                  <a:lnTo>
                    <a:pt x="329" y="2250"/>
                  </a:lnTo>
                  <a:lnTo>
                    <a:pt x="328" y="2255"/>
                  </a:lnTo>
                  <a:lnTo>
                    <a:pt x="325" y="2261"/>
                  </a:lnTo>
                  <a:lnTo>
                    <a:pt x="322" y="2267"/>
                  </a:lnTo>
                  <a:lnTo>
                    <a:pt x="321" y="2274"/>
                  </a:lnTo>
                  <a:lnTo>
                    <a:pt x="321" y="2278"/>
                  </a:lnTo>
                  <a:lnTo>
                    <a:pt x="321" y="2283"/>
                  </a:lnTo>
                  <a:lnTo>
                    <a:pt x="323" y="2287"/>
                  </a:lnTo>
                  <a:lnTo>
                    <a:pt x="327" y="2293"/>
                  </a:lnTo>
                  <a:lnTo>
                    <a:pt x="331" y="2299"/>
                  </a:lnTo>
                  <a:lnTo>
                    <a:pt x="339" y="2310"/>
                  </a:lnTo>
                  <a:lnTo>
                    <a:pt x="350" y="2322"/>
                  </a:lnTo>
                  <a:lnTo>
                    <a:pt x="363" y="2336"/>
                  </a:lnTo>
                  <a:lnTo>
                    <a:pt x="371" y="2341"/>
                  </a:lnTo>
                  <a:lnTo>
                    <a:pt x="379" y="2345"/>
                  </a:lnTo>
                  <a:lnTo>
                    <a:pt x="388" y="2350"/>
                  </a:lnTo>
                  <a:lnTo>
                    <a:pt x="398" y="2353"/>
                  </a:lnTo>
                  <a:lnTo>
                    <a:pt x="409" y="2355"/>
                  </a:lnTo>
                  <a:lnTo>
                    <a:pt x="419" y="2355"/>
                  </a:lnTo>
                  <a:lnTo>
                    <a:pt x="431" y="2354"/>
                  </a:lnTo>
                  <a:lnTo>
                    <a:pt x="443" y="2351"/>
                  </a:lnTo>
                  <a:lnTo>
                    <a:pt x="452" y="2345"/>
                  </a:lnTo>
                  <a:lnTo>
                    <a:pt x="462" y="2337"/>
                  </a:lnTo>
                  <a:close/>
                  <a:moveTo>
                    <a:pt x="757" y="1760"/>
                  </a:moveTo>
                  <a:lnTo>
                    <a:pt x="763" y="1754"/>
                  </a:lnTo>
                  <a:lnTo>
                    <a:pt x="768" y="1749"/>
                  </a:lnTo>
                  <a:lnTo>
                    <a:pt x="770" y="1746"/>
                  </a:lnTo>
                  <a:lnTo>
                    <a:pt x="771" y="1742"/>
                  </a:lnTo>
                  <a:lnTo>
                    <a:pt x="770" y="1736"/>
                  </a:lnTo>
                  <a:lnTo>
                    <a:pt x="766" y="1730"/>
                  </a:lnTo>
                  <a:lnTo>
                    <a:pt x="756" y="1711"/>
                  </a:lnTo>
                  <a:lnTo>
                    <a:pt x="750" y="1695"/>
                  </a:lnTo>
                  <a:lnTo>
                    <a:pt x="745" y="1680"/>
                  </a:lnTo>
                  <a:lnTo>
                    <a:pt x="743" y="1668"/>
                  </a:lnTo>
                  <a:lnTo>
                    <a:pt x="743" y="1658"/>
                  </a:lnTo>
                  <a:lnTo>
                    <a:pt x="744" y="1650"/>
                  </a:lnTo>
                  <a:lnTo>
                    <a:pt x="748" y="1642"/>
                  </a:lnTo>
                  <a:lnTo>
                    <a:pt x="751" y="1635"/>
                  </a:lnTo>
                  <a:lnTo>
                    <a:pt x="761" y="1624"/>
                  </a:lnTo>
                  <a:lnTo>
                    <a:pt x="772" y="1612"/>
                  </a:lnTo>
                  <a:lnTo>
                    <a:pt x="776" y="1606"/>
                  </a:lnTo>
                  <a:lnTo>
                    <a:pt x="779" y="1598"/>
                  </a:lnTo>
                  <a:lnTo>
                    <a:pt x="782" y="1589"/>
                  </a:lnTo>
                  <a:lnTo>
                    <a:pt x="783" y="1579"/>
                  </a:lnTo>
                  <a:lnTo>
                    <a:pt x="783" y="1574"/>
                  </a:lnTo>
                  <a:lnTo>
                    <a:pt x="782" y="1569"/>
                  </a:lnTo>
                  <a:lnTo>
                    <a:pt x="779" y="1566"/>
                  </a:lnTo>
                  <a:lnTo>
                    <a:pt x="777" y="1563"/>
                  </a:lnTo>
                  <a:lnTo>
                    <a:pt x="771" y="1557"/>
                  </a:lnTo>
                  <a:lnTo>
                    <a:pt x="762" y="1554"/>
                  </a:lnTo>
                  <a:lnTo>
                    <a:pt x="756" y="1553"/>
                  </a:lnTo>
                  <a:lnTo>
                    <a:pt x="750" y="1553"/>
                  </a:lnTo>
                  <a:lnTo>
                    <a:pt x="743" y="1554"/>
                  </a:lnTo>
                  <a:lnTo>
                    <a:pt x="737" y="1556"/>
                  </a:lnTo>
                  <a:lnTo>
                    <a:pt x="730" y="1557"/>
                  </a:lnTo>
                  <a:lnTo>
                    <a:pt x="723" y="1560"/>
                  </a:lnTo>
                  <a:lnTo>
                    <a:pt x="718" y="1560"/>
                  </a:lnTo>
                  <a:lnTo>
                    <a:pt x="713" y="1558"/>
                  </a:lnTo>
                  <a:lnTo>
                    <a:pt x="706" y="1555"/>
                  </a:lnTo>
                  <a:lnTo>
                    <a:pt x="699" y="1550"/>
                  </a:lnTo>
                  <a:lnTo>
                    <a:pt x="693" y="1544"/>
                  </a:lnTo>
                  <a:lnTo>
                    <a:pt x="687" y="1538"/>
                  </a:lnTo>
                  <a:lnTo>
                    <a:pt x="680" y="1532"/>
                  </a:lnTo>
                  <a:lnTo>
                    <a:pt x="675" y="1528"/>
                  </a:lnTo>
                  <a:lnTo>
                    <a:pt x="672" y="1525"/>
                  </a:lnTo>
                  <a:lnTo>
                    <a:pt x="668" y="1524"/>
                  </a:lnTo>
                  <a:lnTo>
                    <a:pt x="665" y="1523"/>
                  </a:lnTo>
                  <a:lnTo>
                    <a:pt x="662" y="1523"/>
                  </a:lnTo>
                  <a:lnTo>
                    <a:pt x="648" y="1527"/>
                  </a:lnTo>
                  <a:lnTo>
                    <a:pt x="634" y="1531"/>
                  </a:lnTo>
                  <a:lnTo>
                    <a:pt x="628" y="1532"/>
                  </a:lnTo>
                  <a:lnTo>
                    <a:pt x="621" y="1532"/>
                  </a:lnTo>
                  <a:lnTo>
                    <a:pt x="615" y="1531"/>
                  </a:lnTo>
                  <a:lnTo>
                    <a:pt x="609" y="1528"/>
                  </a:lnTo>
                  <a:lnTo>
                    <a:pt x="597" y="1519"/>
                  </a:lnTo>
                  <a:lnTo>
                    <a:pt x="590" y="1513"/>
                  </a:lnTo>
                  <a:lnTo>
                    <a:pt x="586" y="1511"/>
                  </a:lnTo>
                  <a:lnTo>
                    <a:pt x="582" y="1510"/>
                  </a:lnTo>
                  <a:lnTo>
                    <a:pt x="568" y="1511"/>
                  </a:lnTo>
                  <a:lnTo>
                    <a:pt x="534" y="1513"/>
                  </a:lnTo>
                  <a:lnTo>
                    <a:pt x="530" y="1513"/>
                  </a:lnTo>
                  <a:lnTo>
                    <a:pt x="524" y="1514"/>
                  </a:lnTo>
                  <a:lnTo>
                    <a:pt x="520" y="1517"/>
                  </a:lnTo>
                  <a:lnTo>
                    <a:pt x="516" y="1519"/>
                  </a:lnTo>
                  <a:lnTo>
                    <a:pt x="508" y="1527"/>
                  </a:lnTo>
                  <a:lnTo>
                    <a:pt x="499" y="1536"/>
                  </a:lnTo>
                  <a:lnTo>
                    <a:pt x="493" y="1549"/>
                  </a:lnTo>
                  <a:lnTo>
                    <a:pt x="486" y="1562"/>
                  </a:lnTo>
                  <a:lnTo>
                    <a:pt x="479" y="1578"/>
                  </a:lnTo>
                  <a:lnTo>
                    <a:pt x="475" y="1596"/>
                  </a:lnTo>
                  <a:lnTo>
                    <a:pt x="473" y="1602"/>
                  </a:lnTo>
                  <a:lnTo>
                    <a:pt x="469" y="1608"/>
                  </a:lnTo>
                  <a:lnTo>
                    <a:pt x="465" y="1611"/>
                  </a:lnTo>
                  <a:lnTo>
                    <a:pt x="461" y="1613"/>
                  </a:lnTo>
                  <a:lnTo>
                    <a:pt x="456" y="1613"/>
                  </a:lnTo>
                  <a:lnTo>
                    <a:pt x="452" y="1613"/>
                  </a:lnTo>
                  <a:lnTo>
                    <a:pt x="449" y="1611"/>
                  </a:lnTo>
                  <a:lnTo>
                    <a:pt x="445" y="1609"/>
                  </a:lnTo>
                  <a:lnTo>
                    <a:pt x="443" y="1605"/>
                  </a:lnTo>
                  <a:lnTo>
                    <a:pt x="441" y="1596"/>
                  </a:lnTo>
                  <a:lnTo>
                    <a:pt x="441" y="1585"/>
                  </a:lnTo>
                  <a:lnTo>
                    <a:pt x="441" y="1573"/>
                  </a:lnTo>
                  <a:lnTo>
                    <a:pt x="443" y="1560"/>
                  </a:lnTo>
                  <a:lnTo>
                    <a:pt x="447" y="1545"/>
                  </a:lnTo>
                  <a:lnTo>
                    <a:pt x="451" y="1539"/>
                  </a:lnTo>
                  <a:lnTo>
                    <a:pt x="454" y="1532"/>
                  </a:lnTo>
                  <a:lnTo>
                    <a:pt x="458" y="1527"/>
                  </a:lnTo>
                  <a:lnTo>
                    <a:pt x="463" y="1521"/>
                  </a:lnTo>
                  <a:lnTo>
                    <a:pt x="472" y="1513"/>
                  </a:lnTo>
                  <a:lnTo>
                    <a:pt x="480" y="1508"/>
                  </a:lnTo>
                  <a:lnTo>
                    <a:pt x="490" y="1502"/>
                  </a:lnTo>
                  <a:lnTo>
                    <a:pt x="500" y="1498"/>
                  </a:lnTo>
                  <a:lnTo>
                    <a:pt x="520" y="1490"/>
                  </a:lnTo>
                  <a:lnTo>
                    <a:pt x="539" y="1483"/>
                  </a:lnTo>
                  <a:lnTo>
                    <a:pt x="553" y="1475"/>
                  </a:lnTo>
                  <a:lnTo>
                    <a:pt x="566" y="1470"/>
                  </a:lnTo>
                  <a:lnTo>
                    <a:pt x="580" y="1466"/>
                  </a:lnTo>
                  <a:lnTo>
                    <a:pt x="595" y="1465"/>
                  </a:lnTo>
                  <a:lnTo>
                    <a:pt x="609" y="1465"/>
                  </a:lnTo>
                  <a:lnTo>
                    <a:pt x="624" y="1466"/>
                  </a:lnTo>
                  <a:lnTo>
                    <a:pt x="640" y="1470"/>
                  </a:lnTo>
                  <a:lnTo>
                    <a:pt x="657" y="1476"/>
                  </a:lnTo>
                  <a:lnTo>
                    <a:pt x="667" y="1481"/>
                  </a:lnTo>
                  <a:lnTo>
                    <a:pt x="677" y="1487"/>
                  </a:lnTo>
                  <a:lnTo>
                    <a:pt x="686" y="1494"/>
                  </a:lnTo>
                  <a:lnTo>
                    <a:pt x="694" y="1500"/>
                  </a:lnTo>
                  <a:lnTo>
                    <a:pt x="700" y="1508"/>
                  </a:lnTo>
                  <a:lnTo>
                    <a:pt x="707" y="1517"/>
                  </a:lnTo>
                  <a:lnTo>
                    <a:pt x="712" y="1525"/>
                  </a:lnTo>
                  <a:lnTo>
                    <a:pt x="717" y="1534"/>
                  </a:lnTo>
                  <a:lnTo>
                    <a:pt x="719" y="1536"/>
                  </a:lnTo>
                  <a:lnTo>
                    <a:pt x="721" y="1539"/>
                  </a:lnTo>
                  <a:lnTo>
                    <a:pt x="723" y="1540"/>
                  </a:lnTo>
                  <a:lnTo>
                    <a:pt x="728" y="1540"/>
                  </a:lnTo>
                  <a:lnTo>
                    <a:pt x="735" y="1539"/>
                  </a:lnTo>
                  <a:lnTo>
                    <a:pt x="744" y="1536"/>
                  </a:lnTo>
                  <a:lnTo>
                    <a:pt x="754" y="1534"/>
                  </a:lnTo>
                  <a:lnTo>
                    <a:pt x="765" y="1533"/>
                  </a:lnTo>
                  <a:lnTo>
                    <a:pt x="771" y="1534"/>
                  </a:lnTo>
                  <a:lnTo>
                    <a:pt x="776" y="1535"/>
                  </a:lnTo>
                  <a:lnTo>
                    <a:pt x="782" y="1536"/>
                  </a:lnTo>
                  <a:lnTo>
                    <a:pt x="786" y="1540"/>
                  </a:lnTo>
                  <a:lnTo>
                    <a:pt x="793" y="1541"/>
                  </a:lnTo>
                  <a:lnTo>
                    <a:pt x="798" y="1543"/>
                  </a:lnTo>
                  <a:lnTo>
                    <a:pt x="804" y="1545"/>
                  </a:lnTo>
                  <a:lnTo>
                    <a:pt x="808" y="1549"/>
                  </a:lnTo>
                  <a:lnTo>
                    <a:pt x="811" y="1552"/>
                  </a:lnTo>
                  <a:lnTo>
                    <a:pt x="815" y="1557"/>
                  </a:lnTo>
                  <a:lnTo>
                    <a:pt x="817" y="1564"/>
                  </a:lnTo>
                  <a:lnTo>
                    <a:pt x="820" y="1572"/>
                  </a:lnTo>
                  <a:lnTo>
                    <a:pt x="822" y="1581"/>
                  </a:lnTo>
                  <a:lnTo>
                    <a:pt x="822" y="1591"/>
                  </a:lnTo>
                  <a:lnTo>
                    <a:pt x="821" y="1602"/>
                  </a:lnTo>
                  <a:lnTo>
                    <a:pt x="819" y="1613"/>
                  </a:lnTo>
                  <a:lnTo>
                    <a:pt x="811" y="1635"/>
                  </a:lnTo>
                  <a:lnTo>
                    <a:pt x="804" y="1657"/>
                  </a:lnTo>
                  <a:lnTo>
                    <a:pt x="803" y="1661"/>
                  </a:lnTo>
                  <a:lnTo>
                    <a:pt x="801" y="1664"/>
                  </a:lnTo>
                  <a:lnTo>
                    <a:pt x="804" y="1672"/>
                  </a:lnTo>
                  <a:lnTo>
                    <a:pt x="807" y="1676"/>
                  </a:lnTo>
                  <a:lnTo>
                    <a:pt x="811" y="1679"/>
                  </a:lnTo>
                  <a:lnTo>
                    <a:pt x="816" y="1679"/>
                  </a:lnTo>
                  <a:lnTo>
                    <a:pt x="820" y="1678"/>
                  </a:lnTo>
                  <a:lnTo>
                    <a:pt x="826" y="1676"/>
                  </a:lnTo>
                  <a:lnTo>
                    <a:pt x="831" y="1672"/>
                  </a:lnTo>
                  <a:lnTo>
                    <a:pt x="837" y="1666"/>
                  </a:lnTo>
                  <a:lnTo>
                    <a:pt x="849" y="1653"/>
                  </a:lnTo>
                  <a:lnTo>
                    <a:pt x="862" y="1636"/>
                  </a:lnTo>
                  <a:lnTo>
                    <a:pt x="873" y="1620"/>
                  </a:lnTo>
                  <a:lnTo>
                    <a:pt x="884" y="1605"/>
                  </a:lnTo>
                  <a:lnTo>
                    <a:pt x="889" y="1597"/>
                  </a:lnTo>
                  <a:lnTo>
                    <a:pt x="896" y="1590"/>
                  </a:lnTo>
                  <a:lnTo>
                    <a:pt x="904" y="1585"/>
                  </a:lnTo>
                  <a:lnTo>
                    <a:pt x="910" y="1581"/>
                  </a:lnTo>
                  <a:lnTo>
                    <a:pt x="919" y="1579"/>
                  </a:lnTo>
                  <a:lnTo>
                    <a:pt x="928" y="1578"/>
                  </a:lnTo>
                  <a:lnTo>
                    <a:pt x="937" y="1577"/>
                  </a:lnTo>
                  <a:lnTo>
                    <a:pt x="948" y="1578"/>
                  </a:lnTo>
                  <a:lnTo>
                    <a:pt x="954" y="1579"/>
                  </a:lnTo>
                  <a:lnTo>
                    <a:pt x="961" y="1581"/>
                  </a:lnTo>
                  <a:lnTo>
                    <a:pt x="967" y="1584"/>
                  </a:lnTo>
                  <a:lnTo>
                    <a:pt x="974" y="1587"/>
                  </a:lnTo>
                  <a:lnTo>
                    <a:pt x="981" y="1591"/>
                  </a:lnTo>
                  <a:lnTo>
                    <a:pt x="986" y="1597"/>
                  </a:lnTo>
                  <a:lnTo>
                    <a:pt x="993" y="1603"/>
                  </a:lnTo>
                  <a:lnTo>
                    <a:pt x="998" y="1611"/>
                  </a:lnTo>
                  <a:lnTo>
                    <a:pt x="1003" y="1618"/>
                  </a:lnTo>
                  <a:lnTo>
                    <a:pt x="1007" y="1624"/>
                  </a:lnTo>
                  <a:lnTo>
                    <a:pt x="1009" y="1630"/>
                  </a:lnTo>
                  <a:lnTo>
                    <a:pt x="1010" y="1635"/>
                  </a:lnTo>
                  <a:lnTo>
                    <a:pt x="1009" y="1638"/>
                  </a:lnTo>
                  <a:lnTo>
                    <a:pt x="1009" y="1640"/>
                  </a:lnTo>
                  <a:lnTo>
                    <a:pt x="1007" y="1642"/>
                  </a:lnTo>
                  <a:lnTo>
                    <a:pt x="1006" y="1644"/>
                  </a:lnTo>
                  <a:lnTo>
                    <a:pt x="999" y="1646"/>
                  </a:lnTo>
                  <a:lnTo>
                    <a:pt x="990" y="1649"/>
                  </a:lnTo>
                  <a:lnTo>
                    <a:pt x="983" y="1649"/>
                  </a:lnTo>
                  <a:lnTo>
                    <a:pt x="973" y="1650"/>
                  </a:lnTo>
                  <a:lnTo>
                    <a:pt x="963" y="1649"/>
                  </a:lnTo>
                  <a:lnTo>
                    <a:pt x="953" y="1646"/>
                  </a:lnTo>
                  <a:lnTo>
                    <a:pt x="942" y="1643"/>
                  </a:lnTo>
                  <a:lnTo>
                    <a:pt x="930" y="1639"/>
                  </a:lnTo>
                  <a:lnTo>
                    <a:pt x="918" y="1631"/>
                  </a:lnTo>
                  <a:lnTo>
                    <a:pt x="906" y="1622"/>
                  </a:lnTo>
                  <a:lnTo>
                    <a:pt x="903" y="1620"/>
                  </a:lnTo>
                  <a:lnTo>
                    <a:pt x="899" y="1619"/>
                  </a:lnTo>
                  <a:lnTo>
                    <a:pt x="897" y="1619"/>
                  </a:lnTo>
                  <a:lnTo>
                    <a:pt x="894" y="1621"/>
                  </a:lnTo>
                  <a:lnTo>
                    <a:pt x="889" y="1627"/>
                  </a:lnTo>
                  <a:lnTo>
                    <a:pt x="885" y="1634"/>
                  </a:lnTo>
                  <a:lnTo>
                    <a:pt x="881" y="1652"/>
                  </a:lnTo>
                  <a:lnTo>
                    <a:pt x="878" y="1666"/>
                  </a:lnTo>
                  <a:lnTo>
                    <a:pt x="877" y="1676"/>
                  </a:lnTo>
                  <a:lnTo>
                    <a:pt x="874" y="1685"/>
                  </a:lnTo>
                  <a:lnTo>
                    <a:pt x="868" y="1693"/>
                  </a:lnTo>
                  <a:lnTo>
                    <a:pt x="863" y="1700"/>
                  </a:lnTo>
                  <a:lnTo>
                    <a:pt x="848" y="1712"/>
                  </a:lnTo>
                  <a:lnTo>
                    <a:pt x="831" y="1724"/>
                  </a:lnTo>
                  <a:lnTo>
                    <a:pt x="822" y="1730"/>
                  </a:lnTo>
                  <a:lnTo>
                    <a:pt x="815" y="1735"/>
                  </a:lnTo>
                  <a:lnTo>
                    <a:pt x="806" y="1742"/>
                  </a:lnTo>
                  <a:lnTo>
                    <a:pt x="799" y="1750"/>
                  </a:lnTo>
                  <a:lnTo>
                    <a:pt x="793" y="1757"/>
                  </a:lnTo>
                  <a:lnTo>
                    <a:pt x="787" y="1766"/>
                  </a:lnTo>
                  <a:lnTo>
                    <a:pt x="783" y="1776"/>
                  </a:lnTo>
                  <a:lnTo>
                    <a:pt x="781" y="1787"/>
                  </a:lnTo>
                  <a:lnTo>
                    <a:pt x="779" y="1797"/>
                  </a:lnTo>
                  <a:lnTo>
                    <a:pt x="777" y="1802"/>
                  </a:lnTo>
                  <a:lnTo>
                    <a:pt x="773" y="1808"/>
                  </a:lnTo>
                  <a:lnTo>
                    <a:pt x="764" y="1818"/>
                  </a:lnTo>
                  <a:lnTo>
                    <a:pt x="761" y="1821"/>
                  </a:lnTo>
                  <a:lnTo>
                    <a:pt x="759" y="1823"/>
                  </a:lnTo>
                  <a:lnTo>
                    <a:pt x="756" y="1824"/>
                  </a:lnTo>
                  <a:lnTo>
                    <a:pt x="754" y="1824"/>
                  </a:lnTo>
                  <a:lnTo>
                    <a:pt x="752" y="1823"/>
                  </a:lnTo>
                  <a:lnTo>
                    <a:pt x="752" y="1821"/>
                  </a:lnTo>
                  <a:lnTo>
                    <a:pt x="751" y="1817"/>
                  </a:lnTo>
                  <a:lnTo>
                    <a:pt x="752" y="1813"/>
                  </a:lnTo>
                  <a:lnTo>
                    <a:pt x="754" y="1797"/>
                  </a:lnTo>
                  <a:lnTo>
                    <a:pt x="755" y="1790"/>
                  </a:lnTo>
                  <a:lnTo>
                    <a:pt x="755" y="1785"/>
                  </a:lnTo>
                  <a:lnTo>
                    <a:pt x="754" y="1774"/>
                  </a:lnTo>
                  <a:lnTo>
                    <a:pt x="755" y="1768"/>
                  </a:lnTo>
                  <a:lnTo>
                    <a:pt x="757" y="1760"/>
                  </a:lnTo>
                  <a:close/>
                  <a:moveTo>
                    <a:pt x="724" y="2043"/>
                  </a:moveTo>
                  <a:lnTo>
                    <a:pt x="717" y="2042"/>
                  </a:lnTo>
                  <a:lnTo>
                    <a:pt x="708" y="2039"/>
                  </a:lnTo>
                  <a:lnTo>
                    <a:pt x="699" y="2034"/>
                  </a:lnTo>
                  <a:lnTo>
                    <a:pt x="690" y="2029"/>
                  </a:lnTo>
                  <a:lnTo>
                    <a:pt x="682" y="2022"/>
                  </a:lnTo>
                  <a:lnTo>
                    <a:pt x="673" y="2015"/>
                  </a:lnTo>
                  <a:lnTo>
                    <a:pt x="664" y="2007"/>
                  </a:lnTo>
                  <a:lnTo>
                    <a:pt x="657" y="1998"/>
                  </a:lnTo>
                  <a:lnTo>
                    <a:pt x="649" y="1985"/>
                  </a:lnTo>
                  <a:lnTo>
                    <a:pt x="641" y="1972"/>
                  </a:lnTo>
                  <a:lnTo>
                    <a:pt x="634" y="1959"/>
                  </a:lnTo>
                  <a:lnTo>
                    <a:pt x="630" y="1945"/>
                  </a:lnTo>
                  <a:lnTo>
                    <a:pt x="612" y="1940"/>
                  </a:lnTo>
                  <a:lnTo>
                    <a:pt x="597" y="1934"/>
                  </a:lnTo>
                  <a:lnTo>
                    <a:pt x="583" y="1928"/>
                  </a:lnTo>
                  <a:lnTo>
                    <a:pt x="571" y="1921"/>
                  </a:lnTo>
                  <a:lnTo>
                    <a:pt x="560" y="1915"/>
                  </a:lnTo>
                  <a:lnTo>
                    <a:pt x="550" y="1908"/>
                  </a:lnTo>
                  <a:lnTo>
                    <a:pt x="541" y="1901"/>
                  </a:lnTo>
                  <a:lnTo>
                    <a:pt x="533" y="1894"/>
                  </a:lnTo>
                  <a:lnTo>
                    <a:pt x="521" y="1880"/>
                  </a:lnTo>
                  <a:lnTo>
                    <a:pt x="513" y="1869"/>
                  </a:lnTo>
                  <a:lnTo>
                    <a:pt x="508" y="1861"/>
                  </a:lnTo>
                  <a:lnTo>
                    <a:pt x="507" y="1855"/>
                  </a:lnTo>
                  <a:lnTo>
                    <a:pt x="510" y="1854"/>
                  </a:lnTo>
                  <a:lnTo>
                    <a:pt x="518" y="1855"/>
                  </a:lnTo>
                  <a:lnTo>
                    <a:pt x="523" y="1856"/>
                  </a:lnTo>
                  <a:lnTo>
                    <a:pt x="528" y="1857"/>
                  </a:lnTo>
                  <a:lnTo>
                    <a:pt x="533" y="1861"/>
                  </a:lnTo>
                  <a:lnTo>
                    <a:pt x="538" y="1865"/>
                  </a:lnTo>
                  <a:lnTo>
                    <a:pt x="543" y="1872"/>
                  </a:lnTo>
                  <a:lnTo>
                    <a:pt x="549" y="1877"/>
                  </a:lnTo>
                  <a:lnTo>
                    <a:pt x="555" y="1883"/>
                  </a:lnTo>
                  <a:lnTo>
                    <a:pt x="562" y="1887"/>
                  </a:lnTo>
                  <a:lnTo>
                    <a:pt x="576" y="1895"/>
                  </a:lnTo>
                  <a:lnTo>
                    <a:pt x="590" y="1900"/>
                  </a:lnTo>
                  <a:lnTo>
                    <a:pt x="602" y="1904"/>
                  </a:lnTo>
                  <a:lnTo>
                    <a:pt x="612" y="1906"/>
                  </a:lnTo>
                  <a:lnTo>
                    <a:pt x="620" y="1907"/>
                  </a:lnTo>
                  <a:lnTo>
                    <a:pt x="622" y="1906"/>
                  </a:lnTo>
                  <a:lnTo>
                    <a:pt x="621" y="1889"/>
                  </a:lnTo>
                  <a:lnTo>
                    <a:pt x="621" y="1872"/>
                  </a:lnTo>
                  <a:lnTo>
                    <a:pt x="622" y="1853"/>
                  </a:lnTo>
                  <a:lnTo>
                    <a:pt x="623" y="1834"/>
                  </a:lnTo>
                  <a:lnTo>
                    <a:pt x="626" y="1827"/>
                  </a:lnTo>
                  <a:lnTo>
                    <a:pt x="627" y="1821"/>
                  </a:lnTo>
                  <a:lnTo>
                    <a:pt x="627" y="1819"/>
                  </a:lnTo>
                  <a:lnTo>
                    <a:pt x="627" y="1817"/>
                  </a:lnTo>
                  <a:lnTo>
                    <a:pt x="624" y="1815"/>
                  </a:lnTo>
                  <a:lnTo>
                    <a:pt x="622" y="1812"/>
                  </a:lnTo>
                  <a:lnTo>
                    <a:pt x="612" y="1806"/>
                  </a:lnTo>
                  <a:lnTo>
                    <a:pt x="605" y="1800"/>
                  </a:lnTo>
                  <a:lnTo>
                    <a:pt x="596" y="1797"/>
                  </a:lnTo>
                  <a:lnTo>
                    <a:pt x="589" y="1795"/>
                  </a:lnTo>
                  <a:lnTo>
                    <a:pt x="575" y="1791"/>
                  </a:lnTo>
                  <a:lnTo>
                    <a:pt x="563" y="1791"/>
                  </a:lnTo>
                  <a:lnTo>
                    <a:pt x="553" y="1793"/>
                  </a:lnTo>
                  <a:lnTo>
                    <a:pt x="543" y="1793"/>
                  </a:lnTo>
                  <a:lnTo>
                    <a:pt x="539" y="1791"/>
                  </a:lnTo>
                  <a:lnTo>
                    <a:pt x="535" y="1790"/>
                  </a:lnTo>
                  <a:lnTo>
                    <a:pt x="531" y="1787"/>
                  </a:lnTo>
                  <a:lnTo>
                    <a:pt x="528" y="1784"/>
                  </a:lnTo>
                  <a:lnTo>
                    <a:pt x="523" y="1778"/>
                  </a:lnTo>
                  <a:lnTo>
                    <a:pt x="519" y="1773"/>
                  </a:lnTo>
                  <a:lnTo>
                    <a:pt x="517" y="1767"/>
                  </a:lnTo>
                  <a:lnTo>
                    <a:pt x="515" y="1762"/>
                  </a:lnTo>
                  <a:lnTo>
                    <a:pt x="515" y="1756"/>
                  </a:lnTo>
                  <a:lnTo>
                    <a:pt x="515" y="1751"/>
                  </a:lnTo>
                  <a:lnTo>
                    <a:pt x="516" y="1745"/>
                  </a:lnTo>
                  <a:lnTo>
                    <a:pt x="517" y="1741"/>
                  </a:lnTo>
                  <a:lnTo>
                    <a:pt x="519" y="1738"/>
                  </a:lnTo>
                  <a:lnTo>
                    <a:pt x="522" y="1734"/>
                  </a:lnTo>
                  <a:lnTo>
                    <a:pt x="527" y="1732"/>
                  </a:lnTo>
                  <a:lnTo>
                    <a:pt x="531" y="1730"/>
                  </a:lnTo>
                  <a:lnTo>
                    <a:pt x="537" y="1730"/>
                  </a:lnTo>
                  <a:lnTo>
                    <a:pt x="542" y="1730"/>
                  </a:lnTo>
                  <a:lnTo>
                    <a:pt x="549" y="1731"/>
                  </a:lnTo>
                  <a:lnTo>
                    <a:pt x="555" y="1734"/>
                  </a:lnTo>
                  <a:lnTo>
                    <a:pt x="562" y="1740"/>
                  </a:lnTo>
                  <a:lnTo>
                    <a:pt x="571" y="1751"/>
                  </a:lnTo>
                  <a:lnTo>
                    <a:pt x="575" y="1756"/>
                  </a:lnTo>
                  <a:lnTo>
                    <a:pt x="582" y="1761"/>
                  </a:lnTo>
                  <a:lnTo>
                    <a:pt x="588" y="1765"/>
                  </a:lnTo>
                  <a:lnTo>
                    <a:pt x="596" y="1768"/>
                  </a:lnTo>
                  <a:lnTo>
                    <a:pt x="602" y="1769"/>
                  </a:lnTo>
                  <a:lnTo>
                    <a:pt x="608" y="1771"/>
                  </a:lnTo>
                  <a:lnTo>
                    <a:pt x="611" y="1769"/>
                  </a:lnTo>
                  <a:lnTo>
                    <a:pt x="613" y="1767"/>
                  </a:lnTo>
                  <a:lnTo>
                    <a:pt x="616" y="1764"/>
                  </a:lnTo>
                  <a:lnTo>
                    <a:pt x="616" y="1760"/>
                  </a:lnTo>
                  <a:lnTo>
                    <a:pt x="616" y="1754"/>
                  </a:lnTo>
                  <a:lnTo>
                    <a:pt x="615" y="1747"/>
                  </a:lnTo>
                  <a:lnTo>
                    <a:pt x="613" y="1731"/>
                  </a:lnTo>
                  <a:lnTo>
                    <a:pt x="615" y="1712"/>
                  </a:lnTo>
                  <a:lnTo>
                    <a:pt x="616" y="1693"/>
                  </a:lnTo>
                  <a:lnTo>
                    <a:pt x="618" y="1673"/>
                  </a:lnTo>
                  <a:lnTo>
                    <a:pt x="622" y="1639"/>
                  </a:lnTo>
                  <a:lnTo>
                    <a:pt x="626" y="1619"/>
                  </a:lnTo>
                  <a:lnTo>
                    <a:pt x="627" y="1611"/>
                  </a:lnTo>
                  <a:lnTo>
                    <a:pt x="628" y="1606"/>
                  </a:lnTo>
                  <a:lnTo>
                    <a:pt x="630" y="1601"/>
                  </a:lnTo>
                  <a:lnTo>
                    <a:pt x="633" y="1598"/>
                  </a:lnTo>
                  <a:lnTo>
                    <a:pt x="637" y="1596"/>
                  </a:lnTo>
                  <a:lnTo>
                    <a:pt x="641" y="1595"/>
                  </a:lnTo>
                  <a:lnTo>
                    <a:pt x="646" y="1595"/>
                  </a:lnTo>
                  <a:lnTo>
                    <a:pt x="652" y="1595"/>
                  </a:lnTo>
                  <a:lnTo>
                    <a:pt x="660" y="1597"/>
                  </a:lnTo>
                  <a:lnTo>
                    <a:pt x="667" y="1599"/>
                  </a:lnTo>
                  <a:lnTo>
                    <a:pt x="674" y="1602"/>
                  </a:lnTo>
                  <a:lnTo>
                    <a:pt x="682" y="1607"/>
                  </a:lnTo>
                  <a:lnTo>
                    <a:pt x="688" y="1611"/>
                  </a:lnTo>
                  <a:lnTo>
                    <a:pt x="694" y="1616"/>
                  </a:lnTo>
                  <a:lnTo>
                    <a:pt x="699" y="1622"/>
                  </a:lnTo>
                  <a:lnTo>
                    <a:pt x="704" y="1628"/>
                  </a:lnTo>
                  <a:lnTo>
                    <a:pt x="706" y="1634"/>
                  </a:lnTo>
                  <a:lnTo>
                    <a:pt x="706" y="1642"/>
                  </a:lnTo>
                  <a:lnTo>
                    <a:pt x="704" y="1651"/>
                  </a:lnTo>
                  <a:lnTo>
                    <a:pt x="699" y="1657"/>
                  </a:lnTo>
                  <a:lnTo>
                    <a:pt x="688" y="1674"/>
                  </a:lnTo>
                  <a:lnTo>
                    <a:pt x="678" y="1688"/>
                  </a:lnTo>
                  <a:lnTo>
                    <a:pt x="670" y="1700"/>
                  </a:lnTo>
                  <a:lnTo>
                    <a:pt x="664" y="1711"/>
                  </a:lnTo>
                  <a:lnTo>
                    <a:pt x="662" y="1717"/>
                  </a:lnTo>
                  <a:lnTo>
                    <a:pt x="661" y="1721"/>
                  </a:lnTo>
                  <a:lnTo>
                    <a:pt x="660" y="1727"/>
                  </a:lnTo>
                  <a:lnTo>
                    <a:pt x="660" y="1732"/>
                  </a:lnTo>
                  <a:lnTo>
                    <a:pt x="660" y="1738"/>
                  </a:lnTo>
                  <a:lnTo>
                    <a:pt x="661" y="1743"/>
                  </a:lnTo>
                  <a:lnTo>
                    <a:pt x="663" y="1750"/>
                  </a:lnTo>
                  <a:lnTo>
                    <a:pt x="666" y="1756"/>
                  </a:lnTo>
                  <a:lnTo>
                    <a:pt x="667" y="1761"/>
                  </a:lnTo>
                  <a:lnTo>
                    <a:pt x="668" y="1766"/>
                  </a:lnTo>
                  <a:lnTo>
                    <a:pt x="668" y="1772"/>
                  </a:lnTo>
                  <a:lnTo>
                    <a:pt x="668" y="1779"/>
                  </a:lnTo>
                  <a:lnTo>
                    <a:pt x="667" y="1786"/>
                  </a:lnTo>
                  <a:lnTo>
                    <a:pt x="668" y="1793"/>
                  </a:lnTo>
                  <a:lnTo>
                    <a:pt x="670" y="1800"/>
                  </a:lnTo>
                  <a:lnTo>
                    <a:pt x="672" y="1806"/>
                  </a:lnTo>
                  <a:lnTo>
                    <a:pt x="673" y="1809"/>
                  </a:lnTo>
                  <a:lnTo>
                    <a:pt x="675" y="1810"/>
                  </a:lnTo>
                  <a:lnTo>
                    <a:pt x="677" y="1812"/>
                  </a:lnTo>
                  <a:lnTo>
                    <a:pt x="680" y="1812"/>
                  </a:lnTo>
                  <a:lnTo>
                    <a:pt x="686" y="1812"/>
                  </a:lnTo>
                  <a:lnTo>
                    <a:pt x="693" y="1810"/>
                  </a:lnTo>
                  <a:lnTo>
                    <a:pt x="699" y="1807"/>
                  </a:lnTo>
                  <a:lnTo>
                    <a:pt x="706" y="1802"/>
                  </a:lnTo>
                  <a:lnTo>
                    <a:pt x="712" y="1797"/>
                  </a:lnTo>
                  <a:lnTo>
                    <a:pt x="718" y="1793"/>
                  </a:lnTo>
                  <a:lnTo>
                    <a:pt x="722" y="1788"/>
                  </a:lnTo>
                  <a:lnTo>
                    <a:pt x="728" y="1786"/>
                  </a:lnTo>
                  <a:lnTo>
                    <a:pt x="731" y="1787"/>
                  </a:lnTo>
                  <a:lnTo>
                    <a:pt x="734" y="1789"/>
                  </a:lnTo>
                  <a:lnTo>
                    <a:pt x="735" y="1793"/>
                  </a:lnTo>
                  <a:lnTo>
                    <a:pt x="735" y="1798"/>
                  </a:lnTo>
                  <a:lnTo>
                    <a:pt x="734" y="1804"/>
                  </a:lnTo>
                  <a:lnTo>
                    <a:pt x="731" y="1810"/>
                  </a:lnTo>
                  <a:lnTo>
                    <a:pt x="726" y="1816"/>
                  </a:lnTo>
                  <a:lnTo>
                    <a:pt x="719" y="1822"/>
                  </a:lnTo>
                  <a:lnTo>
                    <a:pt x="711" y="1828"/>
                  </a:lnTo>
                  <a:lnTo>
                    <a:pt x="702" y="1834"/>
                  </a:lnTo>
                  <a:lnTo>
                    <a:pt x="695" y="1841"/>
                  </a:lnTo>
                  <a:lnTo>
                    <a:pt x="687" y="1847"/>
                  </a:lnTo>
                  <a:lnTo>
                    <a:pt x="682" y="1853"/>
                  </a:lnTo>
                  <a:lnTo>
                    <a:pt x="677" y="1860"/>
                  </a:lnTo>
                  <a:lnTo>
                    <a:pt x="676" y="1865"/>
                  </a:lnTo>
                  <a:lnTo>
                    <a:pt x="675" y="1873"/>
                  </a:lnTo>
                  <a:lnTo>
                    <a:pt x="674" y="1882"/>
                  </a:lnTo>
                  <a:lnTo>
                    <a:pt x="674" y="1890"/>
                  </a:lnTo>
                  <a:lnTo>
                    <a:pt x="675" y="1911"/>
                  </a:lnTo>
                  <a:lnTo>
                    <a:pt x="678" y="1932"/>
                  </a:lnTo>
                  <a:lnTo>
                    <a:pt x="680" y="1942"/>
                  </a:lnTo>
                  <a:lnTo>
                    <a:pt x="684" y="1950"/>
                  </a:lnTo>
                  <a:lnTo>
                    <a:pt x="687" y="1956"/>
                  </a:lnTo>
                  <a:lnTo>
                    <a:pt x="690" y="1961"/>
                  </a:lnTo>
                  <a:lnTo>
                    <a:pt x="693" y="1963"/>
                  </a:lnTo>
                  <a:lnTo>
                    <a:pt x="695" y="1964"/>
                  </a:lnTo>
                  <a:lnTo>
                    <a:pt x="697" y="1964"/>
                  </a:lnTo>
                  <a:lnTo>
                    <a:pt x="699" y="1964"/>
                  </a:lnTo>
                  <a:lnTo>
                    <a:pt x="701" y="1963"/>
                  </a:lnTo>
                  <a:lnTo>
                    <a:pt x="705" y="1961"/>
                  </a:lnTo>
                  <a:lnTo>
                    <a:pt x="707" y="1959"/>
                  </a:lnTo>
                  <a:lnTo>
                    <a:pt x="710" y="1954"/>
                  </a:lnTo>
                  <a:lnTo>
                    <a:pt x="720" y="1941"/>
                  </a:lnTo>
                  <a:lnTo>
                    <a:pt x="732" y="1930"/>
                  </a:lnTo>
                  <a:lnTo>
                    <a:pt x="743" y="1919"/>
                  </a:lnTo>
                  <a:lnTo>
                    <a:pt x="756" y="1911"/>
                  </a:lnTo>
                  <a:lnTo>
                    <a:pt x="764" y="1908"/>
                  </a:lnTo>
                  <a:lnTo>
                    <a:pt x="772" y="1905"/>
                  </a:lnTo>
                  <a:lnTo>
                    <a:pt x="779" y="1902"/>
                  </a:lnTo>
                  <a:lnTo>
                    <a:pt x="788" y="1900"/>
                  </a:lnTo>
                  <a:lnTo>
                    <a:pt x="797" y="1899"/>
                  </a:lnTo>
                  <a:lnTo>
                    <a:pt x="807" y="1898"/>
                  </a:lnTo>
                  <a:lnTo>
                    <a:pt x="818" y="1898"/>
                  </a:lnTo>
                  <a:lnTo>
                    <a:pt x="829" y="1899"/>
                  </a:lnTo>
                  <a:lnTo>
                    <a:pt x="833" y="1900"/>
                  </a:lnTo>
                  <a:lnTo>
                    <a:pt x="835" y="1901"/>
                  </a:lnTo>
                  <a:lnTo>
                    <a:pt x="837" y="1904"/>
                  </a:lnTo>
                  <a:lnTo>
                    <a:pt x="837" y="1906"/>
                  </a:lnTo>
                  <a:lnTo>
                    <a:pt x="834" y="1908"/>
                  </a:lnTo>
                  <a:lnTo>
                    <a:pt x="832" y="1910"/>
                  </a:lnTo>
                  <a:lnTo>
                    <a:pt x="829" y="1911"/>
                  </a:lnTo>
                  <a:lnTo>
                    <a:pt x="823" y="1911"/>
                  </a:lnTo>
                  <a:lnTo>
                    <a:pt x="818" y="1911"/>
                  </a:lnTo>
                  <a:lnTo>
                    <a:pt x="811" y="1912"/>
                  </a:lnTo>
                  <a:lnTo>
                    <a:pt x="804" y="1913"/>
                  </a:lnTo>
                  <a:lnTo>
                    <a:pt x="796" y="1917"/>
                  </a:lnTo>
                  <a:lnTo>
                    <a:pt x="788" y="1920"/>
                  </a:lnTo>
                  <a:lnTo>
                    <a:pt x="779" y="1924"/>
                  </a:lnTo>
                  <a:lnTo>
                    <a:pt x="772" y="1929"/>
                  </a:lnTo>
                  <a:lnTo>
                    <a:pt x="764" y="1934"/>
                  </a:lnTo>
                  <a:lnTo>
                    <a:pt x="756" y="1940"/>
                  </a:lnTo>
                  <a:lnTo>
                    <a:pt x="750" y="1946"/>
                  </a:lnTo>
                  <a:lnTo>
                    <a:pt x="744" y="1953"/>
                  </a:lnTo>
                  <a:lnTo>
                    <a:pt x="740" y="1960"/>
                  </a:lnTo>
                  <a:lnTo>
                    <a:pt x="737" y="1966"/>
                  </a:lnTo>
                  <a:lnTo>
                    <a:pt x="734" y="1974"/>
                  </a:lnTo>
                  <a:lnTo>
                    <a:pt x="734" y="1982"/>
                  </a:lnTo>
                  <a:lnTo>
                    <a:pt x="735" y="1988"/>
                  </a:lnTo>
                  <a:lnTo>
                    <a:pt x="738" y="1994"/>
                  </a:lnTo>
                  <a:lnTo>
                    <a:pt x="741" y="1997"/>
                  </a:lnTo>
                  <a:lnTo>
                    <a:pt x="744" y="1999"/>
                  </a:lnTo>
                  <a:lnTo>
                    <a:pt x="748" y="2001"/>
                  </a:lnTo>
                  <a:lnTo>
                    <a:pt x="751" y="2005"/>
                  </a:lnTo>
                  <a:lnTo>
                    <a:pt x="752" y="2009"/>
                  </a:lnTo>
                  <a:lnTo>
                    <a:pt x="753" y="2015"/>
                  </a:lnTo>
                  <a:lnTo>
                    <a:pt x="752" y="2022"/>
                  </a:lnTo>
                  <a:lnTo>
                    <a:pt x="750" y="2029"/>
                  </a:lnTo>
                  <a:lnTo>
                    <a:pt x="748" y="2033"/>
                  </a:lnTo>
                  <a:lnTo>
                    <a:pt x="745" y="2038"/>
                  </a:lnTo>
                  <a:lnTo>
                    <a:pt x="742" y="2040"/>
                  </a:lnTo>
                  <a:lnTo>
                    <a:pt x="739" y="2042"/>
                  </a:lnTo>
                  <a:lnTo>
                    <a:pt x="734" y="2043"/>
                  </a:lnTo>
                  <a:lnTo>
                    <a:pt x="730" y="2043"/>
                  </a:lnTo>
                  <a:lnTo>
                    <a:pt x="724" y="2043"/>
                  </a:lnTo>
                  <a:close/>
                  <a:moveTo>
                    <a:pt x="1020" y="2229"/>
                  </a:moveTo>
                  <a:lnTo>
                    <a:pt x="1016" y="2226"/>
                  </a:lnTo>
                  <a:lnTo>
                    <a:pt x="1011" y="2222"/>
                  </a:lnTo>
                  <a:lnTo>
                    <a:pt x="1009" y="2219"/>
                  </a:lnTo>
                  <a:lnTo>
                    <a:pt x="1008" y="2216"/>
                  </a:lnTo>
                  <a:lnTo>
                    <a:pt x="1007" y="2212"/>
                  </a:lnTo>
                  <a:lnTo>
                    <a:pt x="1008" y="2208"/>
                  </a:lnTo>
                  <a:lnTo>
                    <a:pt x="1009" y="2204"/>
                  </a:lnTo>
                  <a:lnTo>
                    <a:pt x="1011" y="2198"/>
                  </a:lnTo>
                  <a:lnTo>
                    <a:pt x="1014" y="2196"/>
                  </a:lnTo>
                  <a:lnTo>
                    <a:pt x="1016" y="2194"/>
                  </a:lnTo>
                  <a:lnTo>
                    <a:pt x="1018" y="2193"/>
                  </a:lnTo>
                  <a:lnTo>
                    <a:pt x="1021" y="2192"/>
                  </a:lnTo>
                  <a:lnTo>
                    <a:pt x="1028" y="2190"/>
                  </a:lnTo>
                  <a:lnTo>
                    <a:pt x="1036" y="2190"/>
                  </a:lnTo>
                  <a:lnTo>
                    <a:pt x="1051" y="2193"/>
                  </a:lnTo>
                  <a:lnTo>
                    <a:pt x="1063" y="2196"/>
                  </a:lnTo>
                  <a:lnTo>
                    <a:pt x="1074" y="2196"/>
                  </a:lnTo>
                  <a:lnTo>
                    <a:pt x="1083" y="2195"/>
                  </a:lnTo>
                  <a:lnTo>
                    <a:pt x="1090" y="2193"/>
                  </a:lnTo>
                  <a:lnTo>
                    <a:pt x="1097" y="2189"/>
                  </a:lnTo>
                  <a:lnTo>
                    <a:pt x="1101" y="2186"/>
                  </a:lnTo>
                  <a:lnTo>
                    <a:pt x="1106" y="2183"/>
                  </a:lnTo>
                  <a:lnTo>
                    <a:pt x="1109" y="2178"/>
                  </a:lnTo>
                  <a:lnTo>
                    <a:pt x="1111" y="2173"/>
                  </a:lnTo>
                  <a:lnTo>
                    <a:pt x="1115" y="2163"/>
                  </a:lnTo>
                  <a:lnTo>
                    <a:pt x="1119" y="2153"/>
                  </a:lnTo>
                  <a:lnTo>
                    <a:pt x="1121" y="2149"/>
                  </a:lnTo>
                  <a:lnTo>
                    <a:pt x="1123" y="2144"/>
                  </a:lnTo>
                  <a:lnTo>
                    <a:pt x="1127" y="2140"/>
                  </a:lnTo>
                  <a:lnTo>
                    <a:pt x="1131" y="2137"/>
                  </a:lnTo>
                  <a:lnTo>
                    <a:pt x="1134" y="2132"/>
                  </a:lnTo>
                  <a:lnTo>
                    <a:pt x="1137" y="2129"/>
                  </a:lnTo>
                  <a:lnTo>
                    <a:pt x="1139" y="2128"/>
                  </a:lnTo>
                  <a:lnTo>
                    <a:pt x="1140" y="2127"/>
                  </a:lnTo>
                  <a:lnTo>
                    <a:pt x="1141" y="2128"/>
                  </a:lnTo>
                  <a:lnTo>
                    <a:pt x="1142" y="2130"/>
                  </a:lnTo>
                  <a:lnTo>
                    <a:pt x="1143" y="2132"/>
                  </a:lnTo>
                  <a:lnTo>
                    <a:pt x="1143" y="2135"/>
                  </a:lnTo>
                  <a:lnTo>
                    <a:pt x="1142" y="2145"/>
                  </a:lnTo>
                  <a:lnTo>
                    <a:pt x="1139" y="2157"/>
                  </a:lnTo>
                  <a:lnTo>
                    <a:pt x="1134" y="2171"/>
                  </a:lnTo>
                  <a:lnTo>
                    <a:pt x="1129" y="2184"/>
                  </a:lnTo>
                  <a:lnTo>
                    <a:pt x="1121" y="2198"/>
                  </a:lnTo>
                  <a:lnTo>
                    <a:pt x="1111" y="2211"/>
                  </a:lnTo>
                  <a:lnTo>
                    <a:pt x="1107" y="2217"/>
                  </a:lnTo>
                  <a:lnTo>
                    <a:pt x="1101" y="2222"/>
                  </a:lnTo>
                  <a:lnTo>
                    <a:pt x="1095" y="2227"/>
                  </a:lnTo>
                  <a:lnTo>
                    <a:pt x="1088" y="2231"/>
                  </a:lnTo>
                  <a:lnTo>
                    <a:pt x="1082" y="2234"/>
                  </a:lnTo>
                  <a:lnTo>
                    <a:pt x="1074" y="2238"/>
                  </a:lnTo>
                  <a:lnTo>
                    <a:pt x="1066" y="2239"/>
                  </a:lnTo>
                  <a:lnTo>
                    <a:pt x="1057" y="2239"/>
                  </a:lnTo>
                  <a:lnTo>
                    <a:pt x="1049" y="2239"/>
                  </a:lnTo>
                  <a:lnTo>
                    <a:pt x="1040" y="2237"/>
                  </a:lnTo>
                  <a:lnTo>
                    <a:pt x="1030" y="2233"/>
                  </a:lnTo>
                  <a:lnTo>
                    <a:pt x="1020" y="2229"/>
                  </a:lnTo>
                  <a:close/>
                  <a:moveTo>
                    <a:pt x="1064" y="2104"/>
                  </a:moveTo>
                  <a:lnTo>
                    <a:pt x="1075" y="2091"/>
                  </a:lnTo>
                  <a:lnTo>
                    <a:pt x="1087" y="2077"/>
                  </a:lnTo>
                  <a:lnTo>
                    <a:pt x="1092" y="2070"/>
                  </a:lnTo>
                  <a:lnTo>
                    <a:pt x="1097" y="2062"/>
                  </a:lnTo>
                  <a:lnTo>
                    <a:pt x="1101" y="2054"/>
                  </a:lnTo>
                  <a:lnTo>
                    <a:pt x="1105" y="2046"/>
                  </a:lnTo>
                  <a:lnTo>
                    <a:pt x="1107" y="2038"/>
                  </a:lnTo>
                  <a:lnTo>
                    <a:pt x="1108" y="2030"/>
                  </a:lnTo>
                  <a:lnTo>
                    <a:pt x="1108" y="2021"/>
                  </a:lnTo>
                  <a:lnTo>
                    <a:pt x="1107" y="2013"/>
                  </a:lnTo>
                  <a:lnTo>
                    <a:pt x="1104" y="2005"/>
                  </a:lnTo>
                  <a:lnTo>
                    <a:pt x="1099" y="1997"/>
                  </a:lnTo>
                  <a:lnTo>
                    <a:pt x="1093" y="1989"/>
                  </a:lnTo>
                  <a:lnTo>
                    <a:pt x="1085" y="1982"/>
                  </a:lnTo>
                  <a:lnTo>
                    <a:pt x="1082" y="1978"/>
                  </a:lnTo>
                  <a:lnTo>
                    <a:pt x="1079" y="1973"/>
                  </a:lnTo>
                  <a:lnTo>
                    <a:pt x="1078" y="1967"/>
                  </a:lnTo>
                  <a:lnTo>
                    <a:pt x="1078" y="1962"/>
                  </a:lnTo>
                  <a:lnTo>
                    <a:pt x="1079" y="1957"/>
                  </a:lnTo>
                  <a:lnTo>
                    <a:pt x="1083" y="1953"/>
                  </a:lnTo>
                  <a:lnTo>
                    <a:pt x="1086" y="1950"/>
                  </a:lnTo>
                  <a:lnTo>
                    <a:pt x="1090" y="1949"/>
                  </a:lnTo>
                  <a:lnTo>
                    <a:pt x="1105" y="1949"/>
                  </a:lnTo>
                  <a:lnTo>
                    <a:pt x="1120" y="1950"/>
                  </a:lnTo>
                  <a:lnTo>
                    <a:pt x="1136" y="1952"/>
                  </a:lnTo>
                  <a:lnTo>
                    <a:pt x="1150" y="1956"/>
                  </a:lnTo>
                  <a:lnTo>
                    <a:pt x="1156" y="1960"/>
                  </a:lnTo>
                  <a:lnTo>
                    <a:pt x="1163" y="1964"/>
                  </a:lnTo>
                  <a:lnTo>
                    <a:pt x="1169" y="1967"/>
                  </a:lnTo>
                  <a:lnTo>
                    <a:pt x="1173" y="1973"/>
                  </a:lnTo>
                  <a:lnTo>
                    <a:pt x="1177" y="1978"/>
                  </a:lnTo>
                  <a:lnTo>
                    <a:pt x="1181" y="1985"/>
                  </a:lnTo>
                  <a:lnTo>
                    <a:pt x="1183" y="1991"/>
                  </a:lnTo>
                  <a:lnTo>
                    <a:pt x="1184" y="2000"/>
                  </a:lnTo>
                  <a:lnTo>
                    <a:pt x="1184" y="2012"/>
                  </a:lnTo>
                  <a:lnTo>
                    <a:pt x="1182" y="2024"/>
                  </a:lnTo>
                  <a:lnTo>
                    <a:pt x="1178" y="2035"/>
                  </a:lnTo>
                  <a:lnTo>
                    <a:pt x="1174" y="2045"/>
                  </a:lnTo>
                  <a:lnTo>
                    <a:pt x="1167" y="2054"/>
                  </a:lnTo>
                  <a:lnTo>
                    <a:pt x="1161" y="2063"/>
                  </a:lnTo>
                  <a:lnTo>
                    <a:pt x="1153" y="2070"/>
                  </a:lnTo>
                  <a:lnTo>
                    <a:pt x="1145" y="2077"/>
                  </a:lnTo>
                  <a:lnTo>
                    <a:pt x="1130" y="2088"/>
                  </a:lnTo>
                  <a:lnTo>
                    <a:pt x="1117" y="2098"/>
                  </a:lnTo>
                  <a:lnTo>
                    <a:pt x="1111" y="2101"/>
                  </a:lnTo>
                  <a:lnTo>
                    <a:pt x="1108" y="2106"/>
                  </a:lnTo>
                  <a:lnTo>
                    <a:pt x="1106" y="2109"/>
                  </a:lnTo>
                  <a:lnTo>
                    <a:pt x="1105" y="2111"/>
                  </a:lnTo>
                  <a:lnTo>
                    <a:pt x="1106" y="2116"/>
                  </a:lnTo>
                  <a:lnTo>
                    <a:pt x="1105" y="2118"/>
                  </a:lnTo>
                  <a:lnTo>
                    <a:pt x="1105" y="2121"/>
                  </a:lnTo>
                  <a:lnTo>
                    <a:pt x="1103" y="2123"/>
                  </a:lnTo>
                  <a:lnTo>
                    <a:pt x="1099" y="2127"/>
                  </a:lnTo>
                  <a:lnTo>
                    <a:pt x="1094" y="2129"/>
                  </a:lnTo>
                  <a:lnTo>
                    <a:pt x="1087" y="2129"/>
                  </a:lnTo>
                  <a:lnTo>
                    <a:pt x="1081" y="2128"/>
                  </a:lnTo>
                  <a:lnTo>
                    <a:pt x="1074" y="2126"/>
                  </a:lnTo>
                  <a:lnTo>
                    <a:pt x="1067" y="2122"/>
                  </a:lnTo>
                  <a:lnTo>
                    <a:pt x="1063" y="2118"/>
                  </a:lnTo>
                  <a:lnTo>
                    <a:pt x="1061" y="2113"/>
                  </a:lnTo>
                  <a:lnTo>
                    <a:pt x="1061" y="2111"/>
                  </a:lnTo>
                  <a:lnTo>
                    <a:pt x="1062" y="2108"/>
                  </a:lnTo>
                  <a:lnTo>
                    <a:pt x="1062" y="2106"/>
                  </a:lnTo>
                  <a:lnTo>
                    <a:pt x="1064" y="2104"/>
                  </a:lnTo>
                  <a:close/>
                  <a:moveTo>
                    <a:pt x="957" y="2041"/>
                  </a:moveTo>
                  <a:lnTo>
                    <a:pt x="961" y="2032"/>
                  </a:lnTo>
                  <a:lnTo>
                    <a:pt x="962" y="2023"/>
                  </a:lnTo>
                  <a:lnTo>
                    <a:pt x="964" y="2015"/>
                  </a:lnTo>
                  <a:lnTo>
                    <a:pt x="964" y="2007"/>
                  </a:lnTo>
                  <a:lnTo>
                    <a:pt x="964" y="1998"/>
                  </a:lnTo>
                  <a:lnTo>
                    <a:pt x="963" y="1989"/>
                  </a:lnTo>
                  <a:lnTo>
                    <a:pt x="962" y="1982"/>
                  </a:lnTo>
                  <a:lnTo>
                    <a:pt x="960" y="1973"/>
                  </a:lnTo>
                  <a:lnTo>
                    <a:pt x="954" y="1957"/>
                  </a:lnTo>
                  <a:lnTo>
                    <a:pt x="948" y="1942"/>
                  </a:lnTo>
                  <a:lnTo>
                    <a:pt x="940" y="1928"/>
                  </a:lnTo>
                  <a:lnTo>
                    <a:pt x="930" y="1915"/>
                  </a:lnTo>
                  <a:lnTo>
                    <a:pt x="921" y="1902"/>
                  </a:lnTo>
                  <a:lnTo>
                    <a:pt x="911" y="1891"/>
                  </a:lnTo>
                  <a:lnTo>
                    <a:pt x="901" y="1882"/>
                  </a:lnTo>
                  <a:lnTo>
                    <a:pt x="892" y="1873"/>
                  </a:lnTo>
                  <a:lnTo>
                    <a:pt x="883" y="1866"/>
                  </a:lnTo>
                  <a:lnTo>
                    <a:pt x="876" y="1861"/>
                  </a:lnTo>
                  <a:lnTo>
                    <a:pt x="870" y="1857"/>
                  </a:lnTo>
                  <a:lnTo>
                    <a:pt x="866" y="1855"/>
                  </a:lnTo>
                  <a:lnTo>
                    <a:pt x="864" y="1854"/>
                  </a:lnTo>
                  <a:lnTo>
                    <a:pt x="862" y="1852"/>
                  </a:lnTo>
                  <a:lnTo>
                    <a:pt x="862" y="1849"/>
                  </a:lnTo>
                  <a:lnTo>
                    <a:pt x="863" y="1845"/>
                  </a:lnTo>
                  <a:lnTo>
                    <a:pt x="864" y="1843"/>
                  </a:lnTo>
                  <a:lnTo>
                    <a:pt x="867" y="1841"/>
                  </a:lnTo>
                  <a:lnTo>
                    <a:pt x="871" y="1840"/>
                  </a:lnTo>
                  <a:lnTo>
                    <a:pt x="875" y="1839"/>
                  </a:lnTo>
                  <a:lnTo>
                    <a:pt x="892" y="1847"/>
                  </a:lnTo>
                  <a:lnTo>
                    <a:pt x="906" y="1853"/>
                  </a:lnTo>
                  <a:lnTo>
                    <a:pt x="917" y="1857"/>
                  </a:lnTo>
                  <a:lnTo>
                    <a:pt x="927" y="1861"/>
                  </a:lnTo>
                  <a:lnTo>
                    <a:pt x="934" y="1862"/>
                  </a:lnTo>
                  <a:lnTo>
                    <a:pt x="940" y="1861"/>
                  </a:lnTo>
                  <a:lnTo>
                    <a:pt x="944" y="1858"/>
                  </a:lnTo>
                  <a:lnTo>
                    <a:pt x="946" y="1855"/>
                  </a:lnTo>
                  <a:lnTo>
                    <a:pt x="948" y="1850"/>
                  </a:lnTo>
                  <a:lnTo>
                    <a:pt x="949" y="1843"/>
                  </a:lnTo>
                  <a:lnTo>
                    <a:pt x="948" y="1834"/>
                  </a:lnTo>
                  <a:lnTo>
                    <a:pt x="946" y="1824"/>
                  </a:lnTo>
                  <a:lnTo>
                    <a:pt x="942" y="1800"/>
                  </a:lnTo>
                  <a:lnTo>
                    <a:pt x="938" y="1771"/>
                  </a:lnTo>
                  <a:lnTo>
                    <a:pt x="937" y="1761"/>
                  </a:lnTo>
                  <a:lnTo>
                    <a:pt x="937" y="1749"/>
                  </a:lnTo>
                  <a:lnTo>
                    <a:pt x="938" y="1735"/>
                  </a:lnTo>
                  <a:lnTo>
                    <a:pt x="940" y="1722"/>
                  </a:lnTo>
                  <a:lnTo>
                    <a:pt x="942" y="1710"/>
                  </a:lnTo>
                  <a:lnTo>
                    <a:pt x="946" y="1700"/>
                  </a:lnTo>
                  <a:lnTo>
                    <a:pt x="950" y="1696"/>
                  </a:lnTo>
                  <a:lnTo>
                    <a:pt x="953" y="1694"/>
                  </a:lnTo>
                  <a:lnTo>
                    <a:pt x="956" y="1693"/>
                  </a:lnTo>
                  <a:lnTo>
                    <a:pt x="961" y="1693"/>
                  </a:lnTo>
                  <a:lnTo>
                    <a:pt x="962" y="1694"/>
                  </a:lnTo>
                  <a:lnTo>
                    <a:pt x="963" y="1697"/>
                  </a:lnTo>
                  <a:lnTo>
                    <a:pt x="963" y="1701"/>
                  </a:lnTo>
                  <a:lnTo>
                    <a:pt x="963" y="1707"/>
                  </a:lnTo>
                  <a:lnTo>
                    <a:pt x="962" y="1722"/>
                  </a:lnTo>
                  <a:lnTo>
                    <a:pt x="962" y="1739"/>
                  </a:lnTo>
                  <a:lnTo>
                    <a:pt x="962" y="1757"/>
                  </a:lnTo>
                  <a:lnTo>
                    <a:pt x="964" y="1775"/>
                  </a:lnTo>
                  <a:lnTo>
                    <a:pt x="965" y="1783"/>
                  </a:lnTo>
                  <a:lnTo>
                    <a:pt x="967" y="1789"/>
                  </a:lnTo>
                  <a:lnTo>
                    <a:pt x="971" y="1795"/>
                  </a:lnTo>
                  <a:lnTo>
                    <a:pt x="975" y="1799"/>
                  </a:lnTo>
                  <a:lnTo>
                    <a:pt x="977" y="1800"/>
                  </a:lnTo>
                  <a:lnTo>
                    <a:pt x="979" y="1800"/>
                  </a:lnTo>
                  <a:lnTo>
                    <a:pt x="982" y="1799"/>
                  </a:lnTo>
                  <a:lnTo>
                    <a:pt x="983" y="1797"/>
                  </a:lnTo>
                  <a:lnTo>
                    <a:pt x="986" y="1791"/>
                  </a:lnTo>
                  <a:lnTo>
                    <a:pt x="988" y="1783"/>
                  </a:lnTo>
                  <a:lnTo>
                    <a:pt x="992" y="1773"/>
                  </a:lnTo>
                  <a:lnTo>
                    <a:pt x="994" y="1764"/>
                  </a:lnTo>
                  <a:lnTo>
                    <a:pt x="997" y="1756"/>
                  </a:lnTo>
                  <a:lnTo>
                    <a:pt x="1000" y="1752"/>
                  </a:lnTo>
                  <a:lnTo>
                    <a:pt x="1005" y="1750"/>
                  </a:lnTo>
                  <a:lnTo>
                    <a:pt x="1009" y="1749"/>
                  </a:lnTo>
                  <a:lnTo>
                    <a:pt x="1012" y="1750"/>
                  </a:lnTo>
                  <a:lnTo>
                    <a:pt x="1016" y="1753"/>
                  </a:lnTo>
                  <a:lnTo>
                    <a:pt x="1018" y="1757"/>
                  </a:lnTo>
                  <a:lnTo>
                    <a:pt x="1019" y="1762"/>
                  </a:lnTo>
                  <a:lnTo>
                    <a:pt x="1019" y="1768"/>
                  </a:lnTo>
                  <a:lnTo>
                    <a:pt x="1018" y="1774"/>
                  </a:lnTo>
                  <a:lnTo>
                    <a:pt x="1015" y="1788"/>
                  </a:lnTo>
                  <a:lnTo>
                    <a:pt x="1012" y="1804"/>
                  </a:lnTo>
                  <a:lnTo>
                    <a:pt x="1010" y="1821"/>
                  </a:lnTo>
                  <a:lnTo>
                    <a:pt x="1010" y="1841"/>
                  </a:lnTo>
                  <a:lnTo>
                    <a:pt x="1010" y="1882"/>
                  </a:lnTo>
                  <a:lnTo>
                    <a:pt x="1012" y="1923"/>
                  </a:lnTo>
                  <a:lnTo>
                    <a:pt x="1012" y="1945"/>
                  </a:lnTo>
                  <a:lnTo>
                    <a:pt x="1012" y="1966"/>
                  </a:lnTo>
                  <a:lnTo>
                    <a:pt x="1011" y="1986"/>
                  </a:lnTo>
                  <a:lnTo>
                    <a:pt x="1010" y="2005"/>
                  </a:lnTo>
                  <a:lnTo>
                    <a:pt x="1007" y="2023"/>
                  </a:lnTo>
                  <a:lnTo>
                    <a:pt x="1003" y="2040"/>
                  </a:lnTo>
                  <a:lnTo>
                    <a:pt x="1000" y="2048"/>
                  </a:lnTo>
                  <a:lnTo>
                    <a:pt x="997" y="2054"/>
                  </a:lnTo>
                  <a:lnTo>
                    <a:pt x="994" y="2061"/>
                  </a:lnTo>
                  <a:lnTo>
                    <a:pt x="990" y="2067"/>
                  </a:lnTo>
                  <a:lnTo>
                    <a:pt x="986" y="2072"/>
                  </a:lnTo>
                  <a:lnTo>
                    <a:pt x="983" y="2075"/>
                  </a:lnTo>
                  <a:lnTo>
                    <a:pt x="978" y="2078"/>
                  </a:lnTo>
                  <a:lnTo>
                    <a:pt x="975" y="2081"/>
                  </a:lnTo>
                  <a:lnTo>
                    <a:pt x="971" y="2083"/>
                  </a:lnTo>
                  <a:lnTo>
                    <a:pt x="966" y="2084"/>
                  </a:lnTo>
                  <a:lnTo>
                    <a:pt x="963" y="2084"/>
                  </a:lnTo>
                  <a:lnTo>
                    <a:pt x="960" y="2084"/>
                  </a:lnTo>
                  <a:lnTo>
                    <a:pt x="956" y="2083"/>
                  </a:lnTo>
                  <a:lnTo>
                    <a:pt x="954" y="2079"/>
                  </a:lnTo>
                  <a:lnTo>
                    <a:pt x="953" y="2076"/>
                  </a:lnTo>
                  <a:lnTo>
                    <a:pt x="952" y="2072"/>
                  </a:lnTo>
                  <a:lnTo>
                    <a:pt x="952" y="2066"/>
                  </a:lnTo>
                  <a:lnTo>
                    <a:pt x="952" y="2060"/>
                  </a:lnTo>
                  <a:lnTo>
                    <a:pt x="954" y="2051"/>
                  </a:lnTo>
                  <a:lnTo>
                    <a:pt x="957" y="2041"/>
                  </a:lnTo>
                  <a:close/>
                  <a:moveTo>
                    <a:pt x="1028" y="1957"/>
                  </a:moveTo>
                  <a:lnTo>
                    <a:pt x="1023" y="1957"/>
                  </a:lnTo>
                  <a:lnTo>
                    <a:pt x="1020" y="1956"/>
                  </a:lnTo>
                  <a:lnTo>
                    <a:pt x="1017" y="1953"/>
                  </a:lnTo>
                  <a:lnTo>
                    <a:pt x="1016" y="1950"/>
                  </a:lnTo>
                  <a:lnTo>
                    <a:pt x="1015" y="1945"/>
                  </a:lnTo>
                  <a:lnTo>
                    <a:pt x="1016" y="1942"/>
                  </a:lnTo>
                  <a:lnTo>
                    <a:pt x="1019" y="1938"/>
                  </a:lnTo>
                  <a:lnTo>
                    <a:pt x="1023" y="1934"/>
                  </a:lnTo>
                  <a:lnTo>
                    <a:pt x="1034" y="1929"/>
                  </a:lnTo>
                  <a:lnTo>
                    <a:pt x="1049" y="1918"/>
                  </a:lnTo>
                  <a:lnTo>
                    <a:pt x="1062" y="1908"/>
                  </a:lnTo>
                  <a:lnTo>
                    <a:pt x="1072" y="1900"/>
                  </a:lnTo>
                  <a:lnTo>
                    <a:pt x="1075" y="1898"/>
                  </a:lnTo>
                  <a:lnTo>
                    <a:pt x="1077" y="1896"/>
                  </a:lnTo>
                  <a:lnTo>
                    <a:pt x="1078" y="1893"/>
                  </a:lnTo>
                  <a:lnTo>
                    <a:pt x="1078" y="1890"/>
                  </a:lnTo>
                  <a:lnTo>
                    <a:pt x="1078" y="1884"/>
                  </a:lnTo>
                  <a:lnTo>
                    <a:pt x="1075" y="1877"/>
                  </a:lnTo>
                  <a:lnTo>
                    <a:pt x="1066" y="1867"/>
                  </a:lnTo>
                  <a:lnTo>
                    <a:pt x="1060" y="1857"/>
                  </a:lnTo>
                  <a:lnTo>
                    <a:pt x="1060" y="1855"/>
                  </a:lnTo>
                  <a:lnTo>
                    <a:pt x="1061" y="1852"/>
                  </a:lnTo>
                  <a:lnTo>
                    <a:pt x="1062" y="1850"/>
                  </a:lnTo>
                  <a:lnTo>
                    <a:pt x="1064" y="1847"/>
                  </a:lnTo>
                  <a:lnTo>
                    <a:pt x="1070" y="1843"/>
                  </a:lnTo>
                  <a:lnTo>
                    <a:pt x="1075" y="1839"/>
                  </a:lnTo>
                  <a:lnTo>
                    <a:pt x="1081" y="1834"/>
                  </a:lnTo>
                  <a:lnTo>
                    <a:pt x="1086" y="1828"/>
                  </a:lnTo>
                  <a:lnTo>
                    <a:pt x="1087" y="1823"/>
                  </a:lnTo>
                  <a:lnTo>
                    <a:pt x="1088" y="1819"/>
                  </a:lnTo>
                  <a:lnTo>
                    <a:pt x="1089" y="1813"/>
                  </a:lnTo>
                  <a:lnTo>
                    <a:pt x="1088" y="1807"/>
                  </a:lnTo>
                  <a:lnTo>
                    <a:pt x="1086" y="1794"/>
                  </a:lnTo>
                  <a:lnTo>
                    <a:pt x="1084" y="1784"/>
                  </a:lnTo>
                  <a:lnTo>
                    <a:pt x="1081" y="1776"/>
                  </a:lnTo>
                  <a:lnTo>
                    <a:pt x="1077" y="1771"/>
                  </a:lnTo>
                  <a:lnTo>
                    <a:pt x="1075" y="1764"/>
                  </a:lnTo>
                  <a:lnTo>
                    <a:pt x="1074" y="1757"/>
                  </a:lnTo>
                  <a:lnTo>
                    <a:pt x="1073" y="1750"/>
                  </a:lnTo>
                  <a:lnTo>
                    <a:pt x="1074" y="1739"/>
                  </a:lnTo>
                  <a:lnTo>
                    <a:pt x="1074" y="1734"/>
                  </a:lnTo>
                  <a:lnTo>
                    <a:pt x="1073" y="1729"/>
                  </a:lnTo>
                  <a:lnTo>
                    <a:pt x="1072" y="1724"/>
                  </a:lnTo>
                  <a:lnTo>
                    <a:pt x="1068" y="1719"/>
                  </a:lnTo>
                  <a:lnTo>
                    <a:pt x="1062" y="1710"/>
                  </a:lnTo>
                  <a:lnTo>
                    <a:pt x="1053" y="1701"/>
                  </a:lnTo>
                  <a:lnTo>
                    <a:pt x="1036" y="1688"/>
                  </a:lnTo>
                  <a:lnTo>
                    <a:pt x="1026" y="1679"/>
                  </a:lnTo>
                  <a:lnTo>
                    <a:pt x="1023" y="1675"/>
                  </a:lnTo>
                  <a:lnTo>
                    <a:pt x="1023" y="1669"/>
                  </a:lnTo>
                  <a:lnTo>
                    <a:pt x="1025" y="1665"/>
                  </a:lnTo>
                  <a:lnTo>
                    <a:pt x="1028" y="1662"/>
                  </a:lnTo>
                  <a:lnTo>
                    <a:pt x="1031" y="1660"/>
                  </a:lnTo>
                  <a:lnTo>
                    <a:pt x="1036" y="1658"/>
                  </a:lnTo>
                  <a:lnTo>
                    <a:pt x="1040" y="1660"/>
                  </a:lnTo>
                  <a:lnTo>
                    <a:pt x="1044" y="1663"/>
                  </a:lnTo>
                  <a:lnTo>
                    <a:pt x="1061" y="1667"/>
                  </a:lnTo>
                  <a:lnTo>
                    <a:pt x="1075" y="1673"/>
                  </a:lnTo>
                  <a:lnTo>
                    <a:pt x="1088" y="1679"/>
                  </a:lnTo>
                  <a:lnTo>
                    <a:pt x="1100" y="1687"/>
                  </a:lnTo>
                  <a:lnTo>
                    <a:pt x="1110" y="1696"/>
                  </a:lnTo>
                  <a:lnTo>
                    <a:pt x="1118" y="1705"/>
                  </a:lnTo>
                  <a:lnTo>
                    <a:pt x="1125" y="1714"/>
                  </a:lnTo>
                  <a:lnTo>
                    <a:pt x="1130" y="1724"/>
                  </a:lnTo>
                  <a:lnTo>
                    <a:pt x="1133" y="1735"/>
                  </a:lnTo>
                  <a:lnTo>
                    <a:pt x="1136" y="1746"/>
                  </a:lnTo>
                  <a:lnTo>
                    <a:pt x="1136" y="1757"/>
                  </a:lnTo>
                  <a:lnTo>
                    <a:pt x="1134" y="1768"/>
                  </a:lnTo>
                  <a:lnTo>
                    <a:pt x="1131" y="1778"/>
                  </a:lnTo>
                  <a:lnTo>
                    <a:pt x="1127" y="1789"/>
                  </a:lnTo>
                  <a:lnTo>
                    <a:pt x="1121" y="1799"/>
                  </a:lnTo>
                  <a:lnTo>
                    <a:pt x="1114" y="1809"/>
                  </a:lnTo>
                  <a:lnTo>
                    <a:pt x="1119" y="1821"/>
                  </a:lnTo>
                  <a:lnTo>
                    <a:pt x="1122" y="1833"/>
                  </a:lnTo>
                  <a:lnTo>
                    <a:pt x="1123" y="1845"/>
                  </a:lnTo>
                  <a:lnTo>
                    <a:pt x="1123" y="1857"/>
                  </a:lnTo>
                  <a:lnTo>
                    <a:pt x="1121" y="1868"/>
                  </a:lnTo>
                  <a:lnTo>
                    <a:pt x="1118" y="1880"/>
                  </a:lnTo>
                  <a:lnTo>
                    <a:pt x="1114" y="1890"/>
                  </a:lnTo>
                  <a:lnTo>
                    <a:pt x="1107" y="1901"/>
                  </a:lnTo>
                  <a:lnTo>
                    <a:pt x="1100" y="1910"/>
                  </a:lnTo>
                  <a:lnTo>
                    <a:pt x="1092" y="1920"/>
                  </a:lnTo>
                  <a:lnTo>
                    <a:pt x="1083" y="1928"/>
                  </a:lnTo>
                  <a:lnTo>
                    <a:pt x="1073" y="1935"/>
                  </a:lnTo>
                  <a:lnTo>
                    <a:pt x="1062" y="1942"/>
                  </a:lnTo>
                  <a:lnTo>
                    <a:pt x="1051" y="1949"/>
                  </a:lnTo>
                  <a:lnTo>
                    <a:pt x="1040" y="1953"/>
                  </a:lnTo>
                  <a:lnTo>
                    <a:pt x="1028" y="1957"/>
                  </a:lnTo>
                  <a:close/>
                  <a:moveTo>
                    <a:pt x="1402" y="143"/>
                  </a:moveTo>
                  <a:lnTo>
                    <a:pt x="1402" y="997"/>
                  </a:lnTo>
                  <a:lnTo>
                    <a:pt x="1393" y="997"/>
                  </a:lnTo>
                  <a:lnTo>
                    <a:pt x="86" y="997"/>
                  </a:lnTo>
                  <a:lnTo>
                    <a:pt x="86" y="436"/>
                  </a:lnTo>
                  <a:lnTo>
                    <a:pt x="109" y="424"/>
                  </a:lnTo>
                  <a:lnTo>
                    <a:pt x="134" y="409"/>
                  </a:lnTo>
                  <a:lnTo>
                    <a:pt x="161" y="392"/>
                  </a:lnTo>
                  <a:lnTo>
                    <a:pt x="188" y="375"/>
                  </a:lnTo>
                  <a:lnTo>
                    <a:pt x="216" y="354"/>
                  </a:lnTo>
                  <a:lnTo>
                    <a:pt x="243" y="333"/>
                  </a:lnTo>
                  <a:lnTo>
                    <a:pt x="271" y="310"/>
                  </a:lnTo>
                  <a:lnTo>
                    <a:pt x="299" y="286"/>
                  </a:lnTo>
                  <a:lnTo>
                    <a:pt x="325" y="260"/>
                  </a:lnTo>
                  <a:lnTo>
                    <a:pt x="352" y="235"/>
                  </a:lnTo>
                  <a:lnTo>
                    <a:pt x="377" y="208"/>
                  </a:lnTo>
                  <a:lnTo>
                    <a:pt x="401" y="180"/>
                  </a:lnTo>
                  <a:lnTo>
                    <a:pt x="423" y="152"/>
                  </a:lnTo>
                  <a:lnTo>
                    <a:pt x="443" y="123"/>
                  </a:lnTo>
                  <a:lnTo>
                    <a:pt x="452" y="109"/>
                  </a:lnTo>
                  <a:lnTo>
                    <a:pt x="461" y="93"/>
                  </a:lnTo>
                  <a:lnTo>
                    <a:pt x="469" y="79"/>
                  </a:lnTo>
                  <a:lnTo>
                    <a:pt x="476" y="65"/>
                  </a:lnTo>
                  <a:lnTo>
                    <a:pt x="1393" y="66"/>
                  </a:lnTo>
                  <a:lnTo>
                    <a:pt x="2308" y="65"/>
                  </a:lnTo>
                  <a:lnTo>
                    <a:pt x="2324" y="93"/>
                  </a:lnTo>
                  <a:lnTo>
                    <a:pt x="2341" y="123"/>
                  </a:lnTo>
                  <a:lnTo>
                    <a:pt x="2361" y="153"/>
                  </a:lnTo>
                  <a:lnTo>
                    <a:pt x="2383" y="182"/>
                  </a:lnTo>
                  <a:lnTo>
                    <a:pt x="2407" y="211"/>
                  </a:lnTo>
                  <a:lnTo>
                    <a:pt x="2433" y="239"/>
                  </a:lnTo>
                  <a:lnTo>
                    <a:pt x="2459" y="267"/>
                  </a:lnTo>
                  <a:lnTo>
                    <a:pt x="2485" y="293"/>
                  </a:lnTo>
                  <a:lnTo>
                    <a:pt x="2513" y="319"/>
                  </a:lnTo>
                  <a:lnTo>
                    <a:pt x="2541" y="343"/>
                  </a:lnTo>
                  <a:lnTo>
                    <a:pt x="2569" y="365"/>
                  </a:lnTo>
                  <a:lnTo>
                    <a:pt x="2596" y="385"/>
                  </a:lnTo>
                  <a:lnTo>
                    <a:pt x="2624" y="403"/>
                  </a:lnTo>
                  <a:lnTo>
                    <a:pt x="2649" y="419"/>
                  </a:lnTo>
                  <a:lnTo>
                    <a:pt x="2674" y="433"/>
                  </a:lnTo>
                  <a:lnTo>
                    <a:pt x="2697" y="443"/>
                  </a:lnTo>
                  <a:lnTo>
                    <a:pt x="2697" y="707"/>
                  </a:lnTo>
                  <a:lnTo>
                    <a:pt x="2415" y="707"/>
                  </a:lnTo>
                  <a:lnTo>
                    <a:pt x="2415" y="848"/>
                  </a:lnTo>
                  <a:lnTo>
                    <a:pt x="2696" y="848"/>
                  </a:lnTo>
                  <a:lnTo>
                    <a:pt x="2697" y="997"/>
                  </a:lnTo>
                  <a:lnTo>
                    <a:pt x="1591" y="998"/>
                  </a:lnTo>
                  <a:lnTo>
                    <a:pt x="1591" y="848"/>
                  </a:lnTo>
                  <a:lnTo>
                    <a:pt x="1880" y="848"/>
                  </a:lnTo>
                  <a:lnTo>
                    <a:pt x="1880" y="707"/>
                  </a:lnTo>
                  <a:lnTo>
                    <a:pt x="1588" y="707"/>
                  </a:lnTo>
                  <a:lnTo>
                    <a:pt x="1588" y="603"/>
                  </a:lnTo>
                  <a:lnTo>
                    <a:pt x="2623" y="603"/>
                  </a:lnTo>
                  <a:lnTo>
                    <a:pt x="2596" y="592"/>
                  </a:lnTo>
                  <a:lnTo>
                    <a:pt x="2569" y="579"/>
                  </a:lnTo>
                  <a:lnTo>
                    <a:pt x="2539" y="563"/>
                  </a:lnTo>
                  <a:lnTo>
                    <a:pt x="2507" y="543"/>
                  </a:lnTo>
                  <a:lnTo>
                    <a:pt x="2474" y="521"/>
                  </a:lnTo>
                  <a:lnTo>
                    <a:pt x="2441" y="496"/>
                  </a:lnTo>
                  <a:lnTo>
                    <a:pt x="2408" y="468"/>
                  </a:lnTo>
                  <a:lnTo>
                    <a:pt x="2374" y="438"/>
                  </a:lnTo>
                  <a:lnTo>
                    <a:pt x="2341" y="408"/>
                  </a:lnTo>
                  <a:lnTo>
                    <a:pt x="2311" y="374"/>
                  </a:lnTo>
                  <a:lnTo>
                    <a:pt x="2295" y="356"/>
                  </a:lnTo>
                  <a:lnTo>
                    <a:pt x="2280" y="338"/>
                  </a:lnTo>
                  <a:lnTo>
                    <a:pt x="2265" y="321"/>
                  </a:lnTo>
                  <a:lnTo>
                    <a:pt x="2251" y="302"/>
                  </a:lnTo>
                  <a:lnTo>
                    <a:pt x="2238" y="283"/>
                  </a:lnTo>
                  <a:lnTo>
                    <a:pt x="2225" y="264"/>
                  </a:lnTo>
                  <a:lnTo>
                    <a:pt x="2214" y="245"/>
                  </a:lnTo>
                  <a:lnTo>
                    <a:pt x="2202" y="225"/>
                  </a:lnTo>
                  <a:lnTo>
                    <a:pt x="2192" y="204"/>
                  </a:lnTo>
                  <a:lnTo>
                    <a:pt x="2182" y="184"/>
                  </a:lnTo>
                  <a:lnTo>
                    <a:pt x="2173" y="164"/>
                  </a:lnTo>
                  <a:lnTo>
                    <a:pt x="2165" y="144"/>
                  </a:lnTo>
                  <a:lnTo>
                    <a:pt x="1402" y="143"/>
                  </a:lnTo>
                  <a:close/>
                  <a:moveTo>
                    <a:pt x="910" y="2576"/>
                  </a:moveTo>
                  <a:lnTo>
                    <a:pt x="914" y="2571"/>
                  </a:lnTo>
                  <a:lnTo>
                    <a:pt x="917" y="2562"/>
                  </a:lnTo>
                  <a:lnTo>
                    <a:pt x="920" y="2551"/>
                  </a:lnTo>
                  <a:lnTo>
                    <a:pt x="922" y="2538"/>
                  </a:lnTo>
                  <a:lnTo>
                    <a:pt x="925" y="2506"/>
                  </a:lnTo>
                  <a:lnTo>
                    <a:pt x="927" y="2471"/>
                  </a:lnTo>
                  <a:lnTo>
                    <a:pt x="927" y="2436"/>
                  </a:lnTo>
                  <a:lnTo>
                    <a:pt x="925" y="2401"/>
                  </a:lnTo>
                  <a:lnTo>
                    <a:pt x="923" y="2387"/>
                  </a:lnTo>
                  <a:lnTo>
                    <a:pt x="921" y="2374"/>
                  </a:lnTo>
                  <a:lnTo>
                    <a:pt x="920" y="2364"/>
                  </a:lnTo>
                  <a:lnTo>
                    <a:pt x="918" y="2355"/>
                  </a:lnTo>
                  <a:lnTo>
                    <a:pt x="916" y="2352"/>
                  </a:lnTo>
                  <a:lnTo>
                    <a:pt x="915" y="2349"/>
                  </a:lnTo>
                  <a:lnTo>
                    <a:pt x="912" y="2346"/>
                  </a:lnTo>
                  <a:lnTo>
                    <a:pt x="910" y="2345"/>
                  </a:lnTo>
                  <a:lnTo>
                    <a:pt x="908" y="2344"/>
                  </a:lnTo>
                  <a:lnTo>
                    <a:pt x="906" y="2344"/>
                  </a:lnTo>
                  <a:lnTo>
                    <a:pt x="903" y="2345"/>
                  </a:lnTo>
                  <a:lnTo>
                    <a:pt x="898" y="2346"/>
                  </a:lnTo>
                  <a:lnTo>
                    <a:pt x="884" y="2353"/>
                  </a:lnTo>
                  <a:lnTo>
                    <a:pt x="871" y="2357"/>
                  </a:lnTo>
                  <a:lnTo>
                    <a:pt x="860" y="2361"/>
                  </a:lnTo>
                  <a:lnTo>
                    <a:pt x="849" y="2364"/>
                  </a:lnTo>
                  <a:lnTo>
                    <a:pt x="837" y="2365"/>
                  </a:lnTo>
                  <a:lnTo>
                    <a:pt x="824" y="2365"/>
                  </a:lnTo>
                  <a:lnTo>
                    <a:pt x="809" y="2364"/>
                  </a:lnTo>
                  <a:lnTo>
                    <a:pt x="790" y="2362"/>
                  </a:lnTo>
                  <a:lnTo>
                    <a:pt x="778" y="2361"/>
                  </a:lnTo>
                  <a:lnTo>
                    <a:pt x="768" y="2360"/>
                  </a:lnTo>
                  <a:lnTo>
                    <a:pt x="760" y="2360"/>
                  </a:lnTo>
                  <a:lnTo>
                    <a:pt x="753" y="2362"/>
                  </a:lnTo>
                  <a:lnTo>
                    <a:pt x="751" y="2363"/>
                  </a:lnTo>
                  <a:lnTo>
                    <a:pt x="749" y="2365"/>
                  </a:lnTo>
                  <a:lnTo>
                    <a:pt x="746" y="2368"/>
                  </a:lnTo>
                  <a:lnTo>
                    <a:pt x="744" y="2372"/>
                  </a:lnTo>
                  <a:lnTo>
                    <a:pt x="742" y="2382"/>
                  </a:lnTo>
                  <a:lnTo>
                    <a:pt x="740" y="2395"/>
                  </a:lnTo>
                  <a:lnTo>
                    <a:pt x="739" y="2417"/>
                  </a:lnTo>
                  <a:lnTo>
                    <a:pt x="738" y="2445"/>
                  </a:lnTo>
                  <a:lnTo>
                    <a:pt x="738" y="2460"/>
                  </a:lnTo>
                  <a:lnTo>
                    <a:pt x="739" y="2474"/>
                  </a:lnTo>
                  <a:lnTo>
                    <a:pt x="740" y="2487"/>
                  </a:lnTo>
                  <a:lnTo>
                    <a:pt x="742" y="2499"/>
                  </a:lnTo>
                  <a:lnTo>
                    <a:pt x="744" y="2507"/>
                  </a:lnTo>
                  <a:lnTo>
                    <a:pt x="746" y="2512"/>
                  </a:lnTo>
                  <a:lnTo>
                    <a:pt x="750" y="2518"/>
                  </a:lnTo>
                  <a:lnTo>
                    <a:pt x="753" y="2522"/>
                  </a:lnTo>
                  <a:lnTo>
                    <a:pt x="756" y="2527"/>
                  </a:lnTo>
                  <a:lnTo>
                    <a:pt x="761" y="2530"/>
                  </a:lnTo>
                  <a:lnTo>
                    <a:pt x="764" y="2532"/>
                  </a:lnTo>
                  <a:lnTo>
                    <a:pt x="768" y="2533"/>
                  </a:lnTo>
                  <a:lnTo>
                    <a:pt x="778" y="2536"/>
                  </a:lnTo>
                  <a:lnTo>
                    <a:pt x="789" y="2537"/>
                  </a:lnTo>
                  <a:lnTo>
                    <a:pt x="800" y="2537"/>
                  </a:lnTo>
                  <a:lnTo>
                    <a:pt x="811" y="2536"/>
                  </a:lnTo>
                  <a:lnTo>
                    <a:pt x="818" y="2537"/>
                  </a:lnTo>
                  <a:lnTo>
                    <a:pt x="826" y="2538"/>
                  </a:lnTo>
                  <a:lnTo>
                    <a:pt x="834" y="2540"/>
                  </a:lnTo>
                  <a:lnTo>
                    <a:pt x="844" y="2543"/>
                  </a:lnTo>
                  <a:lnTo>
                    <a:pt x="855" y="2548"/>
                  </a:lnTo>
                  <a:lnTo>
                    <a:pt x="867" y="2553"/>
                  </a:lnTo>
                  <a:lnTo>
                    <a:pt x="882" y="2561"/>
                  </a:lnTo>
                  <a:lnTo>
                    <a:pt x="896" y="2569"/>
                  </a:lnTo>
                  <a:lnTo>
                    <a:pt x="900" y="2571"/>
                  </a:lnTo>
                  <a:lnTo>
                    <a:pt x="904" y="2574"/>
                  </a:lnTo>
                  <a:lnTo>
                    <a:pt x="905" y="2576"/>
                  </a:lnTo>
                  <a:lnTo>
                    <a:pt x="906" y="2578"/>
                  </a:lnTo>
                  <a:lnTo>
                    <a:pt x="905" y="2581"/>
                  </a:lnTo>
                  <a:lnTo>
                    <a:pt x="904" y="2582"/>
                  </a:lnTo>
                  <a:lnTo>
                    <a:pt x="900" y="2584"/>
                  </a:lnTo>
                  <a:lnTo>
                    <a:pt x="897" y="2585"/>
                  </a:lnTo>
                  <a:lnTo>
                    <a:pt x="888" y="2587"/>
                  </a:lnTo>
                  <a:lnTo>
                    <a:pt x="878" y="2587"/>
                  </a:lnTo>
                  <a:lnTo>
                    <a:pt x="866" y="2587"/>
                  </a:lnTo>
                  <a:lnTo>
                    <a:pt x="854" y="2585"/>
                  </a:lnTo>
                  <a:lnTo>
                    <a:pt x="844" y="2584"/>
                  </a:lnTo>
                  <a:lnTo>
                    <a:pt x="835" y="2584"/>
                  </a:lnTo>
                  <a:lnTo>
                    <a:pt x="828" y="2586"/>
                  </a:lnTo>
                  <a:lnTo>
                    <a:pt x="820" y="2588"/>
                  </a:lnTo>
                  <a:lnTo>
                    <a:pt x="808" y="2595"/>
                  </a:lnTo>
                  <a:lnTo>
                    <a:pt x="796" y="2603"/>
                  </a:lnTo>
                  <a:lnTo>
                    <a:pt x="789" y="2606"/>
                  </a:lnTo>
                  <a:lnTo>
                    <a:pt x="783" y="2608"/>
                  </a:lnTo>
                  <a:lnTo>
                    <a:pt x="776" y="2610"/>
                  </a:lnTo>
                  <a:lnTo>
                    <a:pt x="768" y="2611"/>
                  </a:lnTo>
                  <a:lnTo>
                    <a:pt x="760" y="2611"/>
                  </a:lnTo>
                  <a:lnTo>
                    <a:pt x="750" y="2609"/>
                  </a:lnTo>
                  <a:lnTo>
                    <a:pt x="739" y="2606"/>
                  </a:lnTo>
                  <a:lnTo>
                    <a:pt x="726" y="2600"/>
                  </a:lnTo>
                  <a:lnTo>
                    <a:pt x="722" y="2599"/>
                  </a:lnTo>
                  <a:lnTo>
                    <a:pt x="719" y="2600"/>
                  </a:lnTo>
                  <a:lnTo>
                    <a:pt x="716" y="2602"/>
                  </a:lnTo>
                  <a:lnTo>
                    <a:pt x="713" y="2605"/>
                  </a:lnTo>
                  <a:lnTo>
                    <a:pt x="710" y="2608"/>
                  </a:lnTo>
                  <a:lnTo>
                    <a:pt x="708" y="2614"/>
                  </a:lnTo>
                  <a:lnTo>
                    <a:pt x="706" y="2619"/>
                  </a:lnTo>
                  <a:lnTo>
                    <a:pt x="704" y="2625"/>
                  </a:lnTo>
                  <a:lnTo>
                    <a:pt x="702" y="2628"/>
                  </a:lnTo>
                  <a:lnTo>
                    <a:pt x="701" y="2630"/>
                  </a:lnTo>
                  <a:lnTo>
                    <a:pt x="699" y="2631"/>
                  </a:lnTo>
                  <a:lnTo>
                    <a:pt x="697" y="2632"/>
                  </a:lnTo>
                  <a:lnTo>
                    <a:pt x="691" y="2633"/>
                  </a:lnTo>
                  <a:lnTo>
                    <a:pt x="686" y="2632"/>
                  </a:lnTo>
                  <a:lnTo>
                    <a:pt x="679" y="2630"/>
                  </a:lnTo>
                  <a:lnTo>
                    <a:pt x="673" y="2627"/>
                  </a:lnTo>
                  <a:lnTo>
                    <a:pt x="668" y="2623"/>
                  </a:lnTo>
                  <a:lnTo>
                    <a:pt x="665" y="2619"/>
                  </a:lnTo>
                  <a:lnTo>
                    <a:pt x="660" y="2610"/>
                  </a:lnTo>
                  <a:lnTo>
                    <a:pt x="653" y="2604"/>
                  </a:lnTo>
                  <a:lnTo>
                    <a:pt x="649" y="2602"/>
                  </a:lnTo>
                  <a:lnTo>
                    <a:pt x="644" y="2600"/>
                  </a:lnTo>
                  <a:lnTo>
                    <a:pt x="640" y="2600"/>
                  </a:lnTo>
                  <a:lnTo>
                    <a:pt x="634" y="2600"/>
                  </a:lnTo>
                  <a:lnTo>
                    <a:pt x="623" y="2604"/>
                  </a:lnTo>
                  <a:lnTo>
                    <a:pt x="615" y="2605"/>
                  </a:lnTo>
                  <a:lnTo>
                    <a:pt x="607" y="2605"/>
                  </a:lnTo>
                  <a:lnTo>
                    <a:pt x="601" y="2605"/>
                  </a:lnTo>
                  <a:lnTo>
                    <a:pt x="590" y="2603"/>
                  </a:lnTo>
                  <a:lnTo>
                    <a:pt x="583" y="2599"/>
                  </a:lnTo>
                  <a:lnTo>
                    <a:pt x="579" y="2598"/>
                  </a:lnTo>
                  <a:lnTo>
                    <a:pt x="575" y="2598"/>
                  </a:lnTo>
                  <a:lnTo>
                    <a:pt x="571" y="2598"/>
                  </a:lnTo>
                  <a:lnTo>
                    <a:pt x="566" y="2598"/>
                  </a:lnTo>
                  <a:lnTo>
                    <a:pt x="561" y="2600"/>
                  </a:lnTo>
                  <a:lnTo>
                    <a:pt x="554" y="2604"/>
                  </a:lnTo>
                  <a:lnTo>
                    <a:pt x="548" y="2608"/>
                  </a:lnTo>
                  <a:lnTo>
                    <a:pt x="539" y="2615"/>
                  </a:lnTo>
                  <a:lnTo>
                    <a:pt x="554" y="2629"/>
                  </a:lnTo>
                  <a:lnTo>
                    <a:pt x="567" y="2640"/>
                  </a:lnTo>
                  <a:lnTo>
                    <a:pt x="608" y="2676"/>
                  </a:lnTo>
                  <a:lnTo>
                    <a:pt x="649" y="2710"/>
                  </a:lnTo>
                  <a:lnTo>
                    <a:pt x="690" y="2742"/>
                  </a:lnTo>
                  <a:lnTo>
                    <a:pt x="732" y="2773"/>
                  </a:lnTo>
                  <a:lnTo>
                    <a:pt x="774" y="2803"/>
                  </a:lnTo>
                  <a:lnTo>
                    <a:pt x="816" y="2830"/>
                  </a:lnTo>
                  <a:lnTo>
                    <a:pt x="859" y="2857"/>
                  </a:lnTo>
                  <a:lnTo>
                    <a:pt x="900" y="2881"/>
                  </a:lnTo>
                  <a:lnTo>
                    <a:pt x="942" y="2903"/>
                  </a:lnTo>
                  <a:lnTo>
                    <a:pt x="983" y="2924"/>
                  </a:lnTo>
                  <a:lnTo>
                    <a:pt x="1023" y="2942"/>
                  </a:lnTo>
                  <a:lnTo>
                    <a:pt x="1064" y="2960"/>
                  </a:lnTo>
                  <a:lnTo>
                    <a:pt x="1104" y="2974"/>
                  </a:lnTo>
                  <a:lnTo>
                    <a:pt x="1142" y="2987"/>
                  </a:lnTo>
                  <a:lnTo>
                    <a:pt x="1180" y="2998"/>
                  </a:lnTo>
                  <a:lnTo>
                    <a:pt x="1216" y="3006"/>
                  </a:lnTo>
                  <a:lnTo>
                    <a:pt x="1216" y="1399"/>
                  </a:lnTo>
                  <a:lnTo>
                    <a:pt x="86" y="1399"/>
                  </a:lnTo>
                  <a:lnTo>
                    <a:pt x="86" y="1709"/>
                  </a:lnTo>
                  <a:lnTo>
                    <a:pt x="86" y="1733"/>
                  </a:lnTo>
                  <a:lnTo>
                    <a:pt x="86" y="1756"/>
                  </a:lnTo>
                  <a:lnTo>
                    <a:pt x="87" y="1778"/>
                  </a:lnTo>
                  <a:lnTo>
                    <a:pt x="88" y="1801"/>
                  </a:lnTo>
                  <a:lnTo>
                    <a:pt x="89" y="1823"/>
                  </a:lnTo>
                  <a:lnTo>
                    <a:pt x="91" y="1845"/>
                  </a:lnTo>
                  <a:lnTo>
                    <a:pt x="95" y="1868"/>
                  </a:lnTo>
                  <a:lnTo>
                    <a:pt x="100" y="1893"/>
                  </a:lnTo>
                  <a:lnTo>
                    <a:pt x="106" y="1917"/>
                  </a:lnTo>
                  <a:lnTo>
                    <a:pt x="111" y="1941"/>
                  </a:lnTo>
                  <a:lnTo>
                    <a:pt x="118" y="1965"/>
                  </a:lnTo>
                  <a:lnTo>
                    <a:pt x="125" y="1989"/>
                  </a:lnTo>
                  <a:lnTo>
                    <a:pt x="133" y="2013"/>
                  </a:lnTo>
                  <a:lnTo>
                    <a:pt x="142" y="2037"/>
                  </a:lnTo>
                  <a:lnTo>
                    <a:pt x="151" y="2061"/>
                  </a:lnTo>
                  <a:lnTo>
                    <a:pt x="160" y="2084"/>
                  </a:lnTo>
                  <a:lnTo>
                    <a:pt x="180" y="2130"/>
                  </a:lnTo>
                  <a:lnTo>
                    <a:pt x="202" y="2176"/>
                  </a:lnTo>
                  <a:lnTo>
                    <a:pt x="227" y="2221"/>
                  </a:lnTo>
                  <a:lnTo>
                    <a:pt x="252" y="2265"/>
                  </a:lnTo>
                  <a:lnTo>
                    <a:pt x="279" y="2308"/>
                  </a:lnTo>
                  <a:lnTo>
                    <a:pt x="308" y="2351"/>
                  </a:lnTo>
                  <a:lnTo>
                    <a:pt x="339" y="2392"/>
                  </a:lnTo>
                  <a:lnTo>
                    <a:pt x="371" y="2432"/>
                  </a:lnTo>
                  <a:lnTo>
                    <a:pt x="402" y="2472"/>
                  </a:lnTo>
                  <a:lnTo>
                    <a:pt x="436" y="2510"/>
                  </a:lnTo>
                  <a:lnTo>
                    <a:pt x="472" y="2548"/>
                  </a:lnTo>
                  <a:lnTo>
                    <a:pt x="508" y="2584"/>
                  </a:lnTo>
                  <a:lnTo>
                    <a:pt x="512" y="2587"/>
                  </a:lnTo>
                  <a:lnTo>
                    <a:pt x="518" y="2589"/>
                  </a:lnTo>
                  <a:lnTo>
                    <a:pt x="523" y="2591"/>
                  </a:lnTo>
                  <a:lnTo>
                    <a:pt x="529" y="2591"/>
                  </a:lnTo>
                  <a:lnTo>
                    <a:pt x="534" y="2588"/>
                  </a:lnTo>
                  <a:lnTo>
                    <a:pt x="540" y="2586"/>
                  </a:lnTo>
                  <a:lnTo>
                    <a:pt x="545" y="2583"/>
                  </a:lnTo>
                  <a:lnTo>
                    <a:pt x="551" y="2580"/>
                  </a:lnTo>
                  <a:lnTo>
                    <a:pt x="562" y="2570"/>
                  </a:lnTo>
                  <a:lnTo>
                    <a:pt x="573" y="2561"/>
                  </a:lnTo>
                  <a:lnTo>
                    <a:pt x="585" y="2553"/>
                  </a:lnTo>
                  <a:lnTo>
                    <a:pt x="596" y="2547"/>
                  </a:lnTo>
                  <a:lnTo>
                    <a:pt x="609" y="2543"/>
                  </a:lnTo>
                  <a:lnTo>
                    <a:pt x="622" y="2539"/>
                  </a:lnTo>
                  <a:lnTo>
                    <a:pt x="634" y="2536"/>
                  </a:lnTo>
                  <a:lnTo>
                    <a:pt x="643" y="2532"/>
                  </a:lnTo>
                  <a:lnTo>
                    <a:pt x="649" y="2528"/>
                  </a:lnTo>
                  <a:lnTo>
                    <a:pt x="653" y="2525"/>
                  </a:lnTo>
                  <a:lnTo>
                    <a:pt x="655" y="2522"/>
                  </a:lnTo>
                  <a:lnTo>
                    <a:pt x="656" y="2520"/>
                  </a:lnTo>
                  <a:lnTo>
                    <a:pt x="657" y="2517"/>
                  </a:lnTo>
                  <a:lnTo>
                    <a:pt x="657" y="2512"/>
                  </a:lnTo>
                  <a:lnTo>
                    <a:pt x="659" y="2476"/>
                  </a:lnTo>
                  <a:lnTo>
                    <a:pt x="659" y="2444"/>
                  </a:lnTo>
                  <a:lnTo>
                    <a:pt x="657" y="2416"/>
                  </a:lnTo>
                  <a:lnTo>
                    <a:pt x="654" y="2392"/>
                  </a:lnTo>
                  <a:lnTo>
                    <a:pt x="652" y="2381"/>
                  </a:lnTo>
                  <a:lnTo>
                    <a:pt x="650" y="2372"/>
                  </a:lnTo>
                  <a:lnTo>
                    <a:pt x="646" y="2364"/>
                  </a:lnTo>
                  <a:lnTo>
                    <a:pt x="643" y="2357"/>
                  </a:lnTo>
                  <a:lnTo>
                    <a:pt x="639" y="2353"/>
                  </a:lnTo>
                  <a:lnTo>
                    <a:pt x="633" y="2350"/>
                  </a:lnTo>
                  <a:lnTo>
                    <a:pt x="628" y="2348"/>
                  </a:lnTo>
                  <a:lnTo>
                    <a:pt x="622" y="2348"/>
                  </a:lnTo>
                  <a:lnTo>
                    <a:pt x="609" y="2348"/>
                  </a:lnTo>
                  <a:lnTo>
                    <a:pt x="598" y="2348"/>
                  </a:lnTo>
                  <a:lnTo>
                    <a:pt x="588" y="2348"/>
                  </a:lnTo>
                  <a:lnTo>
                    <a:pt x="579" y="2345"/>
                  </a:lnTo>
                  <a:lnTo>
                    <a:pt x="564" y="2342"/>
                  </a:lnTo>
                  <a:lnTo>
                    <a:pt x="552" y="2339"/>
                  </a:lnTo>
                  <a:lnTo>
                    <a:pt x="541" y="2336"/>
                  </a:lnTo>
                  <a:lnTo>
                    <a:pt x="531" y="2334"/>
                  </a:lnTo>
                  <a:lnTo>
                    <a:pt x="526" y="2336"/>
                  </a:lnTo>
                  <a:lnTo>
                    <a:pt x="520" y="2338"/>
                  </a:lnTo>
                  <a:lnTo>
                    <a:pt x="513" y="2341"/>
                  </a:lnTo>
                  <a:lnTo>
                    <a:pt x="507" y="2345"/>
                  </a:lnTo>
                  <a:lnTo>
                    <a:pt x="504" y="2348"/>
                  </a:lnTo>
                  <a:lnTo>
                    <a:pt x="499" y="2348"/>
                  </a:lnTo>
                  <a:lnTo>
                    <a:pt x="496" y="2348"/>
                  </a:lnTo>
                  <a:lnTo>
                    <a:pt x="493" y="2345"/>
                  </a:lnTo>
                  <a:lnTo>
                    <a:pt x="489" y="2343"/>
                  </a:lnTo>
                  <a:lnTo>
                    <a:pt x="486" y="2341"/>
                  </a:lnTo>
                  <a:lnTo>
                    <a:pt x="483" y="2337"/>
                  </a:lnTo>
                  <a:lnTo>
                    <a:pt x="480" y="2332"/>
                  </a:lnTo>
                  <a:lnTo>
                    <a:pt x="479" y="2328"/>
                  </a:lnTo>
                  <a:lnTo>
                    <a:pt x="479" y="2322"/>
                  </a:lnTo>
                  <a:lnTo>
                    <a:pt x="479" y="2317"/>
                  </a:lnTo>
                  <a:lnTo>
                    <a:pt x="482" y="2310"/>
                  </a:lnTo>
                  <a:lnTo>
                    <a:pt x="484" y="2305"/>
                  </a:lnTo>
                  <a:lnTo>
                    <a:pt x="488" y="2299"/>
                  </a:lnTo>
                  <a:lnTo>
                    <a:pt x="494" y="2293"/>
                  </a:lnTo>
                  <a:lnTo>
                    <a:pt x="501" y="2287"/>
                  </a:lnTo>
                  <a:lnTo>
                    <a:pt x="510" y="2282"/>
                  </a:lnTo>
                  <a:lnTo>
                    <a:pt x="519" y="2277"/>
                  </a:lnTo>
                  <a:lnTo>
                    <a:pt x="529" y="2274"/>
                  </a:lnTo>
                  <a:lnTo>
                    <a:pt x="539" y="2272"/>
                  </a:lnTo>
                  <a:lnTo>
                    <a:pt x="549" y="2271"/>
                  </a:lnTo>
                  <a:lnTo>
                    <a:pt x="560" y="2270"/>
                  </a:lnTo>
                  <a:lnTo>
                    <a:pt x="569" y="2270"/>
                  </a:lnTo>
                  <a:lnTo>
                    <a:pt x="580" y="2271"/>
                  </a:lnTo>
                  <a:lnTo>
                    <a:pt x="597" y="2274"/>
                  </a:lnTo>
                  <a:lnTo>
                    <a:pt x="611" y="2278"/>
                  </a:lnTo>
                  <a:lnTo>
                    <a:pt x="618" y="2282"/>
                  </a:lnTo>
                  <a:lnTo>
                    <a:pt x="623" y="2286"/>
                  </a:lnTo>
                  <a:lnTo>
                    <a:pt x="628" y="2290"/>
                  </a:lnTo>
                  <a:lnTo>
                    <a:pt x="632" y="2297"/>
                  </a:lnTo>
                  <a:lnTo>
                    <a:pt x="635" y="2300"/>
                  </a:lnTo>
                  <a:lnTo>
                    <a:pt x="639" y="2303"/>
                  </a:lnTo>
                  <a:lnTo>
                    <a:pt x="643" y="2303"/>
                  </a:lnTo>
                  <a:lnTo>
                    <a:pt x="648" y="2303"/>
                  </a:lnTo>
                  <a:lnTo>
                    <a:pt x="652" y="2301"/>
                  </a:lnTo>
                  <a:lnTo>
                    <a:pt x="655" y="2299"/>
                  </a:lnTo>
                  <a:lnTo>
                    <a:pt x="659" y="2296"/>
                  </a:lnTo>
                  <a:lnTo>
                    <a:pt x="662" y="2293"/>
                  </a:lnTo>
                  <a:lnTo>
                    <a:pt x="665" y="2284"/>
                  </a:lnTo>
                  <a:lnTo>
                    <a:pt x="666" y="2277"/>
                  </a:lnTo>
                  <a:lnTo>
                    <a:pt x="665" y="2267"/>
                  </a:lnTo>
                  <a:lnTo>
                    <a:pt x="663" y="2250"/>
                  </a:lnTo>
                  <a:lnTo>
                    <a:pt x="654" y="2248"/>
                  </a:lnTo>
                  <a:lnTo>
                    <a:pt x="648" y="2244"/>
                  </a:lnTo>
                  <a:lnTo>
                    <a:pt x="641" y="2240"/>
                  </a:lnTo>
                  <a:lnTo>
                    <a:pt x="634" y="2234"/>
                  </a:lnTo>
                  <a:lnTo>
                    <a:pt x="624" y="2224"/>
                  </a:lnTo>
                  <a:lnTo>
                    <a:pt x="613" y="2217"/>
                  </a:lnTo>
                  <a:lnTo>
                    <a:pt x="596" y="2217"/>
                  </a:lnTo>
                  <a:lnTo>
                    <a:pt x="561" y="2218"/>
                  </a:lnTo>
                  <a:lnTo>
                    <a:pt x="540" y="2217"/>
                  </a:lnTo>
                  <a:lnTo>
                    <a:pt x="521" y="2215"/>
                  </a:lnTo>
                  <a:lnTo>
                    <a:pt x="512" y="2212"/>
                  </a:lnTo>
                  <a:lnTo>
                    <a:pt x="505" y="2210"/>
                  </a:lnTo>
                  <a:lnTo>
                    <a:pt x="498" y="2206"/>
                  </a:lnTo>
                  <a:lnTo>
                    <a:pt x="493" y="2201"/>
                  </a:lnTo>
                  <a:lnTo>
                    <a:pt x="489" y="2197"/>
                  </a:lnTo>
                  <a:lnTo>
                    <a:pt x="488" y="2193"/>
                  </a:lnTo>
                  <a:lnTo>
                    <a:pt x="489" y="2192"/>
                  </a:lnTo>
                  <a:lnTo>
                    <a:pt x="490" y="2190"/>
                  </a:lnTo>
                  <a:lnTo>
                    <a:pt x="493" y="2189"/>
                  </a:lnTo>
                  <a:lnTo>
                    <a:pt x="496" y="2189"/>
                  </a:lnTo>
                  <a:lnTo>
                    <a:pt x="521" y="2196"/>
                  </a:lnTo>
                  <a:lnTo>
                    <a:pt x="541" y="2199"/>
                  </a:lnTo>
                  <a:lnTo>
                    <a:pt x="557" y="2200"/>
                  </a:lnTo>
                  <a:lnTo>
                    <a:pt x="569" y="2201"/>
                  </a:lnTo>
                  <a:lnTo>
                    <a:pt x="577" y="2200"/>
                  </a:lnTo>
                  <a:lnTo>
                    <a:pt x="583" y="2198"/>
                  </a:lnTo>
                  <a:lnTo>
                    <a:pt x="584" y="2197"/>
                  </a:lnTo>
                  <a:lnTo>
                    <a:pt x="584" y="2196"/>
                  </a:lnTo>
                  <a:lnTo>
                    <a:pt x="584" y="2194"/>
                  </a:lnTo>
                  <a:lnTo>
                    <a:pt x="584" y="2193"/>
                  </a:lnTo>
                  <a:lnTo>
                    <a:pt x="578" y="2184"/>
                  </a:lnTo>
                  <a:lnTo>
                    <a:pt x="574" y="2176"/>
                  </a:lnTo>
                  <a:lnTo>
                    <a:pt x="572" y="2171"/>
                  </a:lnTo>
                  <a:lnTo>
                    <a:pt x="569" y="2165"/>
                  </a:lnTo>
                  <a:lnTo>
                    <a:pt x="569" y="2162"/>
                  </a:lnTo>
                  <a:lnTo>
                    <a:pt x="571" y="2160"/>
                  </a:lnTo>
                  <a:lnTo>
                    <a:pt x="572" y="2160"/>
                  </a:lnTo>
                  <a:lnTo>
                    <a:pt x="574" y="2162"/>
                  </a:lnTo>
                  <a:lnTo>
                    <a:pt x="580" y="2168"/>
                  </a:lnTo>
                  <a:lnTo>
                    <a:pt x="587" y="2174"/>
                  </a:lnTo>
                  <a:lnTo>
                    <a:pt x="594" y="2179"/>
                  </a:lnTo>
                  <a:lnTo>
                    <a:pt x="601" y="2184"/>
                  </a:lnTo>
                  <a:lnTo>
                    <a:pt x="617" y="2193"/>
                  </a:lnTo>
                  <a:lnTo>
                    <a:pt x="631" y="2199"/>
                  </a:lnTo>
                  <a:lnTo>
                    <a:pt x="645" y="2204"/>
                  </a:lnTo>
                  <a:lnTo>
                    <a:pt x="656" y="2207"/>
                  </a:lnTo>
                  <a:lnTo>
                    <a:pt x="664" y="2208"/>
                  </a:lnTo>
                  <a:lnTo>
                    <a:pt x="666" y="2207"/>
                  </a:lnTo>
                  <a:lnTo>
                    <a:pt x="663" y="2174"/>
                  </a:lnTo>
                  <a:lnTo>
                    <a:pt x="659" y="2135"/>
                  </a:lnTo>
                  <a:lnTo>
                    <a:pt x="657" y="2127"/>
                  </a:lnTo>
                  <a:lnTo>
                    <a:pt x="655" y="2117"/>
                  </a:lnTo>
                  <a:lnTo>
                    <a:pt x="653" y="2108"/>
                  </a:lnTo>
                  <a:lnTo>
                    <a:pt x="650" y="2099"/>
                  </a:lnTo>
                  <a:lnTo>
                    <a:pt x="646" y="2091"/>
                  </a:lnTo>
                  <a:lnTo>
                    <a:pt x="642" y="2085"/>
                  </a:lnTo>
                  <a:lnTo>
                    <a:pt x="637" y="2078"/>
                  </a:lnTo>
                  <a:lnTo>
                    <a:pt x="631" y="2073"/>
                  </a:lnTo>
                  <a:lnTo>
                    <a:pt x="628" y="2071"/>
                  </a:lnTo>
                  <a:lnTo>
                    <a:pt x="623" y="2070"/>
                  </a:lnTo>
                  <a:lnTo>
                    <a:pt x="619" y="2070"/>
                  </a:lnTo>
                  <a:lnTo>
                    <a:pt x="613" y="2070"/>
                  </a:lnTo>
                  <a:lnTo>
                    <a:pt x="604" y="2073"/>
                  </a:lnTo>
                  <a:lnTo>
                    <a:pt x="593" y="2078"/>
                  </a:lnTo>
                  <a:lnTo>
                    <a:pt x="588" y="2082"/>
                  </a:lnTo>
                  <a:lnTo>
                    <a:pt x="584" y="2086"/>
                  </a:lnTo>
                  <a:lnTo>
                    <a:pt x="579" y="2090"/>
                  </a:lnTo>
                  <a:lnTo>
                    <a:pt x="576" y="2095"/>
                  </a:lnTo>
                  <a:lnTo>
                    <a:pt x="573" y="2099"/>
                  </a:lnTo>
                  <a:lnTo>
                    <a:pt x="571" y="2104"/>
                  </a:lnTo>
                  <a:lnTo>
                    <a:pt x="569" y="2109"/>
                  </a:lnTo>
                  <a:lnTo>
                    <a:pt x="569" y="2113"/>
                  </a:lnTo>
                  <a:lnTo>
                    <a:pt x="572" y="2119"/>
                  </a:lnTo>
                  <a:lnTo>
                    <a:pt x="573" y="2122"/>
                  </a:lnTo>
                  <a:lnTo>
                    <a:pt x="573" y="2123"/>
                  </a:lnTo>
                  <a:lnTo>
                    <a:pt x="573" y="2124"/>
                  </a:lnTo>
                  <a:lnTo>
                    <a:pt x="571" y="2127"/>
                  </a:lnTo>
                  <a:lnTo>
                    <a:pt x="568" y="2128"/>
                  </a:lnTo>
                  <a:lnTo>
                    <a:pt x="564" y="2131"/>
                  </a:lnTo>
                  <a:lnTo>
                    <a:pt x="560" y="2133"/>
                  </a:lnTo>
                  <a:lnTo>
                    <a:pt x="555" y="2134"/>
                  </a:lnTo>
                  <a:lnTo>
                    <a:pt x="551" y="2135"/>
                  </a:lnTo>
                  <a:lnTo>
                    <a:pt x="548" y="2135"/>
                  </a:lnTo>
                  <a:lnTo>
                    <a:pt x="543" y="2134"/>
                  </a:lnTo>
                  <a:lnTo>
                    <a:pt x="540" y="2133"/>
                  </a:lnTo>
                  <a:lnTo>
                    <a:pt x="537" y="2132"/>
                  </a:lnTo>
                  <a:lnTo>
                    <a:pt x="530" y="2127"/>
                  </a:lnTo>
                  <a:lnTo>
                    <a:pt x="524" y="2121"/>
                  </a:lnTo>
                  <a:lnTo>
                    <a:pt x="518" y="2115"/>
                  </a:lnTo>
                  <a:lnTo>
                    <a:pt x="512" y="2109"/>
                  </a:lnTo>
                  <a:lnTo>
                    <a:pt x="507" y="2102"/>
                  </a:lnTo>
                  <a:lnTo>
                    <a:pt x="500" y="2098"/>
                  </a:lnTo>
                  <a:lnTo>
                    <a:pt x="495" y="2094"/>
                  </a:lnTo>
                  <a:lnTo>
                    <a:pt x="488" y="2093"/>
                  </a:lnTo>
                  <a:lnTo>
                    <a:pt x="484" y="2093"/>
                  </a:lnTo>
                  <a:lnTo>
                    <a:pt x="480" y="2094"/>
                  </a:lnTo>
                  <a:lnTo>
                    <a:pt x="477" y="2096"/>
                  </a:lnTo>
                  <a:lnTo>
                    <a:pt x="473" y="2098"/>
                  </a:lnTo>
                  <a:lnTo>
                    <a:pt x="464" y="2106"/>
                  </a:lnTo>
                  <a:lnTo>
                    <a:pt x="454" y="2118"/>
                  </a:lnTo>
                  <a:lnTo>
                    <a:pt x="446" y="2145"/>
                  </a:lnTo>
                  <a:lnTo>
                    <a:pt x="438" y="2176"/>
                  </a:lnTo>
                  <a:lnTo>
                    <a:pt x="433" y="2182"/>
                  </a:lnTo>
                  <a:lnTo>
                    <a:pt x="429" y="2187"/>
                  </a:lnTo>
                  <a:lnTo>
                    <a:pt x="422" y="2192"/>
                  </a:lnTo>
                  <a:lnTo>
                    <a:pt x="416" y="2194"/>
                  </a:lnTo>
                  <a:lnTo>
                    <a:pt x="407" y="2194"/>
                  </a:lnTo>
                  <a:lnTo>
                    <a:pt x="396" y="2193"/>
                  </a:lnTo>
                  <a:lnTo>
                    <a:pt x="384" y="2188"/>
                  </a:lnTo>
                  <a:lnTo>
                    <a:pt x="371" y="2182"/>
                  </a:lnTo>
                  <a:lnTo>
                    <a:pt x="366" y="2168"/>
                  </a:lnTo>
                  <a:lnTo>
                    <a:pt x="363" y="2155"/>
                  </a:lnTo>
                  <a:lnTo>
                    <a:pt x="362" y="2144"/>
                  </a:lnTo>
                  <a:lnTo>
                    <a:pt x="363" y="2134"/>
                  </a:lnTo>
                  <a:lnTo>
                    <a:pt x="364" y="2126"/>
                  </a:lnTo>
                  <a:lnTo>
                    <a:pt x="367" y="2118"/>
                  </a:lnTo>
                  <a:lnTo>
                    <a:pt x="372" y="2110"/>
                  </a:lnTo>
                  <a:lnTo>
                    <a:pt x="377" y="2104"/>
                  </a:lnTo>
                  <a:lnTo>
                    <a:pt x="383" y="2098"/>
                  </a:lnTo>
                  <a:lnTo>
                    <a:pt x="390" y="2094"/>
                  </a:lnTo>
                  <a:lnTo>
                    <a:pt x="398" y="2089"/>
                  </a:lnTo>
                  <a:lnTo>
                    <a:pt x="406" y="2086"/>
                  </a:lnTo>
                  <a:lnTo>
                    <a:pt x="423" y="2079"/>
                  </a:lnTo>
                  <a:lnTo>
                    <a:pt x="443" y="2074"/>
                  </a:lnTo>
                  <a:lnTo>
                    <a:pt x="444" y="2074"/>
                  </a:lnTo>
                  <a:lnTo>
                    <a:pt x="445" y="2073"/>
                  </a:lnTo>
                  <a:lnTo>
                    <a:pt x="445" y="2072"/>
                  </a:lnTo>
                  <a:lnTo>
                    <a:pt x="445" y="2070"/>
                  </a:lnTo>
                  <a:lnTo>
                    <a:pt x="444" y="2065"/>
                  </a:lnTo>
                  <a:lnTo>
                    <a:pt x="443" y="2061"/>
                  </a:lnTo>
                  <a:lnTo>
                    <a:pt x="441" y="2054"/>
                  </a:lnTo>
                  <a:lnTo>
                    <a:pt x="441" y="2048"/>
                  </a:lnTo>
                  <a:lnTo>
                    <a:pt x="441" y="2040"/>
                  </a:lnTo>
                  <a:lnTo>
                    <a:pt x="444" y="2032"/>
                  </a:lnTo>
                  <a:lnTo>
                    <a:pt x="447" y="2029"/>
                  </a:lnTo>
                  <a:lnTo>
                    <a:pt x="451" y="2029"/>
                  </a:lnTo>
                  <a:lnTo>
                    <a:pt x="454" y="2030"/>
                  </a:lnTo>
                  <a:lnTo>
                    <a:pt x="455" y="2033"/>
                  </a:lnTo>
                  <a:lnTo>
                    <a:pt x="457" y="2040"/>
                  </a:lnTo>
                  <a:lnTo>
                    <a:pt x="458" y="2044"/>
                  </a:lnTo>
                  <a:lnTo>
                    <a:pt x="462" y="2050"/>
                  </a:lnTo>
                  <a:lnTo>
                    <a:pt x="464" y="2053"/>
                  </a:lnTo>
                  <a:lnTo>
                    <a:pt x="471" y="2061"/>
                  </a:lnTo>
                  <a:lnTo>
                    <a:pt x="477" y="2065"/>
                  </a:lnTo>
                  <a:lnTo>
                    <a:pt x="484" y="2068"/>
                  </a:lnTo>
                  <a:lnTo>
                    <a:pt x="489" y="2070"/>
                  </a:lnTo>
                  <a:lnTo>
                    <a:pt x="494" y="2068"/>
                  </a:lnTo>
                  <a:lnTo>
                    <a:pt x="497" y="2066"/>
                  </a:lnTo>
                  <a:lnTo>
                    <a:pt x="499" y="2063"/>
                  </a:lnTo>
                  <a:lnTo>
                    <a:pt x="502" y="2062"/>
                  </a:lnTo>
                  <a:lnTo>
                    <a:pt x="506" y="2062"/>
                  </a:lnTo>
                  <a:lnTo>
                    <a:pt x="508" y="2062"/>
                  </a:lnTo>
                  <a:lnTo>
                    <a:pt x="516" y="2066"/>
                  </a:lnTo>
                  <a:lnTo>
                    <a:pt x="522" y="2073"/>
                  </a:lnTo>
                  <a:lnTo>
                    <a:pt x="530" y="2081"/>
                  </a:lnTo>
                  <a:lnTo>
                    <a:pt x="538" y="2088"/>
                  </a:lnTo>
                  <a:lnTo>
                    <a:pt x="544" y="2095"/>
                  </a:lnTo>
                  <a:lnTo>
                    <a:pt x="550" y="2098"/>
                  </a:lnTo>
                  <a:lnTo>
                    <a:pt x="550" y="2095"/>
                  </a:lnTo>
                  <a:lnTo>
                    <a:pt x="552" y="2089"/>
                  </a:lnTo>
                  <a:lnTo>
                    <a:pt x="555" y="2084"/>
                  </a:lnTo>
                  <a:lnTo>
                    <a:pt x="560" y="2077"/>
                  </a:lnTo>
                  <a:lnTo>
                    <a:pt x="565" y="2071"/>
                  </a:lnTo>
                  <a:lnTo>
                    <a:pt x="572" y="2064"/>
                  </a:lnTo>
                  <a:lnTo>
                    <a:pt x="578" y="2056"/>
                  </a:lnTo>
                  <a:lnTo>
                    <a:pt x="586" y="2050"/>
                  </a:lnTo>
                  <a:lnTo>
                    <a:pt x="594" y="2044"/>
                  </a:lnTo>
                  <a:lnTo>
                    <a:pt x="601" y="2039"/>
                  </a:lnTo>
                  <a:lnTo>
                    <a:pt x="610" y="2035"/>
                  </a:lnTo>
                  <a:lnTo>
                    <a:pt x="618" y="2033"/>
                  </a:lnTo>
                  <a:lnTo>
                    <a:pt x="626" y="2033"/>
                  </a:lnTo>
                  <a:lnTo>
                    <a:pt x="632" y="2034"/>
                  </a:lnTo>
                  <a:lnTo>
                    <a:pt x="635" y="2037"/>
                  </a:lnTo>
                  <a:lnTo>
                    <a:pt x="639" y="2039"/>
                  </a:lnTo>
                  <a:lnTo>
                    <a:pt x="642" y="2042"/>
                  </a:lnTo>
                  <a:lnTo>
                    <a:pt x="644" y="2045"/>
                  </a:lnTo>
                  <a:lnTo>
                    <a:pt x="657" y="2043"/>
                  </a:lnTo>
                  <a:lnTo>
                    <a:pt x="668" y="2041"/>
                  </a:lnTo>
                  <a:lnTo>
                    <a:pt x="677" y="2041"/>
                  </a:lnTo>
                  <a:lnTo>
                    <a:pt x="686" y="2043"/>
                  </a:lnTo>
                  <a:lnTo>
                    <a:pt x="689" y="2045"/>
                  </a:lnTo>
                  <a:lnTo>
                    <a:pt x="694" y="2048"/>
                  </a:lnTo>
                  <a:lnTo>
                    <a:pt x="697" y="2050"/>
                  </a:lnTo>
                  <a:lnTo>
                    <a:pt x="700" y="2054"/>
                  </a:lnTo>
                  <a:lnTo>
                    <a:pt x="708" y="2063"/>
                  </a:lnTo>
                  <a:lnTo>
                    <a:pt x="716" y="2076"/>
                  </a:lnTo>
                  <a:lnTo>
                    <a:pt x="726" y="2108"/>
                  </a:lnTo>
                  <a:lnTo>
                    <a:pt x="733" y="2131"/>
                  </a:lnTo>
                  <a:lnTo>
                    <a:pt x="738" y="2140"/>
                  </a:lnTo>
                  <a:lnTo>
                    <a:pt x="742" y="2146"/>
                  </a:lnTo>
                  <a:lnTo>
                    <a:pt x="746" y="2153"/>
                  </a:lnTo>
                  <a:lnTo>
                    <a:pt x="753" y="2159"/>
                  </a:lnTo>
                  <a:lnTo>
                    <a:pt x="759" y="2162"/>
                  </a:lnTo>
                  <a:lnTo>
                    <a:pt x="764" y="2165"/>
                  </a:lnTo>
                  <a:lnTo>
                    <a:pt x="770" y="2167"/>
                  </a:lnTo>
                  <a:lnTo>
                    <a:pt x="776" y="2168"/>
                  </a:lnTo>
                  <a:lnTo>
                    <a:pt x="782" y="2170"/>
                  </a:lnTo>
                  <a:lnTo>
                    <a:pt x="787" y="2170"/>
                  </a:lnTo>
                  <a:lnTo>
                    <a:pt x="793" y="2170"/>
                  </a:lnTo>
                  <a:lnTo>
                    <a:pt x="798" y="2168"/>
                  </a:lnTo>
                  <a:lnTo>
                    <a:pt x="803" y="2166"/>
                  </a:lnTo>
                  <a:lnTo>
                    <a:pt x="807" y="2165"/>
                  </a:lnTo>
                  <a:lnTo>
                    <a:pt x="811" y="2163"/>
                  </a:lnTo>
                  <a:lnTo>
                    <a:pt x="815" y="2160"/>
                  </a:lnTo>
                  <a:lnTo>
                    <a:pt x="817" y="2156"/>
                  </a:lnTo>
                  <a:lnTo>
                    <a:pt x="819" y="2153"/>
                  </a:lnTo>
                  <a:lnTo>
                    <a:pt x="820" y="2150"/>
                  </a:lnTo>
                  <a:lnTo>
                    <a:pt x="821" y="2146"/>
                  </a:lnTo>
                  <a:lnTo>
                    <a:pt x="820" y="2142"/>
                  </a:lnTo>
                  <a:lnTo>
                    <a:pt x="819" y="2138"/>
                  </a:lnTo>
                  <a:lnTo>
                    <a:pt x="817" y="2133"/>
                  </a:lnTo>
                  <a:lnTo>
                    <a:pt x="815" y="2128"/>
                  </a:lnTo>
                  <a:lnTo>
                    <a:pt x="809" y="2119"/>
                  </a:lnTo>
                  <a:lnTo>
                    <a:pt x="804" y="2111"/>
                  </a:lnTo>
                  <a:lnTo>
                    <a:pt x="801" y="2107"/>
                  </a:lnTo>
                  <a:lnTo>
                    <a:pt x="799" y="2104"/>
                  </a:lnTo>
                  <a:lnTo>
                    <a:pt x="798" y="2100"/>
                  </a:lnTo>
                  <a:lnTo>
                    <a:pt x="799" y="2097"/>
                  </a:lnTo>
                  <a:lnTo>
                    <a:pt x="800" y="2095"/>
                  </a:lnTo>
                  <a:lnTo>
                    <a:pt x="803" y="2091"/>
                  </a:lnTo>
                  <a:lnTo>
                    <a:pt x="807" y="2090"/>
                  </a:lnTo>
                  <a:lnTo>
                    <a:pt x="812" y="2089"/>
                  </a:lnTo>
                  <a:lnTo>
                    <a:pt x="815" y="2089"/>
                  </a:lnTo>
                  <a:lnTo>
                    <a:pt x="818" y="2089"/>
                  </a:lnTo>
                  <a:lnTo>
                    <a:pt x="822" y="2091"/>
                  </a:lnTo>
                  <a:lnTo>
                    <a:pt x="829" y="2095"/>
                  </a:lnTo>
                  <a:lnTo>
                    <a:pt x="835" y="2100"/>
                  </a:lnTo>
                  <a:lnTo>
                    <a:pt x="843" y="2109"/>
                  </a:lnTo>
                  <a:lnTo>
                    <a:pt x="852" y="2121"/>
                  </a:lnTo>
                  <a:lnTo>
                    <a:pt x="861" y="2138"/>
                  </a:lnTo>
                  <a:lnTo>
                    <a:pt x="870" y="2151"/>
                  </a:lnTo>
                  <a:lnTo>
                    <a:pt x="879" y="2163"/>
                  </a:lnTo>
                  <a:lnTo>
                    <a:pt x="886" y="2168"/>
                  </a:lnTo>
                  <a:lnTo>
                    <a:pt x="895" y="2174"/>
                  </a:lnTo>
                  <a:lnTo>
                    <a:pt x="906" y="2179"/>
                  </a:lnTo>
                  <a:lnTo>
                    <a:pt x="919" y="2185"/>
                  </a:lnTo>
                  <a:lnTo>
                    <a:pt x="922" y="2187"/>
                  </a:lnTo>
                  <a:lnTo>
                    <a:pt x="927" y="2187"/>
                  </a:lnTo>
                  <a:lnTo>
                    <a:pt x="930" y="2187"/>
                  </a:lnTo>
                  <a:lnTo>
                    <a:pt x="933" y="2187"/>
                  </a:lnTo>
                  <a:lnTo>
                    <a:pt x="941" y="2184"/>
                  </a:lnTo>
                  <a:lnTo>
                    <a:pt x="948" y="2179"/>
                  </a:lnTo>
                  <a:lnTo>
                    <a:pt x="954" y="2173"/>
                  </a:lnTo>
                  <a:lnTo>
                    <a:pt x="960" y="2166"/>
                  </a:lnTo>
                  <a:lnTo>
                    <a:pt x="965" y="2157"/>
                  </a:lnTo>
                  <a:lnTo>
                    <a:pt x="971" y="2149"/>
                  </a:lnTo>
                  <a:lnTo>
                    <a:pt x="981" y="2129"/>
                  </a:lnTo>
                  <a:lnTo>
                    <a:pt x="988" y="2109"/>
                  </a:lnTo>
                  <a:lnTo>
                    <a:pt x="993" y="2093"/>
                  </a:lnTo>
                  <a:lnTo>
                    <a:pt x="995" y="2081"/>
                  </a:lnTo>
                  <a:lnTo>
                    <a:pt x="997" y="2074"/>
                  </a:lnTo>
                  <a:lnTo>
                    <a:pt x="1001" y="2068"/>
                  </a:lnTo>
                  <a:lnTo>
                    <a:pt x="1004" y="2067"/>
                  </a:lnTo>
                  <a:lnTo>
                    <a:pt x="1006" y="2066"/>
                  </a:lnTo>
                  <a:lnTo>
                    <a:pt x="1008" y="2065"/>
                  </a:lnTo>
                  <a:lnTo>
                    <a:pt x="1010" y="2065"/>
                  </a:lnTo>
                  <a:lnTo>
                    <a:pt x="1016" y="2066"/>
                  </a:lnTo>
                  <a:lnTo>
                    <a:pt x="1021" y="2070"/>
                  </a:lnTo>
                  <a:lnTo>
                    <a:pt x="1027" y="2075"/>
                  </a:lnTo>
                  <a:lnTo>
                    <a:pt x="1031" y="2083"/>
                  </a:lnTo>
                  <a:lnTo>
                    <a:pt x="1032" y="2088"/>
                  </a:lnTo>
                  <a:lnTo>
                    <a:pt x="1031" y="2097"/>
                  </a:lnTo>
                  <a:lnTo>
                    <a:pt x="1030" y="2107"/>
                  </a:lnTo>
                  <a:lnTo>
                    <a:pt x="1027" y="2118"/>
                  </a:lnTo>
                  <a:lnTo>
                    <a:pt x="1021" y="2142"/>
                  </a:lnTo>
                  <a:lnTo>
                    <a:pt x="1016" y="2161"/>
                  </a:lnTo>
                  <a:lnTo>
                    <a:pt x="1009" y="2190"/>
                  </a:lnTo>
                  <a:lnTo>
                    <a:pt x="1003" y="2216"/>
                  </a:lnTo>
                  <a:lnTo>
                    <a:pt x="999" y="2237"/>
                  </a:lnTo>
                  <a:lnTo>
                    <a:pt x="997" y="2254"/>
                  </a:lnTo>
                  <a:lnTo>
                    <a:pt x="998" y="2262"/>
                  </a:lnTo>
                  <a:lnTo>
                    <a:pt x="999" y="2268"/>
                  </a:lnTo>
                  <a:lnTo>
                    <a:pt x="1001" y="2275"/>
                  </a:lnTo>
                  <a:lnTo>
                    <a:pt x="1005" y="2279"/>
                  </a:lnTo>
                  <a:lnTo>
                    <a:pt x="1009" y="2284"/>
                  </a:lnTo>
                  <a:lnTo>
                    <a:pt x="1015" y="2286"/>
                  </a:lnTo>
                  <a:lnTo>
                    <a:pt x="1021" y="2289"/>
                  </a:lnTo>
                  <a:lnTo>
                    <a:pt x="1030" y="2290"/>
                  </a:lnTo>
                  <a:lnTo>
                    <a:pt x="1034" y="2290"/>
                  </a:lnTo>
                  <a:lnTo>
                    <a:pt x="1039" y="2289"/>
                  </a:lnTo>
                  <a:lnTo>
                    <a:pt x="1043" y="2287"/>
                  </a:lnTo>
                  <a:lnTo>
                    <a:pt x="1048" y="2285"/>
                  </a:lnTo>
                  <a:lnTo>
                    <a:pt x="1057" y="2278"/>
                  </a:lnTo>
                  <a:lnTo>
                    <a:pt x="1068" y="2271"/>
                  </a:lnTo>
                  <a:lnTo>
                    <a:pt x="1079" y="2262"/>
                  </a:lnTo>
                  <a:lnTo>
                    <a:pt x="1092" y="2255"/>
                  </a:lnTo>
                  <a:lnTo>
                    <a:pt x="1098" y="2252"/>
                  </a:lnTo>
                  <a:lnTo>
                    <a:pt x="1105" y="2249"/>
                  </a:lnTo>
                  <a:lnTo>
                    <a:pt x="1111" y="2248"/>
                  </a:lnTo>
                  <a:lnTo>
                    <a:pt x="1119" y="2246"/>
                  </a:lnTo>
                  <a:lnTo>
                    <a:pt x="1127" y="2245"/>
                  </a:lnTo>
                  <a:lnTo>
                    <a:pt x="1133" y="2245"/>
                  </a:lnTo>
                  <a:lnTo>
                    <a:pt x="1139" y="2246"/>
                  </a:lnTo>
                  <a:lnTo>
                    <a:pt x="1142" y="2248"/>
                  </a:lnTo>
                  <a:lnTo>
                    <a:pt x="1144" y="2250"/>
                  </a:lnTo>
                  <a:lnTo>
                    <a:pt x="1145" y="2253"/>
                  </a:lnTo>
                  <a:lnTo>
                    <a:pt x="1144" y="2257"/>
                  </a:lnTo>
                  <a:lnTo>
                    <a:pt x="1143" y="2262"/>
                  </a:lnTo>
                  <a:lnTo>
                    <a:pt x="1142" y="2267"/>
                  </a:lnTo>
                  <a:lnTo>
                    <a:pt x="1140" y="2273"/>
                  </a:lnTo>
                  <a:lnTo>
                    <a:pt x="1137" y="2278"/>
                  </a:lnTo>
                  <a:lnTo>
                    <a:pt x="1133" y="2283"/>
                  </a:lnTo>
                  <a:lnTo>
                    <a:pt x="1126" y="2292"/>
                  </a:lnTo>
                  <a:lnTo>
                    <a:pt x="1117" y="2299"/>
                  </a:lnTo>
                  <a:lnTo>
                    <a:pt x="1107" y="2306"/>
                  </a:lnTo>
                  <a:lnTo>
                    <a:pt x="1095" y="2312"/>
                  </a:lnTo>
                  <a:lnTo>
                    <a:pt x="1083" y="2318"/>
                  </a:lnTo>
                  <a:lnTo>
                    <a:pt x="1071" y="2323"/>
                  </a:lnTo>
                  <a:lnTo>
                    <a:pt x="1047" y="2334"/>
                  </a:lnTo>
                  <a:lnTo>
                    <a:pt x="1025" y="2345"/>
                  </a:lnTo>
                  <a:lnTo>
                    <a:pt x="1016" y="2352"/>
                  </a:lnTo>
                  <a:lnTo>
                    <a:pt x="1008" y="2359"/>
                  </a:lnTo>
                  <a:lnTo>
                    <a:pt x="1005" y="2363"/>
                  </a:lnTo>
                  <a:lnTo>
                    <a:pt x="1001" y="2366"/>
                  </a:lnTo>
                  <a:lnTo>
                    <a:pt x="999" y="2371"/>
                  </a:lnTo>
                  <a:lnTo>
                    <a:pt x="998" y="2375"/>
                  </a:lnTo>
                  <a:lnTo>
                    <a:pt x="994" y="2382"/>
                  </a:lnTo>
                  <a:lnTo>
                    <a:pt x="990" y="2388"/>
                  </a:lnTo>
                  <a:lnTo>
                    <a:pt x="987" y="2396"/>
                  </a:lnTo>
                  <a:lnTo>
                    <a:pt x="985" y="2404"/>
                  </a:lnTo>
                  <a:lnTo>
                    <a:pt x="982" y="2419"/>
                  </a:lnTo>
                  <a:lnTo>
                    <a:pt x="981" y="2436"/>
                  </a:lnTo>
                  <a:lnTo>
                    <a:pt x="981" y="2453"/>
                  </a:lnTo>
                  <a:lnTo>
                    <a:pt x="983" y="2471"/>
                  </a:lnTo>
                  <a:lnTo>
                    <a:pt x="987" y="2488"/>
                  </a:lnTo>
                  <a:lnTo>
                    <a:pt x="993" y="2506"/>
                  </a:lnTo>
                  <a:lnTo>
                    <a:pt x="1000" y="2522"/>
                  </a:lnTo>
                  <a:lnTo>
                    <a:pt x="1009" y="2538"/>
                  </a:lnTo>
                  <a:lnTo>
                    <a:pt x="1020" y="2553"/>
                  </a:lnTo>
                  <a:lnTo>
                    <a:pt x="1032" y="2566"/>
                  </a:lnTo>
                  <a:lnTo>
                    <a:pt x="1039" y="2573"/>
                  </a:lnTo>
                  <a:lnTo>
                    <a:pt x="1047" y="2578"/>
                  </a:lnTo>
                  <a:lnTo>
                    <a:pt x="1054" y="2583"/>
                  </a:lnTo>
                  <a:lnTo>
                    <a:pt x="1062" y="2587"/>
                  </a:lnTo>
                  <a:lnTo>
                    <a:pt x="1070" y="2592"/>
                  </a:lnTo>
                  <a:lnTo>
                    <a:pt x="1078" y="2595"/>
                  </a:lnTo>
                  <a:lnTo>
                    <a:pt x="1088" y="2598"/>
                  </a:lnTo>
                  <a:lnTo>
                    <a:pt x="1097" y="2599"/>
                  </a:lnTo>
                  <a:lnTo>
                    <a:pt x="1098" y="2604"/>
                  </a:lnTo>
                  <a:lnTo>
                    <a:pt x="1097" y="2606"/>
                  </a:lnTo>
                  <a:lnTo>
                    <a:pt x="1097" y="2609"/>
                  </a:lnTo>
                  <a:lnTo>
                    <a:pt x="1095" y="2611"/>
                  </a:lnTo>
                  <a:lnTo>
                    <a:pt x="1090" y="2616"/>
                  </a:lnTo>
                  <a:lnTo>
                    <a:pt x="1084" y="2618"/>
                  </a:lnTo>
                  <a:lnTo>
                    <a:pt x="1076" y="2620"/>
                  </a:lnTo>
                  <a:lnTo>
                    <a:pt x="1067" y="2621"/>
                  </a:lnTo>
                  <a:lnTo>
                    <a:pt x="1056" y="2621"/>
                  </a:lnTo>
                  <a:lnTo>
                    <a:pt x="1044" y="2621"/>
                  </a:lnTo>
                  <a:lnTo>
                    <a:pt x="1019" y="2619"/>
                  </a:lnTo>
                  <a:lnTo>
                    <a:pt x="993" y="2617"/>
                  </a:lnTo>
                  <a:lnTo>
                    <a:pt x="966" y="2616"/>
                  </a:lnTo>
                  <a:lnTo>
                    <a:pt x="942" y="2617"/>
                  </a:lnTo>
                  <a:lnTo>
                    <a:pt x="933" y="2618"/>
                  </a:lnTo>
                  <a:lnTo>
                    <a:pt x="923" y="2617"/>
                  </a:lnTo>
                  <a:lnTo>
                    <a:pt x="914" y="2615"/>
                  </a:lnTo>
                  <a:lnTo>
                    <a:pt x="906" y="2610"/>
                  </a:lnTo>
                  <a:lnTo>
                    <a:pt x="903" y="2607"/>
                  </a:lnTo>
                  <a:lnTo>
                    <a:pt x="900" y="2605"/>
                  </a:lnTo>
                  <a:lnTo>
                    <a:pt x="899" y="2600"/>
                  </a:lnTo>
                  <a:lnTo>
                    <a:pt x="899" y="2597"/>
                  </a:lnTo>
                  <a:lnTo>
                    <a:pt x="899" y="2593"/>
                  </a:lnTo>
                  <a:lnTo>
                    <a:pt x="901" y="2587"/>
                  </a:lnTo>
                  <a:lnTo>
                    <a:pt x="906" y="2582"/>
                  </a:lnTo>
                  <a:lnTo>
                    <a:pt x="910" y="2576"/>
                  </a:lnTo>
                  <a:close/>
                  <a:moveTo>
                    <a:pt x="846" y="2325"/>
                  </a:moveTo>
                  <a:lnTo>
                    <a:pt x="838" y="2323"/>
                  </a:lnTo>
                  <a:lnTo>
                    <a:pt x="830" y="2321"/>
                  </a:lnTo>
                  <a:lnTo>
                    <a:pt x="824" y="2319"/>
                  </a:lnTo>
                  <a:lnTo>
                    <a:pt x="820" y="2316"/>
                  </a:lnTo>
                  <a:lnTo>
                    <a:pt x="816" y="2312"/>
                  </a:lnTo>
                  <a:lnTo>
                    <a:pt x="813" y="2308"/>
                  </a:lnTo>
                  <a:lnTo>
                    <a:pt x="811" y="2305"/>
                  </a:lnTo>
                  <a:lnTo>
                    <a:pt x="811" y="2300"/>
                  </a:lnTo>
                  <a:lnTo>
                    <a:pt x="810" y="2283"/>
                  </a:lnTo>
                  <a:lnTo>
                    <a:pt x="810" y="2270"/>
                  </a:lnTo>
                  <a:lnTo>
                    <a:pt x="808" y="2266"/>
                  </a:lnTo>
                  <a:lnTo>
                    <a:pt x="806" y="2264"/>
                  </a:lnTo>
                  <a:lnTo>
                    <a:pt x="804" y="2263"/>
                  </a:lnTo>
                  <a:lnTo>
                    <a:pt x="801" y="2262"/>
                  </a:lnTo>
                  <a:lnTo>
                    <a:pt x="795" y="2264"/>
                  </a:lnTo>
                  <a:lnTo>
                    <a:pt x="788" y="2267"/>
                  </a:lnTo>
                  <a:lnTo>
                    <a:pt x="781" y="2272"/>
                  </a:lnTo>
                  <a:lnTo>
                    <a:pt x="773" y="2277"/>
                  </a:lnTo>
                  <a:lnTo>
                    <a:pt x="770" y="2278"/>
                  </a:lnTo>
                  <a:lnTo>
                    <a:pt x="765" y="2279"/>
                  </a:lnTo>
                  <a:lnTo>
                    <a:pt x="762" y="2281"/>
                  </a:lnTo>
                  <a:lnTo>
                    <a:pt x="757" y="2281"/>
                  </a:lnTo>
                  <a:lnTo>
                    <a:pt x="749" y="2278"/>
                  </a:lnTo>
                  <a:lnTo>
                    <a:pt x="742" y="2276"/>
                  </a:lnTo>
                  <a:lnTo>
                    <a:pt x="739" y="2272"/>
                  </a:lnTo>
                  <a:lnTo>
                    <a:pt x="737" y="2265"/>
                  </a:lnTo>
                  <a:lnTo>
                    <a:pt x="734" y="2250"/>
                  </a:lnTo>
                  <a:lnTo>
                    <a:pt x="732" y="2229"/>
                  </a:lnTo>
                  <a:lnTo>
                    <a:pt x="730" y="2217"/>
                  </a:lnTo>
                  <a:lnTo>
                    <a:pt x="730" y="2211"/>
                  </a:lnTo>
                  <a:lnTo>
                    <a:pt x="732" y="2210"/>
                  </a:lnTo>
                  <a:lnTo>
                    <a:pt x="735" y="2211"/>
                  </a:lnTo>
                  <a:lnTo>
                    <a:pt x="742" y="2212"/>
                  </a:lnTo>
                  <a:lnTo>
                    <a:pt x="751" y="2215"/>
                  </a:lnTo>
                  <a:lnTo>
                    <a:pt x="759" y="2216"/>
                  </a:lnTo>
                  <a:lnTo>
                    <a:pt x="766" y="2216"/>
                  </a:lnTo>
                  <a:lnTo>
                    <a:pt x="774" y="2212"/>
                  </a:lnTo>
                  <a:lnTo>
                    <a:pt x="781" y="2209"/>
                  </a:lnTo>
                  <a:lnTo>
                    <a:pt x="794" y="2198"/>
                  </a:lnTo>
                  <a:lnTo>
                    <a:pt x="806" y="2186"/>
                  </a:lnTo>
                  <a:lnTo>
                    <a:pt x="810" y="2183"/>
                  </a:lnTo>
                  <a:lnTo>
                    <a:pt x="815" y="2181"/>
                  </a:lnTo>
                  <a:lnTo>
                    <a:pt x="820" y="2178"/>
                  </a:lnTo>
                  <a:lnTo>
                    <a:pt x="826" y="2177"/>
                  </a:lnTo>
                  <a:lnTo>
                    <a:pt x="831" y="2176"/>
                  </a:lnTo>
                  <a:lnTo>
                    <a:pt x="838" y="2176"/>
                  </a:lnTo>
                  <a:lnTo>
                    <a:pt x="843" y="2177"/>
                  </a:lnTo>
                  <a:lnTo>
                    <a:pt x="850" y="2178"/>
                  </a:lnTo>
                  <a:lnTo>
                    <a:pt x="856" y="2181"/>
                  </a:lnTo>
                  <a:lnTo>
                    <a:pt x="863" y="2183"/>
                  </a:lnTo>
                  <a:lnTo>
                    <a:pt x="868" y="2186"/>
                  </a:lnTo>
                  <a:lnTo>
                    <a:pt x="875" y="2190"/>
                  </a:lnTo>
                  <a:lnTo>
                    <a:pt x="881" y="2195"/>
                  </a:lnTo>
                  <a:lnTo>
                    <a:pt x="886" y="2200"/>
                  </a:lnTo>
                  <a:lnTo>
                    <a:pt x="890" y="2207"/>
                  </a:lnTo>
                  <a:lnTo>
                    <a:pt x="895" y="2214"/>
                  </a:lnTo>
                  <a:lnTo>
                    <a:pt x="897" y="2220"/>
                  </a:lnTo>
                  <a:lnTo>
                    <a:pt x="898" y="2226"/>
                  </a:lnTo>
                  <a:lnTo>
                    <a:pt x="899" y="2230"/>
                  </a:lnTo>
                  <a:lnTo>
                    <a:pt x="899" y="2234"/>
                  </a:lnTo>
                  <a:lnTo>
                    <a:pt x="898" y="2238"/>
                  </a:lnTo>
                  <a:lnTo>
                    <a:pt x="897" y="2241"/>
                  </a:lnTo>
                  <a:lnTo>
                    <a:pt x="896" y="2244"/>
                  </a:lnTo>
                  <a:lnTo>
                    <a:pt x="894" y="2246"/>
                  </a:lnTo>
                  <a:lnTo>
                    <a:pt x="889" y="2250"/>
                  </a:lnTo>
                  <a:lnTo>
                    <a:pt x="883" y="2251"/>
                  </a:lnTo>
                  <a:lnTo>
                    <a:pt x="877" y="2252"/>
                  </a:lnTo>
                  <a:lnTo>
                    <a:pt x="872" y="2251"/>
                  </a:lnTo>
                  <a:lnTo>
                    <a:pt x="870" y="2251"/>
                  </a:lnTo>
                  <a:lnTo>
                    <a:pt x="867" y="2253"/>
                  </a:lnTo>
                  <a:lnTo>
                    <a:pt x="866" y="2255"/>
                  </a:lnTo>
                  <a:lnTo>
                    <a:pt x="865" y="2259"/>
                  </a:lnTo>
                  <a:lnTo>
                    <a:pt x="866" y="2262"/>
                  </a:lnTo>
                  <a:lnTo>
                    <a:pt x="870" y="2265"/>
                  </a:lnTo>
                  <a:lnTo>
                    <a:pt x="874" y="2268"/>
                  </a:lnTo>
                  <a:lnTo>
                    <a:pt x="879" y="2271"/>
                  </a:lnTo>
                  <a:lnTo>
                    <a:pt x="889" y="2274"/>
                  </a:lnTo>
                  <a:lnTo>
                    <a:pt x="900" y="2278"/>
                  </a:lnTo>
                  <a:lnTo>
                    <a:pt x="909" y="2284"/>
                  </a:lnTo>
                  <a:lnTo>
                    <a:pt x="916" y="2289"/>
                  </a:lnTo>
                  <a:lnTo>
                    <a:pt x="918" y="2294"/>
                  </a:lnTo>
                  <a:lnTo>
                    <a:pt x="919" y="2299"/>
                  </a:lnTo>
                  <a:lnTo>
                    <a:pt x="919" y="2303"/>
                  </a:lnTo>
                  <a:lnTo>
                    <a:pt x="918" y="2307"/>
                  </a:lnTo>
                  <a:lnTo>
                    <a:pt x="911" y="2312"/>
                  </a:lnTo>
                  <a:lnTo>
                    <a:pt x="904" y="2318"/>
                  </a:lnTo>
                  <a:lnTo>
                    <a:pt x="896" y="2322"/>
                  </a:lnTo>
                  <a:lnTo>
                    <a:pt x="888" y="2325"/>
                  </a:lnTo>
                  <a:lnTo>
                    <a:pt x="882" y="2326"/>
                  </a:lnTo>
                  <a:lnTo>
                    <a:pt x="875" y="2326"/>
                  </a:lnTo>
                  <a:lnTo>
                    <a:pt x="862" y="2325"/>
                  </a:lnTo>
                  <a:lnTo>
                    <a:pt x="846" y="2325"/>
                  </a:lnTo>
                  <a:close/>
                  <a:moveTo>
                    <a:pt x="2174" y="2628"/>
                  </a:moveTo>
                  <a:lnTo>
                    <a:pt x="2159" y="2628"/>
                  </a:lnTo>
                  <a:lnTo>
                    <a:pt x="2077" y="1991"/>
                  </a:lnTo>
                  <a:lnTo>
                    <a:pt x="1859" y="2525"/>
                  </a:lnTo>
                  <a:lnTo>
                    <a:pt x="1843" y="2525"/>
                  </a:lnTo>
                  <a:lnTo>
                    <a:pt x="2036" y="1924"/>
                  </a:lnTo>
                  <a:lnTo>
                    <a:pt x="1988" y="1924"/>
                  </a:lnTo>
                  <a:lnTo>
                    <a:pt x="1988" y="1791"/>
                  </a:lnTo>
                  <a:lnTo>
                    <a:pt x="1835" y="1791"/>
                  </a:lnTo>
                  <a:lnTo>
                    <a:pt x="1806" y="1762"/>
                  </a:lnTo>
                  <a:lnTo>
                    <a:pt x="1804" y="1635"/>
                  </a:lnTo>
                  <a:lnTo>
                    <a:pt x="1694" y="1635"/>
                  </a:lnTo>
                  <a:lnTo>
                    <a:pt x="1692" y="1566"/>
                  </a:lnTo>
                  <a:lnTo>
                    <a:pt x="2531" y="1566"/>
                  </a:lnTo>
                  <a:lnTo>
                    <a:pt x="2531" y="1635"/>
                  </a:lnTo>
                  <a:lnTo>
                    <a:pt x="2429" y="1635"/>
                  </a:lnTo>
                  <a:lnTo>
                    <a:pt x="2427" y="1758"/>
                  </a:lnTo>
                  <a:lnTo>
                    <a:pt x="2397" y="1789"/>
                  </a:lnTo>
                  <a:lnTo>
                    <a:pt x="2242" y="1789"/>
                  </a:lnTo>
                  <a:lnTo>
                    <a:pt x="2242" y="1919"/>
                  </a:lnTo>
                  <a:lnTo>
                    <a:pt x="2192" y="1920"/>
                  </a:lnTo>
                  <a:lnTo>
                    <a:pt x="2315" y="2461"/>
                  </a:lnTo>
                  <a:lnTo>
                    <a:pt x="2300" y="2462"/>
                  </a:lnTo>
                  <a:lnTo>
                    <a:pt x="2160" y="1994"/>
                  </a:lnTo>
                  <a:lnTo>
                    <a:pt x="2174" y="2628"/>
                  </a:lnTo>
                  <a:close/>
                  <a:moveTo>
                    <a:pt x="1594" y="3006"/>
                  </a:moveTo>
                  <a:lnTo>
                    <a:pt x="1593" y="1399"/>
                  </a:lnTo>
                  <a:lnTo>
                    <a:pt x="2697" y="1400"/>
                  </a:lnTo>
                  <a:lnTo>
                    <a:pt x="2697" y="1780"/>
                  </a:lnTo>
                  <a:lnTo>
                    <a:pt x="2698" y="1811"/>
                  </a:lnTo>
                  <a:lnTo>
                    <a:pt x="2698" y="1840"/>
                  </a:lnTo>
                  <a:lnTo>
                    <a:pt x="2697" y="1866"/>
                  </a:lnTo>
                  <a:lnTo>
                    <a:pt x="2696" y="1890"/>
                  </a:lnTo>
                  <a:lnTo>
                    <a:pt x="2695" y="1916"/>
                  </a:lnTo>
                  <a:lnTo>
                    <a:pt x="2691" y="1942"/>
                  </a:lnTo>
                  <a:lnTo>
                    <a:pt x="2686" y="1969"/>
                  </a:lnTo>
                  <a:lnTo>
                    <a:pt x="2679" y="1999"/>
                  </a:lnTo>
                  <a:lnTo>
                    <a:pt x="2666" y="2044"/>
                  </a:lnTo>
                  <a:lnTo>
                    <a:pt x="2651" y="2088"/>
                  </a:lnTo>
                  <a:lnTo>
                    <a:pt x="2634" y="2131"/>
                  </a:lnTo>
                  <a:lnTo>
                    <a:pt x="2615" y="2174"/>
                  </a:lnTo>
                  <a:lnTo>
                    <a:pt x="2595" y="2217"/>
                  </a:lnTo>
                  <a:lnTo>
                    <a:pt x="2572" y="2259"/>
                  </a:lnTo>
                  <a:lnTo>
                    <a:pt x="2548" y="2300"/>
                  </a:lnTo>
                  <a:lnTo>
                    <a:pt x="2523" y="2341"/>
                  </a:lnTo>
                  <a:lnTo>
                    <a:pt x="2495" y="2381"/>
                  </a:lnTo>
                  <a:lnTo>
                    <a:pt x="2467" y="2420"/>
                  </a:lnTo>
                  <a:lnTo>
                    <a:pt x="2437" y="2459"/>
                  </a:lnTo>
                  <a:lnTo>
                    <a:pt x="2405" y="2496"/>
                  </a:lnTo>
                  <a:lnTo>
                    <a:pt x="2372" y="2532"/>
                  </a:lnTo>
                  <a:lnTo>
                    <a:pt x="2338" y="2569"/>
                  </a:lnTo>
                  <a:lnTo>
                    <a:pt x="2303" y="2603"/>
                  </a:lnTo>
                  <a:lnTo>
                    <a:pt x="2267" y="2637"/>
                  </a:lnTo>
                  <a:lnTo>
                    <a:pt x="2229" y="2670"/>
                  </a:lnTo>
                  <a:lnTo>
                    <a:pt x="2191" y="2702"/>
                  </a:lnTo>
                  <a:lnTo>
                    <a:pt x="2152" y="2732"/>
                  </a:lnTo>
                  <a:lnTo>
                    <a:pt x="2112" y="2761"/>
                  </a:lnTo>
                  <a:lnTo>
                    <a:pt x="2071" y="2789"/>
                  </a:lnTo>
                  <a:lnTo>
                    <a:pt x="2029" y="2816"/>
                  </a:lnTo>
                  <a:lnTo>
                    <a:pt x="1987" y="2842"/>
                  </a:lnTo>
                  <a:lnTo>
                    <a:pt x="1946" y="2866"/>
                  </a:lnTo>
                  <a:lnTo>
                    <a:pt x="1902" y="2888"/>
                  </a:lnTo>
                  <a:lnTo>
                    <a:pt x="1859" y="2910"/>
                  </a:lnTo>
                  <a:lnTo>
                    <a:pt x="1815" y="2930"/>
                  </a:lnTo>
                  <a:lnTo>
                    <a:pt x="1771" y="2949"/>
                  </a:lnTo>
                  <a:lnTo>
                    <a:pt x="1727" y="2965"/>
                  </a:lnTo>
                  <a:lnTo>
                    <a:pt x="1683" y="2981"/>
                  </a:lnTo>
                  <a:lnTo>
                    <a:pt x="1638" y="2994"/>
                  </a:lnTo>
                  <a:lnTo>
                    <a:pt x="1594" y="3006"/>
                  </a:lnTo>
                  <a:close/>
                  <a:moveTo>
                    <a:pt x="206" y="966"/>
                  </a:moveTo>
                  <a:lnTo>
                    <a:pt x="198" y="951"/>
                  </a:lnTo>
                  <a:lnTo>
                    <a:pt x="188" y="931"/>
                  </a:lnTo>
                  <a:lnTo>
                    <a:pt x="178" y="910"/>
                  </a:lnTo>
                  <a:lnTo>
                    <a:pt x="173" y="892"/>
                  </a:lnTo>
                  <a:lnTo>
                    <a:pt x="172" y="887"/>
                  </a:lnTo>
                  <a:lnTo>
                    <a:pt x="172" y="881"/>
                  </a:lnTo>
                  <a:lnTo>
                    <a:pt x="172" y="877"/>
                  </a:lnTo>
                  <a:lnTo>
                    <a:pt x="173" y="871"/>
                  </a:lnTo>
                  <a:lnTo>
                    <a:pt x="175" y="864"/>
                  </a:lnTo>
                  <a:lnTo>
                    <a:pt x="177" y="857"/>
                  </a:lnTo>
                  <a:lnTo>
                    <a:pt x="235" y="825"/>
                  </a:lnTo>
                  <a:lnTo>
                    <a:pt x="302" y="789"/>
                  </a:lnTo>
                  <a:lnTo>
                    <a:pt x="376" y="748"/>
                  </a:lnTo>
                  <a:lnTo>
                    <a:pt x="452" y="705"/>
                  </a:lnTo>
                  <a:lnTo>
                    <a:pt x="529" y="664"/>
                  </a:lnTo>
                  <a:lnTo>
                    <a:pt x="601" y="622"/>
                  </a:lnTo>
                  <a:lnTo>
                    <a:pt x="670" y="585"/>
                  </a:lnTo>
                  <a:lnTo>
                    <a:pt x="729" y="552"/>
                  </a:lnTo>
                  <a:lnTo>
                    <a:pt x="729" y="543"/>
                  </a:lnTo>
                  <a:lnTo>
                    <a:pt x="732" y="534"/>
                  </a:lnTo>
                  <a:lnTo>
                    <a:pt x="735" y="523"/>
                  </a:lnTo>
                  <a:lnTo>
                    <a:pt x="738" y="511"/>
                  </a:lnTo>
                  <a:lnTo>
                    <a:pt x="756" y="500"/>
                  </a:lnTo>
                  <a:lnTo>
                    <a:pt x="786" y="482"/>
                  </a:lnTo>
                  <a:lnTo>
                    <a:pt x="821" y="459"/>
                  </a:lnTo>
                  <a:lnTo>
                    <a:pt x="860" y="435"/>
                  </a:lnTo>
                  <a:lnTo>
                    <a:pt x="897" y="412"/>
                  </a:lnTo>
                  <a:lnTo>
                    <a:pt x="929" y="391"/>
                  </a:lnTo>
                  <a:lnTo>
                    <a:pt x="951" y="375"/>
                  </a:lnTo>
                  <a:lnTo>
                    <a:pt x="960" y="367"/>
                  </a:lnTo>
                  <a:lnTo>
                    <a:pt x="851" y="198"/>
                  </a:lnTo>
                  <a:lnTo>
                    <a:pt x="853" y="182"/>
                  </a:lnTo>
                  <a:lnTo>
                    <a:pt x="963" y="122"/>
                  </a:lnTo>
                  <a:lnTo>
                    <a:pt x="975" y="123"/>
                  </a:lnTo>
                  <a:lnTo>
                    <a:pt x="1067" y="275"/>
                  </a:lnTo>
                  <a:lnTo>
                    <a:pt x="1142" y="269"/>
                  </a:lnTo>
                  <a:lnTo>
                    <a:pt x="1209" y="378"/>
                  </a:lnTo>
                  <a:lnTo>
                    <a:pt x="1208" y="383"/>
                  </a:lnTo>
                  <a:lnTo>
                    <a:pt x="1205" y="389"/>
                  </a:lnTo>
                  <a:lnTo>
                    <a:pt x="1200" y="396"/>
                  </a:lnTo>
                  <a:lnTo>
                    <a:pt x="1195" y="401"/>
                  </a:lnTo>
                  <a:lnTo>
                    <a:pt x="1184" y="412"/>
                  </a:lnTo>
                  <a:lnTo>
                    <a:pt x="1174" y="422"/>
                  </a:lnTo>
                  <a:lnTo>
                    <a:pt x="1188" y="448"/>
                  </a:lnTo>
                  <a:lnTo>
                    <a:pt x="1204" y="478"/>
                  </a:lnTo>
                  <a:lnTo>
                    <a:pt x="1220" y="511"/>
                  </a:lnTo>
                  <a:lnTo>
                    <a:pt x="1236" y="545"/>
                  </a:lnTo>
                  <a:lnTo>
                    <a:pt x="1251" y="581"/>
                  </a:lnTo>
                  <a:lnTo>
                    <a:pt x="1265" y="619"/>
                  </a:lnTo>
                  <a:lnTo>
                    <a:pt x="1271" y="637"/>
                  </a:lnTo>
                  <a:lnTo>
                    <a:pt x="1276" y="656"/>
                  </a:lnTo>
                  <a:lnTo>
                    <a:pt x="1282" y="675"/>
                  </a:lnTo>
                  <a:lnTo>
                    <a:pt x="1285" y="693"/>
                  </a:lnTo>
                  <a:lnTo>
                    <a:pt x="1286" y="703"/>
                  </a:lnTo>
                  <a:lnTo>
                    <a:pt x="1286" y="715"/>
                  </a:lnTo>
                  <a:lnTo>
                    <a:pt x="1285" y="729"/>
                  </a:lnTo>
                  <a:lnTo>
                    <a:pt x="1284" y="743"/>
                  </a:lnTo>
                  <a:lnTo>
                    <a:pt x="1282" y="758"/>
                  </a:lnTo>
                  <a:lnTo>
                    <a:pt x="1278" y="775"/>
                  </a:lnTo>
                  <a:lnTo>
                    <a:pt x="1275" y="791"/>
                  </a:lnTo>
                  <a:lnTo>
                    <a:pt x="1272" y="809"/>
                  </a:lnTo>
                  <a:lnTo>
                    <a:pt x="1266" y="825"/>
                  </a:lnTo>
                  <a:lnTo>
                    <a:pt x="1261" y="842"/>
                  </a:lnTo>
                  <a:lnTo>
                    <a:pt x="1255" y="858"/>
                  </a:lnTo>
                  <a:lnTo>
                    <a:pt x="1249" y="874"/>
                  </a:lnTo>
                  <a:lnTo>
                    <a:pt x="1241" y="887"/>
                  </a:lnTo>
                  <a:lnTo>
                    <a:pt x="1233" y="900"/>
                  </a:lnTo>
                  <a:lnTo>
                    <a:pt x="1225" y="911"/>
                  </a:lnTo>
                  <a:lnTo>
                    <a:pt x="1215" y="920"/>
                  </a:lnTo>
                  <a:lnTo>
                    <a:pt x="1210" y="912"/>
                  </a:lnTo>
                  <a:lnTo>
                    <a:pt x="1207" y="906"/>
                  </a:lnTo>
                  <a:lnTo>
                    <a:pt x="1206" y="880"/>
                  </a:lnTo>
                  <a:lnTo>
                    <a:pt x="1205" y="855"/>
                  </a:lnTo>
                  <a:lnTo>
                    <a:pt x="1201" y="830"/>
                  </a:lnTo>
                  <a:lnTo>
                    <a:pt x="1197" y="804"/>
                  </a:lnTo>
                  <a:lnTo>
                    <a:pt x="1192" y="779"/>
                  </a:lnTo>
                  <a:lnTo>
                    <a:pt x="1185" y="754"/>
                  </a:lnTo>
                  <a:lnTo>
                    <a:pt x="1177" y="729"/>
                  </a:lnTo>
                  <a:lnTo>
                    <a:pt x="1167" y="703"/>
                  </a:lnTo>
                  <a:lnTo>
                    <a:pt x="1158" y="677"/>
                  </a:lnTo>
                  <a:lnTo>
                    <a:pt x="1145" y="652"/>
                  </a:lnTo>
                  <a:lnTo>
                    <a:pt x="1132" y="625"/>
                  </a:lnTo>
                  <a:lnTo>
                    <a:pt x="1117" y="600"/>
                  </a:lnTo>
                  <a:lnTo>
                    <a:pt x="1101" y="572"/>
                  </a:lnTo>
                  <a:lnTo>
                    <a:pt x="1084" y="546"/>
                  </a:lnTo>
                  <a:lnTo>
                    <a:pt x="1065" y="519"/>
                  </a:lnTo>
                  <a:lnTo>
                    <a:pt x="1045" y="491"/>
                  </a:lnTo>
                  <a:lnTo>
                    <a:pt x="1023" y="503"/>
                  </a:lnTo>
                  <a:lnTo>
                    <a:pt x="976" y="530"/>
                  </a:lnTo>
                  <a:lnTo>
                    <a:pt x="912" y="566"/>
                  </a:lnTo>
                  <a:lnTo>
                    <a:pt x="841" y="609"/>
                  </a:lnTo>
                  <a:lnTo>
                    <a:pt x="767" y="652"/>
                  </a:lnTo>
                  <a:lnTo>
                    <a:pt x="701" y="690"/>
                  </a:lnTo>
                  <a:lnTo>
                    <a:pt x="652" y="721"/>
                  </a:lnTo>
                  <a:lnTo>
                    <a:pt x="624" y="737"/>
                  </a:lnTo>
                  <a:lnTo>
                    <a:pt x="578" y="764"/>
                  </a:lnTo>
                  <a:lnTo>
                    <a:pt x="532" y="790"/>
                  </a:lnTo>
                  <a:lnTo>
                    <a:pt x="486" y="815"/>
                  </a:lnTo>
                  <a:lnTo>
                    <a:pt x="440" y="840"/>
                  </a:lnTo>
                  <a:lnTo>
                    <a:pt x="395" y="863"/>
                  </a:lnTo>
                  <a:lnTo>
                    <a:pt x="353" y="886"/>
                  </a:lnTo>
                  <a:lnTo>
                    <a:pt x="312" y="909"/>
                  </a:lnTo>
                  <a:lnTo>
                    <a:pt x="276" y="932"/>
                  </a:lnTo>
                  <a:lnTo>
                    <a:pt x="258" y="943"/>
                  </a:lnTo>
                  <a:lnTo>
                    <a:pt x="241" y="952"/>
                  </a:lnTo>
                  <a:lnTo>
                    <a:pt x="222" y="959"/>
                  </a:lnTo>
                  <a:lnTo>
                    <a:pt x="206" y="966"/>
                  </a:lnTo>
                  <a:close/>
                  <a:moveTo>
                    <a:pt x="2105" y="1120"/>
                  </a:moveTo>
                  <a:lnTo>
                    <a:pt x="2107" y="1120"/>
                  </a:lnTo>
                  <a:lnTo>
                    <a:pt x="2108" y="1120"/>
                  </a:lnTo>
                  <a:lnTo>
                    <a:pt x="2120" y="1133"/>
                  </a:lnTo>
                  <a:lnTo>
                    <a:pt x="2131" y="1145"/>
                  </a:lnTo>
                  <a:lnTo>
                    <a:pt x="2134" y="1150"/>
                  </a:lnTo>
                  <a:lnTo>
                    <a:pt x="2134" y="1154"/>
                  </a:lnTo>
                  <a:lnTo>
                    <a:pt x="2134" y="1159"/>
                  </a:lnTo>
                  <a:lnTo>
                    <a:pt x="2132" y="1163"/>
                  </a:lnTo>
                  <a:lnTo>
                    <a:pt x="2131" y="1165"/>
                  </a:lnTo>
                  <a:lnTo>
                    <a:pt x="2130" y="1167"/>
                  </a:lnTo>
                  <a:lnTo>
                    <a:pt x="2129" y="1168"/>
                  </a:lnTo>
                  <a:lnTo>
                    <a:pt x="2127" y="1169"/>
                  </a:lnTo>
                  <a:lnTo>
                    <a:pt x="2123" y="1170"/>
                  </a:lnTo>
                  <a:lnTo>
                    <a:pt x="2118" y="1169"/>
                  </a:lnTo>
                  <a:lnTo>
                    <a:pt x="2113" y="1159"/>
                  </a:lnTo>
                  <a:lnTo>
                    <a:pt x="2109" y="1146"/>
                  </a:lnTo>
                  <a:lnTo>
                    <a:pt x="2106" y="1133"/>
                  </a:lnTo>
                  <a:lnTo>
                    <a:pt x="2105" y="1120"/>
                  </a:lnTo>
                  <a:close/>
                  <a:moveTo>
                    <a:pt x="2152" y="1231"/>
                  </a:moveTo>
                  <a:lnTo>
                    <a:pt x="2162" y="1231"/>
                  </a:lnTo>
                  <a:lnTo>
                    <a:pt x="2171" y="1231"/>
                  </a:lnTo>
                  <a:lnTo>
                    <a:pt x="2180" y="1229"/>
                  </a:lnTo>
                  <a:lnTo>
                    <a:pt x="2188" y="1226"/>
                  </a:lnTo>
                  <a:lnTo>
                    <a:pt x="2195" y="1222"/>
                  </a:lnTo>
                  <a:lnTo>
                    <a:pt x="2202" y="1219"/>
                  </a:lnTo>
                  <a:lnTo>
                    <a:pt x="2208" y="1219"/>
                  </a:lnTo>
                  <a:lnTo>
                    <a:pt x="2217" y="1220"/>
                  </a:lnTo>
                  <a:lnTo>
                    <a:pt x="2217" y="1223"/>
                  </a:lnTo>
                  <a:lnTo>
                    <a:pt x="2217" y="1226"/>
                  </a:lnTo>
                  <a:lnTo>
                    <a:pt x="2214" y="1231"/>
                  </a:lnTo>
                  <a:lnTo>
                    <a:pt x="2212" y="1235"/>
                  </a:lnTo>
                  <a:lnTo>
                    <a:pt x="2204" y="1242"/>
                  </a:lnTo>
                  <a:lnTo>
                    <a:pt x="2196" y="1248"/>
                  </a:lnTo>
                  <a:lnTo>
                    <a:pt x="2193" y="1248"/>
                  </a:lnTo>
                  <a:lnTo>
                    <a:pt x="2188" y="1248"/>
                  </a:lnTo>
                  <a:lnTo>
                    <a:pt x="2185" y="1248"/>
                  </a:lnTo>
                  <a:lnTo>
                    <a:pt x="2183" y="1247"/>
                  </a:lnTo>
                  <a:lnTo>
                    <a:pt x="2182" y="1245"/>
                  </a:lnTo>
                  <a:lnTo>
                    <a:pt x="2182" y="1243"/>
                  </a:lnTo>
                  <a:lnTo>
                    <a:pt x="2185" y="1241"/>
                  </a:lnTo>
                  <a:lnTo>
                    <a:pt x="2187" y="1240"/>
                  </a:lnTo>
                  <a:lnTo>
                    <a:pt x="2187" y="1239"/>
                  </a:lnTo>
                  <a:lnTo>
                    <a:pt x="2187" y="1239"/>
                  </a:lnTo>
                  <a:lnTo>
                    <a:pt x="2186" y="1239"/>
                  </a:lnTo>
                  <a:lnTo>
                    <a:pt x="2186" y="1239"/>
                  </a:lnTo>
                  <a:lnTo>
                    <a:pt x="2182" y="1241"/>
                  </a:lnTo>
                  <a:lnTo>
                    <a:pt x="2176" y="1242"/>
                  </a:lnTo>
                  <a:lnTo>
                    <a:pt x="2171" y="1243"/>
                  </a:lnTo>
                  <a:lnTo>
                    <a:pt x="2165" y="1242"/>
                  </a:lnTo>
                  <a:lnTo>
                    <a:pt x="2160" y="1241"/>
                  </a:lnTo>
                  <a:lnTo>
                    <a:pt x="2157" y="1239"/>
                  </a:lnTo>
                  <a:lnTo>
                    <a:pt x="2153" y="1235"/>
                  </a:lnTo>
                  <a:lnTo>
                    <a:pt x="2152" y="1231"/>
                  </a:lnTo>
                  <a:close/>
                  <a:moveTo>
                    <a:pt x="2209" y="1268"/>
                  </a:moveTo>
                  <a:lnTo>
                    <a:pt x="2209" y="1267"/>
                  </a:lnTo>
                  <a:lnTo>
                    <a:pt x="2209" y="1266"/>
                  </a:lnTo>
                  <a:lnTo>
                    <a:pt x="2214" y="1264"/>
                  </a:lnTo>
                  <a:lnTo>
                    <a:pt x="2218" y="1263"/>
                  </a:lnTo>
                  <a:lnTo>
                    <a:pt x="2218" y="1262"/>
                  </a:lnTo>
                  <a:lnTo>
                    <a:pt x="2218" y="1261"/>
                  </a:lnTo>
                  <a:lnTo>
                    <a:pt x="2210" y="1263"/>
                  </a:lnTo>
                  <a:lnTo>
                    <a:pt x="2204" y="1265"/>
                  </a:lnTo>
                  <a:lnTo>
                    <a:pt x="2204" y="1265"/>
                  </a:lnTo>
                  <a:lnTo>
                    <a:pt x="2204" y="1266"/>
                  </a:lnTo>
                  <a:lnTo>
                    <a:pt x="2206" y="1268"/>
                  </a:lnTo>
                  <a:lnTo>
                    <a:pt x="2207" y="1270"/>
                  </a:lnTo>
                  <a:lnTo>
                    <a:pt x="2208" y="1274"/>
                  </a:lnTo>
                  <a:lnTo>
                    <a:pt x="2209" y="1277"/>
                  </a:lnTo>
                  <a:lnTo>
                    <a:pt x="2209" y="1285"/>
                  </a:lnTo>
                  <a:lnTo>
                    <a:pt x="2210" y="1292"/>
                  </a:lnTo>
                  <a:lnTo>
                    <a:pt x="2213" y="1303"/>
                  </a:lnTo>
                  <a:lnTo>
                    <a:pt x="2213" y="1316"/>
                  </a:lnTo>
                  <a:lnTo>
                    <a:pt x="2213" y="1328"/>
                  </a:lnTo>
                  <a:lnTo>
                    <a:pt x="2213" y="1340"/>
                  </a:lnTo>
                  <a:lnTo>
                    <a:pt x="2213" y="1354"/>
                  </a:lnTo>
                  <a:lnTo>
                    <a:pt x="2210" y="1367"/>
                  </a:lnTo>
                  <a:lnTo>
                    <a:pt x="2208" y="1370"/>
                  </a:lnTo>
                  <a:lnTo>
                    <a:pt x="2205" y="1373"/>
                  </a:lnTo>
                  <a:lnTo>
                    <a:pt x="2199" y="1374"/>
                  </a:lnTo>
                  <a:lnTo>
                    <a:pt x="2194" y="1374"/>
                  </a:lnTo>
                  <a:lnTo>
                    <a:pt x="2185" y="1367"/>
                  </a:lnTo>
                  <a:lnTo>
                    <a:pt x="2175" y="1363"/>
                  </a:lnTo>
                  <a:lnTo>
                    <a:pt x="2163" y="1356"/>
                  </a:lnTo>
                  <a:lnTo>
                    <a:pt x="2151" y="1350"/>
                  </a:lnTo>
                  <a:lnTo>
                    <a:pt x="2139" y="1344"/>
                  </a:lnTo>
                  <a:lnTo>
                    <a:pt x="2127" y="1337"/>
                  </a:lnTo>
                  <a:lnTo>
                    <a:pt x="2121" y="1334"/>
                  </a:lnTo>
                  <a:lnTo>
                    <a:pt x="2116" y="1331"/>
                  </a:lnTo>
                  <a:lnTo>
                    <a:pt x="2114" y="1330"/>
                  </a:lnTo>
                  <a:lnTo>
                    <a:pt x="2112" y="1328"/>
                  </a:lnTo>
                  <a:lnTo>
                    <a:pt x="2109" y="1325"/>
                  </a:lnTo>
                  <a:lnTo>
                    <a:pt x="2108" y="1322"/>
                  </a:lnTo>
                  <a:lnTo>
                    <a:pt x="2125" y="1328"/>
                  </a:lnTo>
                  <a:lnTo>
                    <a:pt x="2139" y="1334"/>
                  </a:lnTo>
                  <a:lnTo>
                    <a:pt x="2153" y="1335"/>
                  </a:lnTo>
                  <a:lnTo>
                    <a:pt x="2168" y="1337"/>
                  </a:lnTo>
                  <a:lnTo>
                    <a:pt x="2178" y="1339"/>
                  </a:lnTo>
                  <a:lnTo>
                    <a:pt x="2186" y="1340"/>
                  </a:lnTo>
                  <a:lnTo>
                    <a:pt x="2187" y="1337"/>
                  </a:lnTo>
                  <a:lnTo>
                    <a:pt x="2188" y="1334"/>
                  </a:lnTo>
                  <a:lnTo>
                    <a:pt x="2188" y="1331"/>
                  </a:lnTo>
                  <a:lnTo>
                    <a:pt x="2188" y="1328"/>
                  </a:lnTo>
                  <a:lnTo>
                    <a:pt x="2188" y="1320"/>
                  </a:lnTo>
                  <a:lnTo>
                    <a:pt x="2190" y="1312"/>
                  </a:lnTo>
                  <a:lnTo>
                    <a:pt x="2192" y="1303"/>
                  </a:lnTo>
                  <a:lnTo>
                    <a:pt x="2193" y="1290"/>
                  </a:lnTo>
                  <a:lnTo>
                    <a:pt x="2194" y="1278"/>
                  </a:lnTo>
                  <a:lnTo>
                    <a:pt x="2194" y="1269"/>
                  </a:lnTo>
                  <a:lnTo>
                    <a:pt x="2193" y="1269"/>
                  </a:lnTo>
                  <a:lnTo>
                    <a:pt x="2192" y="1269"/>
                  </a:lnTo>
                  <a:lnTo>
                    <a:pt x="2184" y="1274"/>
                  </a:lnTo>
                  <a:lnTo>
                    <a:pt x="2175" y="1277"/>
                  </a:lnTo>
                  <a:lnTo>
                    <a:pt x="2167" y="1284"/>
                  </a:lnTo>
                  <a:lnTo>
                    <a:pt x="2156" y="1289"/>
                  </a:lnTo>
                  <a:lnTo>
                    <a:pt x="2150" y="1291"/>
                  </a:lnTo>
                  <a:lnTo>
                    <a:pt x="2143" y="1294"/>
                  </a:lnTo>
                  <a:lnTo>
                    <a:pt x="2136" y="1294"/>
                  </a:lnTo>
                  <a:lnTo>
                    <a:pt x="2127" y="1292"/>
                  </a:lnTo>
                  <a:lnTo>
                    <a:pt x="2125" y="1289"/>
                  </a:lnTo>
                  <a:lnTo>
                    <a:pt x="2123" y="1286"/>
                  </a:lnTo>
                  <a:lnTo>
                    <a:pt x="2121" y="1283"/>
                  </a:lnTo>
                  <a:lnTo>
                    <a:pt x="2120" y="1276"/>
                  </a:lnTo>
                  <a:lnTo>
                    <a:pt x="2128" y="1278"/>
                  </a:lnTo>
                  <a:lnTo>
                    <a:pt x="2136" y="1279"/>
                  </a:lnTo>
                  <a:lnTo>
                    <a:pt x="2145" y="1275"/>
                  </a:lnTo>
                  <a:lnTo>
                    <a:pt x="2153" y="1270"/>
                  </a:lnTo>
                  <a:lnTo>
                    <a:pt x="2161" y="1267"/>
                  </a:lnTo>
                  <a:lnTo>
                    <a:pt x="2170" y="1263"/>
                  </a:lnTo>
                  <a:lnTo>
                    <a:pt x="2178" y="1259"/>
                  </a:lnTo>
                  <a:lnTo>
                    <a:pt x="2186" y="1256"/>
                  </a:lnTo>
                  <a:lnTo>
                    <a:pt x="2195" y="1253"/>
                  </a:lnTo>
                  <a:lnTo>
                    <a:pt x="2204" y="1251"/>
                  </a:lnTo>
                  <a:lnTo>
                    <a:pt x="2214" y="1248"/>
                  </a:lnTo>
                  <a:lnTo>
                    <a:pt x="2224" y="1246"/>
                  </a:lnTo>
                  <a:lnTo>
                    <a:pt x="2231" y="1242"/>
                  </a:lnTo>
                  <a:lnTo>
                    <a:pt x="2242" y="1239"/>
                  </a:lnTo>
                  <a:lnTo>
                    <a:pt x="2250" y="1242"/>
                  </a:lnTo>
                  <a:lnTo>
                    <a:pt x="2258" y="1245"/>
                  </a:lnTo>
                  <a:lnTo>
                    <a:pt x="2261" y="1248"/>
                  </a:lnTo>
                  <a:lnTo>
                    <a:pt x="2265" y="1252"/>
                  </a:lnTo>
                  <a:lnTo>
                    <a:pt x="2265" y="1255"/>
                  </a:lnTo>
                  <a:lnTo>
                    <a:pt x="2265" y="1258"/>
                  </a:lnTo>
                  <a:lnTo>
                    <a:pt x="2260" y="1261"/>
                  </a:lnTo>
                  <a:lnTo>
                    <a:pt x="2253" y="1264"/>
                  </a:lnTo>
                  <a:lnTo>
                    <a:pt x="2247" y="1266"/>
                  </a:lnTo>
                  <a:lnTo>
                    <a:pt x="2240" y="1267"/>
                  </a:lnTo>
                  <a:lnTo>
                    <a:pt x="2225" y="1268"/>
                  </a:lnTo>
                  <a:lnTo>
                    <a:pt x="2209" y="1268"/>
                  </a:lnTo>
                  <a:close/>
                  <a:moveTo>
                    <a:pt x="2213" y="1019"/>
                  </a:moveTo>
                  <a:lnTo>
                    <a:pt x="2219" y="1019"/>
                  </a:lnTo>
                  <a:lnTo>
                    <a:pt x="2225" y="1021"/>
                  </a:lnTo>
                  <a:lnTo>
                    <a:pt x="2229" y="1024"/>
                  </a:lnTo>
                  <a:lnTo>
                    <a:pt x="2235" y="1028"/>
                  </a:lnTo>
                  <a:lnTo>
                    <a:pt x="2238" y="1032"/>
                  </a:lnTo>
                  <a:lnTo>
                    <a:pt x="2241" y="1037"/>
                  </a:lnTo>
                  <a:lnTo>
                    <a:pt x="2243" y="1043"/>
                  </a:lnTo>
                  <a:lnTo>
                    <a:pt x="2243" y="1048"/>
                  </a:lnTo>
                  <a:lnTo>
                    <a:pt x="2239" y="1054"/>
                  </a:lnTo>
                  <a:lnTo>
                    <a:pt x="2235" y="1058"/>
                  </a:lnTo>
                  <a:lnTo>
                    <a:pt x="2220" y="1068"/>
                  </a:lnTo>
                  <a:lnTo>
                    <a:pt x="2205" y="1078"/>
                  </a:lnTo>
                  <a:lnTo>
                    <a:pt x="2198" y="1084"/>
                  </a:lnTo>
                  <a:lnTo>
                    <a:pt x="2193" y="1088"/>
                  </a:lnTo>
                  <a:lnTo>
                    <a:pt x="2196" y="1089"/>
                  </a:lnTo>
                  <a:lnTo>
                    <a:pt x="2198" y="1089"/>
                  </a:lnTo>
                  <a:lnTo>
                    <a:pt x="2208" y="1085"/>
                  </a:lnTo>
                  <a:lnTo>
                    <a:pt x="2217" y="1080"/>
                  </a:lnTo>
                  <a:lnTo>
                    <a:pt x="2230" y="1075"/>
                  </a:lnTo>
                  <a:lnTo>
                    <a:pt x="2245" y="1069"/>
                  </a:lnTo>
                  <a:lnTo>
                    <a:pt x="2259" y="1064"/>
                  </a:lnTo>
                  <a:lnTo>
                    <a:pt x="2274" y="1058"/>
                  </a:lnTo>
                  <a:lnTo>
                    <a:pt x="2283" y="1056"/>
                  </a:lnTo>
                  <a:lnTo>
                    <a:pt x="2291" y="1055"/>
                  </a:lnTo>
                  <a:lnTo>
                    <a:pt x="2298" y="1055"/>
                  </a:lnTo>
                  <a:lnTo>
                    <a:pt x="2307" y="1056"/>
                  </a:lnTo>
                  <a:lnTo>
                    <a:pt x="2308" y="1057"/>
                  </a:lnTo>
                  <a:lnTo>
                    <a:pt x="2309" y="1057"/>
                  </a:lnTo>
                  <a:lnTo>
                    <a:pt x="2311" y="1059"/>
                  </a:lnTo>
                  <a:lnTo>
                    <a:pt x="2311" y="1061"/>
                  </a:lnTo>
                  <a:lnTo>
                    <a:pt x="2309" y="1066"/>
                  </a:lnTo>
                  <a:lnTo>
                    <a:pt x="2307" y="1071"/>
                  </a:lnTo>
                  <a:lnTo>
                    <a:pt x="2304" y="1076"/>
                  </a:lnTo>
                  <a:lnTo>
                    <a:pt x="2301" y="1079"/>
                  </a:lnTo>
                  <a:lnTo>
                    <a:pt x="2293" y="1087"/>
                  </a:lnTo>
                  <a:lnTo>
                    <a:pt x="2286" y="1095"/>
                  </a:lnTo>
                  <a:lnTo>
                    <a:pt x="2278" y="1106"/>
                  </a:lnTo>
                  <a:lnTo>
                    <a:pt x="2269" y="1117"/>
                  </a:lnTo>
                  <a:lnTo>
                    <a:pt x="2261" y="1129"/>
                  </a:lnTo>
                  <a:lnTo>
                    <a:pt x="2253" y="1140"/>
                  </a:lnTo>
                  <a:lnTo>
                    <a:pt x="2251" y="1144"/>
                  </a:lnTo>
                  <a:lnTo>
                    <a:pt x="2250" y="1147"/>
                  </a:lnTo>
                  <a:lnTo>
                    <a:pt x="2243" y="1156"/>
                  </a:lnTo>
                  <a:lnTo>
                    <a:pt x="2239" y="1166"/>
                  </a:lnTo>
                  <a:lnTo>
                    <a:pt x="2240" y="1166"/>
                  </a:lnTo>
                  <a:lnTo>
                    <a:pt x="2242" y="1166"/>
                  </a:lnTo>
                  <a:lnTo>
                    <a:pt x="2250" y="1163"/>
                  </a:lnTo>
                  <a:lnTo>
                    <a:pt x="2263" y="1159"/>
                  </a:lnTo>
                  <a:lnTo>
                    <a:pt x="2276" y="1157"/>
                  </a:lnTo>
                  <a:lnTo>
                    <a:pt x="2286" y="1155"/>
                  </a:lnTo>
                  <a:lnTo>
                    <a:pt x="2292" y="1154"/>
                  </a:lnTo>
                  <a:lnTo>
                    <a:pt x="2298" y="1155"/>
                  </a:lnTo>
                  <a:lnTo>
                    <a:pt x="2303" y="1156"/>
                  </a:lnTo>
                  <a:lnTo>
                    <a:pt x="2306" y="1158"/>
                  </a:lnTo>
                  <a:lnTo>
                    <a:pt x="2308" y="1163"/>
                  </a:lnTo>
                  <a:lnTo>
                    <a:pt x="2308" y="1166"/>
                  </a:lnTo>
                  <a:lnTo>
                    <a:pt x="2307" y="1170"/>
                  </a:lnTo>
                  <a:lnTo>
                    <a:pt x="2304" y="1174"/>
                  </a:lnTo>
                  <a:lnTo>
                    <a:pt x="2296" y="1180"/>
                  </a:lnTo>
                  <a:lnTo>
                    <a:pt x="2291" y="1185"/>
                  </a:lnTo>
                  <a:lnTo>
                    <a:pt x="2282" y="1189"/>
                  </a:lnTo>
                  <a:lnTo>
                    <a:pt x="2273" y="1193"/>
                  </a:lnTo>
                  <a:lnTo>
                    <a:pt x="2263" y="1197"/>
                  </a:lnTo>
                  <a:lnTo>
                    <a:pt x="2254" y="1199"/>
                  </a:lnTo>
                  <a:lnTo>
                    <a:pt x="2242" y="1201"/>
                  </a:lnTo>
                  <a:lnTo>
                    <a:pt x="2231" y="1202"/>
                  </a:lnTo>
                  <a:lnTo>
                    <a:pt x="2220" y="1206"/>
                  </a:lnTo>
                  <a:lnTo>
                    <a:pt x="2209" y="1209"/>
                  </a:lnTo>
                  <a:lnTo>
                    <a:pt x="2197" y="1211"/>
                  </a:lnTo>
                  <a:lnTo>
                    <a:pt x="2184" y="1212"/>
                  </a:lnTo>
                  <a:lnTo>
                    <a:pt x="2184" y="1211"/>
                  </a:lnTo>
                  <a:lnTo>
                    <a:pt x="2185" y="1210"/>
                  </a:lnTo>
                  <a:lnTo>
                    <a:pt x="2193" y="1207"/>
                  </a:lnTo>
                  <a:lnTo>
                    <a:pt x="2201" y="1203"/>
                  </a:lnTo>
                  <a:lnTo>
                    <a:pt x="2215" y="1197"/>
                  </a:lnTo>
                  <a:lnTo>
                    <a:pt x="2229" y="1190"/>
                  </a:lnTo>
                  <a:lnTo>
                    <a:pt x="2245" y="1185"/>
                  </a:lnTo>
                  <a:lnTo>
                    <a:pt x="2260" y="1178"/>
                  </a:lnTo>
                  <a:lnTo>
                    <a:pt x="2267" y="1176"/>
                  </a:lnTo>
                  <a:lnTo>
                    <a:pt x="2274" y="1174"/>
                  </a:lnTo>
                  <a:lnTo>
                    <a:pt x="2278" y="1172"/>
                  </a:lnTo>
                  <a:lnTo>
                    <a:pt x="2281" y="1170"/>
                  </a:lnTo>
                  <a:lnTo>
                    <a:pt x="2283" y="1168"/>
                  </a:lnTo>
                  <a:lnTo>
                    <a:pt x="2284" y="1165"/>
                  </a:lnTo>
                  <a:lnTo>
                    <a:pt x="2283" y="1165"/>
                  </a:lnTo>
                  <a:lnTo>
                    <a:pt x="2282" y="1165"/>
                  </a:lnTo>
                  <a:lnTo>
                    <a:pt x="2276" y="1167"/>
                  </a:lnTo>
                  <a:lnTo>
                    <a:pt x="2271" y="1167"/>
                  </a:lnTo>
                  <a:lnTo>
                    <a:pt x="2263" y="1169"/>
                  </a:lnTo>
                  <a:lnTo>
                    <a:pt x="2254" y="1172"/>
                  </a:lnTo>
                  <a:lnTo>
                    <a:pt x="2247" y="1174"/>
                  </a:lnTo>
                  <a:lnTo>
                    <a:pt x="2238" y="1176"/>
                  </a:lnTo>
                  <a:lnTo>
                    <a:pt x="2231" y="1178"/>
                  </a:lnTo>
                  <a:lnTo>
                    <a:pt x="2226" y="1180"/>
                  </a:lnTo>
                  <a:lnTo>
                    <a:pt x="2219" y="1186"/>
                  </a:lnTo>
                  <a:lnTo>
                    <a:pt x="2213" y="1189"/>
                  </a:lnTo>
                  <a:lnTo>
                    <a:pt x="2204" y="1189"/>
                  </a:lnTo>
                  <a:lnTo>
                    <a:pt x="2197" y="1187"/>
                  </a:lnTo>
                  <a:lnTo>
                    <a:pt x="2191" y="1190"/>
                  </a:lnTo>
                  <a:lnTo>
                    <a:pt x="2184" y="1192"/>
                  </a:lnTo>
                  <a:lnTo>
                    <a:pt x="2172" y="1198"/>
                  </a:lnTo>
                  <a:lnTo>
                    <a:pt x="2160" y="1202"/>
                  </a:lnTo>
                  <a:lnTo>
                    <a:pt x="2150" y="1207"/>
                  </a:lnTo>
                  <a:lnTo>
                    <a:pt x="2139" y="1213"/>
                  </a:lnTo>
                  <a:lnTo>
                    <a:pt x="2134" y="1219"/>
                  </a:lnTo>
                  <a:lnTo>
                    <a:pt x="2128" y="1225"/>
                  </a:lnTo>
                  <a:lnTo>
                    <a:pt x="2123" y="1233"/>
                  </a:lnTo>
                  <a:lnTo>
                    <a:pt x="2116" y="1242"/>
                  </a:lnTo>
                  <a:lnTo>
                    <a:pt x="2110" y="1251"/>
                  </a:lnTo>
                  <a:lnTo>
                    <a:pt x="2104" y="1257"/>
                  </a:lnTo>
                  <a:lnTo>
                    <a:pt x="2101" y="1261"/>
                  </a:lnTo>
                  <a:lnTo>
                    <a:pt x="2096" y="1263"/>
                  </a:lnTo>
                  <a:lnTo>
                    <a:pt x="2093" y="1265"/>
                  </a:lnTo>
                  <a:lnTo>
                    <a:pt x="2088" y="1266"/>
                  </a:lnTo>
                  <a:lnTo>
                    <a:pt x="2086" y="1267"/>
                  </a:lnTo>
                  <a:lnTo>
                    <a:pt x="2084" y="1267"/>
                  </a:lnTo>
                  <a:lnTo>
                    <a:pt x="2082" y="1266"/>
                  </a:lnTo>
                  <a:lnTo>
                    <a:pt x="2081" y="1264"/>
                  </a:lnTo>
                  <a:lnTo>
                    <a:pt x="2080" y="1259"/>
                  </a:lnTo>
                  <a:lnTo>
                    <a:pt x="2081" y="1255"/>
                  </a:lnTo>
                  <a:lnTo>
                    <a:pt x="2082" y="1250"/>
                  </a:lnTo>
                  <a:lnTo>
                    <a:pt x="2084" y="1245"/>
                  </a:lnTo>
                  <a:lnTo>
                    <a:pt x="2090" y="1235"/>
                  </a:lnTo>
                  <a:lnTo>
                    <a:pt x="2095" y="1226"/>
                  </a:lnTo>
                  <a:lnTo>
                    <a:pt x="2102" y="1218"/>
                  </a:lnTo>
                  <a:lnTo>
                    <a:pt x="2108" y="1209"/>
                  </a:lnTo>
                  <a:lnTo>
                    <a:pt x="2109" y="1207"/>
                  </a:lnTo>
                  <a:lnTo>
                    <a:pt x="2112" y="1203"/>
                  </a:lnTo>
                  <a:lnTo>
                    <a:pt x="2114" y="1200"/>
                  </a:lnTo>
                  <a:lnTo>
                    <a:pt x="2118" y="1199"/>
                  </a:lnTo>
                  <a:lnTo>
                    <a:pt x="2115" y="1206"/>
                  </a:lnTo>
                  <a:lnTo>
                    <a:pt x="2112" y="1212"/>
                  </a:lnTo>
                  <a:lnTo>
                    <a:pt x="2106" y="1221"/>
                  </a:lnTo>
                  <a:lnTo>
                    <a:pt x="2101" y="1230"/>
                  </a:lnTo>
                  <a:lnTo>
                    <a:pt x="2096" y="1240"/>
                  </a:lnTo>
                  <a:lnTo>
                    <a:pt x="2091" y="1248"/>
                  </a:lnTo>
                  <a:lnTo>
                    <a:pt x="2092" y="1248"/>
                  </a:lnTo>
                  <a:lnTo>
                    <a:pt x="2093" y="1248"/>
                  </a:lnTo>
                  <a:lnTo>
                    <a:pt x="2101" y="1241"/>
                  </a:lnTo>
                  <a:lnTo>
                    <a:pt x="2109" y="1234"/>
                  </a:lnTo>
                  <a:lnTo>
                    <a:pt x="2119" y="1223"/>
                  </a:lnTo>
                  <a:lnTo>
                    <a:pt x="2129" y="1214"/>
                  </a:lnTo>
                  <a:lnTo>
                    <a:pt x="2143" y="1203"/>
                  </a:lnTo>
                  <a:lnTo>
                    <a:pt x="2160" y="1195"/>
                  </a:lnTo>
                  <a:lnTo>
                    <a:pt x="2173" y="1188"/>
                  </a:lnTo>
                  <a:lnTo>
                    <a:pt x="2186" y="1183"/>
                  </a:lnTo>
                  <a:lnTo>
                    <a:pt x="2191" y="1181"/>
                  </a:lnTo>
                  <a:lnTo>
                    <a:pt x="2194" y="1179"/>
                  </a:lnTo>
                  <a:lnTo>
                    <a:pt x="2194" y="1173"/>
                  </a:lnTo>
                  <a:lnTo>
                    <a:pt x="2194" y="1166"/>
                  </a:lnTo>
                  <a:lnTo>
                    <a:pt x="2188" y="1164"/>
                  </a:lnTo>
                  <a:lnTo>
                    <a:pt x="2183" y="1162"/>
                  </a:lnTo>
                  <a:lnTo>
                    <a:pt x="2179" y="1158"/>
                  </a:lnTo>
                  <a:lnTo>
                    <a:pt x="2174" y="1155"/>
                  </a:lnTo>
                  <a:lnTo>
                    <a:pt x="2173" y="1155"/>
                  </a:lnTo>
                  <a:lnTo>
                    <a:pt x="2172" y="1156"/>
                  </a:lnTo>
                  <a:lnTo>
                    <a:pt x="2165" y="1163"/>
                  </a:lnTo>
                  <a:lnTo>
                    <a:pt x="2160" y="1170"/>
                  </a:lnTo>
                  <a:lnTo>
                    <a:pt x="2157" y="1174"/>
                  </a:lnTo>
                  <a:lnTo>
                    <a:pt x="2152" y="1177"/>
                  </a:lnTo>
                  <a:lnTo>
                    <a:pt x="2148" y="1178"/>
                  </a:lnTo>
                  <a:lnTo>
                    <a:pt x="2141" y="1179"/>
                  </a:lnTo>
                  <a:lnTo>
                    <a:pt x="2141" y="1178"/>
                  </a:lnTo>
                  <a:lnTo>
                    <a:pt x="2141" y="1176"/>
                  </a:lnTo>
                  <a:lnTo>
                    <a:pt x="2148" y="1170"/>
                  </a:lnTo>
                  <a:lnTo>
                    <a:pt x="2153" y="1163"/>
                  </a:lnTo>
                  <a:lnTo>
                    <a:pt x="2156" y="1158"/>
                  </a:lnTo>
                  <a:lnTo>
                    <a:pt x="2158" y="1154"/>
                  </a:lnTo>
                  <a:lnTo>
                    <a:pt x="2160" y="1150"/>
                  </a:lnTo>
                  <a:lnTo>
                    <a:pt x="2160" y="1145"/>
                  </a:lnTo>
                  <a:lnTo>
                    <a:pt x="2158" y="1143"/>
                  </a:lnTo>
                  <a:lnTo>
                    <a:pt x="2157" y="1142"/>
                  </a:lnTo>
                  <a:lnTo>
                    <a:pt x="2152" y="1144"/>
                  </a:lnTo>
                  <a:lnTo>
                    <a:pt x="2147" y="1145"/>
                  </a:lnTo>
                  <a:lnTo>
                    <a:pt x="2145" y="1144"/>
                  </a:lnTo>
                  <a:lnTo>
                    <a:pt x="2142" y="1143"/>
                  </a:lnTo>
                  <a:lnTo>
                    <a:pt x="2141" y="1142"/>
                  </a:lnTo>
                  <a:lnTo>
                    <a:pt x="2141" y="1139"/>
                  </a:lnTo>
                  <a:lnTo>
                    <a:pt x="2142" y="1135"/>
                  </a:lnTo>
                  <a:lnTo>
                    <a:pt x="2142" y="1131"/>
                  </a:lnTo>
                  <a:lnTo>
                    <a:pt x="2140" y="1125"/>
                  </a:lnTo>
                  <a:lnTo>
                    <a:pt x="2139" y="1122"/>
                  </a:lnTo>
                  <a:lnTo>
                    <a:pt x="2136" y="1108"/>
                  </a:lnTo>
                  <a:lnTo>
                    <a:pt x="2131" y="1092"/>
                  </a:lnTo>
                  <a:lnTo>
                    <a:pt x="2128" y="1085"/>
                  </a:lnTo>
                  <a:lnTo>
                    <a:pt x="2127" y="1076"/>
                  </a:lnTo>
                  <a:lnTo>
                    <a:pt x="2128" y="1076"/>
                  </a:lnTo>
                  <a:lnTo>
                    <a:pt x="2130" y="1076"/>
                  </a:lnTo>
                  <a:lnTo>
                    <a:pt x="2134" y="1079"/>
                  </a:lnTo>
                  <a:lnTo>
                    <a:pt x="2137" y="1082"/>
                  </a:lnTo>
                  <a:lnTo>
                    <a:pt x="2146" y="1095"/>
                  </a:lnTo>
                  <a:lnTo>
                    <a:pt x="2153" y="1108"/>
                  </a:lnTo>
                  <a:lnTo>
                    <a:pt x="2159" y="1118"/>
                  </a:lnTo>
                  <a:lnTo>
                    <a:pt x="2164" y="1128"/>
                  </a:lnTo>
                  <a:lnTo>
                    <a:pt x="2164" y="1131"/>
                  </a:lnTo>
                  <a:lnTo>
                    <a:pt x="2165" y="1134"/>
                  </a:lnTo>
                  <a:lnTo>
                    <a:pt x="2171" y="1128"/>
                  </a:lnTo>
                  <a:lnTo>
                    <a:pt x="2175" y="1120"/>
                  </a:lnTo>
                  <a:lnTo>
                    <a:pt x="2179" y="1112"/>
                  </a:lnTo>
                  <a:lnTo>
                    <a:pt x="2181" y="1103"/>
                  </a:lnTo>
                  <a:lnTo>
                    <a:pt x="2178" y="1099"/>
                  </a:lnTo>
                  <a:lnTo>
                    <a:pt x="2175" y="1095"/>
                  </a:lnTo>
                  <a:lnTo>
                    <a:pt x="2173" y="1090"/>
                  </a:lnTo>
                  <a:lnTo>
                    <a:pt x="2172" y="1085"/>
                  </a:lnTo>
                  <a:lnTo>
                    <a:pt x="2178" y="1085"/>
                  </a:lnTo>
                  <a:lnTo>
                    <a:pt x="2183" y="1086"/>
                  </a:lnTo>
                  <a:lnTo>
                    <a:pt x="2193" y="1074"/>
                  </a:lnTo>
                  <a:lnTo>
                    <a:pt x="2204" y="1059"/>
                  </a:lnTo>
                  <a:lnTo>
                    <a:pt x="2209" y="1052"/>
                  </a:lnTo>
                  <a:lnTo>
                    <a:pt x="2214" y="1044"/>
                  </a:lnTo>
                  <a:lnTo>
                    <a:pt x="2217" y="1037"/>
                  </a:lnTo>
                  <a:lnTo>
                    <a:pt x="2219" y="1031"/>
                  </a:lnTo>
                  <a:lnTo>
                    <a:pt x="2215" y="1025"/>
                  </a:lnTo>
                  <a:lnTo>
                    <a:pt x="2213" y="1019"/>
                  </a:lnTo>
                  <a:close/>
                  <a:moveTo>
                    <a:pt x="2287" y="1064"/>
                  </a:moveTo>
                  <a:lnTo>
                    <a:pt x="2282" y="1064"/>
                  </a:lnTo>
                  <a:lnTo>
                    <a:pt x="2275" y="1065"/>
                  </a:lnTo>
                  <a:lnTo>
                    <a:pt x="2270" y="1067"/>
                  </a:lnTo>
                  <a:lnTo>
                    <a:pt x="2264" y="1069"/>
                  </a:lnTo>
                  <a:lnTo>
                    <a:pt x="2253" y="1074"/>
                  </a:lnTo>
                  <a:lnTo>
                    <a:pt x="2243" y="1078"/>
                  </a:lnTo>
                  <a:lnTo>
                    <a:pt x="2231" y="1082"/>
                  </a:lnTo>
                  <a:lnTo>
                    <a:pt x="2221" y="1088"/>
                  </a:lnTo>
                  <a:lnTo>
                    <a:pt x="2223" y="1088"/>
                  </a:lnTo>
                  <a:lnTo>
                    <a:pt x="2223" y="1088"/>
                  </a:lnTo>
                  <a:lnTo>
                    <a:pt x="2230" y="1097"/>
                  </a:lnTo>
                  <a:lnTo>
                    <a:pt x="2237" y="1106"/>
                  </a:lnTo>
                  <a:lnTo>
                    <a:pt x="2240" y="1110"/>
                  </a:lnTo>
                  <a:lnTo>
                    <a:pt x="2241" y="1115"/>
                  </a:lnTo>
                  <a:lnTo>
                    <a:pt x="2242" y="1122"/>
                  </a:lnTo>
                  <a:lnTo>
                    <a:pt x="2241" y="1131"/>
                  </a:lnTo>
                  <a:lnTo>
                    <a:pt x="2241" y="1131"/>
                  </a:lnTo>
                  <a:lnTo>
                    <a:pt x="2242" y="1131"/>
                  </a:lnTo>
                  <a:lnTo>
                    <a:pt x="2242" y="1130"/>
                  </a:lnTo>
                  <a:lnTo>
                    <a:pt x="2242" y="1130"/>
                  </a:lnTo>
                  <a:lnTo>
                    <a:pt x="2247" y="1123"/>
                  </a:lnTo>
                  <a:lnTo>
                    <a:pt x="2251" y="1117"/>
                  </a:lnTo>
                  <a:lnTo>
                    <a:pt x="2263" y="1101"/>
                  </a:lnTo>
                  <a:lnTo>
                    <a:pt x="2275" y="1086"/>
                  </a:lnTo>
                  <a:lnTo>
                    <a:pt x="2279" y="1080"/>
                  </a:lnTo>
                  <a:lnTo>
                    <a:pt x="2283" y="1076"/>
                  </a:lnTo>
                  <a:lnTo>
                    <a:pt x="2286" y="1069"/>
                  </a:lnTo>
                  <a:lnTo>
                    <a:pt x="2287" y="1064"/>
                  </a:lnTo>
                  <a:close/>
                  <a:moveTo>
                    <a:pt x="2238" y="1134"/>
                  </a:moveTo>
                  <a:lnTo>
                    <a:pt x="2225" y="1141"/>
                  </a:lnTo>
                  <a:lnTo>
                    <a:pt x="2212" y="1146"/>
                  </a:lnTo>
                  <a:lnTo>
                    <a:pt x="2205" y="1147"/>
                  </a:lnTo>
                  <a:lnTo>
                    <a:pt x="2201" y="1150"/>
                  </a:lnTo>
                  <a:lnTo>
                    <a:pt x="2201" y="1153"/>
                  </a:lnTo>
                  <a:lnTo>
                    <a:pt x="2201" y="1157"/>
                  </a:lnTo>
                  <a:lnTo>
                    <a:pt x="2202" y="1162"/>
                  </a:lnTo>
                  <a:lnTo>
                    <a:pt x="2203" y="1165"/>
                  </a:lnTo>
                  <a:lnTo>
                    <a:pt x="2204" y="1167"/>
                  </a:lnTo>
                  <a:lnTo>
                    <a:pt x="2205" y="1168"/>
                  </a:lnTo>
                  <a:lnTo>
                    <a:pt x="2206" y="1169"/>
                  </a:lnTo>
                  <a:lnTo>
                    <a:pt x="2209" y="1170"/>
                  </a:lnTo>
                  <a:lnTo>
                    <a:pt x="2216" y="1161"/>
                  </a:lnTo>
                  <a:lnTo>
                    <a:pt x="2224" y="1152"/>
                  </a:lnTo>
                  <a:lnTo>
                    <a:pt x="2231" y="1144"/>
                  </a:lnTo>
                  <a:lnTo>
                    <a:pt x="2239" y="1134"/>
                  </a:lnTo>
                  <a:lnTo>
                    <a:pt x="2238" y="1134"/>
                  </a:lnTo>
                  <a:lnTo>
                    <a:pt x="2238" y="1134"/>
                  </a:lnTo>
                  <a:close/>
                  <a:moveTo>
                    <a:pt x="2194" y="1131"/>
                  </a:moveTo>
                  <a:lnTo>
                    <a:pt x="2195" y="1131"/>
                  </a:lnTo>
                  <a:lnTo>
                    <a:pt x="2196" y="1131"/>
                  </a:lnTo>
                  <a:lnTo>
                    <a:pt x="2196" y="1131"/>
                  </a:lnTo>
                  <a:lnTo>
                    <a:pt x="2196" y="1132"/>
                  </a:lnTo>
                  <a:lnTo>
                    <a:pt x="2197" y="1134"/>
                  </a:lnTo>
                  <a:lnTo>
                    <a:pt x="2197" y="1136"/>
                  </a:lnTo>
                  <a:lnTo>
                    <a:pt x="2198" y="1139"/>
                  </a:lnTo>
                  <a:lnTo>
                    <a:pt x="2201" y="1140"/>
                  </a:lnTo>
                  <a:lnTo>
                    <a:pt x="2208" y="1134"/>
                  </a:lnTo>
                  <a:lnTo>
                    <a:pt x="2217" y="1130"/>
                  </a:lnTo>
                  <a:lnTo>
                    <a:pt x="2221" y="1128"/>
                  </a:lnTo>
                  <a:lnTo>
                    <a:pt x="2225" y="1124"/>
                  </a:lnTo>
                  <a:lnTo>
                    <a:pt x="2227" y="1120"/>
                  </a:lnTo>
                  <a:lnTo>
                    <a:pt x="2228" y="1114"/>
                  </a:lnTo>
                  <a:lnTo>
                    <a:pt x="2225" y="1108"/>
                  </a:lnTo>
                  <a:lnTo>
                    <a:pt x="2223" y="1100"/>
                  </a:lnTo>
                  <a:lnTo>
                    <a:pt x="2218" y="1096"/>
                  </a:lnTo>
                  <a:lnTo>
                    <a:pt x="2213" y="1091"/>
                  </a:lnTo>
                  <a:lnTo>
                    <a:pt x="2209" y="1092"/>
                  </a:lnTo>
                  <a:lnTo>
                    <a:pt x="2206" y="1093"/>
                  </a:lnTo>
                  <a:lnTo>
                    <a:pt x="2209" y="1096"/>
                  </a:lnTo>
                  <a:lnTo>
                    <a:pt x="2213" y="1100"/>
                  </a:lnTo>
                  <a:lnTo>
                    <a:pt x="2214" y="1101"/>
                  </a:lnTo>
                  <a:lnTo>
                    <a:pt x="2215" y="1104"/>
                  </a:lnTo>
                  <a:lnTo>
                    <a:pt x="2215" y="1107"/>
                  </a:lnTo>
                  <a:lnTo>
                    <a:pt x="2214" y="1109"/>
                  </a:lnTo>
                  <a:lnTo>
                    <a:pt x="2210" y="1112"/>
                  </a:lnTo>
                  <a:lnTo>
                    <a:pt x="2205" y="1114"/>
                  </a:lnTo>
                  <a:lnTo>
                    <a:pt x="2201" y="1119"/>
                  </a:lnTo>
                  <a:lnTo>
                    <a:pt x="2195" y="1126"/>
                  </a:lnTo>
                  <a:lnTo>
                    <a:pt x="2190" y="1134"/>
                  </a:lnTo>
                  <a:lnTo>
                    <a:pt x="2186" y="1140"/>
                  </a:lnTo>
                  <a:lnTo>
                    <a:pt x="2190" y="1142"/>
                  </a:lnTo>
                  <a:lnTo>
                    <a:pt x="2193" y="1142"/>
                  </a:lnTo>
                  <a:lnTo>
                    <a:pt x="2193" y="1142"/>
                  </a:lnTo>
                  <a:lnTo>
                    <a:pt x="2193" y="1142"/>
                  </a:lnTo>
                  <a:lnTo>
                    <a:pt x="2193" y="1142"/>
                  </a:lnTo>
                  <a:lnTo>
                    <a:pt x="2194" y="1142"/>
                  </a:lnTo>
                  <a:lnTo>
                    <a:pt x="2194" y="1136"/>
                  </a:lnTo>
                  <a:lnTo>
                    <a:pt x="2194" y="1131"/>
                  </a:lnTo>
                  <a:close/>
                  <a:moveTo>
                    <a:pt x="1995" y="846"/>
                  </a:moveTo>
                  <a:lnTo>
                    <a:pt x="1924" y="846"/>
                  </a:lnTo>
                  <a:lnTo>
                    <a:pt x="1924" y="840"/>
                  </a:lnTo>
                  <a:lnTo>
                    <a:pt x="1928" y="840"/>
                  </a:lnTo>
                  <a:lnTo>
                    <a:pt x="1932" y="838"/>
                  </a:lnTo>
                  <a:lnTo>
                    <a:pt x="1935" y="837"/>
                  </a:lnTo>
                  <a:lnTo>
                    <a:pt x="1938" y="836"/>
                  </a:lnTo>
                  <a:lnTo>
                    <a:pt x="1939" y="834"/>
                  </a:lnTo>
                  <a:lnTo>
                    <a:pt x="1941" y="832"/>
                  </a:lnTo>
                  <a:lnTo>
                    <a:pt x="1941" y="829"/>
                  </a:lnTo>
                  <a:lnTo>
                    <a:pt x="1942" y="825"/>
                  </a:lnTo>
                  <a:lnTo>
                    <a:pt x="1942" y="743"/>
                  </a:lnTo>
                  <a:lnTo>
                    <a:pt x="1941" y="736"/>
                  </a:lnTo>
                  <a:lnTo>
                    <a:pt x="1939" y="733"/>
                  </a:lnTo>
                  <a:lnTo>
                    <a:pt x="1936" y="731"/>
                  </a:lnTo>
                  <a:lnTo>
                    <a:pt x="1929" y="730"/>
                  </a:lnTo>
                  <a:lnTo>
                    <a:pt x="1924" y="730"/>
                  </a:lnTo>
                  <a:lnTo>
                    <a:pt x="1924" y="723"/>
                  </a:lnTo>
                  <a:lnTo>
                    <a:pt x="1936" y="723"/>
                  </a:lnTo>
                  <a:lnTo>
                    <a:pt x="1943" y="721"/>
                  </a:lnTo>
                  <a:lnTo>
                    <a:pt x="1948" y="718"/>
                  </a:lnTo>
                  <a:lnTo>
                    <a:pt x="1952" y="711"/>
                  </a:lnTo>
                  <a:lnTo>
                    <a:pt x="1977" y="711"/>
                  </a:lnTo>
                  <a:lnTo>
                    <a:pt x="1977" y="826"/>
                  </a:lnTo>
                  <a:lnTo>
                    <a:pt x="1977" y="830"/>
                  </a:lnTo>
                  <a:lnTo>
                    <a:pt x="1979" y="832"/>
                  </a:lnTo>
                  <a:lnTo>
                    <a:pt x="1980" y="835"/>
                  </a:lnTo>
                  <a:lnTo>
                    <a:pt x="1981" y="836"/>
                  </a:lnTo>
                  <a:lnTo>
                    <a:pt x="1986" y="838"/>
                  </a:lnTo>
                  <a:lnTo>
                    <a:pt x="1995" y="840"/>
                  </a:lnTo>
                  <a:lnTo>
                    <a:pt x="1995" y="846"/>
                  </a:lnTo>
                  <a:close/>
                  <a:moveTo>
                    <a:pt x="2117" y="812"/>
                  </a:moveTo>
                  <a:lnTo>
                    <a:pt x="2117" y="820"/>
                  </a:lnTo>
                  <a:lnTo>
                    <a:pt x="2114" y="827"/>
                  </a:lnTo>
                  <a:lnTo>
                    <a:pt x="2109" y="834"/>
                  </a:lnTo>
                  <a:lnTo>
                    <a:pt x="2104" y="840"/>
                  </a:lnTo>
                  <a:lnTo>
                    <a:pt x="2096" y="844"/>
                  </a:lnTo>
                  <a:lnTo>
                    <a:pt x="2088" y="847"/>
                  </a:lnTo>
                  <a:lnTo>
                    <a:pt x="2080" y="848"/>
                  </a:lnTo>
                  <a:lnTo>
                    <a:pt x="2070" y="849"/>
                  </a:lnTo>
                  <a:lnTo>
                    <a:pt x="2060" y="849"/>
                  </a:lnTo>
                  <a:lnTo>
                    <a:pt x="2051" y="847"/>
                  </a:lnTo>
                  <a:lnTo>
                    <a:pt x="2043" y="845"/>
                  </a:lnTo>
                  <a:lnTo>
                    <a:pt x="2037" y="841"/>
                  </a:lnTo>
                  <a:lnTo>
                    <a:pt x="2031" y="836"/>
                  </a:lnTo>
                  <a:lnTo>
                    <a:pt x="2027" y="830"/>
                  </a:lnTo>
                  <a:lnTo>
                    <a:pt x="2024" y="823"/>
                  </a:lnTo>
                  <a:lnTo>
                    <a:pt x="2023" y="816"/>
                  </a:lnTo>
                  <a:lnTo>
                    <a:pt x="2024" y="811"/>
                  </a:lnTo>
                  <a:lnTo>
                    <a:pt x="2025" y="807"/>
                  </a:lnTo>
                  <a:lnTo>
                    <a:pt x="2027" y="802"/>
                  </a:lnTo>
                  <a:lnTo>
                    <a:pt x="2029" y="798"/>
                  </a:lnTo>
                  <a:lnTo>
                    <a:pt x="2034" y="793"/>
                  </a:lnTo>
                  <a:lnTo>
                    <a:pt x="2038" y="789"/>
                  </a:lnTo>
                  <a:lnTo>
                    <a:pt x="2043" y="785"/>
                  </a:lnTo>
                  <a:lnTo>
                    <a:pt x="2050" y="781"/>
                  </a:lnTo>
                  <a:lnTo>
                    <a:pt x="2039" y="771"/>
                  </a:lnTo>
                  <a:lnTo>
                    <a:pt x="2031" y="763"/>
                  </a:lnTo>
                  <a:lnTo>
                    <a:pt x="2029" y="757"/>
                  </a:lnTo>
                  <a:lnTo>
                    <a:pt x="2027" y="753"/>
                  </a:lnTo>
                  <a:lnTo>
                    <a:pt x="2026" y="748"/>
                  </a:lnTo>
                  <a:lnTo>
                    <a:pt x="2025" y="744"/>
                  </a:lnTo>
                  <a:lnTo>
                    <a:pt x="2026" y="737"/>
                  </a:lnTo>
                  <a:lnTo>
                    <a:pt x="2028" y="731"/>
                  </a:lnTo>
                  <a:lnTo>
                    <a:pt x="2032" y="724"/>
                  </a:lnTo>
                  <a:lnTo>
                    <a:pt x="2038" y="719"/>
                  </a:lnTo>
                  <a:lnTo>
                    <a:pt x="2045" y="714"/>
                  </a:lnTo>
                  <a:lnTo>
                    <a:pt x="2051" y="711"/>
                  </a:lnTo>
                  <a:lnTo>
                    <a:pt x="2060" y="709"/>
                  </a:lnTo>
                  <a:lnTo>
                    <a:pt x="2069" y="708"/>
                  </a:lnTo>
                  <a:lnTo>
                    <a:pt x="2077" y="709"/>
                  </a:lnTo>
                  <a:lnTo>
                    <a:pt x="2085" y="710"/>
                  </a:lnTo>
                  <a:lnTo>
                    <a:pt x="2093" y="713"/>
                  </a:lnTo>
                  <a:lnTo>
                    <a:pt x="2099" y="716"/>
                  </a:lnTo>
                  <a:lnTo>
                    <a:pt x="2105" y="722"/>
                  </a:lnTo>
                  <a:lnTo>
                    <a:pt x="2108" y="727"/>
                  </a:lnTo>
                  <a:lnTo>
                    <a:pt x="2112" y="734"/>
                  </a:lnTo>
                  <a:lnTo>
                    <a:pt x="2112" y="741"/>
                  </a:lnTo>
                  <a:lnTo>
                    <a:pt x="2112" y="745"/>
                  </a:lnTo>
                  <a:lnTo>
                    <a:pt x="2110" y="748"/>
                  </a:lnTo>
                  <a:lnTo>
                    <a:pt x="2108" y="753"/>
                  </a:lnTo>
                  <a:lnTo>
                    <a:pt x="2106" y="756"/>
                  </a:lnTo>
                  <a:lnTo>
                    <a:pt x="2099" y="764"/>
                  </a:lnTo>
                  <a:lnTo>
                    <a:pt x="2090" y="770"/>
                  </a:lnTo>
                  <a:lnTo>
                    <a:pt x="2096" y="776"/>
                  </a:lnTo>
                  <a:lnTo>
                    <a:pt x="2102" y="781"/>
                  </a:lnTo>
                  <a:lnTo>
                    <a:pt x="2107" y="786"/>
                  </a:lnTo>
                  <a:lnTo>
                    <a:pt x="2110" y="791"/>
                  </a:lnTo>
                  <a:lnTo>
                    <a:pt x="2114" y="797"/>
                  </a:lnTo>
                  <a:lnTo>
                    <a:pt x="2116" y="802"/>
                  </a:lnTo>
                  <a:lnTo>
                    <a:pt x="2117" y="807"/>
                  </a:lnTo>
                  <a:lnTo>
                    <a:pt x="2117" y="812"/>
                  </a:lnTo>
                  <a:close/>
                  <a:moveTo>
                    <a:pt x="2086" y="735"/>
                  </a:moveTo>
                  <a:lnTo>
                    <a:pt x="2086" y="730"/>
                  </a:lnTo>
                  <a:lnTo>
                    <a:pt x="2085" y="726"/>
                  </a:lnTo>
                  <a:lnTo>
                    <a:pt x="2084" y="722"/>
                  </a:lnTo>
                  <a:lnTo>
                    <a:pt x="2082" y="720"/>
                  </a:lnTo>
                  <a:lnTo>
                    <a:pt x="2080" y="718"/>
                  </a:lnTo>
                  <a:lnTo>
                    <a:pt x="2076" y="715"/>
                  </a:lnTo>
                  <a:lnTo>
                    <a:pt x="2073" y="715"/>
                  </a:lnTo>
                  <a:lnTo>
                    <a:pt x="2070" y="714"/>
                  </a:lnTo>
                  <a:lnTo>
                    <a:pt x="2066" y="714"/>
                  </a:lnTo>
                  <a:lnTo>
                    <a:pt x="2064" y="715"/>
                  </a:lnTo>
                  <a:lnTo>
                    <a:pt x="2061" y="716"/>
                  </a:lnTo>
                  <a:lnTo>
                    <a:pt x="2060" y="719"/>
                  </a:lnTo>
                  <a:lnTo>
                    <a:pt x="2057" y="723"/>
                  </a:lnTo>
                  <a:lnTo>
                    <a:pt x="2056" y="729"/>
                  </a:lnTo>
                  <a:lnTo>
                    <a:pt x="2056" y="733"/>
                  </a:lnTo>
                  <a:lnTo>
                    <a:pt x="2057" y="737"/>
                  </a:lnTo>
                  <a:lnTo>
                    <a:pt x="2059" y="742"/>
                  </a:lnTo>
                  <a:lnTo>
                    <a:pt x="2062" y="746"/>
                  </a:lnTo>
                  <a:lnTo>
                    <a:pt x="2070" y="755"/>
                  </a:lnTo>
                  <a:lnTo>
                    <a:pt x="2079" y="763"/>
                  </a:lnTo>
                  <a:lnTo>
                    <a:pt x="2082" y="757"/>
                  </a:lnTo>
                  <a:lnTo>
                    <a:pt x="2084" y="752"/>
                  </a:lnTo>
                  <a:lnTo>
                    <a:pt x="2086" y="744"/>
                  </a:lnTo>
                  <a:lnTo>
                    <a:pt x="2086" y="735"/>
                  </a:lnTo>
                  <a:close/>
                  <a:moveTo>
                    <a:pt x="2088" y="822"/>
                  </a:moveTo>
                  <a:lnTo>
                    <a:pt x="2087" y="818"/>
                  </a:lnTo>
                  <a:lnTo>
                    <a:pt x="2085" y="813"/>
                  </a:lnTo>
                  <a:lnTo>
                    <a:pt x="2083" y="808"/>
                  </a:lnTo>
                  <a:lnTo>
                    <a:pt x="2079" y="803"/>
                  </a:lnTo>
                  <a:lnTo>
                    <a:pt x="2071" y="797"/>
                  </a:lnTo>
                  <a:lnTo>
                    <a:pt x="2061" y="789"/>
                  </a:lnTo>
                  <a:lnTo>
                    <a:pt x="2056" y="795"/>
                  </a:lnTo>
                  <a:lnTo>
                    <a:pt x="2052" y="801"/>
                  </a:lnTo>
                  <a:lnTo>
                    <a:pt x="2050" y="809"/>
                  </a:lnTo>
                  <a:lnTo>
                    <a:pt x="2050" y="819"/>
                  </a:lnTo>
                  <a:lnTo>
                    <a:pt x="2050" y="824"/>
                  </a:lnTo>
                  <a:lnTo>
                    <a:pt x="2051" y="830"/>
                  </a:lnTo>
                  <a:lnTo>
                    <a:pt x="2053" y="834"/>
                  </a:lnTo>
                  <a:lnTo>
                    <a:pt x="2056" y="837"/>
                  </a:lnTo>
                  <a:lnTo>
                    <a:pt x="2059" y="840"/>
                  </a:lnTo>
                  <a:lnTo>
                    <a:pt x="2062" y="842"/>
                  </a:lnTo>
                  <a:lnTo>
                    <a:pt x="2065" y="843"/>
                  </a:lnTo>
                  <a:lnTo>
                    <a:pt x="2070" y="843"/>
                  </a:lnTo>
                  <a:lnTo>
                    <a:pt x="2073" y="843"/>
                  </a:lnTo>
                  <a:lnTo>
                    <a:pt x="2076" y="842"/>
                  </a:lnTo>
                  <a:lnTo>
                    <a:pt x="2080" y="840"/>
                  </a:lnTo>
                  <a:lnTo>
                    <a:pt x="2083" y="837"/>
                  </a:lnTo>
                  <a:lnTo>
                    <a:pt x="2085" y="835"/>
                  </a:lnTo>
                  <a:lnTo>
                    <a:pt x="2086" y="831"/>
                  </a:lnTo>
                  <a:lnTo>
                    <a:pt x="2087" y="827"/>
                  </a:lnTo>
                  <a:lnTo>
                    <a:pt x="2088" y="822"/>
                  </a:lnTo>
                  <a:close/>
                  <a:moveTo>
                    <a:pt x="2243" y="778"/>
                  </a:moveTo>
                  <a:lnTo>
                    <a:pt x="2242" y="792"/>
                  </a:lnTo>
                  <a:lnTo>
                    <a:pt x="2240" y="807"/>
                  </a:lnTo>
                  <a:lnTo>
                    <a:pt x="2236" y="818"/>
                  </a:lnTo>
                  <a:lnTo>
                    <a:pt x="2230" y="829"/>
                  </a:lnTo>
                  <a:lnTo>
                    <a:pt x="2227" y="833"/>
                  </a:lnTo>
                  <a:lnTo>
                    <a:pt x="2223" y="837"/>
                  </a:lnTo>
                  <a:lnTo>
                    <a:pt x="2217" y="841"/>
                  </a:lnTo>
                  <a:lnTo>
                    <a:pt x="2213" y="844"/>
                  </a:lnTo>
                  <a:lnTo>
                    <a:pt x="2207" y="846"/>
                  </a:lnTo>
                  <a:lnTo>
                    <a:pt x="2201" y="848"/>
                  </a:lnTo>
                  <a:lnTo>
                    <a:pt x="2195" y="849"/>
                  </a:lnTo>
                  <a:lnTo>
                    <a:pt x="2188" y="849"/>
                  </a:lnTo>
                  <a:lnTo>
                    <a:pt x="2180" y="849"/>
                  </a:lnTo>
                  <a:lnTo>
                    <a:pt x="2172" y="847"/>
                  </a:lnTo>
                  <a:lnTo>
                    <a:pt x="2165" y="844"/>
                  </a:lnTo>
                  <a:lnTo>
                    <a:pt x="2160" y="841"/>
                  </a:lnTo>
                  <a:lnTo>
                    <a:pt x="2157" y="836"/>
                  </a:lnTo>
                  <a:lnTo>
                    <a:pt x="2153" y="832"/>
                  </a:lnTo>
                  <a:lnTo>
                    <a:pt x="2152" y="827"/>
                  </a:lnTo>
                  <a:lnTo>
                    <a:pt x="2151" y="822"/>
                  </a:lnTo>
                  <a:lnTo>
                    <a:pt x="2151" y="819"/>
                  </a:lnTo>
                  <a:lnTo>
                    <a:pt x="2152" y="815"/>
                  </a:lnTo>
                  <a:lnTo>
                    <a:pt x="2154" y="812"/>
                  </a:lnTo>
                  <a:lnTo>
                    <a:pt x="2157" y="810"/>
                  </a:lnTo>
                  <a:lnTo>
                    <a:pt x="2160" y="808"/>
                  </a:lnTo>
                  <a:lnTo>
                    <a:pt x="2163" y="807"/>
                  </a:lnTo>
                  <a:lnTo>
                    <a:pt x="2168" y="806"/>
                  </a:lnTo>
                  <a:lnTo>
                    <a:pt x="2171" y="806"/>
                  </a:lnTo>
                  <a:lnTo>
                    <a:pt x="2174" y="806"/>
                  </a:lnTo>
                  <a:lnTo>
                    <a:pt x="2179" y="807"/>
                  </a:lnTo>
                  <a:lnTo>
                    <a:pt x="2182" y="808"/>
                  </a:lnTo>
                  <a:lnTo>
                    <a:pt x="2184" y="809"/>
                  </a:lnTo>
                  <a:lnTo>
                    <a:pt x="2187" y="811"/>
                  </a:lnTo>
                  <a:lnTo>
                    <a:pt x="2188" y="814"/>
                  </a:lnTo>
                  <a:lnTo>
                    <a:pt x="2190" y="818"/>
                  </a:lnTo>
                  <a:lnTo>
                    <a:pt x="2190" y="821"/>
                  </a:lnTo>
                  <a:lnTo>
                    <a:pt x="2190" y="823"/>
                  </a:lnTo>
                  <a:lnTo>
                    <a:pt x="2188" y="826"/>
                  </a:lnTo>
                  <a:lnTo>
                    <a:pt x="2187" y="829"/>
                  </a:lnTo>
                  <a:lnTo>
                    <a:pt x="2185" y="831"/>
                  </a:lnTo>
                  <a:lnTo>
                    <a:pt x="2181" y="836"/>
                  </a:lnTo>
                  <a:lnTo>
                    <a:pt x="2180" y="838"/>
                  </a:lnTo>
                  <a:lnTo>
                    <a:pt x="2181" y="841"/>
                  </a:lnTo>
                  <a:lnTo>
                    <a:pt x="2182" y="843"/>
                  </a:lnTo>
                  <a:lnTo>
                    <a:pt x="2184" y="844"/>
                  </a:lnTo>
                  <a:lnTo>
                    <a:pt x="2186" y="845"/>
                  </a:lnTo>
                  <a:lnTo>
                    <a:pt x="2191" y="844"/>
                  </a:lnTo>
                  <a:lnTo>
                    <a:pt x="2195" y="843"/>
                  </a:lnTo>
                  <a:lnTo>
                    <a:pt x="2198" y="842"/>
                  </a:lnTo>
                  <a:lnTo>
                    <a:pt x="2202" y="840"/>
                  </a:lnTo>
                  <a:lnTo>
                    <a:pt x="2204" y="836"/>
                  </a:lnTo>
                  <a:lnTo>
                    <a:pt x="2206" y="833"/>
                  </a:lnTo>
                  <a:lnTo>
                    <a:pt x="2208" y="830"/>
                  </a:lnTo>
                  <a:lnTo>
                    <a:pt x="2209" y="826"/>
                  </a:lnTo>
                  <a:lnTo>
                    <a:pt x="2210" y="818"/>
                  </a:lnTo>
                  <a:lnTo>
                    <a:pt x="2212" y="810"/>
                  </a:lnTo>
                  <a:lnTo>
                    <a:pt x="2212" y="801"/>
                  </a:lnTo>
                  <a:lnTo>
                    <a:pt x="2212" y="792"/>
                  </a:lnTo>
                  <a:lnTo>
                    <a:pt x="2201" y="796"/>
                  </a:lnTo>
                  <a:lnTo>
                    <a:pt x="2191" y="797"/>
                  </a:lnTo>
                  <a:lnTo>
                    <a:pt x="2181" y="796"/>
                  </a:lnTo>
                  <a:lnTo>
                    <a:pt x="2173" y="793"/>
                  </a:lnTo>
                  <a:lnTo>
                    <a:pt x="2167" y="790"/>
                  </a:lnTo>
                  <a:lnTo>
                    <a:pt x="2160" y="785"/>
                  </a:lnTo>
                  <a:lnTo>
                    <a:pt x="2156" y="779"/>
                  </a:lnTo>
                  <a:lnTo>
                    <a:pt x="2151" y="771"/>
                  </a:lnTo>
                  <a:lnTo>
                    <a:pt x="2149" y="764"/>
                  </a:lnTo>
                  <a:lnTo>
                    <a:pt x="2149" y="755"/>
                  </a:lnTo>
                  <a:lnTo>
                    <a:pt x="2150" y="745"/>
                  </a:lnTo>
                  <a:lnTo>
                    <a:pt x="2152" y="735"/>
                  </a:lnTo>
                  <a:lnTo>
                    <a:pt x="2156" y="727"/>
                  </a:lnTo>
                  <a:lnTo>
                    <a:pt x="2161" y="721"/>
                  </a:lnTo>
                  <a:lnTo>
                    <a:pt x="2168" y="715"/>
                  </a:lnTo>
                  <a:lnTo>
                    <a:pt x="2176" y="711"/>
                  </a:lnTo>
                  <a:lnTo>
                    <a:pt x="2185" y="709"/>
                  </a:lnTo>
                  <a:lnTo>
                    <a:pt x="2195" y="708"/>
                  </a:lnTo>
                  <a:lnTo>
                    <a:pt x="2201" y="708"/>
                  </a:lnTo>
                  <a:lnTo>
                    <a:pt x="2206" y="709"/>
                  </a:lnTo>
                  <a:lnTo>
                    <a:pt x="2210" y="710"/>
                  </a:lnTo>
                  <a:lnTo>
                    <a:pt x="2215" y="712"/>
                  </a:lnTo>
                  <a:lnTo>
                    <a:pt x="2219" y="714"/>
                  </a:lnTo>
                  <a:lnTo>
                    <a:pt x="2224" y="718"/>
                  </a:lnTo>
                  <a:lnTo>
                    <a:pt x="2227" y="721"/>
                  </a:lnTo>
                  <a:lnTo>
                    <a:pt x="2230" y="725"/>
                  </a:lnTo>
                  <a:lnTo>
                    <a:pt x="2234" y="731"/>
                  </a:lnTo>
                  <a:lnTo>
                    <a:pt x="2236" y="735"/>
                  </a:lnTo>
                  <a:lnTo>
                    <a:pt x="2239" y="742"/>
                  </a:lnTo>
                  <a:lnTo>
                    <a:pt x="2240" y="748"/>
                  </a:lnTo>
                  <a:lnTo>
                    <a:pt x="2242" y="762"/>
                  </a:lnTo>
                  <a:lnTo>
                    <a:pt x="2243" y="778"/>
                  </a:lnTo>
                  <a:close/>
                  <a:moveTo>
                    <a:pt x="2212" y="785"/>
                  </a:moveTo>
                  <a:lnTo>
                    <a:pt x="2212" y="771"/>
                  </a:lnTo>
                  <a:lnTo>
                    <a:pt x="2212" y="760"/>
                  </a:lnTo>
                  <a:lnTo>
                    <a:pt x="2210" y="749"/>
                  </a:lnTo>
                  <a:lnTo>
                    <a:pt x="2210" y="740"/>
                  </a:lnTo>
                  <a:lnTo>
                    <a:pt x="2209" y="732"/>
                  </a:lnTo>
                  <a:lnTo>
                    <a:pt x="2208" y="725"/>
                  </a:lnTo>
                  <a:lnTo>
                    <a:pt x="2206" y="721"/>
                  </a:lnTo>
                  <a:lnTo>
                    <a:pt x="2204" y="718"/>
                  </a:lnTo>
                  <a:lnTo>
                    <a:pt x="2201" y="715"/>
                  </a:lnTo>
                  <a:lnTo>
                    <a:pt x="2196" y="714"/>
                  </a:lnTo>
                  <a:lnTo>
                    <a:pt x="2192" y="715"/>
                  </a:lnTo>
                  <a:lnTo>
                    <a:pt x="2187" y="719"/>
                  </a:lnTo>
                  <a:lnTo>
                    <a:pt x="2184" y="722"/>
                  </a:lnTo>
                  <a:lnTo>
                    <a:pt x="2183" y="729"/>
                  </a:lnTo>
                  <a:lnTo>
                    <a:pt x="2183" y="740"/>
                  </a:lnTo>
                  <a:lnTo>
                    <a:pt x="2182" y="758"/>
                  </a:lnTo>
                  <a:lnTo>
                    <a:pt x="2183" y="766"/>
                  </a:lnTo>
                  <a:lnTo>
                    <a:pt x="2184" y="771"/>
                  </a:lnTo>
                  <a:lnTo>
                    <a:pt x="2185" y="777"/>
                  </a:lnTo>
                  <a:lnTo>
                    <a:pt x="2187" y="781"/>
                  </a:lnTo>
                  <a:lnTo>
                    <a:pt x="2191" y="785"/>
                  </a:lnTo>
                  <a:lnTo>
                    <a:pt x="2193" y="787"/>
                  </a:lnTo>
                  <a:lnTo>
                    <a:pt x="2195" y="789"/>
                  </a:lnTo>
                  <a:lnTo>
                    <a:pt x="2197" y="789"/>
                  </a:lnTo>
                  <a:lnTo>
                    <a:pt x="2204" y="788"/>
                  </a:lnTo>
                  <a:lnTo>
                    <a:pt x="2212" y="785"/>
                  </a:lnTo>
                  <a:close/>
                  <a:moveTo>
                    <a:pt x="2368" y="804"/>
                  </a:moveTo>
                  <a:lnTo>
                    <a:pt x="2367" y="814"/>
                  </a:lnTo>
                  <a:lnTo>
                    <a:pt x="2364" y="822"/>
                  </a:lnTo>
                  <a:lnTo>
                    <a:pt x="2360" y="830"/>
                  </a:lnTo>
                  <a:lnTo>
                    <a:pt x="2354" y="837"/>
                  </a:lnTo>
                  <a:lnTo>
                    <a:pt x="2348" y="843"/>
                  </a:lnTo>
                  <a:lnTo>
                    <a:pt x="2340" y="846"/>
                  </a:lnTo>
                  <a:lnTo>
                    <a:pt x="2331" y="848"/>
                  </a:lnTo>
                  <a:lnTo>
                    <a:pt x="2321" y="849"/>
                  </a:lnTo>
                  <a:lnTo>
                    <a:pt x="2316" y="849"/>
                  </a:lnTo>
                  <a:lnTo>
                    <a:pt x="2312" y="848"/>
                  </a:lnTo>
                  <a:lnTo>
                    <a:pt x="2307" y="847"/>
                  </a:lnTo>
                  <a:lnTo>
                    <a:pt x="2303" y="845"/>
                  </a:lnTo>
                  <a:lnTo>
                    <a:pt x="2298" y="843"/>
                  </a:lnTo>
                  <a:lnTo>
                    <a:pt x="2294" y="840"/>
                  </a:lnTo>
                  <a:lnTo>
                    <a:pt x="2291" y="836"/>
                  </a:lnTo>
                  <a:lnTo>
                    <a:pt x="2287" y="832"/>
                  </a:lnTo>
                  <a:lnTo>
                    <a:pt x="2285" y="827"/>
                  </a:lnTo>
                  <a:lnTo>
                    <a:pt x="2282" y="822"/>
                  </a:lnTo>
                  <a:lnTo>
                    <a:pt x="2280" y="816"/>
                  </a:lnTo>
                  <a:lnTo>
                    <a:pt x="2279" y="810"/>
                  </a:lnTo>
                  <a:lnTo>
                    <a:pt x="2275" y="797"/>
                  </a:lnTo>
                  <a:lnTo>
                    <a:pt x="2275" y="780"/>
                  </a:lnTo>
                  <a:lnTo>
                    <a:pt x="2275" y="766"/>
                  </a:lnTo>
                  <a:lnTo>
                    <a:pt x="2279" y="752"/>
                  </a:lnTo>
                  <a:lnTo>
                    <a:pt x="2282" y="740"/>
                  </a:lnTo>
                  <a:lnTo>
                    <a:pt x="2287" y="730"/>
                  </a:lnTo>
                  <a:lnTo>
                    <a:pt x="2292" y="724"/>
                  </a:lnTo>
                  <a:lnTo>
                    <a:pt x="2296" y="720"/>
                  </a:lnTo>
                  <a:lnTo>
                    <a:pt x="2301" y="716"/>
                  </a:lnTo>
                  <a:lnTo>
                    <a:pt x="2305" y="713"/>
                  </a:lnTo>
                  <a:lnTo>
                    <a:pt x="2311" y="711"/>
                  </a:lnTo>
                  <a:lnTo>
                    <a:pt x="2316" y="709"/>
                  </a:lnTo>
                  <a:lnTo>
                    <a:pt x="2323" y="708"/>
                  </a:lnTo>
                  <a:lnTo>
                    <a:pt x="2329" y="708"/>
                  </a:lnTo>
                  <a:lnTo>
                    <a:pt x="2337" y="709"/>
                  </a:lnTo>
                  <a:lnTo>
                    <a:pt x="2343" y="710"/>
                  </a:lnTo>
                  <a:lnTo>
                    <a:pt x="2350" y="713"/>
                  </a:lnTo>
                  <a:lnTo>
                    <a:pt x="2356" y="716"/>
                  </a:lnTo>
                  <a:lnTo>
                    <a:pt x="2360" y="721"/>
                  </a:lnTo>
                  <a:lnTo>
                    <a:pt x="2362" y="725"/>
                  </a:lnTo>
                  <a:lnTo>
                    <a:pt x="2363" y="730"/>
                  </a:lnTo>
                  <a:lnTo>
                    <a:pt x="2364" y="734"/>
                  </a:lnTo>
                  <a:lnTo>
                    <a:pt x="2364" y="738"/>
                  </a:lnTo>
                  <a:lnTo>
                    <a:pt x="2363" y="742"/>
                  </a:lnTo>
                  <a:lnTo>
                    <a:pt x="2361" y="745"/>
                  </a:lnTo>
                  <a:lnTo>
                    <a:pt x="2359" y="748"/>
                  </a:lnTo>
                  <a:lnTo>
                    <a:pt x="2356" y="749"/>
                  </a:lnTo>
                  <a:lnTo>
                    <a:pt x="2352" y="752"/>
                  </a:lnTo>
                  <a:lnTo>
                    <a:pt x="2349" y="753"/>
                  </a:lnTo>
                  <a:lnTo>
                    <a:pt x="2346" y="753"/>
                  </a:lnTo>
                  <a:lnTo>
                    <a:pt x="2342" y="753"/>
                  </a:lnTo>
                  <a:lnTo>
                    <a:pt x="2338" y="752"/>
                  </a:lnTo>
                  <a:lnTo>
                    <a:pt x="2335" y="751"/>
                  </a:lnTo>
                  <a:lnTo>
                    <a:pt x="2332" y="748"/>
                  </a:lnTo>
                  <a:lnTo>
                    <a:pt x="2329" y="746"/>
                  </a:lnTo>
                  <a:lnTo>
                    <a:pt x="2327" y="744"/>
                  </a:lnTo>
                  <a:lnTo>
                    <a:pt x="2326" y="741"/>
                  </a:lnTo>
                  <a:lnTo>
                    <a:pt x="2326" y="737"/>
                  </a:lnTo>
                  <a:lnTo>
                    <a:pt x="2327" y="732"/>
                  </a:lnTo>
                  <a:lnTo>
                    <a:pt x="2331" y="726"/>
                  </a:lnTo>
                  <a:lnTo>
                    <a:pt x="2336" y="722"/>
                  </a:lnTo>
                  <a:lnTo>
                    <a:pt x="2337" y="720"/>
                  </a:lnTo>
                  <a:lnTo>
                    <a:pt x="2337" y="716"/>
                  </a:lnTo>
                  <a:lnTo>
                    <a:pt x="2336" y="714"/>
                  </a:lnTo>
                  <a:lnTo>
                    <a:pt x="2334" y="713"/>
                  </a:lnTo>
                  <a:lnTo>
                    <a:pt x="2331" y="713"/>
                  </a:lnTo>
                  <a:lnTo>
                    <a:pt x="2324" y="714"/>
                  </a:lnTo>
                  <a:lnTo>
                    <a:pt x="2318" y="718"/>
                  </a:lnTo>
                  <a:lnTo>
                    <a:pt x="2315" y="722"/>
                  </a:lnTo>
                  <a:lnTo>
                    <a:pt x="2312" y="727"/>
                  </a:lnTo>
                  <a:lnTo>
                    <a:pt x="2309" y="735"/>
                  </a:lnTo>
                  <a:lnTo>
                    <a:pt x="2308" y="745"/>
                  </a:lnTo>
                  <a:lnTo>
                    <a:pt x="2308" y="756"/>
                  </a:lnTo>
                  <a:lnTo>
                    <a:pt x="2307" y="769"/>
                  </a:lnTo>
                  <a:lnTo>
                    <a:pt x="2318" y="766"/>
                  </a:lnTo>
                  <a:lnTo>
                    <a:pt x="2328" y="765"/>
                  </a:lnTo>
                  <a:lnTo>
                    <a:pt x="2337" y="766"/>
                  </a:lnTo>
                  <a:lnTo>
                    <a:pt x="2345" y="768"/>
                  </a:lnTo>
                  <a:lnTo>
                    <a:pt x="2350" y="771"/>
                  </a:lnTo>
                  <a:lnTo>
                    <a:pt x="2357" y="776"/>
                  </a:lnTo>
                  <a:lnTo>
                    <a:pt x="2361" y="781"/>
                  </a:lnTo>
                  <a:lnTo>
                    <a:pt x="2364" y="788"/>
                  </a:lnTo>
                  <a:lnTo>
                    <a:pt x="2367" y="796"/>
                  </a:lnTo>
                  <a:lnTo>
                    <a:pt x="2368" y="804"/>
                  </a:lnTo>
                  <a:close/>
                  <a:moveTo>
                    <a:pt x="2336" y="800"/>
                  </a:moveTo>
                  <a:lnTo>
                    <a:pt x="2335" y="793"/>
                  </a:lnTo>
                  <a:lnTo>
                    <a:pt x="2334" y="788"/>
                  </a:lnTo>
                  <a:lnTo>
                    <a:pt x="2332" y="784"/>
                  </a:lnTo>
                  <a:lnTo>
                    <a:pt x="2330" y="779"/>
                  </a:lnTo>
                  <a:lnTo>
                    <a:pt x="2329" y="777"/>
                  </a:lnTo>
                  <a:lnTo>
                    <a:pt x="2327" y="775"/>
                  </a:lnTo>
                  <a:lnTo>
                    <a:pt x="2324" y="774"/>
                  </a:lnTo>
                  <a:lnTo>
                    <a:pt x="2321" y="774"/>
                  </a:lnTo>
                  <a:lnTo>
                    <a:pt x="2315" y="774"/>
                  </a:lnTo>
                  <a:lnTo>
                    <a:pt x="2307" y="777"/>
                  </a:lnTo>
                  <a:lnTo>
                    <a:pt x="2307" y="781"/>
                  </a:lnTo>
                  <a:lnTo>
                    <a:pt x="2307" y="790"/>
                  </a:lnTo>
                  <a:lnTo>
                    <a:pt x="2307" y="797"/>
                  </a:lnTo>
                  <a:lnTo>
                    <a:pt x="2307" y="801"/>
                  </a:lnTo>
                  <a:lnTo>
                    <a:pt x="2307" y="811"/>
                  </a:lnTo>
                  <a:lnTo>
                    <a:pt x="2308" y="820"/>
                  </a:lnTo>
                  <a:lnTo>
                    <a:pt x="2309" y="827"/>
                  </a:lnTo>
                  <a:lnTo>
                    <a:pt x="2312" y="833"/>
                  </a:lnTo>
                  <a:lnTo>
                    <a:pt x="2314" y="837"/>
                  </a:lnTo>
                  <a:lnTo>
                    <a:pt x="2316" y="841"/>
                  </a:lnTo>
                  <a:lnTo>
                    <a:pt x="2318" y="843"/>
                  </a:lnTo>
                  <a:lnTo>
                    <a:pt x="2320" y="843"/>
                  </a:lnTo>
                  <a:lnTo>
                    <a:pt x="2324" y="843"/>
                  </a:lnTo>
                  <a:lnTo>
                    <a:pt x="2327" y="842"/>
                  </a:lnTo>
                  <a:lnTo>
                    <a:pt x="2329" y="841"/>
                  </a:lnTo>
                  <a:lnTo>
                    <a:pt x="2331" y="838"/>
                  </a:lnTo>
                  <a:lnTo>
                    <a:pt x="2334" y="833"/>
                  </a:lnTo>
                  <a:lnTo>
                    <a:pt x="2335" y="826"/>
                  </a:lnTo>
                  <a:lnTo>
                    <a:pt x="2336" y="816"/>
                  </a:lnTo>
                  <a:lnTo>
                    <a:pt x="2336" y="800"/>
                  </a:lnTo>
                  <a:close/>
                </a:path>
              </a:pathLst>
            </a:custGeom>
            <a:solidFill>
              <a:srgbClr val="0079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4F83FE5F-7A10-4F7D-825F-B4EB50E150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4488" y="2824163"/>
              <a:ext cx="290513" cy="198438"/>
            </a:xfrm>
            <a:custGeom>
              <a:avLst/>
              <a:gdLst>
                <a:gd name="T0" fmla="*/ 374 w 548"/>
                <a:gd name="T1" fmla="*/ 44 h 374"/>
                <a:gd name="T2" fmla="*/ 369 w 548"/>
                <a:gd name="T3" fmla="*/ 7 h 374"/>
                <a:gd name="T4" fmla="*/ 390 w 548"/>
                <a:gd name="T5" fmla="*/ 34 h 374"/>
                <a:gd name="T6" fmla="*/ 469 w 548"/>
                <a:gd name="T7" fmla="*/ 33 h 374"/>
                <a:gd name="T8" fmla="*/ 489 w 548"/>
                <a:gd name="T9" fmla="*/ 0 h 374"/>
                <a:gd name="T10" fmla="*/ 485 w 548"/>
                <a:gd name="T11" fmla="*/ 40 h 374"/>
                <a:gd name="T12" fmla="*/ 473 w 548"/>
                <a:gd name="T13" fmla="*/ 78 h 374"/>
                <a:gd name="T14" fmla="*/ 547 w 548"/>
                <a:gd name="T15" fmla="*/ 90 h 374"/>
                <a:gd name="T16" fmla="*/ 464 w 548"/>
                <a:gd name="T17" fmla="*/ 95 h 374"/>
                <a:gd name="T18" fmla="*/ 489 w 548"/>
                <a:gd name="T19" fmla="*/ 120 h 374"/>
                <a:gd name="T20" fmla="*/ 511 w 548"/>
                <a:gd name="T21" fmla="*/ 175 h 374"/>
                <a:gd name="T22" fmla="*/ 523 w 548"/>
                <a:gd name="T23" fmla="*/ 268 h 374"/>
                <a:gd name="T24" fmla="*/ 518 w 548"/>
                <a:gd name="T25" fmla="*/ 374 h 374"/>
                <a:gd name="T26" fmla="*/ 507 w 548"/>
                <a:gd name="T27" fmla="*/ 297 h 374"/>
                <a:gd name="T28" fmla="*/ 482 w 548"/>
                <a:gd name="T29" fmla="*/ 206 h 374"/>
                <a:gd name="T30" fmla="*/ 454 w 548"/>
                <a:gd name="T31" fmla="*/ 247 h 374"/>
                <a:gd name="T32" fmla="*/ 476 w 548"/>
                <a:gd name="T33" fmla="*/ 218 h 374"/>
                <a:gd name="T34" fmla="*/ 484 w 548"/>
                <a:gd name="T35" fmla="*/ 271 h 374"/>
                <a:gd name="T36" fmla="*/ 442 w 548"/>
                <a:gd name="T37" fmla="*/ 321 h 374"/>
                <a:gd name="T38" fmla="*/ 383 w 548"/>
                <a:gd name="T39" fmla="*/ 303 h 374"/>
                <a:gd name="T40" fmla="*/ 381 w 548"/>
                <a:gd name="T41" fmla="*/ 228 h 374"/>
                <a:gd name="T42" fmla="*/ 394 w 548"/>
                <a:gd name="T43" fmla="*/ 234 h 374"/>
                <a:gd name="T44" fmla="*/ 393 w 548"/>
                <a:gd name="T45" fmla="*/ 211 h 374"/>
                <a:gd name="T46" fmla="*/ 355 w 548"/>
                <a:gd name="T47" fmla="*/ 266 h 374"/>
                <a:gd name="T48" fmla="*/ 350 w 548"/>
                <a:gd name="T49" fmla="*/ 368 h 374"/>
                <a:gd name="T50" fmla="*/ 335 w 548"/>
                <a:gd name="T51" fmla="*/ 360 h 374"/>
                <a:gd name="T52" fmla="*/ 335 w 548"/>
                <a:gd name="T53" fmla="*/ 274 h 374"/>
                <a:gd name="T54" fmla="*/ 352 w 548"/>
                <a:gd name="T55" fmla="*/ 170 h 374"/>
                <a:gd name="T56" fmla="*/ 382 w 548"/>
                <a:gd name="T57" fmla="*/ 122 h 374"/>
                <a:gd name="T58" fmla="*/ 359 w 548"/>
                <a:gd name="T59" fmla="*/ 99 h 374"/>
                <a:gd name="T60" fmla="*/ 322 w 548"/>
                <a:gd name="T61" fmla="*/ 85 h 374"/>
                <a:gd name="T62" fmla="*/ 384 w 548"/>
                <a:gd name="T63" fmla="*/ 161 h 374"/>
                <a:gd name="T64" fmla="*/ 376 w 548"/>
                <a:gd name="T65" fmla="*/ 141 h 374"/>
                <a:gd name="T66" fmla="*/ 411 w 548"/>
                <a:gd name="T67" fmla="*/ 169 h 374"/>
                <a:gd name="T68" fmla="*/ 406 w 548"/>
                <a:gd name="T69" fmla="*/ 195 h 374"/>
                <a:gd name="T70" fmla="*/ 395 w 548"/>
                <a:gd name="T71" fmla="*/ 267 h 374"/>
                <a:gd name="T72" fmla="*/ 418 w 548"/>
                <a:gd name="T73" fmla="*/ 304 h 374"/>
                <a:gd name="T74" fmla="*/ 467 w 548"/>
                <a:gd name="T75" fmla="*/ 277 h 374"/>
                <a:gd name="T76" fmla="*/ 473 w 548"/>
                <a:gd name="T77" fmla="*/ 177 h 374"/>
                <a:gd name="T78" fmla="*/ 457 w 548"/>
                <a:gd name="T79" fmla="*/ 155 h 374"/>
                <a:gd name="T80" fmla="*/ 496 w 548"/>
                <a:gd name="T81" fmla="*/ 148 h 374"/>
                <a:gd name="T82" fmla="*/ 52 w 548"/>
                <a:gd name="T83" fmla="*/ 313 h 374"/>
                <a:gd name="T84" fmla="*/ 93 w 548"/>
                <a:gd name="T85" fmla="*/ 218 h 374"/>
                <a:gd name="T86" fmla="*/ 93 w 548"/>
                <a:gd name="T87" fmla="*/ 24 h 374"/>
                <a:gd name="T88" fmla="*/ 110 w 548"/>
                <a:gd name="T89" fmla="*/ 38 h 374"/>
                <a:gd name="T90" fmla="*/ 113 w 548"/>
                <a:gd name="T91" fmla="*/ 235 h 374"/>
                <a:gd name="T92" fmla="*/ 165 w 548"/>
                <a:gd name="T93" fmla="*/ 332 h 374"/>
                <a:gd name="T94" fmla="*/ 181 w 548"/>
                <a:gd name="T95" fmla="*/ 137 h 374"/>
                <a:gd name="T96" fmla="*/ 180 w 548"/>
                <a:gd name="T97" fmla="*/ 46 h 374"/>
                <a:gd name="T98" fmla="*/ 198 w 548"/>
                <a:gd name="T99" fmla="*/ 118 h 374"/>
                <a:gd name="T100" fmla="*/ 198 w 548"/>
                <a:gd name="T101" fmla="*/ 257 h 374"/>
                <a:gd name="T102" fmla="*/ 183 w 548"/>
                <a:gd name="T103" fmla="*/ 337 h 374"/>
                <a:gd name="T104" fmla="*/ 107 w 548"/>
                <a:gd name="T105" fmla="*/ 362 h 374"/>
                <a:gd name="T106" fmla="*/ 28 w 548"/>
                <a:gd name="T107" fmla="*/ 347 h 374"/>
                <a:gd name="T108" fmla="*/ 2 w 548"/>
                <a:gd name="T109" fmla="*/ 261 h 374"/>
                <a:gd name="T110" fmla="*/ 0 w 548"/>
                <a:gd name="T111" fmla="*/ 138 h 374"/>
                <a:gd name="T112" fmla="*/ 3 w 548"/>
                <a:gd name="T113" fmla="*/ 56 h 374"/>
                <a:gd name="T114" fmla="*/ 19 w 548"/>
                <a:gd name="T115" fmla="*/ 66 h 374"/>
                <a:gd name="T116" fmla="*/ 18 w 548"/>
                <a:gd name="T117" fmla="*/ 234 h 374"/>
                <a:gd name="T118" fmla="*/ 29 w 548"/>
                <a:gd name="T119" fmla="*/ 316 h 374"/>
                <a:gd name="T120" fmla="*/ 96 w 548"/>
                <a:gd name="T121" fmla="*/ 278 h 374"/>
                <a:gd name="T122" fmla="*/ 78 w 548"/>
                <a:gd name="T123" fmla="*/ 345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8" h="374">
                  <a:moveTo>
                    <a:pt x="424" y="78"/>
                  </a:moveTo>
                  <a:lnTo>
                    <a:pt x="425" y="71"/>
                  </a:lnTo>
                  <a:lnTo>
                    <a:pt x="425" y="67"/>
                  </a:lnTo>
                  <a:lnTo>
                    <a:pt x="424" y="57"/>
                  </a:lnTo>
                  <a:lnTo>
                    <a:pt x="407" y="56"/>
                  </a:lnTo>
                  <a:lnTo>
                    <a:pt x="394" y="53"/>
                  </a:lnTo>
                  <a:lnTo>
                    <a:pt x="385" y="50"/>
                  </a:lnTo>
                  <a:lnTo>
                    <a:pt x="379" y="47"/>
                  </a:lnTo>
                  <a:lnTo>
                    <a:pt x="374" y="44"/>
                  </a:lnTo>
                  <a:lnTo>
                    <a:pt x="371" y="39"/>
                  </a:lnTo>
                  <a:lnTo>
                    <a:pt x="369" y="36"/>
                  </a:lnTo>
                  <a:lnTo>
                    <a:pt x="368" y="33"/>
                  </a:lnTo>
                  <a:lnTo>
                    <a:pt x="366" y="25"/>
                  </a:lnTo>
                  <a:lnTo>
                    <a:pt x="366" y="19"/>
                  </a:lnTo>
                  <a:lnTo>
                    <a:pt x="366" y="14"/>
                  </a:lnTo>
                  <a:lnTo>
                    <a:pt x="366" y="12"/>
                  </a:lnTo>
                  <a:lnTo>
                    <a:pt x="367" y="9"/>
                  </a:lnTo>
                  <a:lnTo>
                    <a:pt x="369" y="7"/>
                  </a:lnTo>
                  <a:lnTo>
                    <a:pt x="371" y="6"/>
                  </a:lnTo>
                  <a:lnTo>
                    <a:pt x="373" y="6"/>
                  </a:lnTo>
                  <a:lnTo>
                    <a:pt x="377" y="6"/>
                  </a:lnTo>
                  <a:lnTo>
                    <a:pt x="379" y="8"/>
                  </a:lnTo>
                  <a:lnTo>
                    <a:pt x="380" y="11"/>
                  </a:lnTo>
                  <a:lnTo>
                    <a:pt x="381" y="13"/>
                  </a:lnTo>
                  <a:lnTo>
                    <a:pt x="383" y="25"/>
                  </a:lnTo>
                  <a:lnTo>
                    <a:pt x="385" y="30"/>
                  </a:lnTo>
                  <a:lnTo>
                    <a:pt x="390" y="34"/>
                  </a:lnTo>
                  <a:lnTo>
                    <a:pt x="398" y="37"/>
                  </a:lnTo>
                  <a:lnTo>
                    <a:pt x="410" y="38"/>
                  </a:lnTo>
                  <a:lnTo>
                    <a:pt x="422" y="39"/>
                  </a:lnTo>
                  <a:lnTo>
                    <a:pt x="429" y="39"/>
                  </a:lnTo>
                  <a:lnTo>
                    <a:pt x="442" y="39"/>
                  </a:lnTo>
                  <a:lnTo>
                    <a:pt x="450" y="38"/>
                  </a:lnTo>
                  <a:lnTo>
                    <a:pt x="458" y="37"/>
                  </a:lnTo>
                  <a:lnTo>
                    <a:pt x="465" y="35"/>
                  </a:lnTo>
                  <a:lnTo>
                    <a:pt x="469" y="33"/>
                  </a:lnTo>
                  <a:lnTo>
                    <a:pt x="472" y="29"/>
                  </a:lnTo>
                  <a:lnTo>
                    <a:pt x="474" y="27"/>
                  </a:lnTo>
                  <a:lnTo>
                    <a:pt x="477" y="24"/>
                  </a:lnTo>
                  <a:lnTo>
                    <a:pt x="479" y="18"/>
                  </a:lnTo>
                  <a:lnTo>
                    <a:pt x="480" y="11"/>
                  </a:lnTo>
                  <a:lnTo>
                    <a:pt x="481" y="4"/>
                  </a:lnTo>
                  <a:lnTo>
                    <a:pt x="483" y="1"/>
                  </a:lnTo>
                  <a:lnTo>
                    <a:pt x="485" y="0"/>
                  </a:lnTo>
                  <a:lnTo>
                    <a:pt x="489" y="0"/>
                  </a:lnTo>
                  <a:lnTo>
                    <a:pt x="492" y="0"/>
                  </a:lnTo>
                  <a:lnTo>
                    <a:pt x="495" y="3"/>
                  </a:lnTo>
                  <a:lnTo>
                    <a:pt x="496" y="6"/>
                  </a:lnTo>
                  <a:lnTo>
                    <a:pt x="498" y="12"/>
                  </a:lnTo>
                  <a:lnTo>
                    <a:pt x="496" y="19"/>
                  </a:lnTo>
                  <a:lnTo>
                    <a:pt x="494" y="26"/>
                  </a:lnTo>
                  <a:lnTo>
                    <a:pt x="492" y="31"/>
                  </a:lnTo>
                  <a:lnTo>
                    <a:pt x="489" y="36"/>
                  </a:lnTo>
                  <a:lnTo>
                    <a:pt x="485" y="40"/>
                  </a:lnTo>
                  <a:lnTo>
                    <a:pt x="481" y="44"/>
                  </a:lnTo>
                  <a:lnTo>
                    <a:pt x="477" y="47"/>
                  </a:lnTo>
                  <a:lnTo>
                    <a:pt x="472" y="49"/>
                  </a:lnTo>
                  <a:lnTo>
                    <a:pt x="461" y="52"/>
                  </a:lnTo>
                  <a:lnTo>
                    <a:pt x="443" y="57"/>
                  </a:lnTo>
                  <a:lnTo>
                    <a:pt x="443" y="68"/>
                  </a:lnTo>
                  <a:lnTo>
                    <a:pt x="443" y="79"/>
                  </a:lnTo>
                  <a:lnTo>
                    <a:pt x="458" y="78"/>
                  </a:lnTo>
                  <a:lnTo>
                    <a:pt x="473" y="78"/>
                  </a:lnTo>
                  <a:lnTo>
                    <a:pt x="490" y="77"/>
                  </a:lnTo>
                  <a:lnTo>
                    <a:pt x="506" y="77"/>
                  </a:lnTo>
                  <a:lnTo>
                    <a:pt x="522" y="78"/>
                  </a:lnTo>
                  <a:lnTo>
                    <a:pt x="533" y="78"/>
                  </a:lnTo>
                  <a:lnTo>
                    <a:pt x="540" y="79"/>
                  </a:lnTo>
                  <a:lnTo>
                    <a:pt x="544" y="80"/>
                  </a:lnTo>
                  <a:lnTo>
                    <a:pt x="547" y="83"/>
                  </a:lnTo>
                  <a:lnTo>
                    <a:pt x="548" y="86"/>
                  </a:lnTo>
                  <a:lnTo>
                    <a:pt x="547" y="90"/>
                  </a:lnTo>
                  <a:lnTo>
                    <a:pt x="545" y="92"/>
                  </a:lnTo>
                  <a:lnTo>
                    <a:pt x="540" y="94"/>
                  </a:lnTo>
                  <a:lnTo>
                    <a:pt x="535" y="95"/>
                  </a:lnTo>
                  <a:lnTo>
                    <a:pt x="531" y="95"/>
                  </a:lnTo>
                  <a:lnTo>
                    <a:pt x="522" y="95"/>
                  </a:lnTo>
                  <a:lnTo>
                    <a:pt x="510" y="95"/>
                  </a:lnTo>
                  <a:lnTo>
                    <a:pt x="494" y="95"/>
                  </a:lnTo>
                  <a:lnTo>
                    <a:pt x="478" y="95"/>
                  </a:lnTo>
                  <a:lnTo>
                    <a:pt x="464" y="95"/>
                  </a:lnTo>
                  <a:lnTo>
                    <a:pt x="451" y="95"/>
                  </a:lnTo>
                  <a:lnTo>
                    <a:pt x="443" y="96"/>
                  </a:lnTo>
                  <a:lnTo>
                    <a:pt x="443" y="104"/>
                  </a:lnTo>
                  <a:lnTo>
                    <a:pt x="443" y="107"/>
                  </a:lnTo>
                  <a:lnTo>
                    <a:pt x="444" y="115"/>
                  </a:lnTo>
                  <a:lnTo>
                    <a:pt x="457" y="116"/>
                  </a:lnTo>
                  <a:lnTo>
                    <a:pt x="473" y="117"/>
                  </a:lnTo>
                  <a:lnTo>
                    <a:pt x="481" y="119"/>
                  </a:lnTo>
                  <a:lnTo>
                    <a:pt x="489" y="120"/>
                  </a:lnTo>
                  <a:lnTo>
                    <a:pt x="494" y="123"/>
                  </a:lnTo>
                  <a:lnTo>
                    <a:pt x="499" y="125"/>
                  </a:lnTo>
                  <a:lnTo>
                    <a:pt x="504" y="130"/>
                  </a:lnTo>
                  <a:lnTo>
                    <a:pt x="510" y="136"/>
                  </a:lnTo>
                  <a:lnTo>
                    <a:pt x="513" y="144"/>
                  </a:lnTo>
                  <a:lnTo>
                    <a:pt x="514" y="151"/>
                  </a:lnTo>
                  <a:lnTo>
                    <a:pt x="514" y="159"/>
                  </a:lnTo>
                  <a:lnTo>
                    <a:pt x="513" y="168"/>
                  </a:lnTo>
                  <a:lnTo>
                    <a:pt x="511" y="175"/>
                  </a:lnTo>
                  <a:lnTo>
                    <a:pt x="510" y="181"/>
                  </a:lnTo>
                  <a:lnTo>
                    <a:pt x="504" y="192"/>
                  </a:lnTo>
                  <a:lnTo>
                    <a:pt x="507" y="197"/>
                  </a:lnTo>
                  <a:lnTo>
                    <a:pt x="510" y="204"/>
                  </a:lnTo>
                  <a:lnTo>
                    <a:pt x="512" y="213"/>
                  </a:lnTo>
                  <a:lnTo>
                    <a:pt x="515" y="225"/>
                  </a:lnTo>
                  <a:lnTo>
                    <a:pt x="518" y="239"/>
                  </a:lnTo>
                  <a:lnTo>
                    <a:pt x="521" y="253"/>
                  </a:lnTo>
                  <a:lnTo>
                    <a:pt x="523" y="268"/>
                  </a:lnTo>
                  <a:lnTo>
                    <a:pt x="524" y="283"/>
                  </a:lnTo>
                  <a:lnTo>
                    <a:pt x="527" y="323"/>
                  </a:lnTo>
                  <a:lnTo>
                    <a:pt x="527" y="333"/>
                  </a:lnTo>
                  <a:lnTo>
                    <a:pt x="528" y="340"/>
                  </a:lnTo>
                  <a:lnTo>
                    <a:pt x="527" y="360"/>
                  </a:lnTo>
                  <a:lnTo>
                    <a:pt x="526" y="366"/>
                  </a:lnTo>
                  <a:lnTo>
                    <a:pt x="525" y="370"/>
                  </a:lnTo>
                  <a:lnTo>
                    <a:pt x="523" y="373"/>
                  </a:lnTo>
                  <a:lnTo>
                    <a:pt x="518" y="374"/>
                  </a:lnTo>
                  <a:lnTo>
                    <a:pt x="516" y="373"/>
                  </a:lnTo>
                  <a:lnTo>
                    <a:pt x="515" y="372"/>
                  </a:lnTo>
                  <a:lnTo>
                    <a:pt x="513" y="371"/>
                  </a:lnTo>
                  <a:lnTo>
                    <a:pt x="512" y="368"/>
                  </a:lnTo>
                  <a:lnTo>
                    <a:pt x="511" y="363"/>
                  </a:lnTo>
                  <a:lnTo>
                    <a:pt x="510" y="358"/>
                  </a:lnTo>
                  <a:lnTo>
                    <a:pt x="510" y="346"/>
                  </a:lnTo>
                  <a:lnTo>
                    <a:pt x="510" y="326"/>
                  </a:lnTo>
                  <a:lnTo>
                    <a:pt x="507" y="297"/>
                  </a:lnTo>
                  <a:lnTo>
                    <a:pt x="506" y="288"/>
                  </a:lnTo>
                  <a:lnTo>
                    <a:pt x="504" y="268"/>
                  </a:lnTo>
                  <a:lnTo>
                    <a:pt x="503" y="257"/>
                  </a:lnTo>
                  <a:lnTo>
                    <a:pt x="502" y="247"/>
                  </a:lnTo>
                  <a:lnTo>
                    <a:pt x="500" y="239"/>
                  </a:lnTo>
                  <a:lnTo>
                    <a:pt x="499" y="234"/>
                  </a:lnTo>
                  <a:lnTo>
                    <a:pt x="495" y="222"/>
                  </a:lnTo>
                  <a:lnTo>
                    <a:pt x="490" y="204"/>
                  </a:lnTo>
                  <a:lnTo>
                    <a:pt x="482" y="206"/>
                  </a:lnTo>
                  <a:lnTo>
                    <a:pt x="474" y="208"/>
                  </a:lnTo>
                  <a:lnTo>
                    <a:pt x="462" y="211"/>
                  </a:lnTo>
                  <a:lnTo>
                    <a:pt x="443" y="212"/>
                  </a:lnTo>
                  <a:lnTo>
                    <a:pt x="442" y="219"/>
                  </a:lnTo>
                  <a:lnTo>
                    <a:pt x="442" y="225"/>
                  </a:lnTo>
                  <a:lnTo>
                    <a:pt x="442" y="233"/>
                  </a:lnTo>
                  <a:lnTo>
                    <a:pt x="442" y="244"/>
                  </a:lnTo>
                  <a:lnTo>
                    <a:pt x="442" y="246"/>
                  </a:lnTo>
                  <a:lnTo>
                    <a:pt x="454" y="247"/>
                  </a:lnTo>
                  <a:lnTo>
                    <a:pt x="468" y="247"/>
                  </a:lnTo>
                  <a:lnTo>
                    <a:pt x="467" y="242"/>
                  </a:lnTo>
                  <a:lnTo>
                    <a:pt x="467" y="237"/>
                  </a:lnTo>
                  <a:lnTo>
                    <a:pt x="467" y="233"/>
                  </a:lnTo>
                  <a:lnTo>
                    <a:pt x="467" y="228"/>
                  </a:lnTo>
                  <a:lnTo>
                    <a:pt x="467" y="224"/>
                  </a:lnTo>
                  <a:lnTo>
                    <a:pt x="469" y="221"/>
                  </a:lnTo>
                  <a:lnTo>
                    <a:pt x="472" y="218"/>
                  </a:lnTo>
                  <a:lnTo>
                    <a:pt x="476" y="218"/>
                  </a:lnTo>
                  <a:lnTo>
                    <a:pt x="479" y="219"/>
                  </a:lnTo>
                  <a:lnTo>
                    <a:pt x="481" y="222"/>
                  </a:lnTo>
                  <a:lnTo>
                    <a:pt x="482" y="227"/>
                  </a:lnTo>
                  <a:lnTo>
                    <a:pt x="483" y="234"/>
                  </a:lnTo>
                  <a:lnTo>
                    <a:pt x="484" y="247"/>
                  </a:lnTo>
                  <a:lnTo>
                    <a:pt x="484" y="252"/>
                  </a:lnTo>
                  <a:lnTo>
                    <a:pt x="484" y="256"/>
                  </a:lnTo>
                  <a:lnTo>
                    <a:pt x="484" y="262"/>
                  </a:lnTo>
                  <a:lnTo>
                    <a:pt x="484" y="271"/>
                  </a:lnTo>
                  <a:lnTo>
                    <a:pt x="483" y="280"/>
                  </a:lnTo>
                  <a:lnTo>
                    <a:pt x="482" y="289"/>
                  </a:lnTo>
                  <a:lnTo>
                    <a:pt x="480" y="296"/>
                  </a:lnTo>
                  <a:lnTo>
                    <a:pt x="477" y="303"/>
                  </a:lnTo>
                  <a:lnTo>
                    <a:pt x="472" y="308"/>
                  </a:lnTo>
                  <a:lnTo>
                    <a:pt x="467" y="313"/>
                  </a:lnTo>
                  <a:lnTo>
                    <a:pt x="459" y="316"/>
                  </a:lnTo>
                  <a:lnTo>
                    <a:pt x="450" y="318"/>
                  </a:lnTo>
                  <a:lnTo>
                    <a:pt x="442" y="321"/>
                  </a:lnTo>
                  <a:lnTo>
                    <a:pt x="433" y="322"/>
                  </a:lnTo>
                  <a:lnTo>
                    <a:pt x="424" y="322"/>
                  </a:lnTo>
                  <a:lnTo>
                    <a:pt x="414" y="321"/>
                  </a:lnTo>
                  <a:lnTo>
                    <a:pt x="406" y="319"/>
                  </a:lnTo>
                  <a:lnTo>
                    <a:pt x="399" y="316"/>
                  </a:lnTo>
                  <a:lnTo>
                    <a:pt x="392" y="312"/>
                  </a:lnTo>
                  <a:lnTo>
                    <a:pt x="389" y="308"/>
                  </a:lnTo>
                  <a:lnTo>
                    <a:pt x="385" y="306"/>
                  </a:lnTo>
                  <a:lnTo>
                    <a:pt x="383" y="303"/>
                  </a:lnTo>
                  <a:lnTo>
                    <a:pt x="382" y="299"/>
                  </a:lnTo>
                  <a:lnTo>
                    <a:pt x="379" y="291"/>
                  </a:lnTo>
                  <a:lnTo>
                    <a:pt x="378" y="282"/>
                  </a:lnTo>
                  <a:lnTo>
                    <a:pt x="377" y="272"/>
                  </a:lnTo>
                  <a:lnTo>
                    <a:pt x="377" y="261"/>
                  </a:lnTo>
                  <a:lnTo>
                    <a:pt x="377" y="251"/>
                  </a:lnTo>
                  <a:lnTo>
                    <a:pt x="378" y="240"/>
                  </a:lnTo>
                  <a:lnTo>
                    <a:pt x="379" y="233"/>
                  </a:lnTo>
                  <a:lnTo>
                    <a:pt x="381" y="228"/>
                  </a:lnTo>
                  <a:lnTo>
                    <a:pt x="382" y="226"/>
                  </a:lnTo>
                  <a:lnTo>
                    <a:pt x="384" y="225"/>
                  </a:lnTo>
                  <a:lnTo>
                    <a:pt x="387" y="224"/>
                  </a:lnTo>
                  <a:lnTo>
                    <a:pt x="388" y="224"/>
                  </a:lnTo>
                  <a:lnTo>
                    <a:pt x="391" y="224"/>
                  </a:lnTo>
                  <a:lnTo>
                    <a:pt x="393" y="226"/>
                  </a:lnTo>
                  <a:lnTo>
                    <a:pt x="394" y="229"/>
                  </a:lnTo>
                  <a:lnTo>
                    <a:pt x="394" y="232"/>
                  </a:lnTo>
                  <a:lnTo>
                    <a:pt x="394" y="234"/>
                  </a:lnTo>
                  <a:lnTo>
                    <a:pt x="394" y="236"/>
                  </a:lnTo>
                  <a:lnTo>
                    <a:pt x="394" y="239"/>
                  </a:lnTo>
                  <a:lnTo>
                    <a:pt x="394" y="244"/>
                  </a:lnTo>
                  <a:lnTo>
                    <a:pt x="394" y="249"/>
                  </a:lnTo>
                  <a:lnTo>
                    <a:pt x="409" y="248"/>
                  </a:lnTo>
                  <a:lnTo>
                    <a:pt x="423" y="247"/>
                  </a:lnTo>
                  <a:lnTo>
                    <a:pt x="424" y="213"/>
                  </a:lnTo>
                  <a:lnTo>
                    <a:pt x="406" y="212"/>
                  </a:lnTo>
                  <a:lnTo>
                    <a:pt x="393" y="211"/>
                  </a:lnTo>
                  <a:lnTo>
                    <a:pt x="384" y="210"/>
                  </a:lnTo>
                  <a:lnTo>
                    <a:pt x="380" y="208"/>
                  </a:lnTo>
                  <a:lnTo>
                    <a:pt x="368" y="202"/>
                  </a:lnTo>
                  <a:lnTo>
                    <a:pt x="365" y="212"/>
                  </a:lnTo>
                  <a:lnTo>
                    <a:pt x="361" y="219"/>
                  </a:lnTo>
                  <a:lnTo>
                    <a:pt x="359" y="228"/>
                  </a:lnTo>
                  <a:lnTo>
                    <a:pt x="358" y="238"/>
                  </a:lnTo>
                  <a:lnTo>
                    <a:pt x="356" y="250"/>
                  </a:lnTo>
                  <a:lnTo>
                    <a:pt x="355" y="266"/>
                  </a:lnTo>
                  <a:lnTo>
                    <a:pt x="352" y="281"/>
                  </a:lnTo>
                  <a:lnTo>
                    <a:pt x="352" y="295"/>
                  </a:lnTo>
                  <a:lnTo>
                    <a:pt x="352" y="308"/>
                  </a:lnTo>
                  <a:lnTo>
                    <a:pt x="351" y="321"/>
                  </a:lnTo>
                  <a:lnTo>
                    <a:pt x="351" y="329"/>
                  </a:lnTo>
                  <a:lnTo>
                    <a:pt x="351" y="336"/>
                  </a:lnTo>
                  <a:lnTo>
                    <a:pt x="352" y="357"/>
                  </a:lnTo>
                  <a:lnTo>
                    <a:pt x="352" y="363"/>
                  </a:lnTo>
                  <a:lnTo>
                    <a:pt x="350" y="368"/>
                  </a:lnTo>
                  <a:lnTo>
                    <a:pt x="349" y="370"/>
                  </a:lnTo>
                  <a:lnTo>
                    <a:pt x="347" y="371"/>
                  </a:lnTo>
                  <a:lnTo>
                    <a:pt x="346" y="372"/>
                  </a:lnTo>
                  <a:lnTo>
                    <a:pt x="344" y="372"/>
                  </a:lnTo>
                  <a:lnTo>
                    <a:pt x="342" y="371"/>
                  </a:lnTo>
                  <a:lnTo>
                    <a:pt x="339" y="371"/>
                  </a:lnTo>
                  <a:lnTo>
                    <a:pt x="338" y="370"/>
                  </a:lnTo>
                  <a:lnTo>
                    <a:pt x="337" y="368"/>
                  </a:lnTo>
                  <a:lnTo>
                    <a:pt x="335" y="360"/>
                  </a:lnTo>
                  <a:lnTo>
                    <a:pt x="334" y="348"/>
                  </a:lnTo>
                  <a:lnTo>
                    <a:pt x="333" y="335"/>
                  </a:lnTo>
                  <a:lnTo>
                    <a:pt x="333" y="327"/>
                  </a:lnTo>
                  <a:lnTo>
                    <a:pt x="333" y="321"/>
                  </a:lnTo>
                  <a:lnTo>
                    <a:pt x="333" y="310"/>
                  </a:lnTo>
                  <a:lnTo>
                    <a:pt x="334" y="299"/>
                  </a:lnTo>
                  <a:lnTo>
                    <a:pt x="334" y="290"/>
                  </a:lnTo>
                  <a:lnTo>
                    <a:pt x="334" y="282"/>
                  </a:lnTo>
                  <a:lnTo>
                    <a:pt x="335" y="274"/>
                  </a:lnTo>
                  <a:lnTo>
                    <a:pt x="336" y="260"/>
                  </a:lnTo>
                  <a:lnTo>
                    <a:pt x="338" y="244"/>
                  </a:lnTo>
                  <a:lnTo>
                    <a:pt x="340" y="227"/>
                  </a:lnTo>
                  <a:lnTo>
                    <a:pt x="344" y="215"/>
                  </a:lnTo>
                  <a:lnTo>
                    <a:pt x="348" y="203"/>
                  </a:lnTo>
                  <a:lnTo>
                    <a:pt x="356" y="185"/>
                  </a:lnTo>
                  <a:lnTo>
                    <a:pt x="355" y="181"/>
                  </a:lnTo>
                  <a:lnTo>
                    <a:pt x="352" y="177"/>
                  </a:lnTo>
                  <a:lnTo>
                    <a:pt x="352" y="170"/>
                  </a:lnTo>
                  <a:lnTo>
                    <a:pt x="351" y="158"/>
                  </a:lnTo>
                  <a:lnTo>
                    <a:pt x="351" y="151"/>
                  </a:lnTo>
                  <a:lnTo>
                    <a:pt x="354" y="145"/>
                  </a:lnTo>
                  <a:lnTo>
                    <a:pt x="356" y="139"/>
                  </a:lnTo>
                  <a:lnTo>
                    <a:pt x="359" y="135"/>
                  </a:lnTo>
                  <a:lnTo>
                    <a:pt x="363" y="130"/>
                  </a:lnTo>
                  <a:lnTo>
                    <a:pt x="369" y="127"/>
                  </a:lnTo>
                  <a:lnTo>
                    <a:pt x="374" y="125"/>
                  </a:lnTo>
                  <a:lnTo>
                    <a:pt x="382" y="122"/>
                  </a:lnTo>
                  <a:lnTo>
                    <a:pt x="390" y="120"/>
                  </a:lnTo>
                  <a:lnTo>
                    <a:pt x="400" y="118"/>
                  </a:lnTo>
                  <a:lnTo>
                    <a:pt x="411" y="117"/>
                  </a:lnTo>
                  <a:lnTo>
                    <a:pt x="424" y="117"/>
                  </a:lnTo>
                  <a:lnTo>
                    <a:pt x="424" y="106"/>
                  </a:lnTo>
                  <a:lnTo>
                    <a:pt x="425" y="96"/>
                  </a:lnTo>
                  <a:lnTo>
                    <a:pt x="396" y="96"/>
                  </a:lnTo>
                  <a:lnTo>
                    <a:pt x="376" y="97"/>
                  </a:lnTo>
                  <a:lnTo>
                    <a:pt x="359" y="99"/>
                  </a:lnTo>
                  <a:lnTo>
                    <a:pt x="350" y="100"/>
                  </a:lnTo>
                  <a:lnTo>
                    <a:pt x="339" y="100"/>
                  </a:lnTo>
                  <a:lnTo>
                    <a:pt x="332" y="100"/>
                  </a:lnTo>
                  <a:lnTo>
                    <a:pt x="326" y="100"/>
                  </a:lnTo>
                  <a:lnTo>
                    <a:pt x="322" y="99"/>
                  </a:lnTo>
                  <a:lnTo>
                    <a:pt x="320" y="96"/>
                  </a:lnTo>
                  <a:lnTo>
                    <a:pt x="318" y="93"/>
                  </a:lnTo>
                  <a:lnTo>
                    <a:pt x="320" y="89"/>
                  </a:lnTo>
                  <a:lnTo>
                    <a:pt x="322" y="85"/>
                  </a:lnTo>
                  <a:lnTo>
                    <a:pt x="324" y="83"/>
                  </a:lnTo>
                  <a:lnTo>
                    <a:pt x="328" y="82"/>
                  </a:lnTo>
                  <a:lnTo>
                    <a:pt x="333" y="82"/>
                  </a:lnTo>
                  <a:lnTo>
                    <a:pt x="338" y="81"/>
                  </a:lnTo>
                  <a:lnTo>
                    <a:pt x="367" y="80"/>
                  </a:lnTo>
                  <a:lnTo>
                    <a:pt x="393" y="80"/>
                  </a:lnTo>
                  <a:lnTo>
                    <a:pt x="424" y="78"/>
                  </a:lnTo>
                  <a:close/>
                  <a:moveTo>
                    <a:pt x="372" y="168"/>
                  </a:moveTo>
                  <a:lnTo>
                    <a:pt x="384" y="161"/>
                  </a:lnTo>
                  <a:lnTo>
                    <a:pt x="395" y="157"/>
                  </a:lnTo>
                  <a:lnTo>
                    <a:pt x="407" y="155"/>
                  </a:lnTo>
                  <a:lnTo>
                    <a:pt x="424" y="152"/>
                  </a:lnTo>
                  <a:lnTo>
                    <a:pt x="424" y="145"/>
                  </a:lnTo>
                  <a:lnTo>
                    <a:pt x="424" y="133"/>
                  </a:lnTo>
                  <a:lnTo>
                    <a:pt x="405" y="134"/>
                  </a:lnTo>
                  <a:lnTo>
                    <a:pt x="390" y="136"/>
                  </a:lnTo>
                  <a:lnTo>
                    <a:pt x="381" y="138"/>
                  </a:lnTo>
                  <a:lnTo>
                    <a:pt x="376" y="141"/>
                  </a:lnTo>
                  <a:lnTo>
                    <a:pt x="372" y="147"/>
                  </a:lnTo>
                  <a:lnTo>
                    <a:pt x="370" y="150"/>
                  </a:lnTo>
                  <a:lnTo>
                    <a:pt x="370" y="153"/>
                  </a:lnTo>
                  <a:lnTo>
                    <a:pt x="370" y="158"/>
                  </a:lnTo>
                  <a:lnTo>
                    <a:pt x="370" y="161"/>
                  </a:lnTo>
                  <a:lnTo>
                    <a:pt x="370" y="163"/>
                  </a:lnTo>
                  <a:lnTo>
                    <a:pt x="372" y="168"/>
                  </a:lnTo>
                  <a:close/>
                  <a:moveTo>
                    <a:pt x="423" y="167"/>
                  </a:moveTo>
                  <a:lnTo>
                    <a:pt x="411" y="169"/>
                  </a:lnTo>
                  <a:lnTo>
                    <a:pt x="401" y="171"/>
                  </a:lnTo>
                  <a:lnTo>
                    <a:pt x="393" y="173"/>
                  </a:lnTo>
                  <a:lnTo>
                    <a:pt x="388" y="177"/>
                  </a:lnTo>
                  <a:lnTo>
                    <a:pt x="379" y="184"/>
                  </a:lnTo>
                  <a:lnTo>
                    <a:pt x="380" y="186"/>
                  </a:lnTo>
                  <a:lnTo>
                    <a:pt x="382" y="190"/>
                  </a:lnTo>
                  <a:lnTo>
                    <a:pt x="385" y="192"/>
                  </a:lnTo>
                  <a:lnTo>
                    <a:pt x="394" y="194"/>
                  </a:lnTo>
                  <a:lnTo>
                    <a:pt x="406" y="195"/>
                  </a:lnTo>
                  <a:lnTo>
                    <a:pt x="424" y="195"/>
                  </a:lnTo>
                  <a:lnTo>
                    <a:pt x="423" y="167"/>
                  </a:lnTo>
                  <a:close/>
                  <a:moveTo>
                    <a:pt x="468" y="264"/>
                  </a:moveTo>
                  <a:lnTo>
                    <a:pt x="453" y="262"/>
                  </a:lnTo>
                  <a:lnTo>
                    <a:pt x="440" y="261"/>
                  </a:lnTo>
                  <a:lnTo>
                    <a:pt x="433" y="262"/>
                  </a:lnTo>
                  <a:lnTo>
                    <a:pt x="423" y="262"/>
                  </a:lnTo>
                  <a:lnTo>
                    <a:pt x="410" y="264"/>
                  </a:lnTo>
                  <a:lnTo>
                    <a:pt x="395" y="267"/>
                  </a:lnTo>
                  <a:lnTo>
                    <a:pt x="395" y="272"/>
                  </a:lnTo>
                  <a:lnTo>
                    <a:pt x="395" y="278"/>
                  </a:lnTo>
                  <a:lnTo>
                    <a:pt x="396" y="285"/>
                  </a:lnTo>
                  <a:lnTo>
                    <a:pt x="401" y="295"/>
                  </a:lnTo>
                  <a:lnTo>
                    <a:pt x="402" y="297"/>
                  </a:lnTo>
                  <a:lnTo>
                    <a:pt x="404" y="300"/>
                  </a:lnTo>
                  <a:lnTo>
                    <a:pt x="406" y="301"/>
                  </a:lnTo>
                  <a:lnTo>
                    <a:pt x="410" y="302"/>
                  </a:lnTo>
                  <a:lnTo>
                    <a:pt x="418" y="304"/>
                  </a:lnTo>
                  <a:lnTo>
                    <a:pt x="429" y="305"/>
                  </a:lnTo>
                  <a:lnTo>
                    <a:pt x="439" y="304"/>
                  </a:lnTo>
                  <a:lnTo>
                    <a:pt x="448" y="303"/>
                  </a:lnTo>
                  <a:lnTo>
                    <a:pt x="455" y="300"/>
                  </a:lnTo>
                  <a:lnTo>
                    <a:pt x="459" y="296"/>
                  </a:lnTo>
                  <a:lnTo>
                    <a:pt x="462" y="292"/>
                  </a:lnTo>
                  <a:lnTo>
                    <a:pt x="465" y="288"/>
                  </a:lnTo>
                  <a:lnTo>
                    <a:pt x="466" y="282"/>
                  </a:lnTo>
                  <a:lnTo>
                    <a:pt x="467" y="277"/>
                  </a:lnTo>
                  <a:lnTo>
                    <a:pt x="468" y="264"/>
                  </a:lnTo>
                  <a:close/>
                  <a:moveTo>
                    <a:pt x="442" y="194"/>
                  </a:moveTo>
                  <a:lnTo>
                    <a:pt x="454" y="194"/>
                  </a:lnTo>
                  <a:lnTo>
                    <a:pt x="464" y="193"/>
                  </a:lnTo>
                  <a:lnTo>
                    <a:pt x="472" y="191"/>
                  </a:lnTo>
                  <a:lnTo>
                    <a:pt x="483" y="186"/>
                  </a:lnTo>
                  <a:lnTo>
                    <a:pt x="480" y="182"/>
                  </a:lnTo>
                  <a:lnTo>
                    <a:pt x="477" y="180"/>
                  </a:lnTo>
                  <a:lnTo>
                    <a:pt x="473" y="177"/>
                  </a:lnTo>
                  <a:lnTo>
                    <a:pt x="469" y="174"/>
                  </a:lnTo>
                  <a:lnTo>
                    <a:pt x="459" y="171"/>
                  </a:lnTo>
                  <a:lnTo>
                    <a:pt x="443" y="167"/>
                  </a:lnTo>
                  <a:lnTo>
                    <a:pt x="442" y="194"/>
                  </a:lnTo>
                  <a:close/>
                  <a:moveTo>
                    <a:pt x="444" y="133"/>
                  </a:moveTo>
                  <a:lnTo>
                    <a:pt x="443" y="138"/>
                  </a:lnTo>
                  <a:lnTo>
                    <a:pt x="443" y="141"/>
                  </a:lnTo>
                  <a:lnTo>
                    <a:pt x="443" y="152"/>
                  </a:lnTo>
                  <a:lnTo>
                    <a:pt x="457" y="155"/>
                  </a:lnTo>
                  <a:lnTo>
                    <a:pt x="469" y="157"/>
                  </a:lnTo>
                  <a:lnTo>
                    <a:pt x="479" y="161"/>
                  </a:lnTo>
                  <a:lnTo>
                    <a:pt x="485" y="166"/>
                  </a:lnTo>
                  <a:lnTo>
                    <a:pt x="493" y="172"/>
                  </a:lnTo>
                  <a:lnTo>
                    <a:pt x="495" y="167"/>
                  </a:lnTo>
                  <a:lnTo>
                    <a:pt x="496" y="162"/>
                  </a:lnTo>
                  <a:lnTo>
                    <a:pt x="496" y="157"/>
                  </a:lnTo>
                  <a:lnTo>
                    <a:pt x="496" y="151"/>
                  </a:lnTo>
                  <a:lnTo>
                    <a:pt x="496" y="148"/>
                  </a:lnTo>
                  <a:lnTo>
                    <a:pt x="495" y="145"/>
                  </a:lnTo>
                  <a:lnTo>
                    <a:pt x="493" y="141"/>
                  </a:lnTo>
                  <a:lnTo>
                    <a:pt x="491" y="139"/>
                  </a:lnTo>
                  <a:lnTo>
                    <a:pt x="485" y="136"/>
                  </a:lnTo>
                  <a:lnTo>
                    <a:pt x="477" y="134"/>
                  </a:lnTo>
                  <a:lnTo>
                    <a:pt x="462" y="133"/>
                  </a:lnTo>
                  <a:lnTo>
                    <a:pt x="444" y="133"/>
                  </a:lnTo>
                  <a:close/>
                  <a:moveTo>
                    <a:pt x="37" y="332"/>
                  </a:moveTo>
                  <a:lnTo>
                    <a:pt x="52" y="313"/>
                  </a:lnTo>
                  <a:lnTo>
                    <a:pt x="63" y="297"/>
                  </a:lnTo>
                  <a:lnTo>
                    <a:pt x="71" y="286"/>
                  </a:lnTo>
                  <a:lnTo>
                    <a:pt x="76" y="279"/>
                  </a:lnTo>
                  <a:lnTo>
                    <a:pt x="82" y="268"/>
                  </a:lnTo>
                  <a:lnTo>
                    <a:pt x="87" y="257"/>
                  </a:lnTo>
                  <a:lnTo>
                    <a:pt x="90" y="248"/>
                  </a:lnTo>
                  <a:lnTo>
                    <a:pt x="91" y="240"/>
                  </a:lnTo>
                  <a:lnTo>
                    <a:pt x="92" y="230"/>
                  </a:lnTo>
                  <a:lnTo>
                    <a:pt x="93" y="218"/>
                  </a:lnTo>
                  <a:lnTo>
                    <a:pt x="93" y="169"/>
                  </a:lnTo>
                  <a:lnTo>
                    <a:pt x="93" y="90"/>
                  </a:lnTo>
                  <a:lnTo>
                    <a:pt x="93" y="71"/>
                  </a:lnTo>
                  <a:lnTo>
                    <a:pt x="92" y="57"/>
                  </a:lnTo>
                  <a:lnTo>
                    <a:pt x="92" y="48"/>
                  </a:lnTo>
                  <a:lnTo>
                    <a:pt x="92" y="42"/>
                  </a:lnTo>
                  <a:lnTo>
                    <a:pt x="92" y="36"/>
                  </a:lnTo>
                  <a:lnTo>
                    <a:pt x="93" y="29"/>
                  </a:lnTo>
                  <a:lnTo>
                    <a:pt x="93" y="24"/>
                  </a:lnTo>
                  <a:lnTo>
                    <a:pt x="95" y="19"/>
                  </a:lnTo>
                  <a:lnTo>
                    <a:pt x="99" y="18"/>
                  </a:lnTo>
                  <a:lnTo>
                    <a:pt x="102" y="17"/>
                  </a:lnTo>
                  <a:lnTo>
                    <a:pt x="104" y="18"/>
                  </a:lnTo>
                  <a:lnTo>
                    <a:pt x="106" y="19"/>
                  </a:lnTo>
                  <a:lnTo>
                    <a:pt x="107" y="22"/>
                  </a:lnTo>
                  <a:lnTo>
                    <a:pt x="108" y="24"/>
                  </a:lnTo>
                  <a:lnTo>
                    <a:pt x="110" y="30"/>
                  </a:lnTo>
                  <a:lnTo>
                    <a:pt x="110" y="38"/>
                  </a:lnTo>
                  <a:lnTo>
                    <a:pt x="110" y="49"/>
                  </a:lnTo>
                  <a:lnTo>
                    <a:pt x="110" y="67"/>
                  </a:lnTo>
                  <a:lnTo>
                    <a:pt x="110" y="138"/>
                  </a:lnTo>
                  <a:lnTo>
                    <a:pt x="111" y="181"/>
                  </a:lnTo>
                  <a:lnTo>
                    <a:pt x="111" y="196"/>
                  </a:lnTo>
                  <a:lnTo>
                    <a:pt x="111" y="210"/>
                  </a:lnTo>
                  <a:lnTo>
                    <a:pt x="111" y="218"/>
                  </a:lnTo>
                  <a:lnTo>
                    <a:pt x="112" y="225"/>
                  </a:lnTo>
                  <a:lnTo>
                    <a:pt x="113" y="235"/>
                  </a:lnTo>
                  <a:lnTo>
                    <a:pt x="115" y="244"/>
                  </a:lnTo>
                  <a:lnTo>
                    <a:pt x="118" y="253"/>
                  </a:lnTo>
                  <a:lnTo>
                    <a:pt x="123" y="264"/>
                  </a:lnTo>
                  <a:lnTo>
                    <a:pt x="128" y="277"/>
                  </a:lnTo>
                  <a:lnTo>
                    <a:pt x="135" y="289"/>
                  </a:lnTo>
                  <a:lnTo>
                    <a:pt x="139" y="296"/>
                  </a:lnTo>
                  <a:lnTo>
                    <a:pt x="146" y="306"/>
                  </a:lnTo>
                  <a:lnTo>
                    <a:pt x="155" y="317"/>
                  </a:lnTo>
                  <a:lnTo>
                    <a:pt x="165" y="332"/>
                  </a:lnTo>
                  <a:lnTo>
                    <a:pt x="168" y="326"/>
                  </a:lnTo>
                  <a:lnTo>
                    <a:pt x="172" y="321"/>
                  </a:lnTo>
                  <a:lnTo>
                    <a:pt x="176" y="311"/>
                  </a:lnTo>
                  <a:lnTo>
                    <a:pt x="178" y="296"/>
                  </a:lnTo>
                  <a:lnTo>
                    <a:pt x="179" y="286"/>
                  </a:lnTo>
                  <a:lnTo>
                    <a:pt x="180" y="274"/>
                  </a:lnTo>
                  <a:lnTo>
                    <a:pt x="181" y="262"/>
                  </a:lnTo>
                  <a:lnTo>
                    <a:pt x="181" y="247"/>
                  </a:lnTo>
                  <a:lnTo>
                    <a:pt x="181" y="137"/>
                  </a:lnTo>
                  <a:lnTo>
                    <a:pt x="181" y="123"/>
                  </a:lnTo>
                  <a:lnTo>
                    <a:pt x="181" y="112"/>
                  </a:lnTo>
                  <a:lnTo>
                    <a:pt x="179" y="75"/>
                  </a:lnTo>
                  <a:lnTo>
                    <a:pt x="179" y="68"/>
                  </a:lnTo>
                  <a:lnTo>
                    <a:pt x="178" y="59"/>
                  </a:lnTo>
                  <a:lnTo>
                    <a:pt x="178" y="53"/>
                  </a:lnTo>
                  <a:lnTo>
                    <a:pt x="178" y="50"/>
                  </a:lnTo>
                  <a:lnTo>
                    <a:pt x="179" y="48"/>
                  </a:lnTo>
                  <a:lnTo>
                    <a:pt x="180" y="46"/>
                  </a:lnTo>
                  <a:lnTo>
                    <a:pt x="183" y="44"/>
                  </a:lnTo>
                  <a:lnTo>
                    <a:pt x="187" y="42"/>
                  </a:lnTo>
                  <a:lnTo>
                    <a:pt x="190" y="42"/>
                  </a:lnTo>
                  <a:lnTo>
                    <a:pt x="193" y="46"/>
                  </a:lnTo>
                  <a:lnTo>
                    <a:pt x="194" y="49"/>
                  </a:lnTo>
                  <a:lnTo>
                    <a:pt x="195" y="55"/>
                  </a:lnTo>
                  <a:lnTo>
                    <a:pt x="195" y="66"/>
                  </a:lnTo>
                  <a:lnTo>
                    <a:pt x="196" y="92"/>
                  </a:lnTo>
                  <a:lnTo>
                    <a:pt x="198" y="118"/>
                  </a:lnTo>
                  <a:lnTo>
                    <a:pt x="198" y="129"/>
                  </a:lnTo>
                  <a:lnTo>
                    <a:pt x="199" y="144"/>
                  </a:lnTo>
                  <a:lnTo>
                    <a:pt x="199" y="161"/>
                  </a:lnTo>
                  <a:lnTo>
                    <a:pt x="199" y="183"/>
                  </a:lnTo>
                  <a:lnTo>
                    <a:pt x="199" y="204"/>
                  </a:lnTo>
                  <a:lnTo>
                    <a:pt x="199" y="223"/>
                  </a:lnTo>
                  <a:lnTo>
                    <a:pt x="199" y="237"/>
                  </a:lnTo>
                  <a:lnTo>
                    <a:pt x="199" y="247"/>
                  </a:lnTo>
                  <a:lnTo>
                    <a:pt x="198" y="257"/>
                  </a:lnTo>
                  <a:lnTo>
                    <a:pt x="198" y="269"/>
                  </a:lnTo>
                  <a:lnTo>
                    <a:pt x="196" y="282"/>
                  </a:lnTo>
                  <a:lnTo>
                    <a:pt x="196" y="296"/>
                  </a:lnTo>
                  <a:lnTo>
                    <a:pt x="195" y="304"/>
                  </a:lnTo>
                  <a:lnTo>
                    <a:pt x="194" y="312"/>
                  </a:lnTo>
                  <a:lnTo>
                    <a:pt x="192" y="318"/>
                  </a:lnTo>
                  <a:lnTo>
                    <a:pt x="190" y="325"/>
                  </a:lnTo>
                  <a:lnTo>
                    <a:pt x="187" y="330"/>
                  </a:lnTo>
                  <a:lnTo>
                    <a:pt x="183" y="337"/>
                  </a:lnTo>
                  <a:lnTo>
                    <a:pt x="179" y="341"/>
                  </a:lnTo>
                  <a:lnTo>
                    <a:pt x="174" y="347"/>
                  </a:lnTo>
                  <a:lnTo>
                    <a:pt x="169" y="350"/>
                  </a:lnTo>
                  <a:lnTo>
                    <a:pt x="162" y="355"/>
                  </a:lnTo>
                  <a:lnTo>
                    <a:pt x="154" y="357"/>
                  </a:lnTo>
                  <a:lnTo>
                    <a:pt x="144" y="359"/>
                  </a:lnTo>
                  <a:lnTo>
                    <a:pt x="133" y="361"/>
                  </a:lnTo>
                  <a:lnTo>
                    <a:pt x="121" y="362"/>
                  </a:lnTo>
                  <a:lnTo>
                    <a:pt x="107" y="362"/>
                  </a:lnTo>
                  <a:lnTo>
                    <a:pt x="92" y="362"/>
                  </a:lnTo>
                  <a:lnTo>
                    <a:pt x="79" y="362"/>
                  </a:lnTo>
                  <a:lnTo>
                    <a:pt x="68" y="361"/>
                  </a:lnTo>
                  <a:lnTo>
                    <a:pt x="58" y="360"/>
                  </a:lnTo>
                  <a:lnTo>
                    <a:pt x="50" y="359"/>
                  </a:lnTo>
                  <a:lnTo>
                    <a:pt x="43" y="357"/>
                  </a:lnTo>
                  <a:lnTo>
                    <a:pt x="37" y="355"/>
                  </a:lnTo>
                  <a:lnTo>
                    <a:pt x="32" y="351"/>
                  </a:lnTo>
                  <a:lnTo>
                    <a:pt x="28" y="347"/>
                  </a:lnTo>
                  <a:lnTo>
                    <a:pt x="21" y="338"/>
                  </a:lnTo>
                  <a:lnTo>
                    <a:pt x="13" y="326"/>
                  </a:lnTo>
                  <a:lnTo>
                    <a:pt x="10" y="318"/>
                  </a:lnTo>
                  <a:lnTo>
                    <a:pt x="7" y="311"/>
                  </a:lnTo>
                  <a:lnTo>
                    <a:pt x="5" y="302"/>
                  </a:lnTo>
                  <a:lnTo>
                    <a:pt x="4" y="293"/>
                  </a:lnTo>
                  <a:lnTo>
                    <a:pt x="3" y="283"/>
                  </a:lnTo>
                  <a:lnTo>
                    <a:pt x="2" y="272"/>
                  </a:lnTo>
                  <a:lnTo>
                    <a:pt x="2" y="261"/>
                  </a:lnTo>
                  <a:lnTo>
                    <a:pt x="1" y="249"/>
                  </a:lnTo>
                  <a:lnTo>
                    <a:pt x="1" y="236"/>
                  </a:lnTo>
                  <a:lnTo>
                    <a:pt x="0" y="223"/>
                  </a:lnTo>
                  <a:lnTo>
                    <a:pt x="0" y="208"/>
                  </a:lnTo>
                  <a:lnTo>
                    <a:pt x="0" y="193"/>
                  </a:lnTo>
                  <a:lnTo>
                    <a:pt x="0" y="179"/>
                  </a:lnTo>
                  <a:lnTo>
                    <a:pt x="0" y="164"/>
                  </a:lnTo>
                  <a:lnTo>
                    <a:pt x="0" y="150"/>
                  </a:lnTo>
                  <a:lnTo>
                    <a:pt x="0" y="138"/>
                  </a:lnTo>
                  <a:lnTo>
                    <a:pt x="0" y="127"/>
                  </a:lnTo>
                  <a:lnTo>
                    <a:pt x="0" y="117"/>
                  </a:lnTo>
                  <a:lnTo>
                    <a:pt x="1" y="109"/>
                  </a:lnTo>
                  <a:lnTo>
                    <a:pt x="1" y="104"/>
                  </a:lnTo>
                  <a:lnTo>
                    <a:pt x="1" y="93"/>
                  </a:lnTo>
                  <a:lnTo>
                    <a:pt x="2" y="81"/>
                  </a:lnTo>
                  <a:lnTo>
                    <a:pt x="2" y="70"/>
                  </a:lnTo>
                  <a:lnTo>
                    <a:pt x="3" y="61"/>
                  </a:lnTo>
                  <a:lnTo>
                    <a:pt x="3" y="56"/>
                  </a:lnTo>
                  <a:lnTo>
                    <a:pt x="5" y="51"/>
                  </a:lnTo>
                  <a:lnTo>
                    <a:pt x="8" y="50"/>
                  </a:lnTo>
                  <a:lnTo>
                    <a:pt x="13" y="49"/>
                  </a:lnTo>
                  <a:lnTo>
                    <a:pt x="15" y="49"/>
                  </a:lnTo>
                  <a:lnTo>
                    <a:pt x="17" y="50"/>
                  </a:lnTo>
                  <a:lnTo>
                    <a:pt x="18" y="52"/>
                  </a:lnTo>
                  <a:lnTo>
                    <a:pt x="18" y="55"/>
                  </a:lnTo>
                  <a:lnTo>
                    <a:pt x="19" y="60"/>
                  </a:lnTo>
                  <a:lnTo>
                    <a:pt x="19" y="66"/>
                  </a:lnTo>
                  <a:lnTo>
                    <a:pt x="19" y="72"/>
                  </a:lnTo>
                  <a:lnTo>
                    <a:pt x="18" y="84"/>
                  </a:lnTo>
                  <a:lnTo>
                    <a:pt x="18" y="101"/>
                  </a:lnTo>
                  <a:lnTo>
                    <a:pt x="18" y="122"/>
                  </a:lnTo>
                  <a:lnTo>
                    <a:pt x="18" y="146"/>
                  </a:lnTo>
                  <a:lnTo>
                    <a:pt x="18" y="186"/>
                  </a:lnTo>
                  <a:lnTo>
                    <a:pt x="18" y="203"/>
                  </a:lnTo>
                  <a:lnTo>
                    <a:pt x="18" y="218"/>
                  </a:lnTo>
                  <a:lnTo>
                    <a:pt x="18" y="234"/>
                  </a:lnTo>
                  <a:lnTo>
                    <a:pt x="19" y="247"/>
                  </a:lnTo>
                  <a:lnTo>
                    <a:pt x="21" y="259"/>
                  </a:lnTo>
                  <a:lnTo>
                    <a:pt x="21" y="271"/>
                  </a:lnTo>
                  <a:lnTo>
                    <a:pt x="22" y="281"/>
                  </a:lnTo>
                  <a:lnTo>
                    <a:pt x="23" y="291"/>
                  </a:lnTo>
                  <a:lnTo>
                    <a:pt x="24" y="300"/>
                  </a:lnTo>
                  <a:lnTo>
                    <a:pt x="25" y="307"/>
                  </a:lnTo>
                  <a:lnTo>
                    <a:pt x="27" y="313"/>
                  </a:lnTo>
                  <a:lnTo>
                    <a:pt x="29" y="316"/>
                  </a:lnTo>
                  <a:lnTo>
                    <a:pt x="37" y="332"/>
                  </a:lnTo>
                  <a:close/>
                  <a:moveTo>
                    <a:pt x="150" y="339"/>
                  </a:moveTo>
                  <a:lnTo>
                    <a:pt x="139" y="325"/>
                  </a:lnTo>
                  <a:lnTo>
                    <a:pt x="130" y="314"/>
                  </a:lnTo>
                  <a:lnTo>
                    <a:pt x="124" y="304"/>
                  </a:lnTo>
                  <a:lnTo>
                    <a:pt x="118" y="295"/>
                  </a:lnTo>
                  <a:lnTo>
                    <a:pt x="111" y="281"/>
                  </a:lnTo>
                  <a:lnTo>
                    <a:pt x="103" y="263"/>
                  </a:lnTo>
                  <a:lnTo>
                    <a:pt x="96" y="278"/>
                  </a:lnTo>
                  <a:lnTo>
                    <a:pt x="90" y="291"/>
                  </a:lnTo>
                  <a:lnTo>
                    <a:pt x="84" y="299"/>
                  </a:lnTo>
                  <a:lnTo>
                    <a:pt x="77" y="310"/>
                  </a:lnTo>
                  <a:lnTo>
                    <a:pt x="67" y="323"/>
                  </a:lnTo>
                  <a:lnTo>
                    <a:pt x="54" y="339"/>
                  </a:lnTo>
                  <a:lnTo>
                    <a:pt x="59" y="341"/>
                  </a:lnTo>
                  <a:lnTo>
                    <a:pt x="66" y="344"/>
                  </a:lnTo>
                  <a:lnTo>
                    <a:pt x="70" y="344"/>
                  </a:lnTo>
                  <a:lnTo>
                    <a:pt x="78" y="345"/>
                  </a:lnTo>
                  <a:lnTo>
                    <a:pt x="88" y="345"/>
                  </a:lnTo>
                  <a:lnTo>
                    <a:pt x="100" y="345"/>
                  </a:lnTo>
                  <a:lnTo>
                    <a:pt x="113" y="345"/>
                  </a:lnTo>
                  <a:lnTo>
                    <a:pt x="126" y="344"/>
                  </a:lnTo>
                  <a:lnTo>
                    <a:pt x="138" y="341"/>
                  </a:lnTo>
                  <a:lnTo>
                    <a:pt x="150" y="33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D7CD6283-6143-4291-B30B-6222C05998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2901" y="2822575"/>
              <a:ext cx="293688" cy="201613"/>
            </a:xfrm>
            <a:custGeom>
              <a:avLst/>
              <a:gdLst>
                <a:gd name="T0" fmla="*/ 373 w 553"/>
                <a:gd name="T1" fmla="*/ 8 h 381"/>
                <a:gd name="T2" fmla="*/ 467 w 553"/>
                <a:gd name="T3" fmla="*/ 37 h 381"/>
                <a:gd name="T4" fmla="*/ 497 w 553"/>
                <a:gd name="T5" fmla="*/ 37 h 381"/>
                <a:gd name="T6" fmla="*/ 553 w 553"/>
                <a:gd name="T7" fmla="*/ 93 h 381"/>
                <a:gd name="T8" fmla="*/ 498 w 553"/>
                <a:gd name="T9" fmla="*/ 124 h 381"/>
                <a:gd name="T10" fmla="*/ 519 w 553"/>
                <a:gd name="T11" fmla="*/ 222 h 381"/>
                <a:gd name="T12" fmla="*/ 514 w 553"/>
                <a:gd name="T13" fmla="*/ 376 h 381"/>
                <a:gd name="T14" fmla="*/ 477 w 553"/>
                <a:gd name="T15" fmla="*/ 215 h 381"/>
                <a:gd name="T16" fmla="*/ 473 w 553"/>
                <a:gd name="T17" fmla="*/ 221 h 381"/>
                <a:gd name="T18" fmla="*/ 436 w 553"/>
                <a:gd name="T19" fmla="*/ 328 h 381"/>
                <a:gd name="T20" fmla="*/ 386 w 553"/>
                <a:gd name="T21" fmla="*/ 227 h 381"/>
                <a:gd name="T22" fmla="*/ 387 w 553"/>
                <a:gd name="T23" fmla="*/ 216 h 381"/>
                <a:gd name="T24" fmla="*/ 358 w 553"/>
                <a:gd name="T25" fmla="*/ 364 h 381"/>
                <a:gd name="T26" fmla="*/ 336 w 553"/>
                <a:gd name="T27" fmla="*/ 278 h 381"/>
                <a:gd name="T28" fmla="*/ 384 w 553"/>
                <a:gd name="T29" fmla="*/ 123 h 381"/>
                <a:gd name="T30" fmla="*/ 328 w 553"/>
                <a:gd name="T31" fmla="*/ 84 h 381"/>
                <a:gd name="T32" fmla="*/ 325 w 553"/>
                <a:gd name="T33" fmla="*/ 93 h 381"/>
                <a:gd name="T34" fmla="*/ 364 w 553"/>
                <a:gd name="T35" fmla="*/ 141 h 381"/>
                <a:gd name="T36" fmla="*/ 339 w 553"/>
                <a:gd name="T37" fmla="*/ 314 h 381"/>
                <a:gd name="T38" fmla="*/ 352 w 553"/>
                <a:gd name="T39" fmla="*/ 333 h 381"/>
                <a:gd name="T40" fmla="*/ 427 w 553"/>
                <a:gd name="T41" fmla="*/ 215 h 381"/>
                <a:gd name="T42" fmla="*/ 391 w 553"/>
                <a:gd name="T43" fmla="*/ 230 h 381"/>
                <a:gd name="T44" fmla="*/ 403 w 553"/>
                <a:gd name="T45" fmla="*/ 318 h 381"/>
                <a:gd name="T46" fmla="*/ 475 w 553"/>
                <a:gd name="T47" fmla="*/ 226 h 381"/>
                <a:gd name="T48" fmla="*/ 442 w 553"/>
                <a:gd name="T49" fmla="*/ 219 h 381"/>
                <a:gd name="T50" fmla="*/ 515 w 553"/>
                <a:gd name="T51" fmla="*/ 330 h 381"/>
                <a:gd name="T52" fmla="*/ 525 w 553"/>
                <a:gd name="T53" fmla="*/ 288 h 381"/>
                <a:gd name="T54" fmla="*/ 515 w 553"/>
                <a:gd name="T55" fmla="*/ 159 h 381"/>
                <a:gd name="T56" fmla="*/ 513 w 553"/>
                <a:gd name="T57" fmla="*/ 97 h 381"/>
                <a:gd name="T58" fmla="*/ 443 w 553"/>
                <a:gd name="T59" fmla="*/ 85 h 381"/>
                <a:gd name="T60" fmla="*/ 486 w 553"/>
                <a:gd name="T61" fmla="*/ 9 h 381"/>
                <a:gd name="T62" fmla="*/ 384 w 553"/>
                <a:gd name="T63" fmla="*/ 30 h 381"/>
                <a:gd name="T64" fmla="*/ 372 w 553"/>
                <a:gd name="T65" fmla="*/ 32 h 381"/>
                <a:gd name="T66" fmla="*/ 425 w 553"/>
                <a:gd name="T67" fmla="*/ 139 h 381"/>
                <a:gd name="T68" fmla="*/ 371 w 553"/>
                <a:gd name="T69" fmla="*/ 165 h 381"/>
                <a:gd name="T70" fmla="*/ 399 w 553"/>
                <a:gd name="T71" fmla="*/ 164 h 381"/>
                <a:gd name="T72" fmla="*/ 409 w 553"/>
                <a:gd name="T73" fmla="*/ 201 h 381"/>
                <a:gd name="T74" fmla="*/ 402 w 553"/>
                <a:gd name="T75" fmla="*/ 288 h 381"/>
                <a:gd name="T76" fmla="*/ 443 w 553"/>
                <a:gd name="T77" fmla="*/ 310 h 381"/>
                <a:gd name="T78" fmla="*/ 467 w 553"/>
                <a:gd name="T79" fmla="*/ 195 h 381"/>
                <a:gd name="T80" fmla="*/ 487 w 553"/>
                <a:gd name="T81" fmla="*/ 188 h 381"/>
                <a:gd name="T82" fmla="*/ 497 w 553"/>
                <a:gd name="T83" fmla="*/ 163 h 381"/>
                <a:gd name="T84" fmla="*/ 502 w 553"/>
                <a:gd name="T85" fmla="*/ 155 h 381"/>
                <a:gd name="T86" fmla="*/ 40 w 553"/>
                <a:gd name="T87" fmla="*/ 331 h 381"/>
                <a:gd name="T88" fmla="*/ 93 w 553"/>
                <a:gd name="T89" fmla="*/ 33 h 381"/>
                <a:gd name="T90" fmla="*/ 117 w 553"/>
                <a:gd name="T91" fmla="*/ 229 h 381"/>
                <a:gd name="T92" fmla="*/ 182 w 553"/>
                <a:gd name="T93" fmla="*/ 251 h 381"/>
                <a:gd name="T94" fmla="*/ 202 w 553"/>
                <a:gd name="T95" fmla="*/ 70 h 381"/>
                <a:gd name="T96" fmla="*/ 158 w 553"/>
                <a:gd name="T97" fmla="*/ 363 h 381"/>
                <a:gd name="T98" fmla="*/ 0 w 553"/>
                <a:gd name="T99" fmla="*/ 227 h 381"/>
                <a:gd name="T100" fmla="*/ 25 w 553"/>
                <a:gd name="T101" fmla="*/ 57 h 381"/>
                <a:gd name="T102" fmla="*/ 69 w 553"/>
                <a:gd name="T103" fmla="*/ 303 h 381"/>
                <a:gd name="T104" fmla="*/ 20 w 553"/>
                <a:gd name="T105" fmla="*/ 62 h 381"/>
                <a:gd name="T106" fmla="*/ 6 w 553"/>
                <a:gd name="T107" fmla="*/ 240 h 381"/>
                <a:gd name="T108" fmla="*/ 171 w 553"/>
                <a:gd name="T109" fmla="*/ 352 h 381"/>
                <a:gd name="T110" fmla="*/ 195 w 553"/>
                <a:gd name="T111" fmla="*/ 59 h 381"/>
                <a:gd name="T112" fmla="*/ 185 w 553"/>
                <a:gd name="T113" fmla="*/ 278 h 381"/>
                <a:gd name="T114" fmla="*/ 111 w 553"/>
                <a:gd name="T115" fmla="*/ 222 h 381"/>
                <a:gd name="T116" fmla="*/ 98 w 553"/>
                <a:gd name="T117" fmla="*/ 40 h 381"/>
                <a:gd name="T118" fmla="*/ 119 w 553"/>
                <a:gd name="T119" fmla="*/ 300 h 381"/>
                <a:gd name="T120" fmla="*/ 141 w 553"/>
                <a:gd name="T121" fmla="*/ 349 h 381"/>
                <a:gd name="T122" fmla="*/ 124 w 553"/>
                <a:gd name="T123" fmla="*/ 298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53" h="381">
                  <a:moveTo>
                    <a:pt x="425" y="79"/>
                  </a:moveTo>
                  <a:lnTo>
                    <a:pt x="425" y="78"/>
                  </a:lnTo>
                  <a:lnTo>
                    <a:pt x="425" y="74"/>
                  </a:lnTo>
                  <a:lnTo>
                    <a:pt x="425" y="71"/>
                  </a:lnTo>
                  <a:lnTo>
                    <a:pt x="425" y="71"/>
                  </a:lnTo>
                  <a:lnTo>
                    <a:pt x="425" y="63"/>
                  </a:lnTo>
                  <a:lnTo>
                    <a:pt x="409" y="62"/>
                  </a:lnTo>
                  <a:lnTo>
                    <a:pt x="397" y="60"/>
                  </a:lnTo>
                  <a:lnTo>
                    <a:pt x="387" y="56"/>
                  </a:lnTo>
                  <a:lnTo>
                    <a:pt x="381" y="53"/>
                  </a:lnTo>
                  <a:lnTo>
                    <a:pt x="376" y="49"/>
                  </a:lnTo>
                  <a:lnTo>
                    <a:pt x="373" y="45"/>
                  </a:lnTo>
                  <a:lnTo>
                    <a:pt x="370" y="41"/>
                  </a:lnTo>
                  <a:lnTo>
                    <a:pt x="369" y="37"/>
                  </a:lnTo>
                  <a:lnTo>
                    <a:pt x="369" y="37"/>
                  </a:lnTo>
                  <a:lnTo>
                    <a:pt x="368" y="33"/>
                  </a:lnTo>
                  <a:lnTo>
                    <a:pt x="366" y="30"/>
                  </a:lnTo>
                  <a:lnTo>
                    <a:pt x="366" y="27"/>
                  </a:lnTo>
                  <a:lnTo>
                    <a:pt x="365" y="23"/>
                  </a:lnTo>
                  <a:lnTo>
                    <a:pt x="365" y="23"/>
                  </a:lnTo>
                  <a:lnTo>
                    <a:pt x="365" y="20"/>
                  </a:lnTo>
                  <a:lnTo>
                    <a:pt x="365" y="18"/>
                  </a:lnTo>
                  <a:lnTo>
                    <a:pt x="366" y="16"/>
                  </a:lnTo>
                  <a:lnTo>
                    <a:pt x="366" y="15"/>
                  </a:lnTo>
                  <a:lnTo>
                    <a:pt x="366" y="15"/>
                  </a:lnTo>
                  <a:lnTo>
                    <a:pt x="366" y="13"/>
                  </a:lnTo>
                  <a:lnTo>
                    <a:pt x="368" y="12"/>
                  </a:lnTo>
                  <a:lnTo>
                    <a:pt x="369" y="11"/>
                  </a:lnTo>
                  <a:lnTo>
                    <a:pt x="370" y="10"/>
                  </a:lnTo>
                  <a:lnTo>
                    <a:pt x="370" y="10"/>
                  </a:lnTo>
                  <a:lnTo>
                    <a:pt x="372" y="9"/>
                  </a:lnTo>
                  <a:lnTo>
                    <a:pt x="373" y="8"/>
                  </a:lnTo>
                  <a:lnTo>
                    <a:pt x="373" y="8"/>
                  </a:lnTo>
                  <a:lnTo>
                    <a:pt x="375" y="7"/>
                  </a:lnTo>
                  <a:lnTo>
                    <a:pt x="376" y="7"/>
                  </a:lnTo>
                  <a:lnTo>
                    <a:pt x="377" y="7"/>
                  </a:lnTo>
                  <a:lnTo>
                    <a:pt x="379" y="8"/>
                  </a:lnTo>
                  <a:lnTo>
                    <a:pt x="381" y="8"/>
                  </a:lnTo>
                  <a:lnTo>
                    <a:pt x="382" y="9"/>
                  </a:lnTo>
                  <a:lnTo>
                    <a:pt x="384" y="11"/>
                  </a:lnTo>
                  <a:lnTo>
                    <a:pt x="384" y="12"/>
                  </a:lnTo>
                  <a:lnTo>
                    <a:pt x="385" y="13"/>
                  </a:lnTo>
                  <a:lnTo>
                    <a:pt x="385" y="13"/>
                  </a:lnTo>
                  <a:lnTo>
                    <a:pt x="385" y="15"/>
                  </a:lnTo>
                  <a:lnTo>
                    <a:pt x="386" y="17"/>
                  </a:lnTo>
                  <a:lnTo>
                    <a:pt x="386" y="17"/>
                  </a:lnTo>
                  <a:lnTo>
                    <a:pt x="388" y="29"/>
                  </a:lnTo>
                  <a:lnTo>
                    <a:pt x="390" y="30"/>
                  </a:lnTo>
                  <a:lnTo>
                    <a:pt x="391" y="32"/>
                  </a:lnTo>
                  <a:lnTo>
                    <a:pt x="393" y="34"/>
                  </a:lnTo>
                  <a:lnTo>
                    <a:pt x="395" y="35"/>
                  </a:lnTo>
                  <a:lnTo>
                    <a:pt x="397" y="37"/>
                  </a:lnTo>
                  <a:lnTo>
                    <a:pt x="402" y="38"/>
                  </a:lnTo>
                  <a:lnTo>
                    <a:pt x="406" y="39"/>
                  </a:lnTo>
                  <a:lnTo>
                    <a:pt x="413" y="40"/>
                  </a:lnTo>
                  <a:lnTo>
                    <a:pt x="419" y="40"/>
                  </a:lnTo>
                  <a:lnTo>
                    <a:pt x="425" y="41"/>
                  </a:lnTo>
                  <a:lnTo>
                    <a:pt x="429" y="41"/>
                  </a:lnTo>
                  <a:lnTo>
                    <a:pt x="432" y="41"/>
                  </a:lnTo>
                  <a:lnTo>
                    <a:pt x="432" y="41"/>
                  </a:lnTo>
                  <a:lnTo>
                    <a:pt x="445" y="41"/>
                  </a:lnTo>
                  <a:lnTo>
                    <a:pt x="453" y="40"/>
                  </a:lnTo>
                  <a:lnTo>
                    <a:pt x="461" y="39"/>
                  </a:lnTo>
                  <a:lnTo>
                    <a:pt x="467" y="37"/>
                  </a:lnTo>
                  <a:lnTo>
                    <a:pt x="467" y="37"/>
                  </a:lnTo>
                  <a:lnTo>
                    <a:pt x="471" y="34"/>
                  </a:lnTo>
                  <a:lnTo>
                    <a:pt x="474" y="32"/>
                  </a:lnTo>
                  <a:lnTo>
                    <a:pt x="476" y="29"/>
                  </a:lnTo>
                  <a:lnTo>
                    <a:pt x="477" y="27"/>
                  </a:lnTo>
                  <a:lnTo>
                    <a:pt x="477" y="27"/>
                  </a:lnTo>
                  <a:lnTo>
                    <a:pt x="479" y="24"/>
                  </a:lnTo>
                  <a:lnTo>
                    <a:pt x="480" y="21"/>
                  </a:lnTo>
                  <a:lnTo>
                    <a:pt x="480" y="18"/>
                  </a:lnTo>
                  <a:lnTo>
                    <a:pt x="481" y="15"/>
                  </a:lnTo>
                  <a:lnTo>
                    <a:pt x="481" y="11"/>
                  </a:lnTo>
                  <a:lnTo>
                    <a:pt x="482" y="8"/>
                  </a:lnTo>
                  <a:lnTo>
                    <a:pt x="482" y="8"/>
                  </a:lnTo>
                  <a:lnTo>
                    <a:pt x="483" y="5"/>
                  </a:lnTo>
                  <a:lnTo>
                    <a:pt x="484" y="4"/>
                  </a:lnTo>
                  <a:lnTo>
                    <a:pt x="484" y="4"/>
                  </a:lnTo>
                  <a:lnTo>
                    <a:pt x="485" y="2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490" y="1"/>
                  </a:lnTo>
                  <a:lnTo>
                    <a:pt x="492" y="0"/>
                  </a:lnTo>
                  <a:lnTo>
                    <a:pt x="492" y="0"/>
                  </a:lnTo>
                  <a:lnTo>
                    <a:pt x="494" y="1"/>
                  </a:lnTo>
                  <a:lnTo>
                    <a:pt x="496" y="2"/>
                  </a:lnTo>
                  <a:lnTo>
                    <a:pt x="498" y="4"/>
                  </a:lnTo>
                  <a:lnTo>
                    <a:pt x="499" y="5"/>
                  </a:lnTo>
                  <a:lnTo>
                    <a:pt x="502" y="10"/>
                  </a:lnTo>
                  <a:lnTo>
                    <a:pt x="503" y="16"/>
                  </a:lnTo>
                  <a:lnTo>
                    <a:pt x="503" y="17"/>
                  </a:lnTo>
                  <a:lnTo>
                    <a:pt x="502" y="23"/>
                  </a:lnTo>
                  <a:lnTo>
                    <a:pt x="501" y="30"/>
                  </a:lnTo>
                  <a:lnTo>
                    <a:pt x="497" y="37"/>
                  </a:lnTo>
                  <a:lnTo>
                    <a:pt x="494" y="42"/>
                  </a:lnTo>
                  <a:lnTo>
                    <a:pt x="490" y="45"/>
                  </a:lnTo>
                  <a:lnTo>
                    <a:pt x="485" y="50"/>
                  </a:lnTo>
                  <a:lnTo>
                    <a:pt x="485" y="50"/>
                  </a:lnTo>
                  <a:lnTo>
                    <a:pt x="481" y="52"/>
                  </a:lnTo>
                  <a:lnTo>
                    <a:pt x="476" y="55"/>
                  </a:lnTo>
                  <a:lnTo>
                    <a:pt x="476" y="55"/>
                  </a:lnTo>
                  <a:lnTo>
                    <a:pt x="471" y="56"/>
                  </a:lnTo>
                  <a:lnTo>
                    <a:pt x="464" y="59"/>
                  </a:lnTo>
                  <a:lnTo>
                    <a:pt x="457" y="61"/>
                  </a:lnTo>
                  <a:lnTo>
                    <a:pt x="448" y="62"/>
                  </a:lnTo>
                  <a:lnTo>
                    <a:pt x="448" y="72"/>
                  </a:lnTo>
                  <a:lnTo>
                    <a:pt x="448" y="79"/>
                  </a:lnTo>
                  <a:lnTo>
                    <a:pt x="462" y="79"/>
                  </a:lnTo>
                  <a:lnTo>
                    <a:pt x="476" y="78"/>
                  </a:lnTo>
                  <a:lnTo>
                    <a:pt x="484" y="78"/>
                  </a:lnTo>
                  <a:lnTo>
                    <a:pt x="493" y="78"/>
                  </a:lnTo>
                  <a:lnTo>
                    <a:pt x="502" y="78"/>
                  </a:lnTo>
                  <a:lnTo>
                    <a:pt x="509" y="78"/>
                  </a:lnTo>
                  <a:lnTo>
                    <a:pt x="509" y="78"/>
                  </a:lnTo>
                  <a:lnTo>
                    <a:pt x="525" y="78"/>
                  </a:lnTo>
                  <a:lnTo>
                    <a:pt x="536" y="79"/>
                  </a:lnTo>
                  <a:lnTo>
                    <a:pt x="545" y="81"/>
                  </a:lnTo>
                  <a:lnTo>
                    <a:pt x="549" y="83"/>
                  </a:lnTo>
                  <a:lnTo>
                    <a:pt x="549" y="83"/>
                  </a:lnTo>
                  <a:lnTo>
                    <a:pt x="551" y="84"/>
                  </a:lnTo>
                  <a:lnTo>
                    <a:pt x="552" y="86"/>
                  </a:lnTo>
                  <a:lnTo>
                    <a:pt x="552" y="86"/>
                  </a:lnTo>
                  <a:lnTo>
                    <a:pt x="553" y="88"/>
                  </a:lnTo>
                  <a:lnTo>
                    <a:pt x="553" y="90"/>
                  </a:lnTo>
                  <a:lnTo>
                    <a:pt x="553" y="90"/>
                  </a:lnTo>
                  <a:lnTo>
                    <a:pt x="553" y="93"/>
                  </a:lnTo>
                  <a:lnTo>
                    <a:pt x="552" y="95"/>
                  </a:lnTo>
                  <a:lnTo>
                    <a:pt x="552" y="95"/>
                  </a:lnTo>
                  <a:lnTo>
                    <a:pt x="551" y="97"/>
                  </a:lnTo>
                  <a:lnTo>
                    <a:pt x="549" y="98"/>
                  </a:lnTo>
                  <a:lnTo>
                    <a:pt x="549" y="98"/>
                  </a:lnTo>
                  <a:lnTo>
                    <a:pt x="547" y="99"/>
                  </a:lnTo>
                  <a:lnTo>
                    <a:pt x="545" y="100"/>
                  </a:lnTo>
                  <a:lnTo>
                    <a:pt x="541" y="101"/>
                  </a:lnTo>
                  <a:lnTo>
                    <a:pt x="538" y="101"/>
                  </a:lnTo>
                  <a:lnTo>
                    <a:pt x="538" y="101"/>
                  </a:lnTo>
                  <a:lnTo>
                    <a:pt x="534" y="101"/>
                  </a:lnTo>
                  <a:lnTo>
                    <a:pt x="525" y="101"/>
                  </a:lnTo>
                  <a:lnTo>
                    <a:pt x="525" y="101"/>
                  </a:lnTo>
                  <a:lnTo>
                    <a:pt x="513" y="101"/>
                  </a:lnTo>
                  <a:lnTo>
                    <a:pt x="497" y="101"/>
                  </a:lnTo>
                  <a:lnTo>
                    <a:pt x="481" y="101"/>
                  </a:lnTo>
                  <a:lnTo>
                    <a:pt x="467" y="101"/>
                  </a:lnTo>
                  <a:lnTo>
                    <a:pt x="457" y="103"/>
                  </a:lnTo>
                  <a:lnTo>
                    <a:pt x="448" y="103"/>
                  </a:lnTo>
                  <a:lnTo>
                    <a:pt x="448" y="106"/>
                  </a:lnTo>
                  <a:lnTo>
                    <a:pt x="448" y="108"/>
                  </a:lnTo>
                  <a:lnTo>
                    <a:pt x="448" y="110"/>
                  </a:lnTo>
                  <a:lnTo>
                    <a:pt x="448" y="111"/>
                  </a:lnTo>
                  <a:lnTo>
                    <a:pt x="448" y="111"/>
                  </a:lnTo>
                  <a:lnTo>
                    <a:pt x="449" y="117"/>
                  </a:lnTo>
                  <a:lnTo>
                    <a:pt x="454" y="117"/>
                  </a:lnTo>
                  <a:lnTo>
                    <a:pt x="460" y="118"/>
                  </a:lnTo>
                  <a:lnTo>
                    <a:pt x="468" y="118"/>
                  </a:lnTo>
                  <a:lnTo>
                    <a:pt x="476" y="119"/>
                  </a:lnTo>
                  <a:lnTo>
                    <a:pt x="485" y="120"/>
                  </a:lnTo>
                  <a:lnTo>
                    <a:pt x="492" y="122"/>
                  </a:lnTo>
                  <a:lnTo>
                    <a:pt x="498" y="124"/>
                  </a:lnTo>
                  <a:lnTo>
                    <a:pt x="503" y="127"/>
                  </a:lnTo>
                  <a:lnTo>
                    <a:pt x="503" y="127"/>
                  </a:lnTo>
                  <a:lnTo>
                    <a:pt x="506" y="130"/>
                  </a:lnTo>
                  <a:lnTo>
                    <a:pt x="509" y="132"/>
                  </a:lnTo>
                  <a:lnTo>
                    <a:pt x="513" y="135"/>
                  </a:lnTo>
                  <a:lnTo>
                    <a:pt x="515" y="139"/>
                  </a:lnTo>
                  <a:lnTo>
                    <a:pt x="515" y="139"/>
                  </a:lnTo>
                  <a:lnTo>
                    <a:pt x="517" y="143"/>
                  </a:lnTo>
                  <a:lnTo>
                    <a:pt x="518" y="146"/>
                  </a:lnTo>
                  <a:lnTo>
                    <a:pt x="519" y="151"/>
                  </a:lnTo>
                  <a:lnTo>
                    <a:pt x="519" y="155"/>
                  </a:lnTo>
                  <a:lnTo>
                    <a:pt x="519" y="155"/>
                  </a:lnTo>
                  <a:lnTo>
                    <a:pt x="519" y="160"/>
                  </a:lnTo>
                  <a:lnTo>
                    <a:pt x="519" y="163"/>
                  </a:lnTo>
                  <a:lnTo>
                    <a:pt x="518" y="167"/>
                  </a:lnTo>
                  <a:lnTo>
                    <a:pt x="518" y="172"/>
                  </a:lnTo>
                  <a:lnTo>
                    <a:pt x="518" y="172"/>
                  </a:lnTo>
                  <a:lnTo>
                    <a:pt x="517" y="176"/>
                  </a:lnTo>
                  <a:lnTo>
                    <a:pt x="516" y="179"/>
                  </a:lnTo>
                  <a:lnTo>
                    <a:pt x="515" y="183"/>
                  </a:lnTo>
                  <a:lnTo>
                    <a:pt x="515" y="186"/>
                  </a:lnTo>
                  <a:lnTo>
                    <a:pt x="515" y="186"/>
                  </a:lnTo>
                  <a:lnTo>
                    <a:pt x="510" y="196"/>
                  </a:lnTo>
                  <a:lnTo>
                    <a:pt x="512" y="198"/>
                  </a:lnTo>
                  <a:lnTo>
                    <a:pt x="513" y="200"/>
                  </a:lnTo>
                  <a:lnTo>
                    <a:pt x="513" y="200"/>
                  </a:lnTo>
                  <a:lnTo>
                    <a:pt x="514" y="204"/>
                  </a:lnTo>
                  <a:lnTo>
                    <a:pt x="515" y="207"/>
                  </a:lnTo>
                  <a:lnTo>
                    <a:pt x="515" y="207"/>
                  </a:lnTo>
                  <a:lnTo>
                    <a:pt x="516" y="211"/>
                  </a:lnTo>
                  <a:lnTo>
                    <a:pt x="517" y="216"/>
                  </a:lnTo>
                  <a:lnTo>
                    <a:pt x="519" y="222"/>
                  </a:lnTo>
                  <a:lnTo>
                    <a:pt x="520" y="229"/>
                  </a:lnTo>
                  <a:lnTo>
                    <a:pt x="520" y="229"/>
                  </a:lnTo>
                  <a:lnTo>
                    <a:pt x="523" y="236"/>
                  </a:lnTo>
                  <a:lnTo>
                    <a:pt x="524" y="243"/>
                  </a:lnTo>
                  <a:lnTo>
                    <a:pt x="525" y="250"/>
                  </a:lnTo>
                  <a:lnTo>
                    <a:pt x="526" y="256"/>
                  </a:lnTo>
                  <a:lnTo>
                    <a:pt x="527" y="264"/>
                  </a:lnTo>
                  <a:lnTo>
                    <a:pt x="528" y="271"/>
                  </a:lnTo>
                  <a:lnTo>
                    <a:pt x="528" y="271"/>
                  </a:lnTo>
                  <a:lnTo>
                    <a:pt x="529" y="279"/>
                  </a:lnTo>
                  <a:lnTo>
                    <a:pt x="529" y="287"/>
                  </a:lnTo>
                  <a:lnTo>
                    <a:pt x="529" y="287"/>
                  </a:lnTo>
                  <a:lnTo>
                    <a:pt x="532" y="327"/>
                  </a:lnTo>
                  <a:lnTo>
                    <a:pt x="532" y="331"/>
                  </a:lnTo>
                  <a:lnTo>
                    <a:pt x="534" y="337"/>
                  </a:lnTo>
                  <a:lnTo>
                    <a:pt x="534" y="341"/>
                  </a:lnTo>
                  <a:lnTo>
                    <a:pt x="534" y="344"/>
                  </a:lnTo>
                  <a:lnTo>
                    <a:pt x="534" y="344"/>
                  </a:lnTo>
                  <a:lnTo>
                    <a:pt x="532" y="364"/>
                  </a:lnTo>
                  <a:lnTo>
                    <a:pt x="532" y="367"/>
                  </a:lnTo>
                  <a:lnTo>
                    <a:pt x="531" y="371"/>
                  </a:lnTo>
                  <a:lnTo>
                    <a:pt x="531" y="373"/>
                  </a:lnTo>
                  <a:lnTo>
                    <a:pt x="530" y="375"/>
                  </a:lnTo>
                  <a:lnTo>
                    <a:pt x="528" y="377"/>
                  </a:lnTo>
                  <a:lnTo>
                    <a:pt x="527" y="379"/>
                  </a:lnTo>
                  <a:lnTo>
                    <a:pt x="525" y="381"/>
                  </a:lnTo>
                  <a:lnTo>
                    <a:pt x="521" y="381"/>
                  </a:lnTo>
                  <a:lnTo>
                    <a:pt x="521" y="381"/>
                  </a:lnTo>
                  <a:lnTo>
                    <a:pt x="519" y="379"/>
                  </a:lnTo>
                  <a:lnTo>
                    <a:pt x="516" y="378"/>
                  </a:lnTo>
                  <a:lnTo>
                    <a:pt x="516" y="378"/>
                  </a:lnTo>
                  <a:lnTo>
                    <a:pt x="514" y="376"/>
                  </a:lnTo>
                  <a:lnTo>
                    <a:pt x="513" y="373"/>
                  </a:lnTo>
                  <a:lnTo>
                    <a:pt x="513" y="373"/>
                  </a:lnTo>
                  <a:lnTo>
                    <a:pt x="512" y="371"/>
                  </a:lnTo>
                  <a:lnTo>
                    <a:pt x="510" y="368"/>
                  </a:lnTo>
                  <a:lnTo>
                    <a:pt x="510" y="365"/>
                  </a:lnTo>
                  <a:lnTo>
                    <a:pt x="510" y="362"/>
                  </a:lnTo>
                  <a:lnTo>
                    <a:pt x="510" y="362"/>
                  </a:lnTo>
                  <a:lnTo>
                    <a:pt x="510" y="358"/>
                  </a:lnTo>
                  <a:lnTo>
                    <a:pt x="510" y="350"/>
                  </a:lnTo>
                  <a:lnTo>
                    <a:pt x="510" y="350"/>
                  </a:lnTo>
                  <a:lnTo>
                    <a:pt x="510" y="341"/>
                  </a:lnTo>
                  <a:lnTo>
                    <a:pt x="509" y="330"/>
                  </a:lnTo>
                  <a:lnTo>
                    <a:pt x="508" y="301"/>
                  </a:lnTo>
                  <a:lnTo>
                    <a:pt x="508" y="301"/>
                  </a:lnTo>
                  <a:lnTo>
                    <a:pt x="508" y="298"/>
                  </a:lnTo>
                  <a:lnTo>
                    <a:pt x="507" y="292"/>
                  </a:lnTo>
                  <a:lnTo>
                    <a:pt x="506" y="284"/>
                  </a:lnTo>
                  <a:lnTo>
                    <a:pt x="505" y="272"/>
                  </a:lnTo>
                  <a:lnTo>
                    <a:pt x="504" y="261"/>
                  </a:lnTo>
                  <a:lnTo>
                    <a:pt x="502" y="252"/>
                  </a:lnTo>
                  <a:lnTo>
                    <a:pt x="501" y="244"/>
                  </a:lnTo>
                  <a:lnTo>
                    <a:pt x="499" y="239"/>
                  </a:lnTo>
                  <a:lnTo>
                    <a:pt x="499" y="239"/>
                  </a:lnTo>
                  <a:lnTo>
                    <a:pt x="498" y="233"/>
                  </a:lnTo>
                  <a:lnTo>
                    <a:pt x="496" y="227"/>
                  </a:lnTo>
                  <a:lnTo>
                    <a:pt x="496" y="227"/>
                  </a:lnTo>
                  <a:lnTo>
                    <a:pt x="494" y="219"/>
                  </a:lnTo>
                  <a:lnTo>
                    <a:pt x="492" y="210"/>
                  </a:lnTo>
                  <a:lnTo>
                    <a:pt x="488" y="211"/>
                  </a:lnTo>
                  <a:lnTo>
                    <a:pt x="486" y="212"/>
                  </a:lnTo>
                  <a:lnTo>
                    <a:pt x="482" y="214"/>
                  </a:lnTo>
                  <a:lnTo>
                    <a:pt x="477" y="215"/>
                  </a:lnTo>
                  <a:lnTo>
                    <a:pt x="477" y="215"/>
                  </a:lnTo>
                  <a:lnTo>
                    <a:pt x="473" y="216"/>
                  </a:lnTo>
                  <a:lnTo>
                    <a:pt x="467" y="217"/>
                  </a:lnTo>
                  <a:lnTo>
                    <a:pt x="458" y="218"/>
                  </a:lnTo>
                  <a:lnTo>
                    <a:pt x="448" y="218"/>
                  </a:lnTo>
                  <a:lnTo>
                    <a:pt x="447" y="223"/>
                  </a:lnTo>
                  <a:lnTo>
                    <a:pt x="447" y="227"/>
                  </a:lnTo>
                  <a:lnTo>
                    <a:pt x="447" y="230"/>
                  </a:lnTo>
                  <a:lnTo>
                    <a:pt x="447" y="233"/>
                  </a:lnTo>
                  <a:lnTo>
                    <a:pt x="447" y="237"/>
                  </a:lnTo>
                  <a:lnTo>
                    <a:pt x="447" y="242"/>
                  </a:lnTo>
                  <a:lnTo>
                    <a:pt x="447" y="248"/>
                  </a:lnTo>
                  <a:lnTo>
                    <a:pt x="447" y="248"/>
                  </a:lnTo>
                  <a:lnTo>
                    <a:pt x="447" y="248"/>
                  </a:lnTo>
                  <a:lnTo>
                    <a:pt x="458" y="248"/>
                  </a:lnTo>
                  <a:lnTo>
                    <a:pt x="468" y="249"/>
                  </a:lnTo>
                  <a:lnTo>
                    <a:pt x="468" y="244"/>
                  </a:lnTo>
                  <a:lnTo>
                    <a:pt x="468" y="241"/>
                  </a:lnTo>
                  <a:lnTo>
                    <a:pt x="468" y="241"/>
                  </a:lnTo>
                  <a:lnTo>
                    <a:pt x="468" y="239"/>
                  </a:lnTo>
                  <a:lnTo>
                    <a:pt x="467" y="237"/>
                  </a:lnTo>
                  <a:lnTo>
                    <a:pt x="467" y="237"/>
                  </a:lnTo>
                  <a:lnTo>
                    <a:pt x="467" y="234"/>
                  </a:lnTo>
                  <a:lnTo>
                    <a:pt x="467" y="232"/>
                  </a:lnTo>
                  <a:lnTo>
                    <a:pt x="467" y="232"/>
                  </a:lnTo>
                  <a:lnTo>
                    <a:pt x="468" y="229"/>
                  </a:lnTo>
                  <a:lnTo>
                    <a:pt x="468" y="227"/>
                  </a:lnTo>
                  <a:lnTo>
                    <a:pt x="468" y="227"/>
                  </a:lnTo>
                  <a:lnTo>
                    <a:pt x="469" y="225"/>
                  </a:lnTo>
                  <a:lnTo>
                    <a:pt x="471" y="222"/>
                  </a:lnTo>
                  <a:lnTo>
                    <a:pt x="471" y="222"/>
                  </a:lnTo>
                  <a:lnTo>
                    <a:pt x="473" y="221"/>
                  </a:lnTo>
                  <a:lnTo>
                    <a:pt x="474" y="220"/>
                  </a:lnTo>
                  <a:lnTo>
                    <a:pt x="474" y="220"/>
                  </a:lnTo>
                  <a:lnTo>
                    <a:pt x="476" y="220"/>
                  </a:lnTo>
                  <a:lnTo>
                    <a:pt x="479" y="219"/>
                  </a:lnTo>
                  <a:lnTo>
                    <a:pt x="479" y="219"/>
                  </a:lnTo>
                  <a:lnTo>
                    <a:pt x="481" y="220"/>
                  </a:lnTo>
                  <a:lnTo>
                    <a:pt x="483" y="221"/>
                  </a:lnTo>
                  <a:lnTo>
                    <a:pt x="485" y="222"/>
                  </a:lnTo>
                  <a:lnTo>
                    <a:pt x="486" y="225"/>
                  </a:lnTo>
                  <a:lnTo>
                    <a:pt x="486" y="225"/>
                  </a:lnTo>
                  <a:lnTo>
                    <a:pt x="488" y="230"/>
                  </a:lnTo>
                  <a:lnTo>
                    <a:pt x="490" y="238"/>
                  </a:lnTo>
                  <a:lnTo>
                    <a:pt x="490" y="246"/>
                  </a:lnTo>
                  <a:lnTo>
                    <a:pt x="490" y="253"/>
                  </a:lnTo>
                  <a:lnTo>
                    <a:pt x="491" y="256"/>
                  </a:lnTo>
                  <a:lnTo>
                    <a:pt x="491" y="260"/>
                  </a:lnTo>
                  <a:lnTo>
                    <a:pt x="491" y="260"/>
                  </a:lnTo>
                  <a:lnTo>
                    <a:pt x="491" y="266"/>
                  </a:lnTo>
                  <a:lnTo>
                    <a:pt x="491" y="266"/>
                  </a:lnTo>
                  <a:lnTo>
                    <a:pt x="490" y="276"/>
                  </a:lnTo>
                  <a:lnTo>
                    <a:pt x="488" y="285"/>
                  </a:lnTo>
                  <a:lnTo>
                    <a:pt x="487" y="293"/>
                  </a:lnTo>
                  <a:lnTo>
                    <a:pt x="485" y="300"/>
                  </a:lnTo>
                  <a:lnTo>
                    <a:pt x="485" y="300"/>
                  </a:lnTo>
                  <a:lnTo>
                    <a:pt x="482" y="308"/>
                  </a:lnTo>
                  <a:lnTo>
                    <a:pt x="477" y="314"/>
                  </a:lnTo>
                  <a:lnTo>
                    <a:pt x="471" y="319"/>
                  </a:lnTo>
                  <a:lnTo>
                    <a:pt x="462" y="322"/>
                  </a:lnTo>
                  <a:lnTo>
                    <a:pt x="462" y="322"/>
                  </a:lnTo>
                  <a:lnTo>
                    <a:pt x="454" y="325"/>
                  </a:lnTo>
                  <a:lnTo>
                    <a:pt x="446" y="327"/>
                  </a:lnTo>
                  <a:lnTo>
                    <a:pt x="436" y="328"/>
                  </a:lnTo>
                  <a:lnTo>
                    <a:pt x="427" y="328"/>
                  </a:lnTo>
                  <a:lnTo>
                    <a:pt x="417" y="328"/>
                  </a:lnTo>
                  <a:lnTo>
                    <a:pt x="408" y="326"/>
                  </a:lnTo>
                  <a:lnTo>
                    <a:pt x="401" y="322"/>
                  </a:lnTo>
                  <a:lnTo>
                    <a:pt x="394" y="318"/>
                  </a:lnTo>
                  <a:lnTo>
                    <a:pt x="394" y="318"/>
                  </a:lnTo>
                  <a:lnTo>
                    <a:pt x="390" y="315"/>
                  </a:lnTo>
                  <a:lnTo>
                    <a:pt x="386" y="311"/>
                  </a:lnTo>
                  <a:lnTo>
                    <a:pt x="384" y="308"/>
                  </a:lnTo>
                  <a:lnTo>
                    <a:pt x="382" y="304"/>
                  </a:lnTo>
                  <a:lnTo>
                    <a:pt x="381" y="300"/>
                  </a:lnTo>
                  <a:lnTo>
                    <a:pt x="380" y="296"/>
                  </a:lnTo>
                  <a:lnTo>
                    <a:pt x="379" y="292"/>
                  </a:lnTo>
                  <a:lnTo>
                    <a:pt x="379" y="286"/>
                  </a:lnTo>
                  <a:lnTo>
                    <a:pt x="379" y="286"/>
                  </a:lnTo>
                  <a:lnTo>
                    <a:pt x="377" y="282"/>
                  </a:lnTo>
                  <a:lnTo>
                    <a:pt x="377" y="276"/>
                  </a:lnTo>
                  <a:lnTo>
                    <a:pt x="377" y="271"/>
                  </a:lnTo>
                  <a:lnTo>
                    <a:pt x="377" y="265"/>
                  </a:lnTo>
                  <a:lnTo>
                    <a:pt x="377" y="265"/>
                  </a:lnTo>
                  <a:lnTo>
                    <a:pt x="377" y="260"/>
                  </a:lnTo>
                  <a:lnTo>
                    <a:pt x="377" y="254"/>
                  </a:lnTo>
                  <a:lnTo>
                    <a:pt x="377" y="249"/>
                  </a:lnTo>
                  <a:lnTo>
                    <a:pt x="379" y="243"/>
                  </a:lnTo>
                  <a:lnTo>
                    <a:pt x="379" y="243"/>
                  </a:lnTo>
                  <a:lnTo>
                    <a:pt x="379" y="240"/>
                  </a:lnTo>
                  <a:lnTo>
                    <a:pt x="380" y="237"/>
                  </a:lnTo>
                  <a:lnTo>
                    <a:pt x="381" y="233"/>
                  </a:lnTo>
                  <a:lnTo>
                    <a:pt x="382" y="230"/>
                  </a:lnTo>
                  <a:lnTo>
                    <a:pt x="382" y="230"/>
                  </a:lnTo>
                  <a:lnTo>
                    <a:pt x="384" y="228"/>
                  </a:lnTo>
                  <a:lnTo>
                    <a:pt x="386" y="227"/>
                  </a:lnTo>
                  <a:lnTo>
                    <a:pt x="388" y="226"/>
                  </a:lnTo>
                  <a:lnTo>
                    <a:pt x="391" y="225"/>
                  </a:lnTo>
                  <a:lnTo>
                    <a:pt x="392" y="225"/>
                  </a:lnTo>
                  <a:lnTo>
                    <a:pt x="393" y="226"/>
                  </a:lnTo>
                  <a:lnTo>
                    <a:pt x="395" y="227"/>
                  </a:lnTo>
                  <a:lnTo>
                    <a:pt x="396" y="228"/>
                  </a:lnTo>
                  <a:lnTo>
                    <a:pt x="398" y="229"/>
                  </a:lnTo>
                  <a:lnTo>
                    <a:pt x="398" y="230"/>
                  </a:lnTo>
                  <a:lnTo>
                    <a:pt x="399" y="232"/>
                  </a:lnTo>
                  <a:lnTo>
                    <a:pt x="399" y="232"/>
                  </a:lnTo>
                  <a:lnTo>
                    <a:pt x="399" y="234"/>
                  </a:lnTo>
                  <a:lnTo>
                    <a:pt x="401" y="236"/>
                  </a:lnTo>
                  <a:lnTo>
                    <a:pt x="401" y="236"/>
                  </a:lnTo>
                  <a:lnTo>
                    <a:pt x="401" y="238"/>
                  </a:lnTo>
                  <a:lnTo>
                    <a:pt x="399" y="239"/>
                  </a:lnTo>
                  <a:lnTo>
                    <a:pt x="399" y="241"/>
                  </a:lnTo>
                  <a:lnTo>
                    <a:pt x="399" y="241"/>
                  </a:lnTo>
                  <a:lnTo>
                    <a:pt x="399" y="242"/>
                  </a:lnTo>
                  <a:lnTo>
                    <a:pt x="399" y="243"/>
                  </a:lnTo>
                  <a:lnTo>
                    <a:pt x="399" y="243"/>
                  </a:lnTo>
                  <a:lnTo>
                    <a:pt x="399" y="245"/>
                  </a:lnTo>
                  <a:lnTo>
                    <a:pt x="399" y="246"/>
                  </a:lnTo>
                  <a:lnTo>
                    <a:pt x="399" y="248"/>
                  </a:lnTo>
                  <a:lnTo>
                    <a:pt x="399" y="251"/>
                  </a:lnTo>
                  <a:lnTo>
                    <a:pt x="405" y="250"/>
                  </a:lnTo>
                  <a:lnTo>
                    <a:pt x="412" y="250"/>
                  </a:lnTo>
                  <a:lnTo>
                    <a:pt x="418" y="249"/>
                  </a:lnTo>
                  <a:lnTo>
                    <a:pt x="424" y="249"/>
                  </a:lnTo>
                  <a:lnTo>
                    <a:pt x="424" y="220"/>
                  </a:lnTo>
                  <a:lnTo>
                    <a:pt x="408" y="219"/>
                  </a:lnTo>
                  <a:lnTo>
                    <a:pt x="396" y="218"/>
                  </a:lnTo>
                  <a:lnTo>
                    <a:pt x="387" y="216"/>
                  </a:lnTo>
                  <a:lnTo>
                    <a:pt x="382" y="215"/>
                  </a:lnTo>
                  <a:lnTo>
                    <a:pt x="372" y="209"/>
                  </a:lnTo>
                  <a:lnTo>
                    <a:pt x="371" y="212"/>
                  </a:lnTo>
                  <a:lnTo>
                    <a:pt x="370" y="216"/>
                  </a:lnTo>
                  <a:lnTo>
                    <a:pt x="370" y="216"/>
                  </a:lnTo>
                  <a:lnTo>
                    <a:pt x="369" y="220"/>
                  </a:lnTo>
                  <a:lnTo>
                    <a:pt x="368" y="225"/>
                  </a:lnTo>
                  <a:lnTo>
                    <a:pt x="368" y="225"/>
                  </a:lnTo>
                  <a:lnTo>
                    <a:pt x="366" y="228"/>
                  </a:lnTo>
                  <a:lnTo>
                    <a:pt x="365" y="232"/>
                  </a:lnTo>
                  <a:lnTo>
                    <a:pt x="364" y="237"/>
                  </a:lnTo>
                  <a:lnTo>
                    <a:pt x="363" y="242"/>
                  </a:lnTo>
                  <a:lnTo>
                    <a:pt x="363" y="242"/>
                  </a:lnTo>
                  <a:lnTo>
                    <a:pt x="362" y="248"/>
                  </a:lnTo>
                  <a:lnTo>
                    <a:pt x="361" y="254"/>
                  </a:lnTo>
                  <a:lnTo>
                    <a:pt x="360" y="262"/>
                  </a:lnTo>
                  <a:lnTo>
                    <a:pt x="360" y="270"/>
                  </a:lnTo>
                  <a:lnTo>
                    <a:pt x="359" y="277"/>
                  </a:lnTo>
                  <a:lnTo>
                    <a:pt x="359" y="285"/>
                  </a:lnTo>
                  <a:lnTo>
                    <a:pt x="358" y="293"/>
                  </a:lnTo>
                  <a:lnTo>
                    <a:pt x="358" y="299"/>
                  </a:lnTo>
                  <a:lnTo>
                    <a:pt x="358" y="299"/>
                  </a:lnTo>
                  <a:lnTo>
                    <a:pt x="358" y="300"/>
                  </a:lnTo>
                  <a:lnTo>
                    <a:pt x="358" y="312"/>
                  </a:lnTo>
                  <a:lnTo>
                    <a:pt x="358" y="325"/>
                  </a:lnTo>
                  <a:lnTo>
                    <a:pt x="358" y="333"/>
                  </a:lnTo>
                  <a:lnTo>
                    <a:pt x="358" y="337"/>
                  </a:lnTo>
                  <a:lnTo>
                    <a:pt x="358" y="340"/>
                  </a:lnTo>
                  <a:lnTo>
                    <a:pt x="358" y="340"/>
                  </a:lnTo>
                  <a:lnTo>
                    <a:pt x="359" y="361"/>
                  </a:lnTo>
                  <a:lnTo>
                    <a:pt x="359" y="361"/>
                  </a:lnTo>
                  <a:lnTo>
                    <a:pt x="358" y="364"/>
                  </a:lnTo>
                  <a:lnTo>
                    <a:pt x="358" y="367"/>
                  </a:lnTo>
                  <a:lnTo>
                    <a:pt x="358" y="367"/>
                  </a:lnTo>
                  <a:lnTo>
                    <a:pt x="357" y="371"/>
                  </a:lnTo>
                  <a:lnTo>
                    <a:pt x="355" y="373"/>
                  </a:lnTo>
                  <a:lnTo>
                    <a:pt x="355" y="373"/>
                  </a:lnTo>
                  <a:lnTo>
                    <a:pt x="353" y="375"/>
                  </a:lnTo>
                  <a:lnTo>
                    <a:pt x="351" y="377"/>
                  </a:lnTo>
                  <a:lnTo>
                    <a:pt x="349" y="378"/>
                  </a:lnTo>
                  <a:lnTo>
                    <a:pt x="347" y="378"/>
                  </a:lnTo>
                  <a:lnTo>
                    <a:pt x="347" y="378"/>
                  </a:lnTo>
                  <a:lnTo>
                    <a:pt x="343" y="378"/>
                  </a:lnTo>
                  <a:lnTo>
                    <a:pt x="341" y="377"/>
                  </a:lnTo>
                  <a:lnTo>
                    <a:pt x="339" y="375"/>
                  </a:lnTo>
                  <a:lnTo>
                    <a:pt x="338" y="373"/>
                  </a:lnTo>
                  <a:lnTo>
                    <a:pt x="336" y="370"/>
                  </a:lnTo>
                  <a:lnTo>
                    <a:pt x="335" y="365"/>
                  </a:lnTo>
                  <a:lnTo>
                    <a:pt x="335" y="359"/>
                  </a:lnTo>
                  <a:lnTo>
                    <a:pt x="334" y="352"/>
                  </a:lnTo>
                  <a:lnTo>
                    <a:pt x="334" y="352"/>
                  </a:lnTo>
                  <a:lnTo>
                    <a:pt x="334" y="342"/>
                  </a:lnTo>
                  <a:lnTo>
                    <a:pt x="334" y="336"/>
                  </a:lnTo>
                  <a:lnTo>
                    <a:pt x="334" y="331"/>
                  </a:lnTo>
                  <a:lnTo>
                    <a:pt x="334" y="331"/>
                  </a:lnTo>
                  <a:lnTo>
                    <a:pt x="334" y="328"/>
                  </a:lnTo>
                  <a:lnTo>
                    <a:pt x="334" y="325"/>
                  </a:lnTo>
                  <a:lnTo>
                    <a:pt x="334" y="319"/>
                  </a:lnTo>
                  <a:lnTo>
                    <a:pt x="334" y="314"/>
                  </a:lnTo>
                  <a:lnTo>
                    <a:pt x="335" y="303"/>
                  </a:lnTo>
                  <a:lnTo>
                    <a:pt x="335" y="294"/>
                  </a:lnTo>
                  <a:lnTo>
                    <a:pt x="335" y="286"/>
                  </a:lnTo>
                  <a:lnTo>
                    <a:pt x="336" y="278"/>
                  </a:lnTo>
                  <a:lnTo>
                    <a:pt x="336" y="278"/>
                  </a:lnTo>
                  <a:lnTo>
                    <a:pt x="336" y="272"/>
                  </a:lnTo>
                  <a:lnTo>
                    <a:pt x="337" y="264"/>
                  </a:lnTo>
                  <a:lnTo>
                    <a:pt x="337" y="255"/>
                  </a:lnTo>
                  <a:lnTo>
                    <a:pt x="338" y="246"/>
                  </a:lnTo>
                  <a:lnTo>
                    <a:pt x="338" y="246"/>
                  </a:lnTo>
                  <a:lnTo>
                    <a:pt x="339" y="238"/>
                  </a:lnTo>
                  <a:lnTo>
                    <a:pt x="341" y="230"/>
                  </a:lnTo>
                  <a:lnTo>
                    <a:pt x="342" y="223"/>
                  </a:lnTo>
                  <a:lnTo>
                    <a:pt x="345" y="218"/>
                  </a:lnTo>
                  <a:lnTo>
                    <a:pt x="345" y="218"/>
                  </a:lnTo>
                  <a:lnTo>
                    <a:pt x="347" y="212"/>
                  </a:lnTo>
                  <a:lnTo>
                    <a:pt x="350" y="205"/>
                  </a:lnTo>
                  <a:lnTo>
                    <a:pt x="352" y="197"/>
                  </a:lnTo>
                  <a:lnTo>
                    <a:pt x="357" y="189"/>
                  </a:lnTo>
                  <a:lnTo>
                    <a:pt x="354" y="185"/>
                  </a:lnTo>
                  <a:lnTo>
                    <a:pt x="353" y="182"/>
                  </a:lnTo>
                  <a:lnTo>
                    <a:pt x="353" y="182"/>
                  </a:lnTo>
                  <a:lnTo>
                    <a:pt x="353" y="178"/>
                  </a:lnTo>
                  <a:lnTo>
                    <a:pt x="352" y="174"/>
                  </a:lnTo>
                  <a:lnTo>
                    <a:pt x="352" y="168"/>
                  </a:lnTo>
                  <a:lnTo>
                    <a:pt x="352" y="162"/>
                  </a:lnTo>
                  <a:lnTo>
                    <a:pt x="352" y="162"/>
                  </a:lnTo>
                  <a:lnTo>
                    <a:pt x="352" y="154"/>
                  </a:lnTo>
                  <a:lnTo>
                    <a:pt x="354" y="148"/>
                  </a:lnTo>
                  <a:lnTo>
                    <a:pt x="354" y="148"/>
                  </a:lnTo>
                  <a:lnTo>
                    <a:pt x="357" y="142"/>
                  </a:lnTo>
                  <a:lnTo>
                    <a:pt x="360" y="137"/>
                  </a:lnTo>
                  <a:lnTo>
                    <a:pt x="360" y="137"/>
                  </a:lnTo>
                  <a:lnTo>
                    <a:pt x="365" y="133"/>
                  </a:lnTo>
                  <a:lnTo>
                    <a:pt x="371" y="129"/>
                  </a:lnTo>
                  <a:lnTo>
                    <a:pt x="377" y="126"/>
                  </a:lnTo>
                  <a:lnTo>
                    <a:pt x="384" y="123"/>
                  </a:lnTo>
                  <a:lnTo>
                    <a:pt x="384" y="123"/>
                  </a:lnTo>
                  <a:lnTo>
                    <a:pt x="393" y="122"/>
                  </a:lnTo>
                  <a:lnTo>
                    <a:pt x="403" y="120"/>
                  </a:lnTo>
                  <a:lnTo>
                    <a:pt x="413" y="119"/>
                  </a:lnTo>
                  <a:lnTo>
                    <a:pt x="425" y="118"/>
                  </a:lnTo>
                  <a:lnTo>
                    <a:pt x="425" y="103"/>
                  </a:lnTo>
                  <a:lnTo>
                    <a:pt x="412" y="103"/>
                  </a:lnTo>
                  <a:lnTo>
                    <a:pt x="399" y="104"/>
                  </a:lnTo>
                  <a:lnTo>
                    <a:pt x="388" y="104"/>
                  </a:lnTo>
                  <a:lnTo>
                    <a:pt x="379" y="104"/>
                  </a:lnTo>
                  <a:lnTo>
                    <a:pt x="363" y="105"/>
                  </a:lnTo>
                  <a:lnTo>
                    <a:pt x="353" y="106"/>
                  </a:lnTo>
                  <a:lnTo>
                    <a:pt x="348" y="106"/>
                  </a:lnTo>
                  <a:lnTo>
                    <a:pt x="342" y="106"/>
                  </a:lnTo>
                  <a:lnTo>
                    <a:pt x="338" y="107"/>
                  </a:lnTo>
                  <a:lnTo>
                    <a:pt x="335" y="107"/>
                  </a:lnTo>
                  <a:lnTo>
                    <a:pt x="335" y="106"/>
                  </a:lnTo>
                  <a:lnTo>
                    <a:pt x="329" y="106"/>
                  </a:lnTo>
                  <a:lnTo>
                    <a:pt x="324" y="105"/>
                  </a:lnTo>
                  <a:lnTo>
                    <a:pt x="323" y="103"/>
                  </a:lnTo>
                  <a:lnTo>
                    <a:pt x="320" y="101"/>
                  </a:lnTo>
                  <a:lnTo>
                    <a:pt x="319" y="99"/>
                  </a:lnTo>
                  <a:lnTo>
                    <a:pt x="319" y="97"/>
                  </a:lnTo>
                  <a:lnTo>
                    <a:pt x="319" y="97"/>
                  </a:lnTo>
                  <a:lnTo>
                    <a:pt x="319" y="95"/>
                  </a:lnTo>
                  <a:lnTo>
                    <a:pt x="320" y="92"/>
                  </a:lnTo>
                  <a:lnTo>
                    <a:pt x="321" y="89"/>
                  </a:lnTo>
                  <a:lnTo>
                    <a:pt x="323" y="87"/>
                  </a:lnTo>
                  <a:lnTo>
                    <a:pt x="325" y="86"/>
                  </a:lnTo>
                  <a:lnTo>
                    <a:pt x="327" y="85"/>
                  </a:lnTo>
                  <a:lnTo>
                    <a:pt x="327" y="85"/>
                  </a:lnTo>
                  <a:lnTo>
                    <a:pt x="328" y="84"/>
                  </a:lnTo>
                  <a:lnTo>
                    <a:pt x="330" y="84"/>
                  </a:lnTo>
                  <a:lnTo>
                    <a:pt x="334" y="84"/>
                  </a:lnTo>
                  <a:lnTo>
                    <a:pt x="336" y="83"/>
                  </a:lnTo>
                  <a:lnTo>
                    <a:pt x="338" y="83"/>
                  </a:lnTo>
                  <a:lnTo>
                    <a:pt x="341" y="83"/>
                  </a:lnTo>
                  <a:lnTo>
                    <a:pt x="370" y="82"/>
                  </a:lnTo>
                  <a:lnTo>
                    <a:pt x="370" y="82"/>
                  </a:lnTo>
                  <a:lnTo>
                    <a:pt x="396" y="81"/>
                  </a:lnTo>
                  <a:lnTo>
                    <a:pt x="425" y="79"/>
                  </a:lnTo>
                  <a:close/>
                  <a:moveTo>
                    <a:pt x="430" y="78"/>
                  </a:moveTo>
                  <a:lnTo>
                    <a:pt x="429" y="82"/>
                  </a:lnTo>
                  <a:lnTo>
                    <a:pt x="429" y="84"/>
                  </a:lnTo>
                  <a:lnTo>
                    <a:pt x="427" y="85"/>
                  </a:lnTo>
                  <a:lnTo>
                    <a:pt x="397" y="86"/>
                  </a:lnTo>
                  <a:lnTo>
                    <a:pt x="397" y="86"/>
                  </a:lnTo>
                  <a:lnTo>
                    <a:pt x="370" y="86"/>
                  </a:lnTo>
                  <a:lnTo>
                    <a:pt x="341" y="88"/>
                  </a:lnTo>
                  <a:lnTo>
                    <a:pt x="341" y="88"/>
                  </a:lnTo>
                  <a:lnTo>
                    <a:pt x="339" y="88"/>
                  </a:lnTo>
                  <a:lnTo>
                    <a:pt x="336" y="88"/>
                  </a:lnTo>
                  <a:lnTo>
                    <a:pt x="336" y="88"/>
                  </a:lnTo>
                  <a:lnTo>
                    <a:pt x="334" y="88"/>
                  </a:lnTo>
                  <a:lnTo>
                    <a:pt x="331" y="88"/>
                  </a:lnTo>
                  <a:lnTo>
                    <a:pt x="331" y="88"/>
                  </a:lnTo>
                  <a:lnTo>
                    <a:pt x="330" y="89"/>
                  </a:lnTo>
                  <a:lnTo>
                    <a:pt x="328" y="89"/>
                  </a:lnTo>
                  <a:lnTo>
                    <a:pt x="328" y="89"/>
                  </a:lnTo>
                  <a:lnTo>
                    <a:pt x="327" y="90"/>
                  </a:lnTo>
                  <a:lnTo>
                    <a:pt x="326" y="90"/>
                  </a:lnTo>
                  <a:lnTo>
                    <a:pt x="326" y="90"/>
                  </a:lnTo>
                  <a:lnTo>
                    <a:pt x="326" y="92"/>
                  </a:lnTo>
                  <a:lnTo>
                    <a:pt x="325" y="93"/>
                  </a:lnTo>
                  <a:lnTo>
                    <a:pt x="325" y="95"/>
                  </a:lnTo>
                  <a:lnTo>
                    <a:pt x="325" y="97"/>
                  </a:lnTo>
                  <a:lnTo>
                    <a:pt x="325" y="97"/>
                  </a:lnTo>
                  <a:lnTo>
                    <a:pt x="325" y="99"/>
                  </a:lnTo>
                  <a:lnTo>
                    <a:pt x="326" y="100"/>
                  </a:lnTo>
                  <a:lnTo>
                    <a:pt x="330" y="101"/>
                  </a:lnTo>
                  <a:lnTo>
                    <a:pt x="336" y="101"/>
                  </a:lnTo>
                  <a:lnTo>
                    <a:pt x="336" y="101"/>
                  </a:lnTo>
                  <a:lnTo>
                    <a:pt x="338" y="101"/>
                  </a:lnTo>
                  <a:lnTo>
                    <a:pt x="342" y="101"/>
                  </a:lnTo>
                  <a:lnTo>
                    <a:pt x="347" y="101"/>
                  </a:lnTo>
                  <a:lnTo>
                    <a:pt x="353" y="100"/>
                  </a:lnTo>
                  <a:lnTo>
                    <a:pt x="362" y="100"/>
                  </a:lnTo>
                  <a:lnTo>
                    <a:pt x="379" y="99"/>
                  </a:lnTo>
                  <a:lnTo>
                    <a:pt x="388" y="99"/>
                  </a:lnTo>
                  <a:lnTo>
                    <a:pt x="399" y="98"/>
                  </a:lnTo>
                  <a:lnTo>
                    <a:pt x="413" y="98"/>
                  </a:lnTo>
                  <a:lnTo>
                    <a:pt x="428" y="97"/>
                  </a:lnTo>
                  <a:lnTo>
                    <a:pt x="430" y="97"/>
                  </a:lnTo>
                  <a:lnTo>
                    <a:pt x="430" y="100"/>
                  </a:lnTo>
                  <a:lnTo>
                    <a:pt x="429" y="121"/>
                  </a:lnTo>
                  <a:lnTo>
                    <a:pt x="429" y="123"/>
                  </a:lnTo>
                  <a:lnTo>
                    <a:pt x="427" y="123"/>
                  </a:lnTo>
                  <a:lnTo>
                    <a:pt x="415" y="124"/>
                  </a:lnTo>
                  <a:lnTo>
                    <a:pt x="403" y="126"/>
                  </a:lnTo>
                  <a:lnTo>
                    <a:pt x="394" y="127"/>
                  </a:lnTo>
                  <a:lnTo>
                    <a:pt x="385" y="129"/>
                  </a:lnTo>
                  <a:lnTo>
                    <a:pt x="385" y="129"/>
                  </a:lnTo>
                  <a:lnTo>
                    <a:pt x="379" y="131"/>
                  </a:lnTo>
                  <a:lnTo>
                    <a:pt x="373" y="133"/>
                  </a:lnTo>
                  <a:lnTo>
                    <a:pt x="368" y="137"/>
                  </a:lnTo>
                  <a:lnTo>
                    <a:pt x="364" y="141"/>
                  </a:lnTo>
                  <a:lnTo>
                    <a:pt x="361" y="144"/>
                  </a:lnTo>
                  <a:lnTo>
                    <a:pt x="359" y="150"/>
                  </a:lnTo>
                  <a:lnTo>
                    <a:pt x="359" y="150"/>
                  </a:lnTo>
                  <a:lnTo>
                    <a:pt x="358" y="155"/>
                  </a:lnTo>
                  <a:lnTo>
                    <a:pt x="357" y="162"/>
                  </a:lnTo>
                  <a:lnTo>
                    <a:pt x="357" y="168"/>
                  </a:lnTo>
                  <a:lnTo>
                    <a:pt x="358" y="173"/>
                  </a:lnTo>
                  <a:lnTo>
                    <a:pt x="358" y="177"/>
                  </a:lnTo>
                  <a:lnTo>
                    <a:pt x="359" y="181"/>
                  </a:lnTo>
                  <a:lnTo>
                    <a:pt x="360" y="185"/>
                  </a:lnTo>
                  <a:lnTo>
                    <a:pt x="361" y="188"/>
                  </a:lnTo>
                  <a:lnTo>
                    <a:pt x="361" y="189"/>
                  </a:lnTo>
                  <a:lnTo>
                    <a:pt x="361" y="190"/>
                  </a:lnTo>
                  <a:lnTo>
                    <a:pt x="358" y="199"/>
                  </a:lnTo>
                  <a:lnTo>
                    <a:pt x="354" y="207"/>
                  </a:lnTo>
                  <a:lnTo>
                    <a:pt x="351" y="214"/>
                  </a:lnTo>
                  <a:lnTo>
                    <a:pt x="349" y="220"/>
                  </a:lnTo>
                  <a:lnTo>
                    <a:pt x="347" y="225"/>
                  </a:lnTo>
                  <a:lnTo>
                    <a:pt x="346" y="231"/>
                  </a:lnTo>
                  <a:lnTo>
                    <a:pt x="346" y="231"/>
                  </a:lnTo>
                  <a:lnTo>
                    <a:pt x="345" y="239"/>
                  </a:lnTo>
                  <a:lnTo>
                    <a:pt x="343" y="248"/>
                  </a:lnTo>
                  <a:lnTo>
                    <a:pt x="342" y="256"/>
                  </a:lnTo>
                  <a:lnTo>
                    <a:pt x="341" y="264"/>
                  </a:lnTo>
                  <a:lnTo>
                    <a:pt x="341" y="264"/>
                  </a:lnTo>
                  <a:lnTo>
                    <a:pt x="340" y="272"/>
                  </a:lnTo>
                  <a:lnTo>
                    <a:pt x="340" y="278"/>
                  </a:lnTo>
                  <a:lnTo>
                    <a:pt x="340" y="286"/>
                  </a:lnTo>
                  <a:lnTo>
                    <a:pt x="339" y="294"/>
                  </a:lnTo>
                  <a:lnTo>
                    <a:pt x="339" y="294"/>
                  </a:lnTo>
                  <a:lnTo>
                    <a:pt x="339" y="304"/>
                  </a:lnTo>
                  <a:lnTo>
                    <a:pt x="339" y="314"/>
                  </a:lnTo>
                  <a:lnTo>
                    <a:pt x="339" y="314"/>
                  </a:lnTo>
                  <a:lnTo>
                    <a:pt x="338" y="319"/>
                  </a:lnTo>
                  <a:lnTo>
                    <a:pt x="338" y="325"/>
                  </a:lnTo>
                  <a:lnTo>
                    <a:pt x="338" y="328"/>
                  </a:lnTo>
                  <a:lnTo>
                    <a:pt x="338" y="331"/>
                  </a:lnTo>
                  <a:lnTo>
                    <a:pt x="338" y="331"/>
                  </a:lnTo>
                  <a:lnTo>
                    <a:pt x="338" y="336"/>
                  </a:lnTo>
                  <a:lnTo>
                    <a:pt x="339" y="342"/>
                  </a:lnTo>
                  <a:lnTo>
                    <a:pt x="339" y="342"/>
                  </a:lnTo>
                  <a:lnTo>
                    <a:pt x="339" y="352"/>
                  </a:lnTo>
                  <a:lnTo>
                    <a:pt x="339" y="359"/>
                  </a:lnTo>
                  <a:lnTo>
                    <a:pt x="340" y="364"/>
                  </a:lnTo>
                  <a:lnTo>
                    <a:pt x="341" y="368"/>
                  </a:lnTo>
                  <a:lnTo>
                    <a:pt x="341" y="371"/>
                  </a:lnTo>
                  <a:lnTo>
                    <a:pt x="341" y="371"/>
                  </a:lnTo>
                  <a:lnTo>
                    <a:pt x="342" y="372"/>
                  </a:lnTo>
                  <a:lnTo>
                    <a:pt x="343" y="373"/>
                  </a:lnTo>
                  <a:lnTo>
                    <a:pt x="346" y="373"/>
                  </a:lnTo>
                  <a:lnTo>
                    <a:pt x="347" y="373"/>
                  </a:lnTo>
                  <a:lnTo>
                    <a:pt x="347" y="373"/>
                  </a:lnTo>
                  <a:lnTo>
                    <a:pt x="348" y="373"/>
                  </a:lnTo>
                  <a:lnTo>
                    <a:pt x="349" y="373"/>
                  </a:lnTo>
                  <a:lnTo>
                    <a:pt x="350" y="372"/>
                  </a:lnTo>
                  <a:lnTo>
                    <a:pt x="351" y="371"/>
                  </a:lnTo>
                  <a:lnTo>
                    <a:pt x="352" y="368"/>
                  </a:lnTo>
                  <a:lnTo>
                    <a:pt x="353" y="366"/>
                  </a:lnTo>
                  <a:lnTo>
                    <a:pt x="353" y="364"/>
                  </a:lnTo>
                  <a:lnTo>
                    <a:pt x="353" y="361"/>
                  </a:lnTo>
                  <a:lnTo>
                    <a:pt x="352" y="340"/>
                  </a:lnTo>
                  <a:lnTo>
                    <a:pt x="352" y="338"/>
                  </a:lnTo>
                  <a:lnTo>
                    <a:pt x="352" y="333"/>
                  </a:lnTo>
                  <a:lnTo>
                    <a:pt x="352" y="333"/>
                  </a:lnTo>
                  <a:lnTo>
                    <a:pt x="352" y="325"/>
                  </a:lnTo>
                  <a:lnTo>
                    <a:pt x="352" y="325"/>
                  </a:lnTo>
                  <a:lnTo>
                    <a:pt x="352" y="312"/>
                  </a:lnTo>
                  <a:lnTo>
                    <a:pt x="353" y="300"/>
                  </a:lnTo>
                  <a:lnTo>
                    <a:pt x="353" y="299"/>
                  </a:lnTo>
                  <a:lnTo>
                    <a:pt x="353" y="293"/>
                  </a:lnTo>
                  <a:lnTo>
                    <a:pt x="353" y="285"/>
                  </a:lnTo>
                  <a:lnTo>
                    <a:pt x="354" y="277"/>
                  </a:lnTo>
                  <a:lnTo>
                    <a:pt x="354" y="270"/>
                  </a:lnTo>
                  <a:lnTo>
                    <a:pt x="355" y="261"/>
                  </a:lnTo>
                  <a:lnTo>
                    <a:pt x="357" y="254"/>
                  </a:lnTo>
                  <a:lnTo>
                    <a:pt x="358" y="248"/>
                  </a:lnTo>
                  <a:lnTo>
                    <a:pt x="358" y="241"/>
                  </a:lnTo>
                  <a:lnTo>
                    <a:pt x="358" y="241"/>
                  </a:lnTo>
                  <a:lnTo>
                    <a:pt x="359" y="237"/>
                  </a:lnTo>
                  <a:lnTo>
                    <a:pt x="360" y="231"/>
                  </a:lnTo>
                  <a:lnTo>
                    <a:pt x="361" y="227"/>
                  </a:lnTo>
                  <a:lnTo>
                    <a:pt x="362" y="222"/>
                  </a:lnTo>
                  <a:lnTo>
                    <a:pt x="362" y="222"/>
                  </a:lnTo>
                  <a:lnTo>
                    <a:pt x="364" y="219"/>
                  </a:lnTo>
                  <a:lnTo>
                    <a:pt x="365" y="215"/>
                  </a:lnTo>
                  <a:lnTo>
                    <a:pt x="365" y="215"/>
                  </a:lnTo>
                  <a:lnTo>
                    <a:pt x="366" y="210"/>
                  </a:lnTo>
                  <a:lnTo>
                    <a:pt x="369" y="205"/>
                  </a:lnTo>
                  <a:lnTo>
                    <a:pt x="370" y="203"/>
                  </a:lnTo>
                  <a:lnTo>
                    <a:pt x="372" y="204"/>
                  </a:lnTo>
                  <a:lnTo>
                    <a:pt x="384" y="210"/>
                  </a:lnTo>
                  <a:lnTo>
                    <a:pt x="384" y="210"/>
                  </a:lnTo>
                  <a:lnTo>
                    <a:pt x="388" y="211"/>
                  </a:lnTo>
                  <a:lnTo>
                    <a:pt x="397" y="212"/>
                  </a:lnTo>
                  <a:lnTo>
                    <a:pt x="409" y="214"/>
                  </a:lnTo>
                  <a:lnTo>
                    <a:pt x="427" y="215"/>
                  </a:lnTo>
                  <a:lnTo>
                    <a:pt x="429" y="215"/>
                  </a:lnTo>
                  <a:lnTo>
                    <a:pt x="429" y="217"/>
                  </a:lnTo>
                  <a:lnTo>
                    <a:pt x="429" y="251"/>
                  </a:lnTo>
                  <a:lnTo>
                    <a:pt x="429" y="253"/>
                  </a:lnTo>
                  <a:lnTo>
                    <a:pt x="427" y="253"/>
                  </a:lnTo>
                  <a:lnTo>
                    <a:pt x="419" y="254"/>
                  </a:lnTo>
                  <a:lnTo>
                    <a:pt x="412" y="254"/>
                  </a:lnTo>
                  <a:lnTo>
                    <a:pt x="405" y="255"/>
                  </a:lnTo>
                  <a:lnTo>
                    <a:pt x="397" y="255"/>
                  </a:lnTo>
                  <a:lnTo>
                    <a:pt x="395" y="256"/>
                  </a:lnTo>
                  <a:lnTo>
                    <a:pt x="395" y="253"/>
                  </a:lnTo>
                  <a:lnTo>
                    <a:pt x="395" y="248"/>
                  </a:lnTo>
                  <a:lnTo>
                    <a:pt x="395" y="248"/>
                  </a:lnTo>
                  <a:lnTo>
                    <a:pt x="395" y="245"/>
                  </a:lnTo>
                  <a:lnTo>
                    <a:pt x="395" y="243"/>
                  </a:lnTo>
                  <a:lnTo>
                    <a:pt x="395" y="243"/>
                  </a:lnTo>
                  <a:lnTo>
                    <a:pt x="395" y="242"/>
                  </a:lnTo>
                  <a:lnTo>
                    <a:pt x="395" y="240"/>
                  </a:lnTo>
                  <a:lnTo>
                    <a:pt x="395" y="240"/>
                  </a:lnTo>
                  <a:lnTo>
                    <a:pt x="395" y="239"/>
                  </a:lnTo>
                  <a:lnTo>
                    <a:pt x="395" y="239"/>
                  </a:lnTo>
                  <a:lnTo>
                    <a:pt x="395" y="237"/>
                  </a:lnTo>
                  <a:lnTo>
                    <a:pt x="395" y="237"/>
                  </a:lnTo>
                  <a:lnTo>
                    <a:pt x="395" y="234"/>
                  </a:lnTo>
                  <a:lnTo>
                    <a:pt x="395" y="233"/>
                  </a:lnTo>
                  <a:lnTo>
                    <a:pt x="394" y="232"/>
                  </a:lnTo>
                  <a:lnTo>
                    <a:pt x="394" y="232"/>
                  </a:lnTo>
                  <a:lnTo>
                    <a:pt x="394" y="231"/>
                  </a:lnTo>
                  <a:lnTo>
                    <a:pt x="393" y="231"/>
                  </a:lnTo>
                  <a:lnTo>
                    <a:pt x="393" y="230"/>
                  </a:lnTo>
                  <a:lnTo>
                    <a:pt x="392" y="230"/>
                  </a:lnTo>
                  <a:lnTo>
                    <a:pt x="391" y="230"/>
                  </a:lnTo>
                  <a:lnTo>
                    <a:pt x="390" y="230"/>
                  </a:lnTo>
                  <a:lnTo>
                    <a:pt x="388" y="230"/>
                  </a:lnTo>
                  <a:lnTo>
                    <a:pt x="387" y="231"/>
                  </a:lnTo>
                  <a:lnTo>
                    <a:pt x="386" y="233"/>
                  </a:lnTo>
                  <a:lnTo>
                    <a:pt x="386" y="233"/>
                  </a:lnTo>
                  <a:lnTo>
                    <a:pt x="385" y="236"/>
                  </a:lnTo>
                  <a:lnTo>
                    <a:pt x="384" y="238"/>
                  </a:lnTo>
                  <a:lnTo>
                    <a:pt x="383" y="241"/>
                  </a:lnTo>
                  <a:lnTo>
                    <a:pt x="383" y="244"/>
                  </a:lnTo>
                  <a:lnTo>
                    <a:pt x="383" y="244"/>
                  </a:lnTo>
                  <a:lnTo>
                    <a:pt x="383" y="250"/>
                  </a:lnTo>
                  <a:lnTo>
                    <a:pt x="382" y="255"/>
                  </a:lnTo>
                  <a:lnTo>
                    <a:pt x="382" y="255"/>
                  </a:lnTo>
                  <a:lnTo>
                    <a:pt x="382" y="261"/>
                  </a:lnTo>
                  <a:lnTo>
                    <a:pt x="382" y="265"/>
                  </a:lnTo>
                  <a:lnTo>
                    <a:pt x="382" y="265"/>
                  </a:lnTo>
                  <a:lnTo>
                    <a:pt x="382" y="271"/>
                  </a:lnTo>
                  <a:lnTo>
                    <a:pt x="383" y="276"/>
                  </a:lnTo>
                  <a:lnTo>
                    <a:pt x="383" y="281"/>
                  </a:lnTo>
                  <a:lnTo>
                    <a:pt x="383" y="286"/>
                  </a:lnTo>
                  <a:lnTo>
                    <a:pt x="383" y="286"/>
                  </a:lnTo>
                  <a:lnTo>
                    <a:pt x="384" y="290"/>
                  </a:lnTo>
                  <a:lnTo>
                    <a:pt x="384" y="295"/>
                  </a:lnTo>
                  <a:lnTo>
                    <a:pt x="385" y="298"/>
                  </a:lnTo>
                  <a:lnTo>
                    <a:pt x="387" y="303"/>
                  </a:lnTo>
                  <a:lnTo>
                    <a:pt x="387" y="303"/>
                  </a:lnTo>
                  <a:lnTo>
                    <a:pt x="388" y="305"/>
                  </a:lnTo>
                  <a:lnTo>
                    <a:pt x="391" y="308"/>
                  </a:lnTo>
                  <a:lnTo>
                    <a:pt x="393" y="311"/>
                  </a:lnTo>
                  <a:lnTo>
                    <a:pt x="396" y="314"/>
                  </a:lnTo>
                  <a:lnTo>
                    <a:pt x="396" y="314"/>
                  </a:lnTo>
                  <a:lnTo>
                    <a:pt x="403" y="318"/>
                  </a:lnTo>
                  <a:lnTo>
                    <a:pt x="409" y="321"/>
                  </a:lnTo>
                  <a:lnTo>
                    <a:pt x="418" y="322"/>
                  </a:lnTo>
                  <a:lnTo>
                    <a:pt x="427" y="323"/>
                  </a:lnTo>
                  <a:lnTo>
                    <a:pt x="436" y="322"/>
                  </a:lnTo>
                  <a:lnTo>
                    <a:pt x="445" y="321"/>
                  </a:lnTo>
                  <a:lnTo>
                    <a:pt x="453" y="320"/>
                  </a:lnTo>
                  <a:lnTo>
                    <a:pt x="461" y="318"/>
                  </a:lnTo>
                  <a:lnTo>
                    <a:pt x="461" y="318"/>
                  </a:lnTo>
                  <a:lnTo>
                    <a:pt x="468" y="315"/>
                  </a:lnTo>
                  <a:lnTo>
                    <a:pt x="473" y="310"/>
                  </a:lnTo>
                  <a:lnTo>
                    <a:pt x="477" y="306"/>
                  </a:lnTo>
                  <a:lnTo>
                    <a:pt x="481" y="299"/>
                  </a:lnTo>
                  <a:lnTo>
                    <a:pt x="483" y="292"/>
                  </a:lnTo>
                  <a:lnTo>
                    <a:pt x="484" y="284"/>
                  </a:lnTo>
                  <a:lnTo>
                    <a:pt x="485" y="275"/>
                  </a:lnTo>
                  <a:lnTo>
                    <a:pt x="485" y="266"/>
                  </a:lnTo>
                  <a:lnTo>
                    <a:pt x="485" y="260"/>
                  </a:lnTo>
                  <a:lnTo>
                    <a:pt x="485" y="256"/>
                  </a:lnTo>
                  <a:lnTo>
                    <a:pt x="485" y="256"/>
                  </a:lnTo>
                  <a:lnTo>
                    <a:pt x="485" y="253"/>
                  </a:lnTo>
                  <a:lnTo>
                    <a:pt x="485" y="246"/>
                  </a:lnTo>
                  <a:lnTo>
                    <a:pt x="484" y="238"/>
                  </a:lnTo>
                  <a:lnTo>
                    <a:pt x="484" y="238"/>
                  </a:lnTo>
                  <a:lnTo>
                    <a:pt x="483" y="231"/>
                  </a:lnTo>
                  <a:lnTo>
                    <a:pt x="482" y="227"/>
                  </a:lnTo>
                  <a:lnTo>
                    <a:pt x="481" y="225"/>
                  </a:lnTo>
                  <a:lnTo>
                    <a:pt x="479" y="225"/>
                  </a:lnTo>
                  <a:lnTo>
                    <a:pt x="479" y="225"/>
                  </a:lnTo>
                  <a:lnTo>
                    <a:pt x="477" y="225"/>
                  </a:lnTo>
                  <a:lnTo>
                    <a:pt x="476" y="225"/>
                  </a:lnTo>
                  <a:lnTo>
                    <a:pt x="476" y="225"/>
                  </a:lnTo>
                  <a:lnTo>
                    <a:pt x="475" y="226"/>
                  </a:lnTo>
                  <a:lnTo>
                    <a:pt x="474" y="227"/>
                  </a:lnTo>
                  <a:lnTo>
                    <a:pt x="473" y="228"/>
                  </a:lnTo>
                  <a:lnTo>
                    <a:pt x="472" y="229"/>
                  </a:lnTo>
                  <a:lnTo>
                    <a:pt x="472" y="230"/>
                  </a:lnTo>
                  <a:lnTo>
                    <a:pt x="472" y="232"/>
                  </a:lnTo>
                  <a:lnTo>
                    <a:pt x="472" y="232"/>
                  </a:lnTo>
                  <a:lnTo>
                    <a:pt x="472" y="234"/>
                  </a:lnTo>
                  <a:lnTo>
                    <a:pt x="472" y="237"/>
                  </a:lnTo>
                  <a:lnTo>
                    <a:pt x="472" y="237"/>
                  </a:lnTo>
                  <a:lnTo>
                    <a:pt x="472" y="239"/>
                  </a:lnTo>
                  <a:lnTo>
                    <a:pt x="472" y="241"/>
                  </a:lnTo>
                  <a:lnTo>
                    <a:pt x="472" y="241"/>
                  </a:lnTo>
                  <a:lnTo>
                    <a:pt x="472" y="243"/>
                  </a:lnTo>
                  <a:lnTo>
                    <a:pt x="473" y="248"/>
                  </a:lnTo>
                  <a:lnTo>
                    <a:pt x="473" y="251"/>
                  </a:lnTo>
                  <a:lnTo>
                    <a:pt x="473" y="254"/>
                  </a:lnTo>
                  <a:lnTo>
                    <a:pt x="471" y="254"/>
                  </a:lnTo>
                  <a:lnTo>
                    <a:pt x="463" y="253"/>
                  </a:lnTo>
                  <a:lnTo>
                    <a:pt x="457" y="253"/>
                  </a:lnTo>
                  <a:lnTo>
                    <a:pt x="445" y="252"/>
                  </a:lnTo>
                  <a:lnTo>
                    <a:pt x="442" y="252"/>
                  </a:lnTo>
                  <a:lnTo>
                    <a:pt x="442" y="250"/>
                  </a:lnTo>
                  <a:lnTo>
                    <a:pt x="442" y="248"/>
                  </a:lnTo>
                  <a:lnTo>
                    <a:pt x="442" y="248"/>
                  </a:lnTo>
                  <a:lnTo>
                    <a:pt x="441" y="242"/>
                  </a:lnTo>
                  <a:lnTo>
                    <a:pt x="441" y="237"/>
                  </a:lnTo>
                  <a:lnTo>
                    <a:pt x="442" y="232"/>
                  </a:lnTo>
                  <a:lnTo>
                    <a:pt x="442" y="229"/>
                  </a:lnTo>
                  <a:lnTo>
                    <a:pt x="442" y="226"/>
                  </a:lnTo>
                  <a:lnTo>
                    <a:pt x="442" y="222"/>
                  </a:lnTo>
                  <a:lnTo>
                    <a:pt x="442" y="222"/>
                  </a:lnTo>
                  <a:lnTo>
                    <a:pt x="442" y="219"/>
                  </a:lnTo>
                  <a:lnTo>
                    <a:pt x="443" y="216"/>
                  </a:lnTo>
                  <a:lnTo>
                    <a:pt x="443" y="214"/>
                  </a:lnTo>
                  <a:lnTo>
                    <a:pt x="446" y="214"/>
                  </a:lnTo>
                  <a:lnTo>
                    <a:pt x="457" y="212"/>
                  </a:lnTo>
                  <a:lnTo>
                    <a:pt x="465" y="211"/>
                  </a:lnTo>
                  <a:lnTo>
                    <a:pt x="472" y="211"/>
                  </a:lnTo>
                  <a:lnTo>
                    <a:pt x="476" y="210"/>
                  </a:lnTo>
                  <a:lnTo>
                    <a:pt x="476" y="210"/>
                  </a:lnTo>
                  <a:lnTo>
                    <a:pt x="481" y="209"/>
                  </a:lnTo>
                  <a:lnTo>
                    <a:pt x="484" y="208"/>
                  </a:lnTo>
                  <a:lnTo>
                    <a:pt x="484" y="208"/>
                  </a:lnTo>
                  <a:lnTo>
                    <a:pt x="488" y="207"/>
                  </a:lnTo>
                  <a:lnTo>
                    <a:pt x="492" y="206"/>
                  </a:lnTo>
                  <a:lnTo>
                    <a:pt x="494" y="205"/>
                  </a:lnTo>
                  <a:lnTo>
                    <a:pt x="495" y="207"/>
                  </a:lnTo>
                  <a:lnTo>
                    <a:pt x="498" y="217"/>
                  </a:lnTo>
                  <a:lnTo>
                    <a:pt x="501" y="225"/>
                  </a:lnTo>
                  <a:lnTo>
                    <a:pt x="501" y="225"/>
                  </a:lnTo>
                  <a:lnTo>
                    <a:pt x="503" y="232"/>
                  </a:lnTo>
                  <a:lnTo>
                    <a:pt x="504" y="238"/>
                  </a:lnTo>
                  <a:lnTo>
                    <a:pt x="506" y="243"/>
                  </a:lnTo>
                  <a:lnTo>
                    <a:pt x="507" y="251"/>
                  </a:lnTo>
                  <a:lnTo>
                    <a:pt x="508" y="261"/>
                  </a:lnTo>
                  <a:lnTo>
                    <a:pt x="509" y="272"/>
                  </a:lnTo>
                  <a:lnTo>
                    <a:pt x="509" y="272"/>
                  </a:lnTo>
                  <a:lnTo>
                    <a:pt x="510" y="283"/>
                  </a:lnTo>
                  <a:lnTo>
                    <a:pt x="512" y="292"/>
                  </a:lnTo>
                  <a:lnTo>
                    <a:pt x="513" y="297"/>
                  </a:lnTo>
                  <a:lnTo>
                    <a:pt x="513" y="301"/>
                  </a:lnTo>
                  <a:lnTo>
                    <a:pt x="513" y="301"/>
                  </a:lnTo>
                  <a:lnTo>
                    <a:pt x="515" y="330"/>
                  </a:lnTo>
                  <a:lnTo>
                    <a:pt x="515" y="330"/>
                  </a:lnTo>
                  <a:lnTo>
                    <a:pt x="515" y="341"/>
                  </a:lnTo>
                  <a:lnTo>
                    <a:pt x="516" y="350"/>
                  </a:lnTo>
                  <a:lnTo>
                    <a:pt x="516" y="358"/>
                  </a:lnTo>
                  <a:lnTo>
                    <a:pt x="516" y="362"/>
                  </a:lnTo>
                  <a:lnTo>
                    <a:pt x="516" y="365"/>
                  </a:lnTo>
                  <a:lnTo>
                    <a:pt x="516" y="367"/>
                  </a:lnTo>
                  <a:lnTo>
                    <a:pt x="516" y="370"/>
                  </a:lnTo>
                  <a:lnTo>
                    <a:pt x="517" y="371"/>
                  </a:lnTo>
                  <a:lnTo>
                    <a:pt x="517" y="371"/>
                  </a:lnTo>
                  <a:lnTo>
                    <a:pt x="518" y="373"/>
                  </a:lnTo>
                  <a:lnTo>
                    <a:pt x="519" y="375"/>
                  </a:lnTo>
                  <a:lnTo>
                    <a:pt x="519" y="375"/>
                  </a:lnTo>
                  <a:lnTo>
                    <a:pt x="520" y="375"/>
                  </a:lnTo>
                  <a:lnTo>
                    <a:pt x="521" y="375"/>
                  </a:lnTo>
                  <a:lnTo>
                    <a:pt x="521" y="375"/>
                  </a:lnTo>
                  <a:lnTo>
                    <a:pt x="523" y="375"/>
                  </a:lnTo>
                  <a:lnTo>
                    <a:pt x="524" y="375"/>
                  </a:lnTo>
                  <a:lnTo>
                    <a:pt x="524" y="375"/>
                  </a:lnTo>
                  <a:lnTo>
                    <a:pt x="525" y="374"/>
                  </a:lnTo>
                  <a:lnTo>
                    <a:pt x="526" y="373"/>
                  </a:lnTo>
                  <a:lnTo>
                    <a:pt x="526" y="373"/>
                  </a:lnTo>
                  <a:lnTo>
                    <a:pt x="527" y="372"/>
                  </a:lnTo>
                  <a:lnTo>
                    <a:pt x="527" y="370"/>
                  </a:lnTo>
                  <a:lnTo>
                    <a:pt x="527" y="366"/>
                  </a:lnTo>
                  <a:lnTo>
                    <a:pt x="528" y="364"/>
                  </a:lnTo>
                  <a:lnTo>
                    <a:pt x="528" y="364"/>
                  </a:lnTo>
                  <a:lnTo>
                    <a:pt x="528" y="344"/>
                  </a:lnTo>
                  <a:lnTo>
                    <a:pt x="528" y="341"/>
                  </a:lnTo>
                  <a:lnTo>
                    <a:pt x="528" y="337"/>
                  </a:lnTo>
                  <a:lnTo>
                    <a:pt x="528" y="332"/>
                  </a:lnTo>
                  <a:lnTo>
                    <a:pt x="528" y="327"/>
                  </a:lnTo>
                  <a:lnTo>
                    <a:pt x="525" y="288"/>
                  </a:lnTo>
                  <a:lnTo>
                    <a:pt x="524" y="279"/>
                  </a:lnTo>
                  <a:lnTo>
                    <a:pt x="523" y="272"/>
                  </a:lnTo>
                  <a:lnTo>
                    <a:pt x="523" y="264"/>
                  </a:lnTo>
                  <a:lnTo>
                    <a:pt x="521" y="257"/>
                  </a:lnTo>
                  <a:lnTo>
                    <a:pt x="521" y="257"/>
                  </a:lnTo>
                  <a:lnTo>
                    <a:pt x="520" y="251"/>
                  </a:lnTo>
                  <a:lnTo>
                    <a:pt x="519" y="244"/>
                  </a:lnTo>
                  <a:lnTo>
                    <a:pt x="518" y="237"/>
                  </a:lnTo>
                  <a:lnTo>
                    <a:pt x="516" y="230"/>
                  </a:lnTo>
                  <a:lnTo>
                    <a:pt x="516" y="230"/>
                  </a:lnTo>
                  <a:lnTo>
                    <a:pt x="515" y="223"/>
                  </a:lnTo>
                  <a:lnTo>
                    <a:pt x="513" y="218"/>
                  </a:lnTo>
                  <a:lnTo>
                    <a:pt x="512" y="212"/>
                  </a:lnTo>
                  <a:lnTo>
                    <a:pt x="510" y="209"/>
                  </a:lnTo>
                  <a:lnTo>
                    <a:pt x="510" y="209"/>
                  </a:lnTo>
                  <a:lnTo>
                    <a:pt x="509" y="206"/>
                  </a:lnTo>
                  <a:lnTo>
                    <a:pt x="507" y="203"/>
                  </a:lnTo>
                  <a:lnTo>
                    <a:pt x="507" y="203"/>
                  </a:lnTo>
                  <a:lnTo>
                    <a:pt x="506" y="199"/>
                  </a:lnTo>
                  <a:lnTo>
                    <a:pt x="505" y="196"/>
                  </a:lnTo>
                  <a:lnTo>
                    <a:pt x="505" y="196"/>
                  </a:lnTo>
                  <a:lnTo>
                    <a:pt x="505" y="195"/>
                  </a:lnTo>
                  <a:lnTo>
                    <a:pt x="509" y="184"/>
                  </a:lnTo>
                  <a:lnTo>
                    <a:pt x="510" y="184"/>
                  </a:lnTo>
                  <a:lnTo>
                    <a:pt x="510" y="182"/>
                  </a:lnTo>
                  <a:lnTo>
                    <a:pt x="512" y="178"/>
                  </a:lnTo>
                  <a:lnTo>
                    <a:pt x="513" y="175"/>
                  </a:lnTo>
                  <a:lnTo>
                    <a:pt x="513" y="172"/>
                  </a:lnTo>
                  <a:lnTo>
                    <a:pt x="513" y="172"/>
                  </a:lnTo>
                  <a:lnTo>
                    <a:pt x="514" y="167"/>
                  </a:lnTo>
                  <a:lnTo>
                    <a:pt x="514" y="163"/>
                  </a:lnTo>
                  <a:lnTo>
                    <a:pt x="515" y="159"/>
                  </a:lnTo>
                  <a:lnTo>
                    <a:pt x="515" y="155"/>
                  </a:lnTo>
                  <a:lnTo>
                    <a:pt x="515" y="155"/>
                  </a:lnTo>
                  <a:lnTo>
                    <a:pt x="514" y="152"/>
                  </a:lnTo>
                  <a:lnTo>
                    <a:pt x="514" y="149"/>
                  </a:lnTo>
                  <a:lnTo>
                    <a:pt x="513" y="145"/>
                  </a:lnTo>
                  <a:lnTo>
                    <a:pt x="510" y="142"/>
                  </a:lnTo>
                  <a:lnTo>
                    <a:pt x="508" y="139"/>
                  </a:lnTo>
                  <a:lnTo>
                    <a:pt x="506" y="135"/>
                  </a:lnTo>
                  <a:lnTo>
                    <a:pt x="503" y="133"/>
                  </a:lnTo>
                  <a:lnTo>
                    <a:pt x="499" y="131"/>
                  </a:lnTo>
                  <a:lnTo>
                    <a:pt x="496" y="129"/>
                  </a:lnTo>
                  <a:lnTo>
                    <a:pt x="491" y="127"/>
                  </a:lnTo>
                  <a:lnTo>
                    <a:pt x="484" y="126"/>
                  </a:lnTo>
                  <a:lnTo>
                    <a:pt x="476" y="124"/>
                  </a:lnTo>
                  <a:lnTo>
                    <a:pt x="468" y="123"/>
                  </a:lnTo>
                  <a:lnTo>
                    <a:pt x="460" y="122"/>
                  </a:lnTo>
                  <a:lnTo>
                    <a:pt x="452" y="122"/>
                  </a:lnTo>
                  <a:lnTo>
                    <a:pt x="447" y="121"/>
                  </a:lnTo>
                  <a:lnTo>
                    <a:pt x="443" y="121"/>
                  </a:lnTo>
                  <a:lnTo>
                    <a:pt x="443" y="119"/>
                  </a:lnTo>
                  <a:lnTo>
                    <a:pt x="443" y="112"/>
                  </a:lnTo>
                  <a:lnTo>
                    <a:pt x="443" y="110"/>
                  </a:lnTo>
                  <a:lnTo>
                    <a:pt x="443" y="108"/>
                  </a:lnTo>
                  <a:lnTo>
                    <a:pt x="443" y="105"/>
                  </a:lnTo>
                  <a:lnTo>
                    <a:pt x="443" y="100"/>
                  </a:lnTo>
                  <a:lnTo>
                    <a:pt x="443" y="98"/>
                  </a:lnTo>
                  <a:lnTo>
                    <a:pt x="446" y="98"/>
                  </a:lnTo>
                  <a:lnTo>
                    <a:pt x="454" y="97"/>
                  </a:lnTo>
                  <a:lnTo>
                    <a:pt x="467" y="97"/>
                  </a:lnTo>
                  <a:lnTo>
                    <a:pt x="481" y="97"/>
                  </a:lnTo>
                  <a:lnTo>
                    <a:pt x="497" y="97"/>
                  </a:lnTo>
                  <a:lnTo>
                    <a:pt x="513" y="97"/>
                  </a:lnTo>
                  <a:lnTo>
                    <a:pt x="525" y="97"/>
                  </a:lnTo>
                  <a:lnTo>
                    <a:pt x="525" y="97"/>
                  </a:lnTo>
                  <a:lnTo>
                    <a:pt x="532" y="97"/>
                  </a:lnTo>
                  <a:lnTo>
                    <a:pt x="538" y="97"/>
                  </a:lnTo>
                  <a:lnTo>
                    <a:pt x="538" y="97"/>
                  </a:lnTo>
                  <a:lnTo>
                    <a:pt x="540" y="96"/>
                  </a:lnTo>
                  <a:lnTo>
                    <a:pt x="543" y="96"/>
                  </a:lnTo>
                  <a:lnTo>
                    <a:pt x="545" y="95"/>
                  </a:lnTo>
                  <a:lnTo>
                    <a:pt x="547" y="95"/>
                  </a:lnTo>
                  <a:lnTo>
                    <a:pt x="548" y="94"/>
                  </a:lnTo>
                  <a:lnTo>
                    <a:pt x="549" y="93"/>
                  </a:lnTo>
                  <a:lnTo>
                    <a:pt x="549" y="92"/>
                  </a:lnTo>
                  <a:lnTo>
                    <a:pt x="549" y="90"/>
                  </a:lnTo>
                  <a:lnTo>
                    <a:pt x="549" y="90"/>
                  </a:lnTo>
                  <a:lnTo>
                    <a:pt x="549" y="90"/>
                  </a:lnTo>
                  <a:lnTo>
                    <a:pt x="548" y="89"/>
                  </a:lnTo>
                  <a:lnTo>
                    <a:pt x="548" y="89"/>
                  </a:lnTo>
                  <a:lnTo>
                    <a:pt x="547" y="87"/>
                  </a:lnTo>
                  <a:lnTo>
                    <a:pt x="546" y="86"/>
                  </a:lnTo>
                  <a:lnTo>
                    <a:pt x="546" y="86"/>
                  </a:lnTo>
                  <a:lnTo>
                    <a:pt x="542" y="85"/>
                  </a:lnTo>
                  <a:lnTo>
                    <a:pt x="536" y="84"/>
                  </a:lnTo>
                  <a:lnTo>
                    <a:pt x="525" y="84"/>
                  </a:lnTo>
                  <a:lnTo>
                    <a:pt x="509" y="83"/>
                  </a:lnTo>
                  <a:lnTo>
                    <a:pt x="509" y="84"/>
                  </a:lnTo>
                  <a:lnTo>
                    <a:pt x="501" y="84"/>
                  </a:lnTo>
                  <a:lnTo>
                    <a:pt x="493" y="84"/>
                  </a:lnTo>
                  <a:lnTo>
                    <a:pt x="484" y="84"/>
                  </a:lnTo>
                  <a:lnTo>
                    <a:pt x="476" y="84"/>
                  </a:lnTo>
                  <a:lnTo>
                    <a:pt x="461" y="84"/>
                  </a:lnTo>
                  <a:lnTo>
                    <a:pt x="446" y="85"/>
                  </a:lnTo>
                  <a:lnTo>
                    <a:pt x="443" y="85"/>
                  </a:lnTo>
                  <a:lnTo>
                    <a:pt x="443" y="83"/>
                  </a:lnTo>
                  <a:lnTo>
                    <a:pt x="443" y="72"/>
                  </a:lnTo>
                  <a:lnTo>
                    <a:pt x="443" y="61"/>
                  </a:lnTo>
                  <a:lnTo>
                    <a:pt x="443" y="59"/>
                  </a:lnTo>
                  <a:lnTo>
                    <a:pt x="446" y="57"/>
                  </a:lnTo>
                  <a:lnTo>
                    <a:pt x="456" y="56"/>
                  </a:lnTo>
                  <a:lnTo>
                    <a:pt x="463" y="54"/>
                  </a:lnTo>
                  <a:lnTo>
                    <a:pt x="470" y="52"/>
                  </a:lnTo>
                  <a:lnTo>
                    <a:pt x="475" y="51"/>
                  </a:lnTo>
                  <a:lnTo>
                    <a:pt x="475" y="50"/>
                  </a:lnTo>
                  <a:lnTo>
                    <a:pt x="479" y="49"/>
                  </a:lnTo>
                  <a:lnTo>
                    <a:pt x="483" y="45"/>
                  </a:lnTo>
                  <a:lnTo>
                    <a:pt x="483" y="45"/>
                  </a:lnTo>
                  <a:lnTo>
                    <a:pt x="486" y="42"/>
                  </a:lnTo>
                  <a:lnTo>
                    <a:pt x="491" y="39"/>
                  </a:lnTo>
                  <a:lnTo>
                    <a:pt x="493" y="34"/>
                  </a:lnTo>
                  <a:lnTo>
                    <a:pt x="495" y="29"/>
                  </a:lnTo>
                  <a:lnTo>
                    <a:pt x="495" y="29"/>
                  </a:lnTo>
                  <a:lnTo>
                    <a:pt x="497" y="23"/>
                  </a:lnTo>
                  <a:lnTo>
                    <a:pt x="497" y="16"/>
                  </a:lnTo>
                  <a:lnTo>
                    <a:pt x="497" y="11"/>
                  </a:lnTo>
                  <a:lnTo>
                    <a:pt x="496" y="8"/>
                  </a:lnTo>
                  <a:lnTo>
                    <a:pt x="494" y="6"/>
                  </a:lnTo>
                  <a:lnTo>
                    <a:pt x="492" y="6"/>
                  </a:lnTo>
                  <a:lnTo>
                    <a:pt x="492" y="6"/>
                  </a:lnTo>
                  <a:lnTo>
                    <a:pt x="490" y="6"/>
                  </a:lnTo>
                  <a:lnTo>
                    <a:pt x="488" y="6"/>
                  </a:lnTo>
                  <a:lnTo>
                    <a:pt x="488" y="6"/>
                  </a:lnTo>
                  <a:lnTo>
                    <a:pt x="488" y="7"/>
                  </a:lnTo>
                  <a:lnTo>
                    <a:pt x="487" y="7"/>
                  </a:lnTo>
                  <a:lnTo>
                    <a:pt x="487" y="8"/>
                  </a:lnTo>
                  <a:lnTo>
                    <a:pt x="486" y="9"/>
                  </a:lnTo>
                  <a:lnTo>
                    <a:pt x="486" y="9"/>
                  </a:lnTo>
                  <a:lnTo>
                    <a:pt x="486" y="11"/>
                  </a:lnTo>
                  <a:lnTo>
                    <a:pt x="485" y="15"/>
                  </a:lnTo>
                  <a:lnTo>
                    <a:pt x="485" y="15"/>
                  </a:lnTo>
                  <a:lnTo>
                    <a:pt x="485" y="19"/>
                  </a:lnTo>
                  <a:lnTo>
                    <a:pt x="484" y="22"/>
                  </a:lnTo>
                  <a:lnTo>
                    <a:pt x="483" y="27"/>
                  </a:lnTo>
                  <a:lnTo>
                    <a:pt x="482" y="29"/>
                  </a:lnTo>
                  <a:lnTo>
                    <a:pt x="482" y="29"/>
                  </a:lnTo>
                  <a:lnTo>
                    <a:pt x="480" y="32"/>
                  </a:lnTo>
                  <a:lnTo>
                    <a:pt x="476" y="35"/>
                  </a:lnTo>
                  <a:lnTo>
                    <a:pt x="473" y="38"/>
                  </a:lnTo>
                  <a:lnTo>
                    <a:pt x="469" y="41"/>
                  </a:lnTo>
                  <a:lnTo>
                    <a:pt x="462" y="43"/>
                  </a:lnTo>
                  <a:lnTo>
                    <a:pt x="454" y="45"/>
                  </a:lnTo>
                  <a:lnTo>
                    <a:pt x="445" y="45"/>
                  </a:lnTo>
                  <a:lnTo>
                    <a:pt x="432" y="46"/>
                  </a:lnTo>
                  <a:lnTo>
                    <a:pt x="432" y="46"/>
                  </a:lnTo>
                  <a:lnTo>
                    <a:pt x="429" y="46"/>
                  </a:lnTo>
                  <a:lnTo>
                    <a:pt x="424" y="45"/>
                  </a:lnTo>
                  <a:lnTo>
                    <a:pt x="419" y="45"/>
                  </a:lnTo>
                  <a:lnTo>
                    <a:pt x="412" y="44"/>
                  </a:lnTo>
                  <a:lnTo>
                    <a:pt x="412" y="44"/>
                  </a:lnTo>
                  <a:lnTo>
                    <a:pt x="405" y="44"/>
                  </a:lnTo>
                  <a:lnTo>
                    <a:pt x="401" y="43"/>
                  </a:lnTo>
                  <a:lnTo>
                    <a:pt x="395" y="41"/>
                  </a:lnTo>
                  <a:lnTo>
                    <a:pt x="392" y="40"/>
                  </a:lnTo>
                  <a:lnTo>
                    <a:pt x="392" y="40"/>
                  </a:lnTo>
                  <a:lnTo>
                    <a:pt x="390" y="38"/>
                  </a:lnTo>
                  <a:lnTo>
                    <a:pt x="387" y="35"/>
                  </a:lnTo>
                  <a:lnTo>
                    <a:pt x="385" y="33"/>
                  </a:lnTo>
                  <a:lnTo>
                    <a:pt x="384" y="30"/>
                  </a:lnTo>
                  <a:lnTo>
                    <a:pt x="384" y="30"/>
                  </a:lnTo>
                  <a:lnTo>
                    <a:pt x="384" y="30"/>
                  </a:lnTo>
                  <a:lnTo>
                    <a:pt x="381" y="17"/>
                  </a:lnTo>
                  <a:lnTo>
                    <a:pt x="381" y="17"/>
                  </a:lnTo>
                  <a:lnTo>
                    <a:pt x="381" y="16"/>
                  </a:lnTo>
                  <a:lnTo>
                    <a:pt x="380" y="15"/>
                  </a:lnTo>
                  <a:lnTo>
                    <a:pt x="380" y="13"/>
                  </a:lnTo>
                  <a:lnTo>
                    <a:pt x="380" y="13"/>
                  </a:lnTo>
                  <a:lnTo>
                    <a:pt x="379" y="13"/>
                  </a:lnTo>
                  <a:lnTo>
                    <a:pt x="379" y="12"/>
                  </a:lnTo>
                  <a:lnTo>
                    <a:pt x="379" y="12"/>
                  </a:lnTo>
                  <a:lnTo>
                    <a:pt x="377" y="12"/>
                  </a:lnTo>
                  <a:lnTo>
                    <a:pt x="376" y="12"/>
                  </a:lnTo>
                  <a:lnTo>
                    <a:pt x="376" y="12"/>
                  </a:lnTo>
                  <a:lnTo>
                    <a:pt x="375" y="12"/>
                  </a:lnTo>
                  <a:lnTo>
                    <a:pt x="374" y="13"/>
                  </a:lnTo>
                  <a:lnTo>
                    <a:pt x="373" y="13"/>
                  </a:lnTo>
                  <a:lnTo>
                    <a:pt x="373" y="13"/>
                  </a:lnTo>
                  <a:lnTo>
                    <a:pt x="372" y="15"/>
                  </a:lnTo>
                  <a:lnTo>
                    <a:pt x="372" y="16"/>
                  </a:lnTo>
                  <a:lnTo>
                    <a:pt x="371" y="16"/>
                  </a:lnTo>
                  <a:lnTo>
                    <a:pt x="371" y="17"/>
                  </a:lnTo>
                  <a:lnTo>
                    <a:pt x="371" y="17"/>
                  </a:lnTo>
                  <a:lnTo>
                    <a:pt x="371" y="17"/>
                  </a:lnTo>
                  <a:lnTo>
                    <a:pt x="371" y="18"/>
                  </a:lnTo>
                  <a:lnTo>
                    <a:pt x="371" y="20"/>
                  </a:lnTo>
                  <a:lnTo>
                    <a:pt x="371" y="23"/>
                  </a:lnTo>
                  <a:lnTo>
                    <a:pt x="371" y="23"/>
                  </a:lnTo>
                  <a:lnTo>
                    <a:pt x="371" y="26"/>
                  </a:lnTo>
                  <a:lnTo>
                    <a:pt x="371" y="29"/>
                  </a:lnTo>
                  <a:lnTo>
                    <a:pt x="371" y="29"/>
                  </a:lnTo>
                  <a:lnTo>
                    <a:pt x="372" y="32"/>
                  </a:lnTo>
                  <a:lnTo>
                    <a:pt x="373" y="35"/>
                  </a:lnTo>
                  <a:lnTo>
                    <a:pt x="373" y="35"/>
                  </a:lnTo>
                  <a:lnTo>
                    <a:pt x="374" y="39"/>
                  </a:lnTo>
                  <a:lnTo>
                    <a:pt x="376" y="42"/>
                  </a:lnTo>
                  <a:lnTo>
                    <a:pt x="380" y="45"/>
                  </a:lnTo>
                  <a:lnTo>
                    <a:pt x="383" y="49"/>
                  </a:lnTo>
                  <a:lnTo>
                    <a:pt x="390" y="52"/>
                  </a:lnTo>
                  <a:lnTo>
                    <a:pt x="398" y="55"/>
                  </a:lnTo>
                  <a:lnTo>
                    <a:pt x="412" y="56"/>
                  </a:lnTo>
                  <a:lnTo>
                    <a:pt x="428" y="59"/>
                  </a:lnTo>
                  <a:lnTo>
                    <a:pt x="430" y="59"/>
                  </a:lnTo>
                  <a:lnTo>
                    <a:pt x="430" y="61"/>
                  </a:lnTo>
                  <a:lnTo>
                    <a:pt x="430" y="71"/>
                  </a:lnTo>
                  <a:lnTo>
                    <a:pt x="430" y="71"/>
                  </a:lnTo>
                  <a:lnTo>
                    <a:pt x="430" y="74"/>
                  </a:lnTo>
                  <a:lnTo>
                    <a:pt x="430" y="78"/>
                  </a:lnTo>
                  <a:close/>
                  <a:moveTo>
                    <a:pt x="443" y="112"/>
                  </a:moveTo>
                  <a:lnTo>
                    <a:pt x="443" y="112"/>
                  </a:lnTo>
                  <a:lnTo>
                    <a:pt x="443" y="112"/>
                  </a:lnTo>
                  <a:close/>
                  <a:moveTo>
                    <a:pt x="376" y="168"/>
                  </a:moveTo>
                  <a:lnTo>
                    <a:pt x="382" y="165"/>
                  </a:lnTo>
                  <a:lnTo>
                    <a:pt x="386" y="163"/>
                  </a:lnTo>
                  <a:lnTo>
                    <a:pt x="386" y="163"/>
                  </a:lnTo>
                  <a:lnTo>
                    <a:pt x="392" y="161"/>
                  </a:lnTo>
                  <a:lnTo>
                    <a:pt x="397" y="159"/>
                  </a:lnTo>
                  <a:lnTo>
                    <a:pt x="397" y="159"/>
                  </a:lnTo>
                  <a:lnTo>
                    <a:pt x="404" y="157"/>
                  </a:lnTo>
                  <a:lnTo>
                    <a:pt x="410" y="155"/>
                  </a:lnTo>
                  <a:lnTo>
                    <a:pt x="417" y="154"/>
                  </a:lnTo>
                  <a:lnTo>
                    <a:pt x="425" y="154"/>
                  </a:lnTo>
                  <a:lnTo>
                    <a:pt x="425" y="149"/>
                  </a:lnTo>
                  <a:lnTo>
                    <a:pt x="425" y="139"/>
                  </a:lnTo>
                  <a:lnTo>
                    <a:pt x="407" y="140"/>
                  </a:lnTo>
                  <a:lnTo>
                    <a:pt x="394" y="142"/>
                  </a:lnTo>
                  <a:lnTo>
                    <a:pt x="385" y="144"/>
                  </a:lnTo>
                  <a:lnTo>
                    <a:pt x="381" y="146"/>
                  </a:lnTo>
                  <a:lnTo>
                    <a:pt x="379" y="150"/>
                  </a:lnTo>
                  <a:lnTo>
                    <a:pt x="377" y="152"/>
                  </a:lnTo>
                  <a:lnTo>
                    <a:pt x="377" y="152"/>
                  </a:lnTo>
                  <a:lnTo>
                    <a:pt x="376" y="153"/>
                  </a:lnTo>
                  <a:lnTo>
                    <a:pt x="376" y="155"/>
                  </a:lnTo>
                  <a:lnTo>
                    <a:pt x="376" y="155"/>
                  </a:lnTo>
                  <a:lnTo>
                    <a:pt x="375" y="156"/>
                  </a:lnTo>
                  <a:lnTo>
                    <a:pt x="375" y="157"/>
                  </a:lnTo>
                  <a:lnTo>
                    <a:pt x="375" y="157"/>
                  </a:lnTo>
                  <a:lnTo>
                    <a:pt x="375" y="160"/>
                  </a:lnTo>
                  <a:lnTo>
                    <a:pt x="375" y="162"/>
                  </a:lnTo>
                  <a:lnTo>
                    <a:pt x="375" y="162"/>
                  </a:lnTo>
                  <a:lnTo>
                    <a:pt x="375" y="163"/>
                  </a:lnTo>
                  <a:lnTo>
                    <a:pt x="375" y="164"/>
                  </a:lnTo>
                  <a:lnTo>
                    <a:pt x="375" y="165"/>
                  </a:lnTo>
                  <a:lnTo>
                    <a:pt x="375" y="166"/>
                  </a:lnTo>
                  <a:lnTo>
                    <a:pt x="376" y="166"/>
                  </a:lnTo>
                  <a:lnTo>
                    <a:pt x="376" y="166"/>
                  </a:lnTo>
                  <a:lnTo>
                    <a:pt x="376" y="168"/>
                  </a:lnTo>
                  <a:close/>
                  <a:moveTo>
                    <a:pt x="388" y="167"/>
                  </a:moveTo>
                  <a:lnTo>
                    <a:pt x="382" y="171"/>
                  </a:lnTo>
                  <a:lnTo>
                    <a:pt x="376" y="174"/>
                  </a:lnTo>
                  <a:lnTo>
                    <a:pt x="374" y="175"/>
                  </a:lnTo>
                  <a:lnTo>
                    <a:pt x="373" y="173"/>
                  </a:lnTo>
                  <a:lnTo>
                    <a:pt x="371" y="168"/>
                  </a:lnTo>
                  <a:lnTo>
                    <a:pt x="371" y="166"/>
                  </a:lnTo>
                  <a:lnTo>
                    <a:pt x="371" y="165"/>
                  </a:lnTo>
                  <a:lnTo>
                    <a:pt x="371" y="165"/>
                  </a:lnTo>
                  <a:lnTo>
                    <a:pt x="371" y="163"/>
                  </a:lnTo>
                  <a:lnTo>
                    <a:pt x="371" y="162"/>
                  </a:lnTo>
                  <a:lnTo>
                    <a:pt x="371" y="162"/>
                  </a:lnTo>
                  <a:lnTo>
                    <a:pt x="371" y="160"/>
                  </a:lnTo>
                  <a:lnTo>
                    <a:pt x="371" y="157"/>
                  </a:lnTo>
                  <a:lnTo>
                    <a:pt x="371" y="155"/>
                  </a:lnTo>
                  <a:lnTo>
                    <a:pt x="371" y="154"/>
                  </a:lnTo>
                  <a:lnTo>
                    <a:pt x="372" y="152"/>
                  </a:lnTo>
                  <a:lnTo>
                    <a:pt x="373" y="149"/>
                  </a:lnTo>
                  <a:lnTo>
                    <a:pt x="375" y="146"/>
                  </a:lnTo>
                  <a:lnTo>
                    <a:pt x="377" y="143"/>
                  </a:lnTo>
                  <a:lnTo>
                    <a:pt x="377" y="143"/>
                  </a:lnTo>
                  <a:lnTo>
                    <a:pt x="380" y="142"/>
                  </a:lnTo>
                  <a:lnTo>
                    <a:pt x="383" y="140"/>
                  </a:lnTo>
                  <a:lnTo>
                    <a:pt x="387" y="139"/>
                  </a:lnTo>
                  <a:lnTo>
                    <a:pt x="393" y="138"/>
                  </a:lnTo>
                  <a:lnTo>
                    <a:pt x="393" y="138"/>
                  </a:lnTo>
                  <a:lnTo>
                    <a:pt x="399" y="137"/>
                  </a:lnTo>
                  <a:lnTo>
                    <a:pt x="407" y="135"/>
                  </a:lnTo>
                  <a:lnTo>
                    <a:pt x="417" y="134"/>
                  </a:lnTo>
                  <a:lnTo>
                    <a:pt x="427" y="133"/>
                  </a:lnTo>
                  <a:lnTo>
                    <a:pt x="429" y="133"/>
                  </a:lnTo>
                  <a:lnTo>
                    <a:pt x="429" y="137"/>
                  </a:lnTo>
                  <a:lnTo>
                    <a:pt x="429" y="149"/>
                  </a:lnTo>
                  <a:lnTo>
                    <a:pt x="429" y="156"/>
                  </a:lnTo>
                  <a:lnTo>
                    <a:pt x="429" y="159"/>
                  </a:lnTo>
                  <a:lnTo>
                    <a:pt x="427" y="159"/>
                  </a:lnTo>
                  <a:lnTo>
                    <a:pt x="419" y="160"/>
                  </a:lnTo>
                  <a:lnTo>
                    <a:pt x="412" y="161"/>
                  </a:lnTo>
                  <a:lnTo>
                    <a:pt x="405" y="162"/>
                  </a:lnTo>
                  <a:lnTo>
                    <a:pt x="399" y="164"/>
                  </a:lnTo>
                  <a:lnTo>
                    <a:pt x="399" y="164"/>
                  </a:lnTo>
                  <a:lnTo>
                    <a:pt x="394" y="165"/>
                  </a:lnTo>
                  <a:lnTo>
                    <a:pt x="388" y="167"/>
                  </a:lnTo>
                  <a:close/>
                  <a:moveTo>
                    <a:pt x="424" y="174"/>
                  </a:moveTo>
                  <a:lnTo>
                    <a:pt x="414" y="175"/>
                  </a:lnTo>
                  <a:lnTo>
                    <a:pt x="405" y="177"/>
                  </a:lnTo>
                  <a:lnTo>
                    <a:pt x="397" y="179"/>
                  </a:lnTo>
                  <a:lnTo>
                    <a:pt x="393" y="183"/>
                  </a:lnTo>
                  <a:lnTo>
                    <a:pt x="393" y="183"/>
                  </a:lnTo>
                  <a:lnTo>
                    <a:pt x="385" y="189"/>
                  </a:lnTo>
                  <a:lnTo>
                    <a:pt x="385" y="189"/>
                  </a:lnTo>
                  <a:lnTo>
                    <a:pt x="386" y="190"/>
                  </a:lnTo>
                  <a:lnTo>
                    <a:pt x="387" y="192"/>
                  </a:lnTo>
                  <a:lnTo>
                    <a:pt x="388" y="193"/>
                  </a:lnTo>
                  <a:lnTo>
                    <a:pt x="390" y="194"/>
                  </a:lnTo>
                  <a:lnTo>
                    <a:pt x="393" y="195"/>
                  </a:lnTo>
                  <a:lnTo>
                    <a:pt x="397" y="195"/>
                  </a:lnTo>
                  <a:lnTo>
                    <a:pt x="397" y="196"/>
                  </a:lnTo>
                  <a:lnTo>
                    <a:pt x="403" y="196"/>
                  </a:lnTo>
                  <a:lnTo>
                    <a:pt x="409" y="197"/>
                  </a:lnTo>
                  <a:lnTo>
                    <a:pt x="417" y="197"/>
                  </a:lnTo>
                  <a:lnTo>
                    <a:pt x="424" y="197"/>
                  </a:lnTo>
                  <a:lnTo>
                    <a:pt x="424" y="174"/>
                  </a:lnTo>
                  <a:close/>
                  <a:moveTo>
                    <a:pt x="404" y="173"/>
                  </a:moveTo>
                  <a:lnTo>
                    <a:pt x="414" y="171"/>
                  </a:lnTo>
                  <a:lnTo>
                    <a:pt x="426" y="168"/>
                  </a:lnTo>
                  <a:lnTo>
                    <a:pt x="429" y="168"/>
                  </a:lnTo>
                  <a:lnTo>
                    <a:pt x="429" y="171"/>
                  </a:lnTo>
                  <a:lnTo>
                    <a:pt x="429" y="199"/>
                  </a:lnTo>
                  <a:lnTo>
                    <a:pt x="429" y="201"/>
                  </a:lnTo>
                  <a:lnTo>
                    <a:pt x="427" y="201"/>
                  </a:lnTo>
                  <a:lnTo>
                    <a:pt x="417" y="201"/>
                  </a:lnTo>
                  <a:lnTo>
                    <a:pt x="409" y="201"/>
                  </a:lnTo>
                  <a:lnTo>
                    <a:pt x="403" y="201"/>
                  </a:lnTo>
                  <a:lnTo>
                    <a:pt x="397" y="200"/>
                  </a:lnTo>
                  <a:lnTo>
                    <a:pt x="397" y="200"/>
                  </a:lnTo>
                  <a:lnTo>
                    <a:pt x="392" y="199"/>
                  </a:lnTo>
                  <a:lnTo>
                    <a:pt x="388" y="198"/>
                  </a:lnTo>
                  <a:lnTo>
                    <a:pt x="385" y="197"/>
                  </a:lnTo>
                  <a:lnTo>
                    <a:pt x="383" y="195"/>
                  </a:lnTo>
                  <a:lnTo>
                    <a:pt x="383" y="195"/>
                  </a:lnTo>
                  <a:lnTo>
                    <a:pt x="382" y="194"/>
                  </a:lnTo>
                  <a:lnTo>
                    <a:pt x="381" y="193"/>
                  </a:lnTo>
                  <a:lnTo>
                    <a:pt x="381" y="190"/>
                  </a:lnTo>
                  <a:lnTo>
                    <a:pt x="380" y="189"/>
                  </a:lnTo>
                  <a:lnTo>
                    <a:pt x="379" y="187"/>
                  </a:lnTo>
                  <a:lnTo>
                    <a:pt x="381" y="186"/>
                  </a:lnTo>
                  <a:lnTo>
                    <a:pt x="390" y="179"/>
                  </a:lnTo>
                  <a:lnTo>
                    <a:pt x="395" y="175"/>
                  </a:lnTo>
                  <a:lnTo>
                    <a:pt x="404" y="173"/>
                  </a:lnTo>
                  <a:close/>
                  <a:moveTo>
                    <a:pt x="469" y="270"/>
                  </a:moveTo>
                  <a:lnTo>
                    <a:pt x="461" y="270"/>
                  </a:lnTo>
                  <a:lnTo>
                    <a:pt x="456" y="268"/>
                  </a:lnTo>
                  <a:lnTo>
                    <a:pt x="449" y="268"/>
                  </a:lnTo>
                  <a:lnTo>
                    <a:pt x="443" y="268"/>
                  </a:lnTo>
                  <a:lnTo>
                    <a:pt x="443" y="268"/>
                  </a:lnTo>
                  <a:lnTo>
                    <a:pt x="436" y="268"/>
                  </a:lnTo>
                  <a:lnTo>
                    <a:pt x="426" y="270"/>
                  </a:lnTo>
                  <a:lnTo>
                    <a:pt x="414" y="271"/>
                  </a:lnTo>
                  <a:lnTo>
                    <a:pt x="401" y="273"/>
                  </a:lnTo>
                  <a:lnTo>
                    <a:pt x="401" y="276"/>
                  </a:lnTo>
                  <a:lnTo>
                    <a:pt x="401" y="282"/>
                  </a:lnTo>
                  <a:lnTo>
                    <a:pt x="401" y="282"/>
                  </a:lnTo>
                  <a:lnTo>
                    <a:pt x="401" y="285"/>
                  </a:lnTo>
                  <a:lnTo>
                    <a:pt x="402" y="288"/>
                  </a:lnTo>
                  <a:lnTo>
                    <a:pt x="404" y="293"/>
                  </a:lnTo>
                  <a:lnTo>
                    <a:pt x="406" y="298"/>
                  </a:lnTo>
                  <a:lnTo>
                    <a:pt x="406" y="298"/>
                  </a:lnTo>
                  <a:lnTo>
                    <a:pt x="408" y="301"/>
                  </a:lnTo>
                  <a:lnTo>
                    <a:pt x="414" y="304"/>
                  </a:lnTo>
                  <a:lnTo>
                    <a:pt x="421" y="306"/>
                  </a:lnTo>
                  <a:lnTo>
                    <a:pt x="432" y="306"/>
                  </a:lnTo>
                  <a:lnTo>
                    <a:pt x="442" y="306"/>
                  </a:lnTo>
                  <a:lnTo>
                    <a:pt x="451" y="304"/>
                  </a:lnTo>
                  <a:lnTo>
                    <a:pt x="457" y="301"/>
                  </a:lnTo>
                  <a:lnTo>
                    <a:pt x="460" y="299"/>
                  </a:lnTo>
                  <a:lnTo>
                    <a:pt x="460" y="299"/>
                  </a:lnTo>
                  <a:lnTo>
                    <a:pt x="463" y="295"/>
                  </a:lnTo>
                  <a:lnTo>
                    <a:pt x="465" y="290"/>
                  </a:lnTo>
                  <a:lnTo>
                    <a:pt x="467" y="286"/>
                  </a:lnTo>
                  <a:lnTo>
                    <a:pt x="468" y="281"/>
                  </a:lnTo>
                  <a:lnTo>
                    <a:pt x="468" y="281"/>
                  </a:lnTo>
                  <a:lnTo>
                    <a:pt x="469" y="270"/>
                  </a:lnTo>
                  <a:close/>
                  <a:moveTo>
                    <a:pt x="456" y="264"/>
                  </a:moveTo>
                  <a:lnTo>
                    <a:pt x="463" y="264"/>
                  </a:lnTo>
                  <a:lnTo>
                    <a:pt x="471" y="265"/>
                  </a:lnTo>
                  <a:lnTo>
                    <a:pt x="474" y="266"/>
                  </a:lnTo>
                  <a:lnTo>
                    <a:pt x="473" y="268"/>
                  </a:lnTo>
                  <a:lnTo>
                    <a:pt x="472" y="281"/>
                  </a:lnTo>
                  <a:lnTo>
                    <a:pt x="472" y="281"/>
                  </a:lnTo>
                  <a:lnTo>
                    <a:pt x="472" y="287"/>
                  </a:lnTo>
                  <a:lnTo>
                    <a:pt x="470" y="293"/>
                  </a:lnTo>
                  <a:lnTo>
                    <a:pt x="468" y="297"/>
                  </a:lnTo>
                  <a:lnTo>
                    <a:pt x="464" y="301"/>
                  </a:lnTo>
                  <a:lnTo>
                    <a:pt x="459" y="306"/>
                  </a:lnTo>
                  <a:lnTo>
                    <a:pt x="452" y="309"/>
                  </a:lnTo>
                  <a:lnTo>
                    <a:pt x="443" y="310"/>
                  </a:lnTo>
                  <a:lnTo>
                    <a:pt x="432" y="311"/>
                  </a:lnTo>
                  <a:lnTo>
                    <a:pt x="432" y="311"/>
                  </a:lnTo>
                  <a:lnTo>
                    <a:pt x="421" y="310"/>
                  </a:lnTo>
                  <a:lnTo>
                    <a:pt x="413" y="308"/>
                  </a:lnTo>
                  <a:lnTo>
                    <a:pt x="408" y="307"/>
                  </a:lnTo>
                  <a:lnTo>
                    <a:pt x="405" y="305"/>
                  </a:lnTo>
                  <a:lnTo>
                    <a:pt x="403" y="303"/>
                  </a:lnTo>
                  <a:lnTo>
                    <a:pt x="402" y="299"/>
                  </a:lnTo>
                  <a:lnTo>
                    <a:pt x="398" y="295"/>
                  </a:lnTo>
                  <a:lnTo>
                    <a:pt x="397" y="290"/>
                  </a:lnTo>
                  <a:lnTo>
                    <a:pt x="396" y="286"/>
                  </a:lnTo>
                  <a:lnTo>
                    <a:pt x="396" y="282"/>
                  </a:lnTo>
                  <a:lnTo>
                    <a:pt x="396" y="282"/>
                  </a:lnTo>
                  <a:lnTo>
                    <a:pt x="396" y="278"/>
                  </a:lnTo>
                  <a:lnTo>
                    <a:pt x="396" y="276"/>
                  </a:lnTo>
                  <a:lnTo>
                    <a:pt x="396" y="273"/>
                  </a:lnTo>
                  <a:lnTo>
                    <a:pt x="396" y="271"/>
                  </a:lnTo>
                  <a:lnTo>
                    <a:pt x="396" y="268"/>
                  </a:lnTo>
                  <a:lnTo>
                    <a:pt x="398" y="268"/>
                  </a:lnTo>
                  <a:lnTo>
                    <a:pt x="413" y="266"/>
                  </a:lnTo>
                  <a:lnTo>
                    <a:pt x="425" y="264"/>
                  </a:lnTo>
                  <a:lnTo>
                    <a:pt x="436" y="263"/>
                  </a:lnTo>
                  <a:lnTo>
                    <a:pt x="443" y="263"/>
                  </a:lnTo>
                  <a:lnTo>
                    <a:pt x="443" y="263"/>
                  </a:lnTo>
                  <a:lnTo>
                    <a:pt x="449" y="263"/>
                  </a:lnTo>
                  <a:lnTo>
                    <a:pt x="456" y="264"/>
                  </a:lnTo>
                  <a:close/>
                  <a:moveTo>
                    <a:pt x="448" y="196"/>
                  </a:moveTo>
                  <a:lnTo>
                    <a:pt x="452" y="196"/>
                  </a:lnTo>
                  <a:lnTo>
                    <a:pt x="457" y="196"/>
                  </a:lnTo>
                  <a:lnTo>
                    <a:pt x="457" y="196"/>
                  </a:lnTo>
                  <a:lnTo>
                    <a:pt x="462" y="196"/>
                  </a:lnTo>
                  <a:lnTo>
                    <a:pt x="467" y="195"/>
                  </a:lnTo>
                  <a:lnTo>
                    <a:pt x="467" y="195"/>
                  </a:lnTo>
                  <a:lnTo>
                    <a:pt x="470" y="194"/>
                  </a:lnTo>
                  <a:lnTo>
                    <a:pt x="474" y="193"/>
                  </a:lnTo>
                  <a:lnTo>
                    <a:pt x="479" y="192"/>
                  </a:lnTo>
                  <a:lnTo>
                    <a:pt x="482" y="189"/>
                  </a:lnTo>
                  <a:lnTo>
                    <a:pt x="480" y="187"/>
                  </a:lnTo>
                  <a:lnTo>
                    <a:pt x="479" y="185"/>
                  </a:lnTo>
                  <a:lnTo>
                    <a:pt x="475" y="183"/>
                  </a:lnTo>
                  <a:lnTo>
                    <a:pt x="471" y="181"/>
                  </a:lnTo>
                  <a:lnTo>
                    <a:pt x="471" y="181"/>
                  </a:lnTo>
                  <a:lnTo>
                    <a:pt x="467" y="178"/>
                  </a:lnTo>
                  <a:lnTo>
                    <a:pt x="461" y="177"/>
                  </a:lnTo>
                  <a:lnTo>
                    <a:pt x="454" y="175"/>
                  </a:lnTo>
                  <a:lnTo>
                    <a:pt x="448" y="174"/>
                  </a:lnTo>
                  <a:lnTo>
                    <a:pt x="448" y="196"/>
                  </a:lnTo>
                  <a:close/>
                  <a:moveTo>
                    <a:pt x="457" y="200"/>
                  </a:moveTo>
                  <a:lnTo>
                    <a:pt x="451" y="201"/>
                  </a:lnTo>
                  <a:lnTo>
                    <a:pt x="445" y="201"/>
                  </a:lnTo>
                  <a:lnTo>
                    <a:pt x="442" y="201"/>
                  </a:lnTo>
                  <a:lnTo>
                    <a:pt x="442" y="198"/>
                  </a:lnTo>
                  <a:lnTo>
                    <a:pt x="443" y="171"/>
                  </a:lnTo>
                  <a:lnTo>
                    <a:pt x="443" y="168"/>
                  </a:lnTo>
                  <a:lnTo>
                    <a:pt x="446" y="168"/>
                  </a:lnTo>
                  <a:lnTo>
                    <a:pt x="454" y="171"/>
                  </a:lnTo>
                  <a:lnTo>
                    <a:pt x="462" y="172"/>
                  </a:lnTo>
                  <a:lnTo>
                    <a:pt x="469" y="174"/>
                  </a:lnTo>
                  <a:lnTo>
                    <a:pt x="473" y="176"/>
                  </a:lnTo>
                  <a:lnTo>
                    <a:pt x="473" y="176"/>
                  </a:lnTo>
                  <a:lnTo>
                    <a:pt x="477" y="178"/>
                  </a:lnTo>
                  <a:lnTo>
                    <a:pt x="482" y="182"/>
                  </a:lnTo>
                  <a:lnTo>
                    <a:pt x="485" y="185"/>
                  </a:lnTo>
                  <a:lnTo>
                    <a:pt x="487" y="188"/>
                  </a:lnTo>
                  <a:lnTo>
                    <a:pt x="490" y="192"/>
                  </a:lnTo>
                  <a:lnTo>
                    <a:pt x="487" y="193"/>
                  </a:lnTo>
                  <a:lnTo>
                    <a:pt x="482" y="195"/>
                  </a:lnTo>
                  <a:lnTo>
                    <a:pt x="476" y="197"/>
                  </a:lnTo>
                  <a:lnTo>
                    <a:pt x="476" y="197"/>
                  </a:lnTo>
                  <a:lnTo>
                    <a:pt x="471" y="199"/>
                  </a:lnTo>
                  <a:lnTo>
                    <a:pt x="467" y="200"/>
                  </a:lnTo>
                  <a:lnTo>
                    <a:pt x="467" y="200"/>
                  </a:lnTo>
                  <a:lnTo>
                    <a:pt x="462" y="200"/>
                  </a:lnTo>
                  <a:lnTo>
                    <a:pt x="457" y="200"/>
                  </a:lnTo>
                  <a:close/>
                  <a:moveTo>
                    <a:pt x="449" y="139"/>
                  </a:moveTo>
                  <a:lnTo>
                    <a:pt x="448" y="143"/>
                  </a:lnTo>
                  <a:lnTo>
                    <a:pt x="448" y="144"/>
                  </a:lnTo>
                  <a:lnTo>
                    <a:pt x="448" y="145"/>
                  </a:lnTo>
                  <a:lnTo>
                    <a:pt x="448" y="145"/>
                  </a:lnTo>
                  <a:lnTo>
                    <a:pt x="448" y="154"/>
                  </a:lnTo>
                  <a:lnTo>
                    <a:pt x="454" y="154"/>
                  </a:lnTo>
                  <a:lnTo>
                    <a:pt x="460" y="155"/>
                  </a:lnTo>
                  <a:lnTo>
                    <a:pt x="467" y="157"/>
                  </a:lnTo>
                  <a:lnTo>
                    <a:pt x="473" y="159"/>
                  </a:lnTo>
                  <a:lnTo>
                    <a:pt x="479" y="161"/>
                  </a:lnTo>
                  <a:lnTo>
                    <a:pt x="483" y="163"/>
                  </a:lnTo>
                  <a:lnTo>
                    <a:pt x="483" y="163"/>
                  </a:lnTo>
                  <a:lnTo>
                    <a:pt x="487" y="165"/>
                  </a:lnTo>
                  <a:lnTo>
                    <a:pt x="490" y="167"/>
                  </a:lnTo>
                  <a:lnTo>
                    <a:pt x="495" y="172"/>
                  </a:lnTo>
                  <a:lnTo>
                    <a:pt x="495" y="170"/>
                  </a:lnTo>
                  <a:lnTo>
                    <a:pt x="495" y="170"/>
                  </a:lnTo>
                  <a:lnTo>
                    <a:pt x="496" y="167"/>
                  </a:lnTo>
                  <a:lnTo>
                    <a:pt x="496" y="165"/>
                  </a:lnTo>
                  <a:lnTo>
                    <a:pt x="496" y="165"/>
                  </a:lnTo>
                  <a:lnTo>
                    <a:pt x="497" y="163"/>
                  </a:lnTo>
                  <a:lnTo>
                    <a:pt x="497" y="161"/>
                  </a:lnTo>
                  <a:lnTo>
                    <a:pt x="497" y="161"/>
                  </a:lnTo>
                  <a:lnTo>
                    <a:pt x="497" y="159"/>
                  </a:lnTo>
                  <a:lnTo>
                    <a:pt x="497" y="155"/>
                  </a:lnTo>
                  <a:lnTo>
                    <a:pt x="497" y="155"/>
                  </a:lnTo>
                  <a:lnTo>
                    <a:pt x="497" y="153"/>
                  </a:lnTo>
                  <a:lnTo>
                    <a:pt x="496" y="150"/>
                  </a:lnTo>
                  <a:lnTo>
                    <a:pt x="496" y="150"/>
                  </a:lnTo>
                  <a:lnTo>
                    <a:pt x="494" y="148"/>
                  </a:lnTo>
                  <a:lnTo>
                    <a:pt x="492" y="144"/>
                  </a:lnTo>
                  <a:lnTo>
                    <a:pt x="487" y="142"/>
                  </a:lnTo>
                  <a:lnTo>
                    <a:pt x="479" y="141"/>
                  </a:lnTo>
                  <a:lnTo>
                    <a:pt x="465" y="139"/>
                  </a:lnTo>
                  <a:lnTo>
                    <a:pt x="449" y="139"/>
                  </a:lnTo>
                  <a:close/>
                  <a:moveTo>
                    <a:pt x="443" y="142"/>
                  </a:moveTo>
                  <a:lnTo>
                    <a:pt x="443" y="135"/>
                  </a:lnTo>
                  <a:lnTo>
                    <a:pt x="443" y="133"/>
                  </a:lnTo>
                  <a:lnTo>
                    <a:pt x="447" y="133"/>
                  </a:lnTo>
                  <a:lnTo>
                    <a:pt x="457" y="134"/>
                  </a:lnTo>
                  <a:lnTo>
                    <a:pt x="465" y="134"/>
                  </a:lnTo>
                  <a:lnTo>
                    <a:pt x="473" y="134"/>
                  </a:lnTo>
                  <a:lnTo>
                    <a:pt x="480" y="135"/>
                  </a:lnTo>
                  <a:lnTo>
                    <a:pt x="485" y="137"/>
                  </a:lnTo>
                  <a:lnTo>
                    <a:pt x="490" y="138"/>
                  </a:lnTo>
                  <a:lnTo>
                    <a:pt x="494" y="140"/>
                  </a:lnTo>
                  <a:lnTo>
                    <a:pt x="496" y="141"/>
                  </a:lnTo>
                  <a:lnTo>
                    <a:pt x="496" y="141"/>
                  </a:lnTo>
                  <a:lnTo>
                    <a:pt x="498" y="144"/>
                  </a:lnTo>
                  <a:lnTo>
                    <a:pt x="501" y="148"/>
                  </a:lnTo>
                  <a:lnTo>
                    <a:pt x="502" y="152"/>
                  </a:lnTo>
                  <a:lnTo>
                    <a:pt x="502" y="155"/>
                  </a:lnTo>
                  <a:lnTo>
                    <a:pt x="502" y="155"/>
                  </a:lnTo>
                  <a:lnTo>
                    <a:pt x="502" y="159"/>
                  </a:lnTo>
                  <a:lnTo>
                    <a:pt x="502" y="162"/>
                  </a:lnTo>
                  <a:lnTo>
                    <a:pt x="502" y="164"/>
                  </a:lnTo>
                  <a:lnTo>
                    <a:pt x="502" y="166"/>
                  </a:lnTo>
                  <a:lnTo>
                    <a:pt x="502" y="166"/>
                  </a:lnTo>
                  <a:lnTo>
                    <a:pt x="501" y="168"/>
                  </a:lnTo>
                  <a:lnTo>
                    <a:pt x="501" y="171"/>
                  </a:lnTo>
                  <a:lnTo>
                    <a:pt x="501" y="171"/>
                  </a:lnTo>
                  <a:lnTo>
                    <a:pt x="499" y="174"/>
                  </a:lnTo>
                  <a:lnTo>
                    <a:pt x="498" y="177"/>
                  </a:lnTo>
                  <a:lnTo>
                    <a:pt x="497" y="181"/>
                  </a:lnTo>
                  <a:lnTo>
                    <a:pt x="494" y="178"/>
                  </a:lnTo>
                  <a:lnTo>
                    <a:pt x="486" y="171"/>
                  </a:lnTo>
                  <a:lnTo>
                    <a:pt x="486" y="171"/>
                  </a:lnTo>
                  <a:lnTo>
                    <a:pt x="484" y="170"/>
                  </a:lnTo>
                  <a:lnTo>
                    <a:pt x="481" y="167"/>
                  </a:lnTo>
                  <a:lnTo>
                    <a:pt x="481" y="167"/>
                  </a:lnTo>
                  <a:lnTo>
                    <a:pt x="476" y="165"/>
                  </a:lnTo>
                  <a:lnTo>
                    <a:pt x="472" y="164"/>
                  </a:lnTo>
                  <a:lnTo>
                    <a:pt x="472" y="164"/>
                  </a:lnTo>
                  <a:lnTo>
                    <a:pt x="465" y="162"/>
                  </a:lnTo>
                  <a:lnTo>
                    <a:pt x="459" y="161"/>
                  </a:lnTo>
                  <a:lnTo>
                    <a:pt x="452" y="160"/>
                  </a:lnTo>
                  <a:lnTo>
                    <a:pt x="446" y="159"/>
                  </a:lnTo>
                  <a:lnTo>
                    <a:pt x="442" y="159"/>
                  </a:lnTo>
                  <a:lnTo>
                    <a:pt x="443" y="156"/>
                  </a:lnTo>
                  <a:lnTo>
                    <a:pt x="443" y="145"/>
                  </a:lnTo>
                  <a:lnTo>
                    <a:pt x="443" y="145"/>
                  </a:lnTo>
                  <a:lnTo>
                    <a:pt x="443" y="144"/>
                  </a:lnTo>
                  <a:lnTo>
                    <a:pt x="443" y="142"/>
                  </a:lnTo>
                  <a:lnTo>
                    <a:pt x="443" y="142"/>
                  </a:lnTo>
                  <a:close/>
                  <a:moveTo>
                    <a:pt x="40" y="331"/>
                  </a:moveTo>
                  <a:lnTo>
                    <a:pt x="54" y="314"/>
                  </a:lnTo>
                  <a:lnTo>
                    <a:pt x="64" y="300"/>
                  </a:lnTo>
                  <a:lnTo>
                    <a:pt x="72" y="289"/>
                  </a:lnTo>
                  <a:lnTo>
                    <a:pt x="76" y="282"/>
                  </a:lnTo>
                  <a:lnTo>
                    <a:pt x="76" y="282"/>
                  </a:lnTo>
                  <a:lnTo>
                    <a:pt x="80" y="276"/>
                  </a:lnTo>
                  <a:lnTo>
                    <a:pt x="83" y="271"/>
                  </a:lnTo>
                  <a:lnTo>
                    <a:pt x="83" y="271"/>
                  </a:lnTo>
                  <a:lnTo>
                    <a:pt x="85" y="265"/>
                  </a:lnTo>
                  <a:lnTo>
                    <a:pt x="87" y="261"/>
                  </a:lnTo>
                  <a:lnTo>
                    <a:pt x="87" y="261"/>
                  </a:lnTo>
                  <a:lnTo>
                    <a:pt x="88" y="255"/>
                  </a:lnTo>
                  <a:lnTo>
                    <a:pt x="90" y="251"/>
                  </a:lnTo>
                  <a:lnTo>
                    <a:pt x="91" y="248"/>
                  </a:lnTo>
                  <a:lnTo>
                    <a:pt x="92" y="243"/>
                  </a:lnTo>
                  <a:lnTo>
                    <a:pt x="92" y="243"/>
                  </a:lnTo>
                  <a:lnTo>
                    <a:pt x="93" y="240"/>
                  </a:lnTo>
                  <a:lnTo>
                    <a:pt x="93" y="234"/>
                  </a:lnTo>
                  <a:lnTo>
                    <a:pt x="93" y="229"/>
                  </a:lnTo>
                  <a:lnTo>
                    <a:pt x="94" y="222"/>
                  </a:lnTo>
                  <a:lnTo>
                    <a:pt x="93" y="173"/>
                  </a:lnTo>
                  <a:lnTo>
                    <a:pt x="93" y="173"/>
                  </a:lnTo>
                  <a:lnTo>
                    <a:pt x="94" y="94"/>
                  </a:lnTo>
                  <a:lnTo>
                    <a:pt x="93" y="76"/>
                  </a:lnTo>
                  <a:lnTo>
                    <a:pt x="93" y="62"/>
                  </a:lnTo>
                  <a:lnTo>
                    <a:pt x="93" y="52"/>
                  </a:lnTo>
                  <a:lnTo>
                    <a:pt x="93" y="46"/>
                  </a:lnTo>
                  <a:lnTo>
                    <a:pt x="93" y="46"/>
                  </a:lnTo>
                  <a:lnTo>
                    <a:pt x="93" y="43"/>
                  </a:lnTo>
                  <a:lnTo>
                    <a:pt x="93" y="40"/>
                  </a:lnTo>
                  <a:lnTo>
                    <a:pt x="93" y="37"/>
                  </a:lnTo>
                  <a:lnTo>
                    <a:pt x="93" y="33"/>
                  </a:lnTo>
                  <a:lnTo>
                    <a:pt x="93" y="33"/>
                  </a:lnTo>
                  <a:lnTo>
                    <a:pt x="94" y="30"/>
                  </a:lnTo>
                  <a:lnTo>
                    <a:pt x="94" y="27"/>
                  </a:lnTo>
                  <a:lnTo>
                    <a:pt x="95" y="24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98" y="21"/>
                  </a:lnTo>
                  <a:lnTo>
                    <a:pt x="100" y="20"/>
                  </a:lnTo>
                  <a:lnTo>
                    <a:pt x="103" y="19"/>
                  </a:lnTo>
                  <a:lnTo>
                    <a:pt x="105" y="19"/>
                  </a:lnTo>
                  <a:lnTo>
                    <a:pt x="105" y="19"/>
                  </a:lnTo>
                  <a:lnTo>
                    <a:pt x="108" y="20"/>
                  </a:lnTo>
                  <a:lnTo>
                    <a:pt x="111" y="21"/>
                  </a:lnTo>
                  <a:lnTo>
                    <a:pt x="113" y="23"/>
                  </a:lnTo>
                  <a:lnTo>
                    <a:pt x="114" y="27"/>
                  </a:lnTo>
                  <a:lnTo>
                    <a:pt x="114" y="27"/>
                  </a:lnTo>
                  <a:lnTo>
                    <a:pt x="115" y="30"/>
                  </a:lnTo>
                  <a:lnTo>
                    <a:pt x="115" y="34"/>
                  </a:lnTo>
                  <a:lnTo>
                    <a:pt x="115" y="38"/>
                  </a:lnTo>
                  <a:lnTo>
                    <a:pt x="115" y="42"/>
                  </a:lnTo>
                  <a:lnTo>
                    <a:pt x="115" y="48"/>
                  </a:lnTo>
                  <a:lnTo>
                    <a:pt x="115" y="54"/>
                  </a:lnTo>
                  <a:lnTo>
                    <a:pt x="115" y="61"/>
                  </a:lnTo>
                  <a:lnTo>
                    <a:pt x="115" y="70"/>
                  </a:lnTo>
                  <a:lnTo>
                    <a:pt x="115" y="71"/>
                  </a:lnTo>
                  <a:lnTo>
                    <a:pt x="115" y="142"/>
                  </a:lnTo>
                  <a:lnTo>
                    <a:pt x="116" y="185"/>
                  </a:lnTo>
                  <a:lnTo>
                    <a:pt x="116" y="185"/>
                  </a:lnTo>
                  <a:lnTo>
                    <a:pt x="116" y="200"/>
                  </a:lnTo>
                  <a:lnTo>
                    <a:pt x="116" y="212"/>
                  </a:lnTo>
                  <a:lnTo>
                    <a:pt x="117" y="222"/>
                  </a:lnTo>
                  <a:lnTo>
                    <a:pt x="117" y="229"/>
                  </a:lnTo>
                  <a:lnTo>
                    <a:pt x="118" y="233"/>
                  </a:lnTo>
                  <a:lnTo>
                    <a:pt x="118" y="238"/>
                  </a:lnTo>
                  <a:lnTo>
                    <a:pt x="119" y="242"/>
                  </a:lnTo>
                  <a:lnTo>
                    <a:pt x="120" y="246"/>
                  </a:lnTo>
                  <a:lnTo>
                    <a:pt x="120" y="246"/>
                  </a:lnTo>
                  <a:lnTo>
                    <a:pt x="122" y="252"/>
                  </a:lnTo>
                  <a:lnTo>
                    <a:pt x="124" y="256"/>
                  </a:lnTo>
                  <a:lnTo>
                    <a:pt x="126" y="262"/>
                  </a:lnTo>
                  <a:lnTo>
                    <a:pt x="128" y="267"/>
                  </a:lnTo>
                  <a:lnTo>
                    <a:pt x="128" y="267"/>
                  </a:lnTo>
                  <a:lnTo>
                    <a:pt x="131" y="274"/>
                  </a:lnTo>
                  <a:lnTo>
                    <a:pt x="133" y="279"/>
                  </a:lnTo>
                  <a:lnTo>
                    <a:pt x="137" y="286"/>
                  </a:lnTo>
                  <a:lnTo>
                    <a:pt x="140" y="292"/>
                  </a:lnTo>
                  <a:lnTo>
                    <a:pt x="144" y="299"/>
                  </a:lnTo>
                  <a:lnTo>
                    <a:pt x="151" y="308"/>
                  </a:lnTo>
                  <a:lnTo>
                    <a:pt x="159" y="319"/>
                  </a:lnTo>
                  <a:lnTo>
                    <a:pt x="168" y="331"/>
                  </a:lnTo>
                  <a:lnTo>
                    <a:pt x="170" y="329"/>
                  </a:lnTo>
                  <a:lnTo>
                    <a:pt x="170" y="329"/>
                  </a:lnTo>
                  <a:lnTo>
                    <a:pt x="171" y="327"/>
                  </a:lnTo>
                  <a:lnTo>
                    <a:pt x="173" y="323"/>
                  </a:lnTo>
                  <a:lnTo>
                    <a:pt x="174" y="319"/>
                  </a:lnTo>
                  <a:lnTo>
                    <a:pt x="176" y="315"/>
                  </a:lnTo>
                  <a:lnTo>
                    <a:pt x="177" y="308"/>
                  </a:lnTo>
                  <a:lnTo>
                    <a:pt x="179" y="299"/>
                  </a:lnTo>
                  <a:lnTo>
                    <a:pt x="179" y="299"/>
                  </a:lnTo>
                  <a:lnTo>
                    <a:pt x="180" y="289"/>
                  </a:lnTo>
                  <a:lnTo>
                    <a:pt x="181" y="278"/>
                  </a:lnTo>
                  <a:lnTo>
                    <a:pt x="181" y="265"/>
                  </a:lnTo>
                  <a:lnTo>
                    <a:pt x="182" y="251"/>
                  </a:lnTo>
                  <a:lnTo>
                    <a:pt x="182" y="251"/>
                  </a:lnTo>
                  <a:lnTo>
                    <a:pt x="182" y="141"/>
                  </a:lnTo>
                  <a:lnTo>
                    <a:pt x="182" y="133"/>
                  </a:lnTo>
                  <a:lnTo>
                    <a:pt x="182" y="127"/>
                  </a:lnTo>
                  <a:lnTo>
                    <a:pt x="182" y="121"/>
                  </a:lnTo>
                  <a:lnTo>
                    <a:pt x="181" y="116"/>
                  </a:lnTo>
                  <a:lnTo>
                    <a:pt x="180" y="79"/>
                  </a:lnTo>
                  <a:lnTo>
                    <a:pt x="180" y="79"/>
                  </a:lnTo>
                  <a:lnTo>
                    <a:pt x="180" y="76"/>
                  </a:lnTo>
                  <a:lnTo>
                    <a:pt x="180" y="72"/>
                  </a:lnTo>
                  <a:lnTo>
                    <a:pt x="179" y="67"/>
                  </a:lnTo>
                  <a:lnTo>
                    <a:pt x="179" y="63"/>
                  </a:lnTo>
                  <a:lnTo>
                    <a:pt x="179" y="57"/>
                  </a:lnTo>
                  <a:lnTo>
                    <a:pt x="179" y="54"/>
                  </a:lnTo>
                  <a:lnTo>
                    <a:pt x="180" y="51"/>
                  </a:lnTo>
                  <a:lnTo>
                    <a:pt x="181" y="48"/>
                  </a:lnTo>
                  <a:lnTo>
                    <a:pt x="183" y="46"/>
                  </a:lnTo>
                  <a:lnTo>
                    <a:pt x="185" y="45"/>
                  </a:lnTo>
                  <a:lnTo>
                    <a:pt x="187" y="44"/>
                  </a:lnTo>
                  <a:lnTo>
                    <a:pt x="190" y="44"/>
                  </a:lnTo>
                  <a:lnTo>
                    <a:pt x="190" y="44"/>
                  </a:lnTo>
                  <a:lnTo>
                    <a:pt x="192" y="44"/>
                  </a:lnTo>
                  <a:lnTo>
                    <a:pt x="194" y="45"/>
                  </a:lnTo>
                  <a:lnTo>
                    <a:pt x="196" y="46"/>
                  </a:lnTo>
                  <a:lnTo>
                    <a:pt x="197" y="48"/>
                  </a:lnTo>
                  <a:lnTo>
                    <a:pt x="197" y="48"/>
                  </a:lnTo>
                  <a:lnTo>
                    <a:pt x="198" y="49"/>
                  </a:lnTo>
                  <a:lnTo>
                    <a:pt x="198" y="50"/>
                  </a:lnTo>
                  <a:lnTo>
                    <a:pt x="199" y="52"/>
                  </a:lnTo>
                  <a:lnTo>
                    <a:pt x="201" y="55"/>
                  </a:lnTo>
                  <a:lnTo>
                    <a:pt x="201" y="59"/>
                  </a:lnTo>
                  <a:lnTo>
                    <a:pt x="202" y="68"/>
                  </a:lnTo>
                  <a:lnTo>
                    <a:pt x="202" y="70"/>
                  </a:lnTo>
                  <a:lnTo>
                    <a:pt x="202" y="96"/>
                  </a:lnTo>
                  <a:lnTo>
                    <a:pt x="203" y="122"/>
                  </a:lnTo>
                  <a:lnTo>
                    <a:pt x="203" y="122"/>
                  </a:lnTo>
                  <a:lnTo>
                    <a:pt x="204" y="133"/>
                  </a:lnTo>
                  <a:lnTo>
                    <a:pt x="204" y="148"/>
                  </a:lnTo>
                  <a:lnTo>
                    <a:pt x="204" y="156"/>
                  </a:lnTo>
                  <a:lnTo>
                    <a:pt x="204" y="165"/>
                  </a:lnTo>
                  <a:lnTo>
                    <a:pt x="204" y="176"/>
                  </a:lnTo>
                  <a:lnTo>
                    <a:pt x="204" y="187"/>
                  </a:lnTo>
                  <a:lnTo>
                    <a:pt x="204" y="187"/>
                  </a:lnTo>
                  <a:lnTo>
                    <a:pt x="204" y="188"/>
                  </a:lnTo>
                  <a:lnTo>
                    <a:pt x="204" y="188"/>
                  </a:lnTo>
                  <a:lnTo>
                    <a:pt x="204" y="209"/>
                  </a:lnTo>
                  <a:lnTo>
                    <a:pt x="204" y="227"/>
                  </a:lnTo>
                  <a:lnTo>
                    <a:pt x="204" y="241"/>
                  </a:lnTo>
                  <a:lnTo>
                    <a:pt x="204" y="251"/>
                  </a:lnTo>
                  <a:lnTo>
                    <a:pt x="204" y="251"/>
                  </a:lnTo>
                  <a:lnTo>
                    <a:pt x="204" y="262"/>
                  </a:lnTo>
                  <a:lnTo>
                    <a:pt x="203" y="274"/>
                  </a:lnTo>
                  <a:lnTo>
                    <a:pt x="203" y="286"/>
                  </a:lnTo>
                  <a:lnTo>
                    <a:pt x="202" y="300"/>
                  </a:lnTo>
                  <a:lnTo>
                    <a:pt x="201" y="309"/>
                  </a:lnTo>
                  <a:lnTo>
                    <a:pt x="199" y="316"/>
                  </a:lnTo>
                  <a:lnTo>
                    <a:pt x="197" y="323"/>
                  </a:lnTo>
                  <a:lnTo>
                    <a:pt x="195" y="330"/>
                  </a:lnTo>
                  <a:lnTo>
                    <a:pt x="192" y="337"/>
                  </a:lnTo>
                  <a:lnTo>
                    <a:pt x="188" y="342"/>
                  </a:lnTo>
                  <a:lnTo>
                    <a:pt x="184" y="348"/>
                  </a:lnTo>
                  <a:lnTo>
                    <a:pt x="179" y="352"/>
                  </a:lnTo>
                  <a:lnTo>
                    <a:pt x="173" y="356"/>
                  </a:lnTo>
                  <a:lnTo>
                    <a:pt x="165" y="361"/>
                  </a:lnTo>
                  <a:lnTo>
                    <a:pt x="158" y="363"/>
                  </a:lnTo>
                  <a:lnTo>
                    <a:pt x="148" y="365"/>
                  </a:lnTo>
                  <a:lnTo>
                    <a:pt x="136" y="367"/>
                  </a:lnTo>
                  <a:lnTo>
                    <a:pt x="124" y="368"/>
                  </a:lnTo>
                  <a:lnTo>
                    <a:pt x="110" y="368"/>
                  </a:lnTo>
                  <a:lnTo>
                    <a:pt x="95" y="368"/>
                  </a:lnTo>
                  <a:lnTo>
                    <a:pt x="82" y="368"/>
                  </a:lnTo>
                  <a:lnTo>
                    <a:pt x="71" y="367"/>
                  </a:lnTo>
                  <a:lnTo>
                    <a:pt x="71" y="367"/>
                  </a:lnTo>
                  <a:lnTo>
                    <a:pt x="61" y="366"/>
                  </a:lnTo>
                  <a:lnTo>
                    <a:pt x="52" y="365"/>
                  </a:lnTo>
                  <a:lnTo>
                    <a:pt x="52" y="365"/>
                  </a:lnTo>
                  <a:lnTo>
                    <a:pt x="46" y="363"/>
                  </a:lnTo>
                  <a:lnTo>
                    <a:pt x="39" y="361"/>
                  </a:lnTo>
                  <a:lnTo>
                    <a:pt x="39" y="361"/>
                  </a:lnTo>
                  <a:lnTo>
                    <a:pt x="33" y="358"/>
                  </a:lnTo>
                  <a:lnTo>
                    <a:pt x="29" y="353"/>
                  </a:lnTo>
                  <a:lnTo>
                    <a:pt x="25" y="349"/>
                  </a:lnTo>
                  <a:lnTo>
                    <a:pt x="21" y="343"/>
                  </a:lnTo>
                  <a:lnTo>
                    <a:pt x="17" y="338"/>
                  </a:lnTo>
                  <a:lnTo>
                    <a:pt x="14" y="331"/>
                  </a:lnTo>
                  <a:lnTo>
                    <a:pt x="14" y="331"/>
                  </a:lnTo>
                  <a:lnTo>
                    <a:pt x="10" y="323"/>
                  </a:lnTo>
                  <a:lnTo>
                    <a:pt x="8" y="316"/>
                  </a:lnTo>
                  <a:lnTo>
                    <a:pt x="6" y="307"/>
                  </a:lnTo>
                  <a:lnTo>
                    <a:pt x="5" y="297"/>
                  </a:lnTo>
                  <a:lnTo>
                    <a:pt x="5" y="297"/>
                  </a:lnTo>
                  <a:lnTo>
                    <a:pt x="4" y="287"/>
                  </a:lnTo>
                  <a:lnTo>
                    <a:pt x="3" y="276"/>
                  </a:lnTo>
                  <a:lnTo>
                    <a:pt x="2" y="265"/>
                  </a:lnTo>
                  <a:lnTo>
                    <a:pt x="2" y="253"/>
                  </a:lnTo>
                  <a:lnTo>
                    <a:pt x="2" y="240"/>
                  </a:lnTo>
                  <a:lnTo>
                    <a:pt x="0" y="227"/>
                  </a:lnTo>
                  <a:lnTo>
                    <a:pt x="0" y="211"/>
                  </a:lnTo>
                  <a:lnTo>
                    <a:pt x="0" y="197"/>
                  </a:lnTo>
                  <a:lnTo>
                    <a:pt x="0" y="142"/>
                  </a:lnTo>
                  <a:lnTo>
                    <a:pt x="0" y="131"/>
                  </a:lnTo>
                  <a:lnTo>
                    <a:pt x="0" y="122"/>
                  </a:lnTo>
                  <a:lnTo>
                    <a:pt x="0" y="113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2" y="98"/>
                  </a:lnTo>
                  <a:lnTo>
                    <a:pt x="2" y="88"/>
                  </a:lnTo>
                  <a:lnTo>
                    <a:pt x="3" y="85"/>
                  </a:lnTo>
                  <a:lnTo>
                    <a:pt x="3" y="85"/>
                  </a:lnTo>
                  <a:lnTo>
                    <a:pt x="3" y="78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3" y="65"/>
                  </a:lnTo>
                  <a:lnTo>
                    <a:pt x="3" y="65"/>
                  </a:lnTo>
                  <a:lnTo>
                    <a:pt x="4" y="62"/>
                  </a:lnTo>
                  <a:lnTo>
                    <a:pt x="4" y="59"/>
                  </a:lnTo>
                  <a:lnTo>
                    <a:pt x="4" y="59"/>
                  </a:lnTo>
                  <a:lnTo>
                    <a:pt x="5" y="56"/>
                  </a:lnTo>
                  <a:lnTo>
                    <a:pt x="7" y="54"/>
                  </a:lnTo>
                  <a:lnTo>
                    <a:pt x="7" y="54"/>
                  </a:lnTo>
                  <a:lnTo>
                    <a:pt x="8" y="52"/>
                  </a:lnTo>
                  <a:lnTo>
                    <a:pt x="10" y="52"/>
                  </a:lnTo>
                  <a:lnTo>
                    <a:pt x="14" y="51"/>
                  </a:lnTo>
                  <a:lnTo>
                    <a:pt x="16" y="51"/>
                  </a:lnTo>
                  <a:lnTo>
                    <a:pt x="19" y="51"/>
                  </a:lnTo>
                  <a:lnTo>
                    <a:pt x="21" y="52"/>
                  </a:lnTo>
                  <a:lnTo>
                    <a:pt x="21" y="52"/>
                  </a:lnTo>
                  <a:lnTo>
                    <a:pt x="24" y="54"/>
                  </a:lnTo>
                  <a:lnTo>
                    <a:pt x="25" y="57"/>
                  </a:lnTo>
                  <a:lnTo>
                    <a:pt x="25" y="57"/>
                  </a:lnTo>
                  <a:lnTo>
                    <a:pt x="25" y="61"/>
                  </a:lnTo>
                  <a:lnTo>
                    <a:pt x="25" y="64"/>
                  </a:lnTo>
                  <a:lnTo>
                    <a:pt x="26" y="66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5" y="76"/>
                  </a:lnTo>
                  <a:lnTo>
                    <a:pt x="25" y="76"/>
                  </a:lnTo>
                  <a:lnTo>
                    <a:pt x="25" y="89"/>
                  </a:lnTo>
                  <a:lnTo>
                    <a:pt x="24" y="105"/>
                  </a:lnTo>
                  <a:lnTo>
                    <a:pt x="24" y="115"/>
                  </a:lnTo>
                  <a:lnTo>
                    <a:pt x="24" y="126"/>
                  </a:lnTo>
                  <a:lnTo>
                    <a:pt x="24" y="137"/>
                  </a:lnTo>
                  <a:lnTo>
                    <a:pt x="24" y="150"/>
                  </a:lnTo>
                  <a:lnTo>
                    <a:pt x="24" y="150"/>
                  </a:lnTo>
                  <a:lnTo>
                    <a:pt x="24" y="190"/>
                  </a:lnTo>
                  <a:lnTo>
                    <a:pt x="24" y="207"/>
                  </a:lnTo>
                  <a:lnTo>
                    <a:pt x="24" y="222"/>
                  </a:lnTo>
                  <a:lnTo>
                    <a:pt x="25" y="237"/>
                  </a:lnTo>
                  <a:lnTo>
                    <a:pt x="25" y="251"/>
                  </a:lnTo>
                  <a:lnTo>
                    <a:pt x="26" y="263"/>
                  </a:lnTo>
                  <a:lnTo>
                    <a:pt x="26" y="274"/>
                  </a:lnTo>
                  <a:lnTo>
                    <a:pt x="27" y="285"/>
                  </a:lnTo>
                  <a:lnTo>
                    <a:pt x="28" y="295"/>
                  </a:lnTo>
                  <a:lnTo>
                    <a:pt x="28" y="295"/>
                  </a:lnTo>
                  <a:lnTo>
                    <a:pt x="29" y="304"/>
                  </a:lnTo>
                  <a:lnTo>
                    <a:pt x="30" y="310"/>
                  </a:lnTo>
                  <a:lnTo>
                    <a:pt x="32" y="316"/>
                  </a:lnTo>
                  <a:lnTo>
                    <a:pt x="33" y="319"/>
                  </a:lnTo>
                  <a:lnTo>
                    <a:pt x="33" y="319"/>
                  </a:lnTo>
                  <a:lnTo>
                    <a:pt x="40" y="331"/>
                  </a:lnTo>
                  <a:close/>
                  <a:moveTo>
                    <a:pt x="69" y="303"/>
                  </a:moveTo>
                  <a:lnTo>
                    <a:pt x="63" y="310"/>
                  </a:lnTo>
                  <a:lnTo>
                    <a:pt x="57" y="318"/>
                  </a:lnTo>
                  <a:lnTo>
                    <a:pt x="50" y="327"/>
                  </a:lnTo>
                  <a:lnTo>
                    <a:pt x="42" y="337"/>
                  </a:lnTo>
                  <a:lnTo>
                    <a:pt x="40" y="340"/>
                  </a:lnTo>
                  <a:lnTo>
                    <a:pt x="38" y="337"/>
                  </a:lnTo>
                  <a:lnTo>
                    <a:pt x="30" y="322"/>
                  </a:lnTo>
                  <a:lnTo>
                    <a:pt x="28" y="317"/>
                  </a:lnTo>
                  <a:lnTo>
                    <a:pt x="26" y="311"/>
                  </a:lnTo>
                  <a:lnTo>
                    <a:pt x="25" y="304"/>
                  </a:lnTo>
                  <a:lnTo>
                    <a:pt x="24" y="295"/>
                  </a:lnTo>
                  <a:lnTo>
                    <a:pt x="22" y="285"/>
                  </a:lnTo>
                  <a:lnTo>
                    <a:pt x="21" y="275"/>
                  </a:lnTo>
                  <a:lnTo>
                    <a:pt x="20" y="263"/>
                  </a:lnTo>
                  <a:lnTo>
                    <a:pt x="20" y="251"/>
                  </a:lnTo>
                  <a:lnTo>
                    <a:pt x="19" y="238"/>
                  </a:lnTo>
                  <a:lnTo>
                    <a:pt x="19" y="222"/>
                  </a:lnTo>
                  <a:lnTo>
                    <a:pt x="19" y="207"/>
                  </a:lnTo>
                  <a:lnTo>
                    <a:pt x="19" y="190"/>
                  </a:lnTo>
                  <a:lnTo>
                    <a:pt x="19" y="150"/>
                  </a:lnTo>
                  <a:lnTo>
                    <a:pt x="19" y="150"/>
                  </a:lnTo>
                  <a:lnTo>
                    <a:pt x="18" y="137"/>
                  </a:lnTo>
                  <a:lnTo>
                    <a:pt x="19" y="126"/>
                  </a:lnTo>
                  <a:lnTo>
                    <a:pt x="19" y="115"/>
                  </a:lnTo>
                  <a:lnTo>
                    <a:pt x="19" y="105"/>
                  </a:lnTo>
                  <a:lnTo>
                    <a:pt x="19" y="88"/>
                  </a:lnTo>
                  <a:lnTo>
                    <a:pt x="20" y="76"/>
                  </a:lnTo>
                  <a:lnTo>
                    <a:pt x="20" y="70"/>
                  </a:lnTo>
                  <a:lnTo>
                    <a:pt x="20" y="70"/>
                  </a:lnTo>
                  <a:lnTo>
                    <a:pt x="20" y="67"/>
                  </a:lnTo>
                  <a:lnTo>
                    <a:pt x="20" y="64"/>
                  </a:lnTo>
                  <a:lnTo>
                    <a:pt x="20" y="62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57"/>
                  </a:lnTo>
                  <a:lnTo>
                    <a:pt x="18" y="56"/>
                  </a:lnTo>
                  <a:lnTo>
                    <a:pt x="17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4" y="55"/>
                  </a:lnTo>
                  <a:lnTo>
                    <a:pt x="13" y="56"/>
                  </a:lnTo>
                  <a:lnTo>
                    <a:pt x="11" y="56"/>
                  </a:lnTo>
                  <a:lnTo>
                    <a:pt x="10" y="57"/>
                  </a:lnTo>
                  <a:lnTo>
                    <a:pt x="9" y="59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3"/>
                  </a:lnTo>
                  <a:lnTo>
                    <a:pt x="8" y="65"/>
                  </a:lnTo>
                  <a:lnTo>
                    <a:pt x="8" y="65"/>
                  </a:lnTo>
                  <a:lnTo>
                    <a:pt x="8" y="70"/>
                  </a:lnTo>
                  <a:lnTo>
                    <a:pt x="8" y="74"/>
                  </a:lnTo>
                  <a:lnTo>
                    <a:pt x="7" y="79"/>
                  </a:lnTo>
                  <a:lnTo>
                    <a:pt x="7" y="85"/>
                  </a:lnTo>
                  <a:lnTo>
                    <a:pt x="7" y="88"/>
                  </a:lnTo>
                  <a:lnTo>
                    <a:pt x="6" y="98"/>
                  </a:lnTo>
                  <a:lnTo>
                    <a:pt x="6" y="108"/>
                  </a:lnTo>
                  <a:lnTo>
                    <a:pt x="6" y="115"/>
                  </a:lnTo>
                  <a:lnTo>
                    <a:pt x="6" y="122"/>
                  </a:lnTo>
                  <a:lnTo>
                    <a:pt x="6" y="131"/>
                  </a:lnTo>
                  <a:lnTo>
                    <a:pt x="6" y="142"/>
                  </a:lnTo>
                  <a:lnTo>
                    <a:pt x="6" y="197"/>
                  </a:lnTo>
                  <a:lnTo>
                    <a:pt x="6" y="212"/>
                  </a:lnTo>
                  <a:lnTo>
                    <a:pt x="6" y="227"/>
                  </a:lnTo>
                  <a:lnTo>
                    <a:pt x="6" y="240"/>
                  </a:lnTo>
                  <a:lnTo>
                    <a:pt x="6" y="253"/>
                  </a:lnTo>
                  <a:lnTo>
                    <a:pt x="7" y="265"/>
                  </a:lnTo>
                  <a:lnTo>
                    <a:pt x="7" y="276"/>
                  </a:lnTo>
                  <a:lnTo>
                    <a:pt x="8" y="287"/>
                  </a:lnTo>
                  <a:lnTo>
                    <a:pt x="9" y="297"/>
                  </a:lnTo>
                  <a:lnTo>
                    <a:pt x="10" y="306"/>
                  </a:lnTo>
                  <a:lnTo>
                    <a:pt x="13" y="314"/>
                  </a:lnTo>
                  <a:lnTo>
                    <a:pt x="15" y="321"/>
                  </a:lnTo>
                  <a:lnTo>
                    <a:pt x="18" y="329"/>
                  </a:lnTo>
                  <a:lnTo>
                    <a:pt x="21" y="336"/>
                  </a:lnTo>
                  <a:lnTo>
                    <a:pt x="26" y="341"/>
                  </a:lnTo>
                  <a:lnTo>
                    <a:pt x="29" y="345"/>
                  </a:lnTo>
                  <a:lnTo>
                    <a:pt x="32" y="350"/>
                  </a:lnTo>
                  <a:lnTo>
                    <a:pt x="32" y="350"/>
                  </a:lnTo>
                  <a:lnTo>
                    <a:pt x="37" y="353"/>
                  </a:lnTo>
                  <a:lnTo>
                    <a:pt x="41" y="356"/>
                  </a:lnTo>
                  <a:lnTo>
                    <a:pt x="41" y="356"/>
                  </a:lnTo>
                  <a:lnTo>
                    <a:pt x="47" y="359"/>
                  </a:lnTo>
                  <a:lnTo>
                    <a:pt x="53" y="360"/>
                  </a:lnTo>
                  <a:lnTo>
                    <a:pt x="61" y="362"/>
                  </a:lnTo>
                  <a:lnTo>
                    <a:pt x="71" y="363"/>
                  </a:lnTo>
                  <a:lnTo>
                    <a:pt x="71" y="363"/>
                  </a:lnTo>
                  <a:lnTo>
                    <a:pt x="82" y="363"/>
                  </a:lnTo>
                  <a:lnTo>
                    <a:pt x="95" y="364"/>
                  </a:lnTo>
                  <a:lnTo>
                    <a:pt x="95" y="364"/>
                  </a:lnTo>
                  <a:lnTo>
                    <a:pt x="110" y="364"/>
                  </a:lnTo>
                  <a:lnTo>
                    <a:pt x="124" y="364"/>
                  </a:lnTo>
                  <a:lnTo>
                    <a:pt x="136" y="363"/>
                  </a:lnTo>
                  <a:lnTo>
                    <a:pt x="147" y="361"/>
                  </a:lnTo>
                  <a:lnTo>
                    <a:pt x="155" y="359"/>
                  </a:lnTo>
                  <a:lnTo>
                    <a:pt x="164" y="356"/>
                  </a:lnTo>
                  <a:lnTo>
                    <a:pt x="171" y="352"/>
                  </a:lnTo>
                  <a:lnTo>
                    <a:pt x="175" y="349"/>
                  </a:lnTo>
                  <a:lnTo>
                    <a:pt x="181" y="344"/>
                  </a:lnTo>
                  <a:lnTo>
                    <a:pt x="184" y="339"/>
                  </a:lnTo>
                  <a:lnTo>
                    <a:pt x="187" y="333"/>
                  </a:lnTo>
                  <a:lnTo>
                    <a:pt x="191" y="328"/>
                  </a:lnTo>
                  <a:lnTo>
                    <a:pt x="193" y="321"/>
                  </a:lnTo>
                  <a:lnTo>
                    <a:pt x="195" y="315"/>
                  </a:lnTo>
                  <a:lnTo>
                    <a:pt x="196" y="308"/>
                  </a:lnTo>
                  <a:lnTo>
                    <a:pt x="196" y="300"/>
                  </a:lnTo>
                  <a:lnTo>
                    <a:pt x="197" y="286"/>
                  </a:lnTo>
                  <a:lnTo>
                    <a:pt x="198" y="273"/>
                  </a:lnTo>
                  <a:lnTo>
                    <a:pt x="198" y="261"/>
                  </a:lnTo>
                  <a:lnTo>
                    <a:pt x="198" y="251"/>
                  </a:lnTo>
                  <a:lnTo>
                    <a:pt x="199" y="241"/>
                  </a:lnTo>
                  <a:lnTo>
                    <a:pt x="199" y="227"/>
                  </a:lnTo>
                  <a:lnTo>
                    <a:pt x="199" y="209"/>
                  </a:lnTo>
                  <a:lnTo>
                    <a:pt x="199" y="188"/>
                  </a:lnTo>
                  <a:lnTo>
                    <a:pt x="199" y="188"/>
                  </a:lnTo>
                  <a:lnTo>
                    <a:pt x="199" y="187"/>
                  </a:lnTo>
                  <a:lnTo>
                    <a:pt x="199" y="187"/>
                  </a:lnTo>
                  <a:lnTo>
                    <a:pt x="199" y="176"/>
                  </a:lnTo>
                  <a:lnTo>
                    <a:pt x="198" y="165"/>
                  </a:lnTo>
                  <a:lnTo>
                    <a:pt x="198" y="156"/>
                  </a:lnTo>
                  <a:lnTo>
                    <a:pt x="198" y="148"/>
                  </a:lnTo>
                  <a:lnTo>
                    <a:pt x="198" y="133"/>
                  </a:lnTo>
                  <a:lnTo>
                    <a:pt x="198" y="122"/>
                  </a:lnTo>
                  <a:lnTo>
                    <a:pt x="197" y="96"/>
                  </a:lnTo>
                  <a:lnTo>
                    <a:pt x="197" y="96"/>
                  </a:lnTo>
                  <a:lnTo>
                    <a:pt x="196" y="70"/>
                  </a:lnTo>
                  <a:lnTo>
                    <a:pt x="196" y="70"/>
                  </a:lnTo>
                  <a:lnTo>
                    <a:pt x="195" y="59"/>
                  </a:lnTo>
                  <a:lnTo>
                    <a:pt x="195" y="59"/>
                  </a:lnTo>
                  <a:lnTo>
                    <a:pt x="195" y="55"/>
                  </a:lnTo>
                  <a:lnTo>
                    <a:pt x="195" y="53"/>
                  </a:lnTo>
                  <a:lnTo>
                    <a:pt x="194" y="52"/>
                  </a:lnTo>
                  <a:lnTo>
                    <a:pt x="194" y="51"/>
                  </a:lnTo>
                  <a:lnTo>
                    <a:pt x="193" y="50"/>
                  </a:lnTo>
                  <a:lnTo>
                    <a:pt x="192" y="49"/>
                  </a:lnTo>
                  <a:lnTo>
                    <a:pt x="192" y="49"/>
                  </a:lnTo>
                  <a:lnTo>
                    <a:pt x="191" y="49"/>
                  </a:lnTo>
                  <a:lnTo>
                    <a:pt x="190" y="49"/>
                  </a:lnTo>
                  <a:lnTo>
                    <a:pt x="188" y="49"/>
                  </a:lnTo>
                  <a:lnTo>
                    <a:pt x="187" y="50"/>
                  </a:lnTo>
                  <a:lnTo>
                    <a:pt x="186" y="50"/>
                  </a:lnTo>
                  <a:lnTo>
                    <a:pt x="185" y="51"/>
                  </a:lnTo>
                  <a:lnTo>
                    <a:pt x="185" y="52"/>
                  </a:lnTo>
                  <a:lnTo>
                    <a:pt x="184" y="53"/>
                  </a:lnTo>
                  <a:lnTo>
                    <a:pt x="183" y="55"/>
                  </a:lnTo>
                  <a:lnTo>
                    <a:pt x="183" y="59"/>
                  </a:lnTo>
                  <a:lnTo>
                    <a:pt x="183" y="62"/>
                  </a:lnTo>
                  <a:lnTo>
                    <a:pt x="184" y="67"/>
                  </a:lnTo>
                  <a:lnTo>
                    <a:pt x="184" y="72"/>
                  </a:lnTo>
                  <a:lnTo>
                    <a:pt x="184" y="75"/>
                  </a:lnTo>
                  <a:lnTo>
                    <a:pt x="184" y="79"/>
                  </a:lnTo>
                  <a:lnTo>
                    <a:pt x="186" y="116"/>
                  </a:lnTo>
                  <a:lnTo>
                    <a:pt x="186" y="116"/>
                  </a:lnTo>
                  <a:lnTo>
                    <a:pt x="186" y="121"/>
                  </a:lnTo>
                  <a:lnTo>
                    <a:pt x="186" y="127"/>
                  </a:lnTo>
                  <a:lnTo>
                    <a:pt x="186" y="133"/>
                  </a:lnTo>
                  <a:lnTo>
                    <a:pt x="186" y="141"/>
                  </a:lnTo>
                  <a:lnTo>
                    <a:pt x="186" y="251"/>
                  </a:lnTo>
                  <a:lnTo>
                    <a:pt x="186" y="251"/>
                  </a:lnTo>
                  <a:lnTo>
                    <a:pt x="186" y="266"/>
                  </a:lnTo>
                  <a:lnTo>
                    <a:pt x="185" y="278"/>
                  </a:lnTo>
                  <a:lnTo>
                    <a:pt x="185" y="290"/>
                  </a:lnTo>
                  <a:lnTo>
                    <a:pt x="183" y="300"/>
                  </a:lnTo>
                  <a:lnTo>
                    <a:pt x="182" y="309"/>
                  </a:lnTo>
                  <a:lnTo>
                    <a:pt x="181" y="316"/>
                  </a:lnTo>
                  <a:lnTo>
                    <a:pt x="179" y="321"/>
                  </a:lnTo>
                  <a:lnTo>
                    <a:pt x="177" y="326"/>
                  </a:lnTo>
                  <a:lnTo>
                    <a:pt x="175" y="329"/>
                  </a:lnTo>
                  <a:lnTo>
                    <a:pt x="173" y="331"/>
                  </a:lnTo>
                  <a:lnTo>
                    <a:pt x="173" y="331"/>
                  </a:lnTo>
                  <a:lnTo>
                    <a:pt x="172" y="334"/>
                  </a:lnTo>
                  <a:lnTo>
                    <a:pt x="170" y="337"/>
                  </a:lnTo>
                  <a:lnTo>
                    <a:pt x="168" y="340"/>
                  </a:lnTo>
                  <a:lnTo>
                    <a:pt x="165" y="337"/>
                  </a:lnTo>
                  <a:lnTo>
                    <a:pt x="155" y="323"/>
                  </a:lnTo>
                  <a:lnTo>
                    <a:pt x="147" y="311"/>
                  </a:lnTo>
                  <a:lnTo>
                    <a:pt x="140" y="301"/>
                  </a:lnTo>
                  <a:lnTo>
                    <a:pt x="136" y="295"/>
                  </a:lnTo>
                  <a:lnTo>
                    <a:pt x="132" y="288"/>
                  </a:lnTo>
                  <a:lnTo>
                    <a:pt x="129" y="282"/>
                  </a:lnTo>
                  <a:lnTo>
                    <a:pt x="127" y="276"/>
                  </a:lnTo>
                  <a:lnTo>
                    <a:pt x="124" y="270"/>
                  </a:lnTo>
                  <a:lnTo>
                    <a:pt x="121" y="264"/>
                  </a:lnTo>
                  <a:lnTo>
                    <a:pt x="119" y="259"/>
                  </a:lnTo>
                  <a:lnTo>
                    <a:pt x="117" y="253"/>
                  </a:lnTo>
                  <a:lnTo>
                    <a:pt x="116" y="249"/>
                  </a:lnTo>
                  <a:lnTo>
                    <a:pt x="116" y="249"/>
                  </a:lnTo>
                  <a:lnTo>
                    <a:pt x="115" y="243"/>
                  </a:lnTo>
                  <a:lnTo>
                    <a:pt x="114" y="239"/>
                  </a:lnTo>
                  <a:lnTo>
                    <a:pt x="113" y="234"/>
                  </a:lnTo>
                  <a:lnTo>
                    <a:pt x="113" y="229"/>
                  </a:lnTo>
                  <a:lnTo>
                    <a:pt x="113" y="229"/>
                  </a:lnTo>
                  <a:lnTo>
                    <a:pt x="111" y="222"/>
                  </a:lnTo>
                  <a:lnTo>
                    <a:pt x="111" y="214"/>
                  </a:lnTo>
                  <a:lnTo>
                    <a:pt x="111" y="200"/>
                  </a:lnTo>
                  <a:lnTo>
                    <a:pt x="110" y="185"/>
                  </a:lnTo>
                  <a:lnTo>
                    <a:pt x="110" y="185"/>
                  </a:lnTo>
                  <a:lnTo>
                    <a:pt x="110" y="142"/>
                  </a:lnTo>
                  <a:lnTo>
                    <a:pt x="110" y="142"/>
                  </a:lnTo>
                  <a:lnTo>
                    <a:pt x="110" y="71"/>
                  </a:lnTo>
                  <a:lnTo>
                    <a:pt x="110" y="62"/>
                  </a:lnTo>
                  <a:lnTo>
                    <a:pt x="110" y="54"/>
                  </a:lnTo>
                  <a:lnTo>
                    <a:pt x="110" y="48"/>
                  </a:lnTo>
                  <a:lnTo>
                    <a:pt x="110" y="42"/>
                  </a:lnTo>
                  <a:lnTo>
                    <a:pt x="110" y="42"/>
                  </a:lnTo>
                  <a:lnTo>
                    <a:pt x="110" y="38"/>
                  </a:lnTo>
                  <a:lnTo>
                    <a:pt x="109" y="34"/>
                  </a:lnTo>
                  <a:lnTo>
                    <a:pt x="109" y="31"/>
                  </a:lnTo>
                  <a:lnTo>
                    <a:pt x="109" y="28"/>
                  </a:lnTo>
                  <a:lnTo>
                    <a:pt x="109" y="28"/>
                  </a:lnTo>
                  <a:lnTo>
                    <a:pt x="108" y="27"/>
                  </a:lnTo>
                  <a:lnTo>
                    <a:pt x="107" y="24"/>
                  </a:lnTo>
                  <a:lnTo>
                    <a:pt x="106" y="24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04" y="24"/>
                  </a:lnTo>
                  <a:lnTo>
                    <a:pt x="102" y="24"/>
                  </a:lnTo>
                  <a:lnTo>
                    <a:pt x="102" y="24"/>
                  </a:lnTo>
                  <a:lnTo>
                    <a:pt x="100" y="26"/>
                  </a:lnTo>
                  <a:lnTo>
                    <a:pt x="99" y="27"/>
                  </a:lnTo>
                  <a:lnTo>
                    <a:pt x="99" y="28"/>
                  </a:lnTo>
                  <a:lnTo>
                    <a:pt x="98" y="31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8" y="40"/>
                  </a:lnTo>
                  <a:lnTo>
                    <a:pt x="98" y="40"/>
                  </a:lnTo>
                  <a:lnTo>
                    <a:pt x="98" y="43"/>
                  </a:lnTo>
                  <a:lnTo>
                    <a:pt x="97" y="46"/>
                  </a:lnTo>
                  <a:lnTo>
                    <a:pt x="97" y="46"/>
                  </a:lnTo>
                  <a:lnTo>
                    <a:pt x="97" y="52"/>
                  </a:lnTo>
                  <a:lnTo>
                    <a:pt x="98" y="62"/>
                  </a:lnTo>
                  <a:lnTo>
                    <a:pt x="98" y="76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98" y="173"/>
                  </a:lnTo>
                  <a:lnTo>
                    <a:pt x="98" y="222"/>
                  </a:lnTo>
                  <a:lnTo>
                    <a:pt x="98" y="222"/>
                  </a:lnTo>
                  <a:lnTo>
                    <a:pt x="98" y="229"/>
                  </a:lnTo>
                  <a:lnTo>
                    <a:pt x="98" y="236"/>
                  </a:lnTo>
                  <a:lnTo>
                    <a:pt x="97" y="240"/>
                  </a:lnTo>
                  <a:lnTo>
                    <a:pt x="97" y="244"/>
                  </a:lnTo>
                  <a:lnTo>
                    <a:pt x="96" y="249"/>
                  </a:lnTo>
                  <a:lnTo>
                    <a:pt x="95" y="253"/>
                  </a:lnTo>
                  <a:lnTo>
                    <a:pt x="93" y="257"/>
                  </a:lnTo>
                  <a:lnTo>
                    <a:pt x="92" y="262"/>
                  </a:lnTo>
                  <a:lnTo>
                    <a:pt x="90" y="267"/>
                  </a:lnTo>
                  <a:lnTo>
                    <a:pt x="87" y="273"/>
                  </a:lnTo>
                  <a:lnTo>
                    <a:pt x="87" y="273"/>
                  </a:lnTo>
                  <a:lnTo>
                    <a:pt x="84" y="278"/>
                  </a:lnTo>
                  <a:lnTo>
                    <a:pt x="81" y="284"/>
                  </a:lnTo>
                  <a:lnTo>
                    <a:pt x="76" y="292"/>
                  </a:lnTo>
                  <a:lnTo>
                    <a:pt x="69" y="303"/>
                  </a:lnTo>
                  <a:close/>
                  <a:moveTo>
                    <a:pt x="149" y="341"/>
                  </a:moveTo>
                  <a:lnTo>
                    <a:pt x="139" y="329"/>
                  </a:lnTo>
                  <a:lnTo>
                    <a:pt x="131" y="319"/>
                  </a:lnTo>
                  <a:lnTo>
                    <a:pt x="125" y="309"/>
                  </a:lnTo>
                  <a:lnTo>
                    <a:pt x="119" y="300"/>
                  </a:lnTo>
                  <a:lnTo>
                    <a:pt x="116" y="294"/>
                  </a:lnTo>
                  <a:lnTo>
                    <a:pt x="111" y="286"/>
                  </a:lnTo>
                  <a:lnTo>
                    <a:pt x="111" y="285"/>
                  </a:lnTo>
                  <a:lnTo>
                    <a:pt x="109" y="279"/>
                  </a:lnTo>
                  <a:lnTo>
                    <a:pt x="106" y="274"/>
                  </a:lnTo>
                  <a:lnTo>
                    <a:pt x="104" y="278"/>
                  </a:lnTo>
                  <a:lnTo>
                    <a:pt x="102" y="283"/>
                  </a:lnTo>
                  <a:lnTo>
                    <a:pt x="102" y="283"/>
                  </a:lnTo>
                  <a:lnTo>
                    <a:pt x="98" y="289"/>
                  </a:lnTo>
                  <a:lnTo>
                    <a:pt x="94" y="296"/>
                  </a:lnTo>
                  <a:lnTo>
                    <a:pt x="90" y="304"/>
                  </a:lnTo>
                  <a:lnTo>
                    <a:pt x="82" y="315"/>
                  </a:lnTo>
                  <a:lnTo>
                    <a:pt x="72" y="328"/>
                  </a:lnTo>
                  <a:lnTo>
                    <a:pt x="60" y="342"/>
                  </a:lnTo>
                  <a:lnTo>
                    <a:pt x="63" y="343"/>
                  </a:lnTo>
                  <a:lnTo>
                    <a:pt x="66" y="344"/>
                  </a:lnTo>
                  <a:lnTo>
                    <a:pt x="70" y="344"/>
                  </a:lnTo>
                  <a:lnTo>
                    <a:pt x="70" y="344"/>
                  </a:lnTo>
                  <a:lnTo>
                    <a:pt x="74" y="345"/>
                  </a:lnTo>
                  <a:lnTo>
                    <a:pt x="81" y="345"/>
                  </a:lnTo>
                  <a:lnTo>
                    <a:pt x="91" y="347"/>
                  </a:lnTo>
                  <a:lnTo>
                    <a:pt x="103" y="347"/>
                  </a:lnTo>
                  <a:lnTo>
                    <a:pt x="116" y="347"/>
                  </a:lnTo>
                  <a:lnTo>
                    <a:pt x="128" y="345"/>
                  </a:lnTo>
                  <a:lnTo>
                    <a:pt x="139" y="344"/>
                  </a:lnTo>
                  <a:lnTo>
                    <a:pt x="149" y="341"/>
                  </a:lnTo>
                  <a:close/>
                  <a:moveTo>
                    <a:pt x="136" y="316"/>
                  </a:moveTo>
                  <a:lnTo>
                    <a:pt x="144" y="328"/>
                  </a:lnTo>
                  <a:lnTo>
                    <a:pt x="154" y="341"/>
                  </a:lnTo>
                  <a:lnTo>
                    <a:pt x="157" y="344"/>
                  </a:lnTo>
                  <a:lnTo>
                    <a:pt x="153" y="345"/>
                  </a:lnTo>
                  <a:lnTo>
                    <a:pt x="141" y="349"/>
                  </a:lnTo>
                  <a:lnTo>
                    <a:pt x="129" y="350"/>
                  </a:lnTo>
                  <a:lnTo>
                    <a:pt x="116" y="352"/>
                  </a:lnTo>
                  <a:lnTo>
                    <a:pt x="103" y="352"/>
                  </a:lnTo>
                  <a:lnTo>
                    <a:pt x="90" y="351"/>
                  </a:lnTo>
                  <a:lnTo>
                    <a:pt x="81" y="351"/>
                  </a:lnTo>
                  <a:lnTo>
                    <a:pt x="73" y="350"/>
                  </a:lnTo>
                  <a:lnTo>
                    <a:pt x="69" y="350"/>
                  </a:lnTo>
                  <a:lnTo>
                    <a:pt x="69" y="350"/>
                  </a:lnTo>
                  <a:lnTo>
                    <a:pt x="65" y="349"/>
                  </a:lnTo>
                  <a:lnTo>
                    <a:pt x="62" y="348"/>
                  </a:lnTo>
                  <a:lnTo>
                    <a:pt x="62" y="348"/>
                  </a:lnTo>
                  <a:lnTo>
                    <a:pt x="59" y="347"/>
                  </a:lnTo>
                  <a:lnTo>
                    <a:pt x="55" y="345"/>
                  </a:lnTo>
                  <a:lnTo>
                    <a:pt x="52" y="344"/>
                  </a:lnTo>
                  <a:lnTo>
                    <a:pt x="54" y="342"/>
                  </a:lnTo>
                  <a:lnTo>
                    <a:pt x="68" y="326"/>
                  </a:lnTo>
                  <a:lnTo>
                    <a:pt x="77" y="312"/>
                  </a:lnTo>
                  <a:lnTo>
                    <a:pt x="85" y="301"/>
                  </a:lnTo>
                  <a:lnTo>
                    <a:pt x="91" y="294"/>
                  </a:lnTo>
                  <a:lnTo>
                    <a:pt x="91" y="294"/>
                  </a:lnTo>
                  <a:lnTo>
                    <a:pt x="94" y="287"/>
                  </a:lnTo>
                  <a:lnTo>
                    <a:pt x="97" y="281"/>
                  </a:lnTo>
                  <a:lnTo>
                    <a:pt x="97" y="281"/>
                  </a:lnTo>
                  <a:lnTo>
                    <a:pt x="100" y="274"/>
                  </a:lnTo>
                  <a:lnTo>
                    <a:pt x="104" y="266"/>
                  </a:lnTo>
                  <a:lnTo>
                    <a:pt x="107" y="262"/>
                  </a:lnTo>
                  <a:lnTo>
                    <a:pt x="108" y="267"/>
                  </a:lnTo>
                  <a:lnTo>
                    <a:pt x="113" y="275"/>
                  </a:lnTo>
                  <a:lnTo>
                    <a:pt x="116" y="284"/>
                  </a:lnTo>
                  <a:lnTo>
                    <a:pt x="116" y="284"/>
                  </a:lnTo>
                  <a:lnTo>
                    <a:pt x="120" y="292"/>
                  </a:lnTo>
                  <a:lnTo>
                    <a:pt x="124" y="298"/>
                  </a:lnTo>
                  <a:lnTo>
                    <a:pt x="124" y="298"/>
                  </a:lnTo>
                  <a:lnTo>
                    <a:pt x="129" y="306"/>
                  </a:lnTo>
                  <a:lnTo>
                    <a:pt x="136" y="3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E00C51A0-B2ED-425E-A80D-FC65944BF7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21451" y="3568700"/>
              <a:ext cx="147638" cy="584200"/>
            </a:xfrm>
            <a:custGeom>
              <a:avLst/>
              <a:gdLst>
                <a:gd name="T0" fmla="*/ 47 w 278"/>
                <a:gd name="T1" fmla="*/ 148 h 1105"/>
                <a:gd name="T2" fmla="*/ 13 w 278"/>
                <a:gd name="T3" fmla="*/ 205 h 1105"/>
                <a:gd name="T4" fmla="*/ 2 w 278"/>
                <a:gd name="T5" fmla="*/ 180 h 1105"/>
                <a:gd name="T6" fmla="*/ 69 w 278"/>
                <a:gd name="T7" fmla="*/ 94 h 1105"/>
                <a:gd name="T8" fmla="*/ 128 w 278"/>
                <a:gd name="T9" fmla="*/ 27 h 1105"/>
                <a:gd name="T10" fmla="*/ 150 w 278"/>
                <a:gd name="T11" fmla="*/ 5 h 1105"/>
                <a:gd name="T12" fmla="*/ 189 w 278"/>
                <a:gd name="T13" fmla="*/ 80 h 1105"/>
                <a:gd name="T14" fmla="*/ 267 w 278"/>
                <a:gd name="T15" fmla="*/ 163 h 1105"/>
                <a:gd name="T16" fmla="*/ 276 w 278"/>
                <a:gd name="T17" fmla="*/ 208 h 1105"/>
                <a:gd name="T18" fmla="*/ 240 w 278"/>
                <a:gd name="T19" fmla="*/ 161 h 1105"/>
                <a:gd name="T20" fmla="*/ 162 w 278"/>
                <a:gd name="T21" fmla="*/ 94 h 1105"/>
                <a:gd name="T22" fmla="*/ 189 w 278"/>
                <a:gd name="T23" fmla="*/ 165 h 1105"/>
                <a:gd name="T24" fmla="*/ 193 w 278"/>
                <a:gd name="T25" fmla="*/ 242 h 1105"/>
                <a:gd name="T26" fmla="*/ 187 w 278"/>
                <a:gd name="T27" fmla="*/ 314 h 1105"/>
                <a:gd name="T28" fmla="*/ 216 w 278"/>
                <a:gd name="T29" fmla="*/ 405 h 1105"/>
                <a:gd name="T30" fmla="*/ 229 w 278"/>
                <a:gd name="T31" fmla="*/ 497 h 1105"/>
                <a:gd name="T32" fmla="*/ 209 w 278"/>
                <a:gd name="T33" fmla="*/ 519 h 1105"/>
                <a:gd name="T34" fmla="*/ 193 w 278"/>
                <a:gd name="T35" fmla="*/ 430 h 1105"/>
                <a:gd name="T36" fmla="*/ 172 w 278"/>
                <a:gd name="T37" fmla="*/ 337 h 1105"/>
                <a:gd name="T38" fmla="*/ 105 w 278"/>
                <a:gd name="T39" fmla="*/ 320 h 1105"/>
                <a:gd name="T40" fmla="*/ 80 w 278"/>
                <a:gd name="T41" fmla="*/ 392 h 1105"/>
                <a:gd name="T42" fmla="*/ 72 w 278"/>
                <a:gd name="T43" fmla="*/ 475 h 1105"/>
                <a:gd name="T44" fmla="*/ 55 w 278"/>
                <a:gd name="T45" fmla="*/ 520 h 1105"/>
                <a:gd name="T46" fmla="*/ 51 w 278"/>
                <a:gd name="T47" fmla="*/ 417 h 1105"/>
                <a:gd name="T48" fmla="*/ 84 w 278"/>
                <a:gd name="T49" fmla="*/ 308 h 1105"/>
                <a:gd name="T50" fmla="*/ 75 w 278"/>
                <a:gd name="T51" fmla="*/ 242 h 1105"/>
                <a:gd name="T52" fmla="*/ 77 w 278"/>
                <a:gd name="T53" fmla="*/ 170 h 1105"/>
                <a:gd name="T54" fmla="*/ 146 w 278"/>
                <a:gd name="T55" fmla="*/ 254 h 1105"/>
                <a:gd name="T56" fmla="*/ 176 w 278"/>
                <a:gd name="T57" fmla="*/ 198 h 1105"/>
                <a:gd name="T58" fmla="*/ 150 w 278"/>
                <a:gd name="T59" fmla="*/ 161 h 1105"/>
                <a:gd name="T60" fmla="*/ 110 w 278"/>
                <a:gd name="T61" fmla="*/ 170 h 1105"/>
                <a:gd name="T62" fmla="*/ 90 w 278"/>
                <a:gd name="T63" fmla="*/ 213 h 1105"/>
                <a:gd name="T64" fmla="*/ 137 w 278"/>
                <a:gd name="T65" fmla="*/ 260 h 1105"/>
                <a:gd name="T66" fmla="*/ 55 w 278"/>
                <a:gd name="T67" fmla="*/ 787 h 1105"/>
                <a:gd name="T68" fmla="*/ 31 w 278"/>
                <a:gd name="T69" fmla="*/ 864 h 1105"/>
                <a:gd name="T70" fmla="*/ 20 w 278"/>
                <a:gd name="T71" fmla="*/ 920 h 1105"/>
                <a:gd name="T72" fmla="*/ 5 w 278"/>
                <a:gd name="T73" fmla="*/ 892 h 1105"/>
                <a:gd name="T74" fmla="*/ 21 w 278"/>
                <a:gd name="T75" fmla="*/ 803 h 1105"/>
                <a:gd name="T76" fmla="*/ 86 w 278"/>
                <a:gd name="T77" fmla="*/ 728 h 1105"/>
                <a:gd name="T78" fmla="*/ 126 w 278"/>
                <a:gd name="T79" fmla="*/ 664 h 1105"/>
                <a:gd name="T80" fmla="*/ 131 w 278"/>
                <a:gd name="T81" fmla="*/ 606 h 1105"/>
                <a:gd name="T82" fmla="*/ 148 w 278"/>
                <a:gd name="T83" fmla="*/ 615 h 1105"/>
                <a:gd name="T84" fmla="*/ 200 w 278"/>
                <a:gd name="T85" fmla="*/ 730 h 1105"/>
                <a:gd name="T86" fmla="*/ 250 w 278"/>
                <a:gd name="T87" fmla="*/ 786 h 1105"/>
                <a:gd name="T88" fmla="*/ 275 w 278"/>
                <a:gd name="T89" fmla="*/ 891 h 1105"/>
                <a:gd name="T90" fmla="*/ 266 w 278"/>
                <a:gd name="T91" fmla="*/ 928 h 1105"/>
                <a:gd name="T92" fmla="*/ 252 w 278"/>
                <a:gd name="T93" fmla="*/ 886 h 1105"/>
                <a:gd name="T94" fmla="*/ 219 w 278"/>
                <a:gd name="T95" fmla="*/ 776 h 1105"/>
                <a:gd name="T96" fmla="*/ 148 w 278"/>
                <a:gd name="T97" fmla="*/ 736 h 1105"/>
                <a:gd name="T98" fmla="*/ 151 w 278"/>
                <a:gd name="T99" fmla="*/ 817 h 1105"/>
                <a:gd name="T100" fmla="*/ 164 w 278"/>
                <a:gd name="T101" fmla="*/ 908 h 1105"/>
                <a:gd name="T102" fmla="*/ 208 w 278"/>
                <a:gd name="T103" fmla="*/ 1013 h 1105"/>
                <a:gd name="T104" fmla="*/ 256 w 278"/>
                <a:gd name="T105" fmla="*/ 1096 h 1105"/>
                <a:gd name="T106" fmla="*/ 241 w 278"/>
                <a:gd name="T107" fmla="*/ 1103 h 1105"/>
                <a:gd name="T108" fmla="*/ 166 w 278"/>
                <a:gd name="T109" fmla="*/ 983 h 1105"/>
                <a:gd name="T110" fmla="*/ 124 w 278"/>
                <a:gd name="T111" fmla="*/ 944 h 1105"/>
                <a:gd name="T112" fmla="*/ 89 w 278"/>
                <a:gd name="T113" fmla="*/ 1022 h 1105"/>
                <a:gd name="T114" fmla="*/ 23 w 278"/>
                <a:gd name="T115" fmla="*/ 1102 h 1105"/>
                <a:gd name="T116" fmla="*/ 20 w 278"/>
                <a:gd name="T117" fmla="*/ 1078 h 1105"/>
                <a:gd name="T118" fmla="*/ 83 w 278"/>
                <a:gd name="T119" fmla="*/ 985 h 1105"/>
                <a:gd name="T120" fmla="*/ 117 w 278"/>
                <a:gd name="T121" fmla="*/ 896 h 1105"/>
                <a:gd name="T122" fmla="*/ 126 w 278"/>
                <a:gd name="T123" fmla="*/ 790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8" h="1105">
                  <a:moveTo>
                    <a:pt x="127" y="137"/>
                  </a:moveTo>
                  <a:lnTo>
                    <a:pt x="128" y="91"/>
                  </a:lnTo>
                  <a:lnTo>
                    <a:pt x="111" y="96"/>
                  </a:lnTo>
                  <a:lnTo>
                    <a:pt x="97" y="102"/>
                  </a:lnTo>
                  <a:lnTo>
                    <a:pt x="86" y="108"/>
                  </a:lnTo>
                  <a:lnTo>
                    <a:pt x="76" y="116"/>
                  </a:lnTo>
                  <a:lnTo>
                    <a:pt x="61" y="131"/>
                  </a:lnTo>
                  <a:lnTo>
                    <a:pt x="47" y="148"/>
                  </a:lnTo>
                  <a:lnTo>
                    <a:pt x="42" y="155"/>
                  </a:lnTo>
                  <a:lnTo>
                    <a:pt x="37" y="164"/>
                  </a:lnTo>
                  <a:lnTo>
                    <a:pt x="32" y="173"/>
                  </a:lnTo>
                  <a:lnTo>
                    <a:pt x="28" y="181"/>
                  </a:lnTo>
                  <a:lnTo>
                    <a:pt x="21" y="195"/>
                  </a:lnTo>
                  <a:lnTo>
                    <a:pt x="17" y="203"/>
                  </a:lnTo>
                  <a:lnTo>
                    <a:pt x="16" y="204"/>
                  </a:lnTo>
                  <a:lnTo>
                    <a:pt x="13" y="205"/>
                  </a:lnTo>
                  <a:lnTo>
                    <a:pt x="11" y="206"/>
                  </a:lnTo>
                  <a:lnTo>
                    <a:pt x="9" y="206"/>
                  </a:lnTo>
                  <a:lnTo>
                    <a:pt x="6" y="206"/>
                  </a:lnTo>
                  <a:lnTo>
                    <a:pt x="4" y="204"/>
                  </a:lnTo>
                  <a:lnTo>
                    <a:pt x="2" y="199"/>
                  </a:lnTo>
                  <a:lnTo>
                    <a:pt x="1" y="194"/>
                  </a:lnTo>
                  <a:lnTo>
                    <a:pt x="0" y="187"/>
                  </a:lnTo>
                  <a:lnTo>
                    <a:pt x="2" y="180"/>
                  </a:lnTo>
                  <a:lnTo>
                    <a:pt x="6" y="171"/>
                  </a:lnTo>
                  <a:lnTo>
                    <a:pt x="12" y="161"/>
                  </a:lnTo>
                  <a:lnTo>
                    <a:pt x="29" y="135"/>
                  </a:lnTo>
                  <a:lnTo>
                    <a:pt x="34" y="127"/>
                  </a:lnTo>
                  <a:lnTo>
                    <a:pt x="42" y="119"/>
                  </a:lnTo>
                  <a:lnTo>
                    <a:pt x="50" y="110"/>
                  </a:lnTo>
                  <a:lnTo>
                    <a:pt x="60" y="103"/>
                  </a:lnTo>
                  <a:lnTo>
                    <a:pt x="69" y="94"/>
                  </a:lnTo>
                  <a:lnTo>
                    <a:pt x="78" y="87"/>
                  </a:lnTo>
                  <a:lnTo>
                    <a:pt x="87" y="83"/>
                  </a:lnTo>
                  <a:lnTo>
                    <a:pt x="96" y="80"/>
                  </a:lnTo>
                  <a:lnTo>
                    <a:pt x="128" y="68"/>
                  </a:lnTo>
                  <a:lnTo>
                    <a:pt x="128" y="60"/>
                  </a:lnTo>
                  <a:lnTo>
                    <a:pt x="128" y="48"/>
                  </a:lnTo>
                  <a:lnTo>
                    <a:pt x="128" y="37"/>
                  </a:lnTo>
                  <a:lnTo>
                    <a:pt x="128" y="27"/>
                  </a:lnTo>
                  <a:lnTo>
                    <a:pt x="128" y="19"/>
                  </a:lnTo>
                  <a:lnTo>
                    <a:pt x="129" y="13"/>
                  </a:lnTo>
                  <a:lnTo>
                    <a:pt x="130" y="7"/>
                  </a:lnTo>
                  <a:lnTo>
                    <a:pt x="133" y="3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46" y="2"/>
                  </a:lnTo>
                  <a:lnTo>
                    <a:pt x="150" y="5"/>
                  </a:lnTo>
                  <a:lnTo>
                    <a:pt x="151" y="9"/>
                  </a:lnTo>
                  <a:lnTo>
                    <a:pt x="151" y="17"/>
                  </a:lnTo>
                  <a:lnTo>
                    <a:pt x="151" y="40"/>
                  </a:lnTo>
                  <a:lnTo>
                    <a:pt x="151" y="68"/>
                  </a:lnTo>
                  <a:lnTo>
                    <a:pt x="163" y="71"/>
                  </a:lnTo>
                  <a:lnTo>
                    <a:pt x="175" y="74"/>
                  </a:lnTo>
                  <a:lnTo>
                    <a:pt x="182" y="76"/>
                  </a:lnTo>
                  <a:lnTo>
                    <a:pt x="189" y="80"/>
                  </a:lnTo>
                  <a:lnTo>
                    <a:pt x="198" y="85"/>
                  </a:lnTo>
                  <a:lnTo>
                    <a:pt x="207" y="91"/>
                  </a:lnTo>
                  <a:lnTo>
                    <a:pt x="222" y="103"/>
                  </a:lnTo>
                  <a:lnTo>
                    <a:pt x="233" y="113"/>
                  </a:lnTo>
                  <a:lnTo>
                    <a:pt x="242" y="125"/>
                  </a:lnTo>
                  <a:lnTo>
                    <a:pt x="253" y="139"/>
                  </a:lnTo>
                  <a:lnTo>
                    <a:pt x="262" y="153"/>
                  </a:lnTo>
                  <a:lnTo>
                    <a:pt x="267" y="163"/>
                  </a:lnTo>
                  <a:lnTo>
                    <a:pt x="271" y="171"/>
                  </a:lnTo>
                  <a:lnTo>
                    <a:pt x="274" y="180"/>
                  </a:lnTo>
                  <a:lnTo>
                    <a:pt x="276" y="188"/>
                  </a:lnTo>
                  <a:lnTo>
                    <a:pt x="277" y="194"/>
                  </a:lnTo>
                  <a:lnTo>
                    <a:pt x="278" y="198"/>
                  </a:lnTo>
                  <a:lnTo>
                    <a:pt x="278" y="202"/>
                  </a:lnTo>
                  <a:lnTo>
                    <a:pt x="278" y="205"/>
                  </a:lnTo>
                  <a:lnTo>
                    <a:pt x="276" y="208"/>
                  </a:lnTo>
                  <a:lnTo>
                    <a:pt x="274" y="210"/>
                  </a:lnTo>
                  <a:lnTo>
                    <a:pt x="270" y="212"/>
                  </a:lnTo>
                  <a:lnTo>
                    <a:pt x="266" y="212"/>
                  </a:lnTo>
                  <a:lnTo>
                    <a:pt x="263" y="210"/>
                  </a:lnTo>
                  <a:lnTo>
                    <a:pt x="261" y="207"/>
                  </a:lnTo>
                  <a:lnTo>
                    <a:pt x="257" y="203"/>
                  </a:lnTo>
                  <a:lnTo>
                    <a:pt x="244" y="170"/>
                  </a:lnTo>
                  <a:lnTo>
                    <a:pt x="240" y="161"/>
                  </a:lnTo>
                  <a:lnTo>
                    <a:pt x="231" y="149"/>
                  </a:lnTo>
                  <a:lnTo>
                    <a:pt x="222" y="136"/>
                  </a:lnTo>
                  <a:lnTo>
                    <a:pt x="212" y="125"/>
                  </a:lnTo>
                  <a:lnTo>
                    <a:pt x="201" y="115"/>
                  </a:lnTo>
                  <a:lnTo>
                    <a:pt x="189" y="105"/>
                  </a:lnTo>
                  <a:lnTo>
                    <a:pt x="182" y="101"/>
                  </a:lnTo>
                  <a:lnTo>
                    <a:pt x="173" y="97"/>
                  </a:lnTo>
                  <a:lnTo>
                    <a:pt x="162" y="94"/>
                  </a:lnTo>
                  <a:lnTo>
                    <a:pt x="151" y="91"/>
                  </a:lnTo>
                  <a:lnTo>
                    <a:pt x="151" y="136"/>
                  </a:lnTo>
                  <a:lnTo>
                    <a:pt x="161" y="140"/>
                  </a:lnTo>
                  <a:lnTo>
                    <a:pt x="169" y="144"/>
                  </a:lnTo>
                  <a:lnTo>
                    <a:pt x="174" y="148"/>
                  </a:lnTo>
                  <a:lnTo>
                    <a:pt x="178" y="152"/>
                  </a:lnTo>
                  <a:lnTo>
                    <a:pt x="184" y="159"/>
                  </a:lnTo>
                  <a:lnTo>
                    <a:pt x="189" y="165"/>
                  </a:lnTo>
                  <a:lnTo>
                    <a:pt x="194" y="173"/>
                  </a:lnTo>
                  <a:lnTo>
                    <a:pt x="198" y="183"/>
                  </a:lnTo>
                  <a:lnTo>
                    <a:pt x="199" y="193"/>
                  </a:lnTo>
                  <a:lnTo>
                    <a:pt x="200" y="204"/>
                  </a:lnTo>
                  <a:lnTo>
                    <a:pt x="200" y="215"/>
                  </a:lnTo>
                  <a:lnTo>
                    <a:pt x="199" y="225"/>
                  </a:lnTo>
                  <a:lnTo>
                    <a:pt x="196" y="234"/>
                  </a:lnTo>
                  <a:lnTo>
                    <a:pt x="193" y="242"/>
                  </a:lnTo>
                  <a:lnTo>
                    <a:pt x="188" y="250"/>
                  </a:lnTo>
                  <a:lnTo>
                    <a:pt x="182" y="258"/>
                  </a:lnTo>
                  <a:lnTo>
                    <a:pt x="174" y="265"/>
                  </a:lnTo>
                  <a:lnTo>
                    <a:pt x="163" y="274"/>
                  </a:lnTo>
                  <a:lnTo>
                    <a:pt x="171" y="285"/>
                  </a:lnTo>
                  <a:lnTo>
                    <a:pt x="177" y="296"/>
                  </a:lnTo>
                  <a:lnTo>
                    <a:pt x="183" y="306"/>
                  </a:lnTo>
                  <a:lnTo>
                    <a:pt x="187" y="314"/>
                  </a:lnTo>
                  <a:lnTo>
                    <a:pt x="191" y="323"/>
                  </a:lnTo>
                  <a:lnTo>
                    <a:pt x="195" y="331"/>
                  </a:lnTo>
                  <a:lnTo>
                    <a:pt x="199" y="341"/>
                  </a:lnTo>
                  <a:lnTo>
                    <a:pt x="202" y="352"/>
                  </a:lnTo>
                  <a:lnTo>
                    <a:pt x="206" y="363"/>
                  </a:lnTo>
                  <a:lnTo>
                    <a:pt x="209" y="376"/>
                  </a:lnTo>
                  <a:lnTo>
                    <a:pt x="212" y="390"/>
                  </a:lnTo>
                  <a:lnTo>
                    <a:pt x="216" y="405"/>
                  </a:lnTo>
                  <a:lnTo>
                    <a:pt x="218" y="420"/>
                  </a:lnTo>
                  <a:lnTo>
                    <a:pt x="221" y="435"/>
                  </a:lnTo>
                  <a:lnTo>
                    <a:pt x="223" y="448"/>
                  </a:lnTo>
                  <a:lnTo>
                    <a:pt x="226" y="460"/>
                  </a:lnTo>
                  <a:lnTo>
                    <a:pt x="227" y="471"/>
                  </a:lnTo>
                  <a:lnTo>
                    <a:pt x="228" y="481"/>
                  </a:lnTo>
                  <a:lnTo>
                    <a:pt x="229" y="490"/>
                  </a:lnTo>
                  <a:lnTo>
                    <a:pt x="229" y="497"/>
                  </a:lnTo>
                  <a:lnTo>
                    <a:pt x="228" y="509"/>
                  </a:lnTo>
                  <a:lnTo>
                    <a:pt x="226" y="517"/>
                  </a:lnTo>
                  <a:lnTo>
                    <a:pt x="224" y="520"/>
                  </a:lnTo>
                  <a:lnTo>
                    <a:pt x="222" y="521"/>
                  </a:lnTo>
                  <a:lnTo>
                    <a:pt x="221" y="523"/>
                  </a:lnTo>
                  <a:lnTo>
                    <a:pt x="218" y="524"/>
                  </a:lnTo>
                  <a:lnTo>
                    <a:pt x="213" y="523"/>
                  </a:lnTo>
                  <a:lnTo>
                    <a:pt x="209" y="519"/>
                  </a:lnTo>
                  <a:lnTo>
                    <a:pt x="206" y="515"/>
                  </a:lnTo>
                  <a:lnTo>
                    <a:pt x="204" y="508"/>
                  </a:lnTo>
                  <a:lnTo>
                    <a:pt x="202" y="499"/>
                  </a:lnTo>
                  <a:lnTo>
                    <a:pt x="200" y="485"/>
                  </a:lnTo>
                  <a:lnTo>
                    <a:pt x="199" y="474"/>
                  </a:lnTo>
                  <a:lnTo>
                    <a:pt x="198" y="462"/>
                  </a:lnTo>
                  <a:lnTo>
                    <a:pt x="196" y="447"/>
                  </a:lnTo>
                  <a:lnTo>
                    <a:pt x="193" y="430"/>
                  </a:lnTo>
                  <a:lnTo>
                    <a:pt x="190" y="413"/>
                  </a:lnTo>
                  <a:lnTo>
                    <a:pt x="188" y="399"/>
                  </a:lnTo>
                  <a:lnTo>
                    <a:pt x="186" y="387"/>
                  </a:lnTo>
                  <a:lnTo>
                    <a:pt x="185" y="380"/>
                  </a:lnTo>
                  <a:lnTo>
                    <a:pt x="182" y="365"/>
                  </a:lnTo>
                  <a:lnTo>
                    <a:pt x="177" y="352"/>
                  </a:lnTo>
                  <a:lnTo>
                    <a:pt x="175" y="345"/>
                  </a:lnTo>
                  <a:lnTo>
                    <a:pt x="172" y="337"/>
                  </a:lnTo>
                  <a:lnTo>
                    <a:pt x="168" y="328"/>
                  </a:lnTo>
                  <a:lnTo>
                    <a:pt x="164" y="318"/>
                  </a:lnTo>
                  <a:lnTo>
                    <a:pt x="155" y="303"/>
                  </a:lnTo>
                  <a:lnTo>
                    <a:pt x="149" y="295"/>
                  </a:lnTo>
                  <a:lnTo>
                    <a:pt x="137" y="283"/>
                  </a:lnTo>
                  <a:lnTo>
                    <a:pt x="120" y="299"/>
                  </a:lnTo>
                  <a:lnTo>
                    <a:pt x="109" y="314"/>
                  </a:lnTo>
                  <a:lnTo>
                    <a:pt x="105" y="320"/>
                  </a:lnTo>
                  <a:lnTo>
                    <a:pt x="100" y="327"/>
                  </a:lnTo>
                  <a:lnTo>
                    <a:pt x="97" y="336"/>
                  </a:lnTo>
                  <a:lnTo>
                    <a:pt x="93" y="346"/>
                  </a:lnTo>
                  <a:lnTo>
                    <a:pt x="89" y="356"/>
                  </a:lnTo>
                  <a:lnTo>
                    <a:pt x="86" y="365"/>
                  </a:lnTo>
                  <a:lnTo>
                    <a:pt x="84" y="374"/>
                  </a:lnTo>
                  <a:lnTo>
                    <a:pt x="82" y="383"/>
                  </a:lnTo>
                  <a:lnTo>
                    <a:pt x="80" y="392"/>
                  </a:lnTo>
                  <a:lnTo>
                    <a:pt x="78" y="403"/>
                  </a:lnTo>
                  <a:lnTo>
                    <a:pt x="77" y="415"/>
                  </a:lnTo>
                  <a:lnTo>
                    <a:pt x="75" y="429"/>
                  </a:lnTo>
                  <a:lnTo>
                    <a:pt x="74" y="442"/>
                  </a:lnTo>
                  <a:lnTo>
                    <a:pt x="73" y="452"/>
                  </a:lnTo>
                  <a:lnTo>
                    <a:pt x="72" y="461"/>
                  </a:lnTo>
                  <a:lnTo>
                    <a:pt x="72" y="465"/>
                  </a:lnTo>
                  <a:lnTo>
                    <a:pt x="72" y="475"/>
                  </a:lnTo>
                  <a:lnTo>
                    <a:pt x="73" y="489"/>
                  </a:lnTo>
                  <a:lnTo>
                    <a:pt x="72" y="501"/>
                  </a:lnTo>
                  <a:lnTo>
                    <a:pt x="71" y="512"/>
                  </a:lnTo>
                  <a:lnTo>
                    <a:pt x="68" y="516"/>
                  </a:lnTo>
                  <a:lnTo>
                    <a:pt x="66" y="519"/>
                  </a:lnTo>
                  <a:lnTo>
                    <a:pt x="64" y="520"/>
                  </a:lnTo>
                  <a:lnTo>
                    <a:pt x="61" y="521"/>
                  </a:lnTo>
                  <a:lnTo>
                    <a:pt x="55" y="520"/>
                  </a:lnTo>
                  <a:lnTo>
                    <a:pt x="50" y="517"/>
                  </a:lnTo>
                  <a:lnTo>
                    <a:pt x="47" y="513"/>
                  </a:lnTo>
                  <a:lnTo>
                    <a:pt x="46" y="504"/>
                  </a:lnTo>
                  <a:lnTo>
                    <a:pt x="45" y="491"/>
                  </a:lnTo>
                  <a:lnTo>
                    <a:pt x="45" y="473"/>
                  </a:lnTo>
                  <a:lnTo>
                    <a:pt x="46" y="453"/>
                  </a:lnTo>
                  <a:lnTo>
                    <a:pt x="49" y="435"/>
                  </a:lnTo>
                  <a:lnTo>
                    <a:pt x="51" y="417"/>
                  </a:lnTo>
                  <a:lnTo>
                    <a:pt x="54" y="399"/>
                  </a:lnTo>
                  <a:lnTo>
                    <a:pt x="57" y="384"/>
                  </a:lnTo>
                  <a:lnTo>
                    <a:pt x="61" y="369"/>
                  </a:lnTo>
                  <a:lnTo>
                    <a:pt x="65" y="353"/>
                  </a:lnTo>
                  <a:lnTo>
                    <a:pt x="69" y="340"/>
                  </a:lnTo>
                  <a:lnTo>
                    <a:pt x="75" y="328"/>
                  </a:lnTo>
                  <a:lnTo>
                    <a:pt x="79" y="317"/>
                  </a:lnTo>
                  <a:lnTo>
                    <a:pt x="84" y="308"/>
                  </a:lnTo>
                  <a:lnTo>
                    <a:pt x="89" y="302"/>
                  </a:lnTo>
                  <a:lnTo>
                    <a:pt x="111" y="272"/>
                  </a:lnTo>
                  <a:lnTo>
                    <a:pt x="100" y="266"/>
                  </a:lnTo>
                  <a:lnTo>
                    <a:pt x="90" y="261"/>
                  </a:lnTo>
                  <a:lnTo>
                    <a:pt x="86" y="258"/>
                  </a:lnTo>
                  <a:lnTo>
                    <a:pt x="83" y="253"/>
                  </a:lnTo>
                  <a:lnTo>
                    <a:pt x="78" y="248"/>
                  </a:lnTo>
                  <a:lnTo>
                    <a:pt x="75" y="242"/>
                  </a:lnTo>
                  <a:lnTo>
                    <a:pt x="72" y="235"/>
                  </a:lnTo>
                  <a:lnTo>
                    <a:pt x="69" y="227"/>
                  </a:lnTo>
                  <a:lnTo>
                    <a:pt x="68" y="218"/>
                  </a:lnTo>
                  <a:lnTo>
                    <a:pt x="68" y="208"/>
                  </a:lnTo>
                  <a:lnTo>
                    <a:pt x="68" y="198"/>
                  </a:lnTo>
                  <a:lnTo>
                    <a:pt x="71" y="188"/>
                  </a:lnTo>
                  <a:lnTo>
                    <a:pt x="73" y="180"/>
                  </a:lnTo>
                  <a:lnTo>
                    <a:pt x="77" y="170"/>
                  </a:lnTo>
                  <a:lnTo>
                    <a:pt x="80" y="165"/>
                  </a:lnTo>
                  <a:lnTo>
                    <a:pt x="85" y="161"/>
                  </a:lnTo>
                  <a:lnTo>
                    <a:pt x="89" y="157"/>
                  </a:lnTo>
                  <a:lnTo>
                    <a:pt x="95" y="152"/>
                  </a:lnTo>
                  <a:lnTo>
                    <a:pt x="109" y="144"/>
                  </a:lnTo>
                  <a:lnTo>
                    <a:pt x="127" y="137"/>
                  </a:lnTo>
                  <a:close/>
                  <a:moveTo>
                    <a:pt x="137" y="260"/>
                  </a:moveTo>
                  <a:lnTo>
                    <a:pt x="146" y="254"/>
                  </a:lnTo>
                  <a:lnTo>
                    <a:pt x="155" y="249"/>
                  </a:lnTo>
                  <a:lnTo>
                    <a:pt x="163" y="242"/>
                  </a:lnTo>
                  <a:lnTo>
                    <a:pt x="169" y="232"/>
                  </a:lnTo>
                  <a:lnTo>
                    <a:pt x="173" y="226"/>
                  </a:lnTo>
                  <a:lnTo>
                    <a:pt x="175" y="219"/>
                  </a:lnTo>
                  <a:lnTo>
                    <a:pt x="176" y="213"/>
                  </a:lnTo>
                  <a:lnTo>
                    <a:pt x="176" y="205"/>
                  </a:lnTo>
                  <a:lnTo>
                    <a:pt x="176" y="198"/>
                  </a:lnTo>
                  <a:lnTo>
                    <a:pt x="175" y="192"/>
                  </a:lnTo>
                  <a:lnTo>
                    <a:pt x="173" y="186"/>
                  </a:lnTo>
                  <a:lnTo>
                    <a:pt x="171" y="181"/>
                  </a:lnTo>
                  <a:lnTo>
                    <a:pt x="167" y="176"/>
                  </a:lnTo>
                  <a:lnTo>
                    <a:pt x="164" y="172"/>
                  </a:lnTo>
                  <a:lnTo>
                    <a:pt x="160" y="169"/>
                  </a:lnTo>
                  <a:lnTo>
                    <a:pt x="154" y="164"/>
                  </a:lnTo>
                  <a:lnTo>
                    <a:pt x="150" y="161"/>
                  </a:lnTo>
                  <a:lnTo>
                    <a:pt x="145" y="159"/>
                  </a:lnTo>
                  <a:lnTo>
                    <a:pt x="141" y="157"/>
                  </a:lnTo>
                  <a:lnTo>
                    <a:pt x="138" y="157"/>
                  </a:lnTo>
                  <a:lnTo>
                    <a:pt x="134" y="157"/>
                  </a:lnTo>
                  <a:lnTo>
                    <a:pt x="129" y="159"/>
                  </a:lnTo>
                  <a:lnTo>
                    <a:pt x="123" y="161"/>
                  </a:lnTo>
                  <a:lnTo>
                    <a:pt x="117" y="165"/>
                  </a:lnTo>
                  <a:lnTo>
                    <a:pt x="110" y="170"/>
                  </a:lnTo>
                  <a:lnTo>
                    <a:pt x="105" y="174"/>
                  </a:lnTo>
                  <a:lnTo>
                    <a:pt x="100" y="179"/>
                  </a:lnTo>
                  <a:lnTo>
                    <a:pt x="97" y="183"/>
                  </a:lnTo>
                  <a:lnTo>
                    <a:pt x="94" y="187"/>
                  </a:lnTo>
                  <a:lnTo>
                    <a:pt x="91" y="193"/>
                  </a:lnTo>
                  <a:lnTo>
                    <a:pt x="90" y="198"/>
                  </a:lnTo>
                  <a:lnTo>
                    <a:pt x="90" y="206"/>
                  </a:lnTo>
                  <a:lnTo>
                    <a:pt x="90" y="213"/>
                  </a:lnTo>
                  <a:lnTo>
                    <a:pt x="91" y="219"/>
                  </a:lnTo>
                  <a:lnTo>
                    <a:pt x="94" y="225"/>
                  </a:lnTo>
                  <a:lnTo>
                    <a:pt x="97" y="231"/>
                  </a:lnTo>
                  <a:lnTo>
                    <a:pt x="100" y="238"/>
                  </a:lnTo>
                  <a:lnTo>
                    <a:pt x="106" y="243"/>
                  </a:lnTo>
                  <a:lnTo>
                    <a:pt x="110" y="248"/>
                  </a:lnTo>
                  <a:lnTo>
                    <a:pt x="116" y="250"/>
                  </a:lnTo>
                  <a:lnTo>
                    <a:pt x="137" y="260"/>
                  </a:lnTo>
                  <a:close/>
                  <a:moveTo>
                    <a:pt x="127" y="737"/>
                  </a:moveTo>
                  <a:lnTo>
                    <a:pt x="111" y="742"/>
                  </a:lnTo>
                  <a:lnTo>
                    <a:pt x="99" y="748"/>
                  </a:lnTo>
                  <a:lnTo>
                    <a:pt x="87" y="754"/>
                  </a:lnTo>
                  <a:lnTo>
                    <a:pt x="77" y="761"/>
                  </a:lnTo>
                  <a:lnTo>
                    <a:pt x="69" y="769"/>
                  </a:lnTo>
                  <a:lnTo>
                    <a:pt x="62" y="778"/>
                  </a:lnTo>
                  <a:lnTo>
                    <a:pt x="55" y="787"/>
                  </a:lnTo>
                  <a:lnTo>
                    <a:pt x="50" y="798"/>
                  </a:lnTo>
                  <a:lnTo>
                    <a:pt x="44" y="809"/>
                  </a:lnTo>
                  <a:lnTo>
                    <a:pt x="41" y="819"/>
                  </a:lnTo>
                  <a:lnTo>
                    <a:pt x="38" y="828"/>
                  </a:lnTo>
                  <a:lnTo>
                    <a:pt x="35" y="836"/>
                  </a:lnTo>
                  <a:lnTo>
                    <a:pt x="33" y="845"/>
                  </a:lnTo>
                  <a:lnTo>
                    <a:pt x="32" y="853"/>
                  </a:lnTo>
                  <a:lnTo>
                    <a:pt x="31" y="864"/>
                  </a:lnTo>
                  <a:lnTo>
                    <a:pt x="29" y="875"/>
                  </a:lnTo>
                  <a:lnTo>
                    <a:pt x="28" y="887"/>
                  </a:lnTo>
                  <a:lnTo>
                    <a:pt x="27" y="896"/>
                  </a:lnTo>
                  <a:lnTo>
                    <a:pt x="26" y="904"/>
                  </a:lnTo>
                  <a:lnTo>
                    <a:pt x="26" y="911"/>
                  </a:lnTo>
                  <a:lnTo>
                    <a:pt x="23" y="915"/>
                  </a:lnTo>
                  <a:lnTo>
                    <a:pt x="22" y="918"/>
                  </a:lnTo>
                  <a:lnTo>
                    <a:pt x="20" y="920"/>
                  </a:lnTo>
                  <a:lnTo>
                    <a:pt x="17" y="920"/>
                  </a:lnTo>
                  <a:lnTo>
                    <a:pt x="13" y="920"/>
                  </a:lnTo>
                  <a:lnTo>
                    <a:pt x="11" y="919"/>
                  </a:lnTo>
                  <a:lnTo>
                    <a:pt x="9" y="917"/>
                  </a:lnTo>
                  <a:lnTo>
                    <a:pt x="7" y="915"/>
                  </a:lnTo>
                  <a:lnTo>
                    <a:pt x="6" y="907"/>
                  </a:lnTo>
                  <a:lnTo>
                    <a:pt x="5" y="901"/>
                  </a:lnTo>
                  <a:lnTo>
                    <a:pt x="5" y="892"/>
                  </a:lnTo>
                  <a:lnTo>
                    <a:pt x="6" y="885"/>
                  </a:lnTo>
                  <a:lnTo>
                    <a:pt x="7" y="878"/>
                  </a:lnTo>
                  <a:lnTo>
                    <a:pt x="9" y="863"/>
                  </a:lnTo>
                  <a:lnTo>
                    <a:pt x="10" y="853"/>
                  </a:lnTo>
                  <a:lnTo>
                    <a:pt x="12" y="842"/>
                  </a:lnTo>
                  <a:lnTo>
                    <a:pt x="15" y="830"/>
                  </a:lnTo>
                  <a:lnTo>
                    <a:pt x="18" y="817"/>
                  </a:lnTo>
                  <a:lnTo>
                    <a:pt x="21" y="803"/>
                  </a:lnTo>
                  <a:lnTo>
                    <a:pt x="27" y="790"/>
                  </a:lnTo>
                  <a:lnTo>
                    <a:pt x="34" y="776"/>
                  </a:lnTo>
                  <a:lnTo>
                    <a:pt x="43" y="765"/>
                  </a:lnTo>
                  <a:lnTo>
                    <a:pt x="52" y="754"/>
                  </a:lnTo>
                  <a:lnTo>
                    <a:pt x="61" y="746"/>
                  </a:lnTo>
                  <a:lnTo>
                    <a:pt x="69" y="738"/>
                  </a:lnTo>
                  <a:lnTo>
                    <a:pt x="77" y="733"/>
                  </a:lnTo>
                  <a:lnTo>
                    <a:pt x="86" y="728"/>
                  </a:lnTo>
                  <a:lnTo>
                    <a:pt x="97" y="723"/>
                  </a:lnTo>
                  <a:lnTo>
                    <a:pt x="111" y="718"/>
                  </a:lnTo>
                  <a:lnTo>
                    <a:pt x="127" y="713"/>
                  </a:lnTo>
                  <a:lnTo>
                    <a:pt x="127" y="701"/>
                  </a:lnTo>
                  <a:lnTo>
                    <a:pt x="127" y="693"/>
                  </a:lnTo>
                  <a:lnTo>
                    <a:pt x="127" y="684"/>
                  </a:lnTo>
                  <a:lnTo>
                    <a:pt x="126" y="672"/>
                  </a:lnTo>
                  <a:lnTo>
                    <a:pt x="126" y="664"/>
                  </a:lnTo>
                  <a:lnTo>
                    <a:pt x="126" y="657"/>
                  </a:lnTo>
                  <a:lnTo>
                    <a:pt x="126" y="647"/>
                  </a:lnTo>
                  <a:lnTo>
                    <a:pt x="126" y="636"/>
                  </a:lnTo>
                  <a:lnTo>
                    <a:pt x="126" y="626"/>
                  </a:lnTo>
                  <a:lnTo>
                    <a:pt x="126" y="618"/>
                  </a:lnTo>
                  <a:lnTo>
                    <a:pt x="127" y="612"/>
                  </a:lnTo>
                  <a:lnTo>
                    <a:pt x="129" y="608"/>
                  </a:lnTo>
                  <a:lnTo>
                    <a:pt x="131" y="606"/>
                  </a:lnTo>
                  <a:lnTo>
                    <a:pt x="134" y="604"/>
                  </a:lnTo>
                  <a:lnTo>
                    <a:pt x="138" y="603"/>
                  </a:lnTo>
                  <a:lnTo>
                    <a:pt x="141" y="603"/>
                  </a:lnTo>
                  <a:lnTo>
                    <a:pt x="142" y="604"/>
                  </a:lnTo>
                  <a:lnTo>
                    <a:pt x="144" y="604"/>
                  </a:lnTo>
                  <a:lnTo>
                    <a:pt x="145" y="606"/>
                  </a:lnTo>
                  <a:lnTo>
                    <a:pt x="146" y="608"/>
                  </a:lnTo>
                  <a:lnTo>
                    <a:pt x="148" y="615"/>
                  </a:lnTo>
                  <a:lnTo>
                    <a:pt x="148" y="624"/>
                  </a:lnTo>
                  <a:lnTo>
                    <a:pt x="148" y="693"/>
                  </a:lnTo>
                  <a:lnTo>
                    <a:pt x="148" y="715"/>
                  </a:lnTo>
                  <a:lnTo>
                    <a:pt x="160" y="717"/>
                  </a:lnTo>
                  <a:lnTo>
                    <a:pt x="172" y="719"/>
                  </a:lnTo>
                  <a:lnTo>
                    <a:pt x="182" y="723"/>
                  </a:lnTo>
                  <a:lnTo>
                    <a:pt x="191" y="726"/>
                  </a:lnTo>
                  <a:lnTo>
                    <a:pt x="200" y="730"/>
                  </a:lnTo>
                  <a:lnTo>
                    <a:pt x="209" y="735"/>
                  </a:lnTo>
                  <a:lnTo>
                    <a:pt x="216" y="740"/>
                  </a:lnTo>
                  <a:lnTo>
                    <a:pt x="223" y="747"/>
                  </a:lnTo>
                  <a:lnTo>
                    <a:pt x="229" y="753"/>
                  </a:lnTo>
                  <a:lnTo>
                    <a:pt x="234" y="761"/>
                  </a:lnTo>
                  <a:lnTo>
                    <a:pt x="240" y="769"/>
                  </a:lnTo>
                  <a:lnTo>
                    <a:pt x="245" y="778"/>
                  </a:lnTo>
                  <a:lnTo>
                    <a:pt x="250" y="786"/>
                  </a:lnTo>
                  <a:lnTo>
                    <a:pt x="253" y="796"/>
                  </a:lnTo>
                  <a:lnTo>
                    <a:pt x="257" y="806"/>
                  </a:lnTo>
                  <a:lnTo>
                    <a:pt x="261" y="816"/>
                  </a:lnTo>
                  <a:lnTo>
                    <a:pt x="265" y="836"/>
                  </a:lnTo>
                  <a:lnTo>
                    <a:pt x="270" y="852"/>
                  </a:lnTo>
                  <a:lnTo>
                    <a:pt x="273" y="867"/>
                  </a:lnTo>
                  <a:lnTo>
                    <a:pt x="274" y="877"/>
                  </a:lnTo>
                  <a:lnTo>
                    <a:pt x="275" y="891"/>
                  </a:lnTo>
                  <a:lnTo>
                    <a:pt x="275" y="900"/>
                  </a:lnTo>
                  <a:lnTo>
                    <a:pt x="275" y="907"/>
                  </a:lnTo>
                  <a:lnTo>
                    <a:pt x="274" y="914"/>
                  </a:lnTo>
                  <a:lnTo>
                    <a:pt x="273" y="919"/>
                  </a:lnTo>
                  <a:lnTo>
                    <a:pt x="272" y="923"/>
                  </a:lnTo>
                  <a:lnTo>
                    <a:pt x="271" y="925"/>
                  </a:lnTo>
                  <a:lnTo>
                    <a:pt x="268" y="927"/>
                  </a:lnTo>
                  <a:lnTo>
                    <a:pt x="266" y="928"/>
                  </a:lnTo>
                  <a:lnTo>
                    <a:pt x="263" y="928"/>
                  </a:lnTo>
                  <a:lnTo>
                    <a:pt x="261" y="928"/>
                  </a:lnTo>
                  <a:lnTo>
                    <a:pt x="259" y="925"/>
                  </a:lnTo>
                  <a:lnTo>
                    <a:pt x="256" y="920"/>
                  </a:lnTo>
                  <a:lnTo>
                    <a:pt x="254" y="914"/>
                  </a:lnTo>
                  <a:lnTo>
                    <a:pt x="253" y="907"/>
                  </a:lnTo>
                  <a:lnTo>
                    <a:pt x="253" y="894"/>
                  </a:lnTo>
                  <a:lnTo>
                    <a:pt x="252" y="886"/>
                  </a:lnTo>
                  <a:lnTo>
                    <a:pt x="252" y="877"/>
                  </a:lnTo>
                  <a:lnTo>
                    <a:pt x="250" y="866"/>
                  </a:lnTo>
                  <a:lnTo>
                    <a:pt x="248" y="853"/>
                  </a:lnTo>
                  <a:lnTo>
                    <a:pt x="243" y="831"/>
                  </a:lnTo>
                  <a:lnTo>
                    <a:pt x="238" y="813"/>
                  </a:lnTo>
                  <a:lnTo>
                    <a:pt x="232" y="797"/>
                  </a:lnTo>
                  <a:lnTo>
                    <a:pt x="226" y="785"/>
                  </a:lnTo>
                  <a:lnTo>
                    <a:pt x="219" y="776"/>
                  </a:lnTo>
                  <a:lnTo>
                    <a:pt x="212" y="768"/>
                  </a:lnTo>
                  <a:lnTo>
                    <a:pt x="205" y="760"/>
                  </a:lnTo>
                  <a:lnTo>
                    <a:pt x="197" y="753"/>
                  </a:lnTo>
                  <a:lnTo>
                    <a:pt x="189" y="749"/>
                  </a:lnTo>
                  <a:lnTo>
                    <a:pt x="182" y="745"/>
                  </a:lnTo>
                  <a:lnTo>
                    <a:pt x="174" y="741"/>
                  </a:lnTo>
                  <a:lnTo>
                    <a:pt x="167" y="740"/>
                  </a:lnTo>
                  <a:lnTo>
                    <a:pt x="148" y="736"/>
                  </a:lnTo>
                  <a:lnTo>
                    <a:pt x="148" y="749"/>
                  </a:lnTo>
                  <a:lnTo>
                    <a:pt x="149" y="760"/>
                  </a:lnTo>
                  <a:lnTo>
                    <a:pt x="149" y="770"/>
                  </a:lnTo>
                  <a:lnTo>
                    <a:pt x="149" y="779"/>
                  </a:lnTo>
                  <a:lnTo>
                    <a:pt x="150" y="786"/>
                  </a:lnTo>
                  <a:lnTo>
                    <a:pt x="150" y="796"/>
                  </a:lnTo>
                  <a:lnTo>
                    <a:pt x="151" y="806"/>
                  </a:lnTo>
                  <a:lnTo>
                    <a:pt x="151" y="817"/>
                  </a:lnTo>
                  <a:lnTo>
                    <a:pt x="152" y="828"/>
                  </a:lnTo>
                  <a:lnTo>
                    <a:pt x="152" y="839"/>
                  </a:lnTo>
                  <a:lnTo>
                    <a:pt x="153" y="850"/>
                  </a:lnTo>
                  <a:lnTo>
                    <a:pt x="154" y="859"/>
                  </a:lnTo>
                  <a:lnTo>
                    <a:pt x="156" y="870"/>
                  </a:lnTo>
                  <a:lnTo>
                    <a:pt x="159" y="881"/>
                  </a:lnTo>
                  <a:lnTo>
                    <a:pt x="161" y="894"/>
                  </a:lnTo>
                  <a:lnTo>
                    <a:pt x="164" y="908"/>
                  </a:lnTo>
                  <a:lnTo>
                    <a:pt x="168" y="923"/>
                  </a:lnTo>
                  <a:lnTo>
                    <a:pt x="173" y="937"/>
                  </a:lnTo>
                  <a:lnTo>
                    <a:pt x="178" y="951"/>
                  </a:lnTo>
                  <a:lnTo>
                    <a:pt x="185" y="966"/>
                  </a:lnTo>
                  <a:lnTo>
                    <a:pt x="190" y="979"/>
                  </a:lnTo>
                  <a:lnTo>
                    <a:pt x="197" y="991"/>
                  </a:lnTo>
                  <a:lnTo>
                    <a:pt x="202" y="1003"/>
                  </a:lnTo>
                  <a:lnTo>
                    <a:pt x="208" y="1013"/>
                  </a:lnTo>
                  <a:lnTo>
                    <a:pt x="217" y="1030"/>
                  </a:lnTo>
                  <a:lnTo>
                    <a:pt x="224" y="1041"/>
                  </a:lnTo>
                  <a:lnTo>
                    <a:pt x="231" y="1051"/>
                  </a:lnTo>
                  <a:lnTo>
                    <a:pt x="240" y="1064"/>
                  </a:lnTo>
                  <a:lnTo>
                    <a:pt x="249" y="1077"/>
                  </a:lnTo>
                  <a:lnTo>
                    <a:pt x="253" y="1084"/>
                  </a:lnTo>
                  <a:lnTo>
                    <a:pt x="255" y="1091"/>
                  </a:lnTo>
                  <a:lnTo>
                    <a:pt x="256" y="1096"/>
                  </a:lnTo>
                  <a:lnTo>
                    <a:pt x="255" y="1099"/>
                  </a:lnTo>
                  <a:lnTo>
                    <a:pt x="255" y="1101"/>
                  </a:lnTo>
                  <a:lnTo>
                    <a:pt x="253" y="1103"/>
                  </a:lnTo>
                  <a:lnTo>
                    <a:pt x="252" y="1105"/>
                  </a:lnTo>
                  <a:lnTo>
                    <a:pt x="250" y="1105"/>
                  </a:lnTo>
                  <a:lnTo>
                    <a:pt x="246" y="1105"/>
                  </a:lnTo>
                  <a:lnTo>
                    <a:pt x="244" y="1105"/>
                  </a:lnTo>
                  <a:lnTo>
                    <a:pt x="241" y="1103"/>
                  </a:lnTo>
                  <a:lnTo>
                    <a:pt x="238" y="1099"/>
                  </a:lnTo>
                  <a:lnTo>
                    <a:pt x="230" y="1091"/>
                  </a:lnTo>
                  <a:lnTo>
                    <a:pt x="221" y="1079"/>
                  </a:lnTo>
                  <a:lnTo>
                    <a:pt x="209" y="1062"/>
                  </a:lnTo>
                  <a:lnTo>
                    <a:pt x="197" y="1044"/>
                  </a:lnTo>
                  <a:lnTo>
                    <a:pt x="186" y="1025"/>
                  </a:lnTo>
                  <a:lnTo>
                    <a:pt x="175" y="1004"/>
                  </a:lnTo>
                  <a:lnTo>
                    <a:pt x="166" y="983"/>
                  </a:lnTo>
                  <a:lnTo>
                    <a:pt x="159" y="963"/>
                  </a:lnTo>
                  <a:lnTo>
                    <a:pt x="153" y="948"/>
                  </a:lnTo>
                  <a:lnTo>
                    <a:pt x="149" y="936"/>
                  </a:lnTo>
                  <a:lnTo>
                    <a:pt x="146" y="928"/>
                  </a:lnTo>
                  <a:lnTo>
                    <a:pt x="140" y="896"/>
                  </a:lnTo>
                  <a:lnTo>
                    <a:pt x="134" y="915"/>
                  </a:lnTo>
                  <a:lnTo>
                    <a:pt x="129" y="930"/>
                  </a:lnTo>
                  <a:lnTo>
                    <a:pt x="124" y="944"/>
                  </a:lnTo>
                  <a:lnTo>
                    <a:pt x="121" y="953"/>
                  </a:lnTo>
                  <a:lnTo>
                    <a:pt x="118" y="962"/>
                  </a:lnTo>
                  <a:lnTo>
                    <a:pt x="113" y="972"/>
                  </a:lnTo>
                  <a:lnTo>
                    <a:pt x="109" y="982"/>
                  </a:lnTo>
                  <a:lnTo>
                    <a:pt x="105" y="993"/>
                  </a:lnTo>
                  <a:lnTo>
                    <a:pt x="99" y="1003"/>
                  </a:lnTo>
                  <a:lnTo>
                    <a:pt x="94" y="1013"/>
                  </a:lnTo>
                  <a:lnTo>
                    <a:pt x="89" y="1022"/>
                  </a:lnTo>
                  <a:lnTo>
                    <a:pt x="85" y="1029"/>
                  </a:lnTo>
                  <a:lnTo>
                    <a:pt x="75" y="1045"/>
                  </a:lnTo>
                  <a:lnTo>
                    <a:pt x="65" y="1059"/>
                  </a:lnTo>
                  <a:lnTo>
                    <a:pt x="54" y="1073"/>
                  </a:lnTo>
                  <a:lnTo>
                    <a:pt x="44" y="1085"/>
                  </a:lnTo>
                  <a:lnTo>
                    <a:pt x="35" y="1095"/>
                  </a:lnTo>
                  <a:lnTo>
                    <a:pt x="29" y="1100"/>
                  </a:lnTo>
                  <a:lnTo>
                    <a:pt x="23" y="1102"/>
                  </a:lnTo>
                  <a:lnTo>
                    <a:pt x="20" y="1102"/>
                  </a:lnTo>
                  <a:lnTo>
                    <a:pt x="17" y="1102"/>
                  </a:lnTo>
                  <a:lnTo>
                    <a:pt x="15" y="1100"/>
                  </a:lnTo>
                  <a:lnTo>
                    <a:pt x="13" y="1097"/>
                  </a:lnTo>
                  <a:lnTo>
                    <a:pt x="13" y="1094"/>
                  </a:lnTo>
                  <a:lnTo>
                    <a:pt x="13" y="1090"/>
                  </a:lnTo>
                  <a:lnTo>
                    <a:pt x="16" y="1084"/>
                  </a:lnTo>
                  <a:lnTo>
                    <a:pt x="20" y="1078"/>
                  </a:lnTo>
                  <a:lnTo>
                    <a:pt x="29" y="1068"/>
                  </a:lnTo>
                  <a:lnTo>
                    <a:pt x="40" y="1053"/>
                  </a:lnTo>
                  <a:lnTo>
                    <a:pt x="53" y="1035"/>
                  </a:lnTo>
                  <a:lnTo>
                    <a:pt x="60" y="1025"/>
                  </a:lnTo>
                  <a:lnTo>
                    <a:pt x="66" y="1014"/>
                  </a:lnTo>
                  <a:lnTo>
                    <a:pt x="72" y="1004"/>
                  </a:lnTo>
                  <a:lnTo>
                    <a:pt x="77" y="995"/>
                  </a:lnTo>
                  <a:lnTo>
                    <a:pt x="83" y="985"/>
                  </a:lnTo>
                  <a:lnTo>
                    <a:pt x="87" y="974"/>
                  </a:lnTo>
                  <a:lnTo>
                    <a:pt x="93" y="963"/>
                  </a:lnTo>
                  <a:lnTo>
                    <a:pt x="98" y="952"/>
                  </a:lnTo>
                  <a:lnTo>
                    <a:pt x="102" y="940"/>
                  </a:lnTo>
                  <a:lnTo>
                    <a:pt x="107" y="929"/>
                  </a:lnTo>
                  <a:lnTo>
                    <a:pt x="110" y="918"/>
                  </a:lnTo>
                  <a:lnTo>
                    <a:pt x="113" y="907"/>
                  </a:lnTo>
                  <a:lnTo>
                    <a:pt x="117" y="896"/>
                  </a:lnTo>
                  <a:lnTo>
                    <a:pt x="119" y="884"/>
                  </a:lnTo>
                  <a:lnTo>
                    <a:pt x="121" y="872"/>
                  </a:lnTo>
                  <a:lnTo>
                    <a:pt x="122" y="860"/>
                  </a:lnTo>
                  <a:lnTo>
                    <a:pt x="123" y="847"/>
                  </a:lnTo>
                  <a:lnTo>
                    <a:pt x="124" y="833"/>
                  </a:lnTo>
                  <a:lnTo>
                    <a:pt x="126" y="818"/>
                  </a:lnTo>
                  <a:lnTo>
                    <a:pt x="126" y="804"/>
                  </a:lnTo>
                  <a:lnTo>
                    <a:pt x="126" y="790"/>
                  </a:lnTo>
                  <a:lnTo>
                    <a:pt x="126" y="778"/>
                  </a:lnTo>
                  <a:lnTo>
                    <a:pt x="126" y="767"/>
                  </a:lnTo>
                  <a:lnTo>
                    <a:pt x="127" y="759"/>
                  </a:lnTo>
                  <a:lnTo>
                    <a:pt x="127" y="73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59711F07-B11B-4722-AD2A-9E10BBF7A9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21451" y="3567113"/>
              <a:ext cx="149225" cy="587375"/>
            </a:xfrm>
            <a:custGeom>
              <a:avLst/>
              <a:gdLst>
                <a:gd name="T0" fmla="*/ 11 w 283"/>
                <a:gd name="T1" fmla="*/ 212 h 1111"/>
                <a:gd name="T2" fmla="*/ 128 w 283"/>
                <a:gd name="T3" fmla="*/ 69 h 1111"/>
                <a:gd name="T4" fmla="*/ 148 w 283"/>
                <a:gd name="T5" fmla="*/ 1 h 1111"/>
                <a:gd name="T6" fmla="*/ 242 w 283"/>
                <a:gd name="T7" fmla="*/ 120 h 1111"/>
                <a:gd name="T8" fmla="*/ 283 w 283"/>
                <a:gd name="T9" fmla="*/ 205 h 1111"/>
                <a:gd name="T10" fmla="*/ 244 w 283"/>
                <a:gd name="T11" fmla="*/ 174 h 1111"/>
                <a:gd name="T12" fmla="*/ 173 w 283"/>
                <a:gd name="T13" fmla="*/ 146 h 1111"/>
                <a:gd name="T14" fmla="*/ 203 w 283"/>
                <a:gd name="T15" fmla="*/ 343 h 1111"/>
                <a:gd name="T16" fmla="*/ 229 w 283"/>
                <a:gd name="T17" fmla="*/ 524 h 1111"/>
                <a:gd name="T18" fmla="*/ 190 w 283"/>
                <a:gd name="T19" fmla="*/ 417 h 1111"/>
                <a:gd name="T20" fmla="*/ 104 w 283"/>
                <a:gd name="T21" fmla="*/ 331 h 1111"/>
                <a:gd name="T22" fmla="*/ 76 w 283"/>
                <a:gd name="T23" fmla="*/ 510 h 1111"/>
                <a:gd name="T24" fmla="*/ 51 w 283"/>
                <a:gd name="T25" fmla="*/ 419 h 1111"/>
                <a:gd name="T26" fmla="*/ 67 w 283"/>
                <a:gd name="T27" fmla="*/ 211 h 1111"/>
                <a:gd name="T28" fmla="*/ 75 w 283"/>
                <a:gd name="T29" fmla="*/ 193 h 1111"/>
                <a:gd name="T30" fmla="*/ 79 w 283"/>
                <a:gd name="T31" fmla="*/ 331 h 1111"/>
                <a:gd name="T32" fmla="*/ 67 w 283"/>
                <a:gd name="T33" fmla="*/ 520 h 1111"/>
                <a:gd name="T34" fmla="*/ 89 w 283"/>
                <a:gd name="T35" fmla="*/ 359 h 1111"/>
                <a:gd name="T36" fmla="*/ 186 w 283"/>
                <a:gd name="T37" fmla="*/ 368 h 1111"/>
                <a:gd name="T38" fmla="*/ 217 w 283"/>
                <a:gd name="T39" fmla="*/ 523 h 1111"/>
                <a:gd name="T40" fmla="*/ 201 w 283"/>
                <a:gd name="T41" fmla="*/ 355 h 1111"/>
                <a:gd name="T42" fmla="*/ 184 w 283"/>
                <a:gd name="T43" fmla="*/ 163 h 1111"/>
                <a:gd name="T44" fmla="*/ 221 w 283"/>
                <a:gd name="T45" fmla="*/ 131 h 1111"/>
                <a:gd name="T46" fmla="*/ 274 w 283"/>
                <a:gd name="T47" fmla="*/ 212 h 1111"/>
                <a:gd name="T48" fmla="*/ 267 w 283"/>
                <a:gd name="T49" fmla="*/ 167 h 1111"/>
                <a:gd name="T50" fmla="*/ 152 w 283"/>
                <a:gd name="T51" fmla="*/ 73 h 1111"/>
                <a:gd name="T52" fmla="*/ 132 w 283"/>
                <a:gd name="T53" fmla="*/ 23 h 1111"/>
                <a:gd name="T54" fmla="*/ 17 w 283"/>
                <a:gd name="T55" fmla="*/ 165 h 1111"/>
                <a:gd name="T56" fmla="*/ 47 w 283"/>
                <a:gd name="T57" fmla="*/ 149 h 1111"/>
                <a:gd name="T58" fmla="*/ 176 w 283"/>
                <a:gd name="T59" fmla="*/ 208 h 1111"/>
                <a:gd name="T60" fmla="*/ 100 w 283"/>
                <a:gd name="T61" fmla="*/ 187 h 1111"/>
                <a:gd name="T62" fmla="*/ 111 w 283"/>
                <a:gd name="T63" fmla="*/ 252 h 1111"/>
                <a:gd name="T64" fmla="*/ 140 w 283"/>
                <a:gd name="T65" fmla="*/ 157 h 1111"/>
                <a:gd name="T66" fmla="*/ 158 w 283"/>
                <a:gd name="T67" fmla="*/ 254 h 1111"/>
                <a:gd name="T68" fmla="*/ 31 w 283"/>
                <a:gd name="T69" fmla="*/ 899 h 1111"/>
                <a:gd name="T70" fmla="*/ 7 w 283"/>
                <a:gd name="T71" fmla="*/ 874 h 1111"/>
                <a:gd name="T72" fmla="*/ 125 w 283"/>
                <a:gd name="T73" fmla="*/ 687 h 1111"/>
                <a:gd name="T74" fmla="*/ 152 w 283"/>
                <a:gd name="T75" fmla="*/ 627 h 1111"/>
                <a:gd name="T76" fmla="*/ 274 w 283"/>
                <a:gd name="T77" fmla="*/ 855 h 1111"/>
                <a:gd name="T78" fmla="*/ 256 w 283"/>
                <a:gd name="T79" fmla="*/ 925 h 1111"/>
                <a:gd name="T80" fmla="*/ 175 w 283"/>
                <a:gd name="T81" fmla="*/ 747 h 1111"/>
                <a:gd name="T82" fmla="*/ 189 w 283"/>
                <a:gd name="T83" fmla="*/ 967 h 1111"/>
                <a:gd name="T84" fmla="*/ 261 w 283"/>
                <a:gd name="T85" fmla="*/ 1099 h 1111"/>
                <a:gd name="T86" fmla="*/ 175 w 283"/>
                <a:gd name="T87" fmla="*/ 1008 h 1111"/>
                <a:gd name="T88" fmla="*/ 85 w 283"/>
                <a:gd name="T89" fmla="*/ 1041 h 1111"/>
                <a:gd name="T90" fmla="*/ 14 w 283"/>
                <a:gd name="T91" fmla="*/ 1103 h 1111"/>
                <a:gd name="T92" fmla="*/ 77 w 283"/>
                <a:gd name="T93" fmla="*/ 997 h 1111"/>
                <a:gd name="T94" fmla="*/ 125 w 283"/>
                <a:gd name="T95" fmla="*/ 762 h 1111"/>
                <a:gd name="T96" fmla="*/ 102 w 283"/>
                <a:gd name="T97" fmla="*/ 956 h 1111"/>
                <a:gd name="T98" fmla="*/ 18 w 283"/>
                <a:gd name="T99" fmla="*/ 1095 h 1111"/>
                <a:gd name="T100" fmla="*/ 55 w 283"/>
                <a:gd name="T101" fmla="*/ 1074 h 1111"/>
                <a:gd name="T102" fmla="*/ 144 w 283"/>
                <a:gd name="T103" fmla="*/ 898 h 1111"/>
                <a:gd name="T104" fmla="*/ 250 w 283"/>
                <a:gd name="T105" fmla="*/ 1106 h 1111"/>
                <a:gd name="T106" fmla="*/ 221 w 283"/>
                <a:gd name="T107" fmla="*/ 1040 h 1111"/>
                <a:gd name="T108" fmla="*/ 150 w 283"/>
                <a:gd name="T109" fmla="*/ 814 h 1111"/>
                <a:gd name="T110" fmla="*/ 250 w 283"/>
                <a:gd name="T111" fmla="*/ 844 h 1111"/>
                <a:gd name="T112" fmla="*/ 275 w 283"/>
                <a:gd name="T113" fmla="*/ 910 h 1111"/>
                <a:gd name="T114" fmla="*/ 209 w 283"/>
                <a:gd name="T115" fmla="*/ 740 h 1111"/>
                <a:gd name="T116" fmla="*/ 133 w 283"/>
                <a:gd name="T117" fmla="*/ 612 h 1111"/>
                <a:gd name="T118" fmla="*/ 73 w 283"/>
                <a:gd name="T119" fmla="*/ 743 h 1111"/>
                <a:gd name="T120" fmla="*/ 10 w 283"/>
                <a:gd name="T121" fmla="*/ 910 h 1111"/>
                <a:gd name="T122" fmla="*/ 44 w 283"/>
                <a:gd name="T123" fmla="*/ 811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3" h="1111">
                  <a:moveTo>
                    <a:pt x="126" y="138"/>
                  </a:moveTo>
                  <a:lnTo>
                    <a:pt x="128" y="97"/>
                  </a:lnTo>
                  <a:lnTo>
                    <a:pt x="113" y="101"/>
                  </a:lnTo>
                  <a:lnTo>
                    <a:pt x="100" y="107"/>
                  </a:lnTo>
                  <a:lnTo>
                    <a:pt x="89" y="113"/>
                  </a:lnTo>
                  <a:lnTo>
                    <a:pt x="80" y="120"/>
                  </a:lnTo>
                  <a:lnTo>
                    <a:pt x="73" y="128"/>
                  </a:lnTo>
                  <a:lnTo>
                    <a:pt x="65" y="135"/>
                  </a:lnTo>
                  <a:lnTo>
                    <a:pt x="58" y="143"/>
                  </a:lnTo>
                  <a:lnTo>
                    <a:pt x="52" y="152"/>
                  </a:lnTo>
                  <a:lnTo>
                    <a:pt x="52" y="152"/>
                  </a:lnTo>
                  <a:lnTo>
                    <a:pt x="46" y="160"/>
                  </a:lnTo>
                  <a:lnTo>
                    <a:pt x="41" y="168"/>
                  </a:lnTo>
                  <a:lnTo>
                    <a:pt x="36" y="177"/>
                  </a:lnTo>
                  <a:lnTo>
                    <a:pt x="32" y="185"/>
                  </a:lnTo>
                  <a:lnTo>
                    <a:pt x="29" y="193"/>
                  </a:lnTo>
                  <a:lnTo>
                    <a:pt x="25" y="199"/>
                  </a:lnTo>
                  <a:lnTo>
                    <a:pt x="23" y="204"/>
                  </a:lnTo>
                  <a:lnTo>
                    <a:pt x="21" y="207"/>
                  </a:lnTo>
                  <a:lnTo>
                    <a:pt x="21" y="207"/>
                  </a:lnTo>
                  <a:lnTo>
                    <a:pt x="19" y="209"/>
                  </a:lnTo>
                  <a:lnTo>
                    <a:pt x="17" y="210"/>
                  </a:lnTo>
                  <a:lnTo>
                    <a:pt x="14" y="211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7" y="211"/>
                  </a:lnTo>
                  <a:lnTo>
                    <a:pt x="4" y="208"/>
                  </a:lnTo>
                  <a:lnTo>
                    <a:pt x="2" y="204"/>
                  </a:lnTo>
                  <a:lnTo>
                    <a:pt x="0" y="198"/>
                  </a:lnTo>
                  <a:lnTo>
                    <a:pt x="0" y="198"/>
                  </a:lnTo>
                  <a:lnTo>
                    <a:pt x="0" y="190"/>
                  </a:lnTo>
                  <a:lnTo>
                    <a:pt x="2" y="182"/>
                  </a:lnTo>
                  <a:lnTo>
                    <a:pt x="6" y="173"/>
                  </a:lnTo>
                  <a:lnTo>
                    <a:pt x="12" y="163"/>
                  </a:lnTo>
                  <a:lnTo>
                    <a:pt x="12" y="163"/>
                  </a:lnTo>
                  <a:lnTo>
                    <a:pt x="29" y="135"/>
                  </a:lnTo>
                  <a:lnTo>
                    <a:pt x="29" y="135"/>
                  </a:lnTo>
                  <a:lnTo>
                    <a:pt x="35" y="128"/>
                  </a:lnTo>
                  <a:lnTo>
                    <a:pt x="42" y="120"/>
                  </a:lnTo>
                  <a:lnTo>
                    <a:pt x="51" y="112"/>
                  </a:lnTo>
                  <a:lnTo>
                    <a:pt x="59" y="104"/>
                  </a:lnTo>
                  <a:lnTo>
                    <a:pt x="59" y="104"/>
                  </a:lnTo>
                  <a:lnTo>
                    <a:pt x="69" y="96"/>
                  </a:lnTo>
                  <a:lnTo>
                    <a:pt x="79" y="89"/>
                  </a:lnTo>
                  <a:lnTo>
                    <a:pt x="88" y="84"/>
                  </a:lnTo>
                  <a:lnTo>
                    <a:pt x="97" y="80"/>
                  </a:lnTo>
                  <a:lnTo>
                    <a:pt x="97" y="80"/>
                  </a:lnTo>
                  <a:lnTo>
                    <a:pt x="128" y="69"/>
                  </a:lnTo>
                  <a:lnTo>
                    <a:pt x="126" y="66"/>
                  </a:lnTo>
                  <a:lnTo>
                    <a:pt x="126" y="63"/>
                  </a:lnTo>
                  <a:lnTo>
                    <a:pt x="126" y="57"/>
                  </a:lnTo>
                  <a:lnTo>
                    <a:pt x="126" y="51"/>
                  </a:lnTo>
                  <a:lnTo>
                    <a:pt x="126" y="51"/>
                  </a:lnTo>
                  <a:lnTo>
                    <a:pt x="126" y="40"/>
                  </a:lnTo>
                  <a:lnTo>
                    <a:pt x="126" y="30"/>
                  </a:lnTo>
                  <a:lnTo>
                    <a:pt x="126" y="30"/>
                  </a:lnTo>
                  <a:lnTo>
                    <a:pt x="126" y="27"/>
                  </a:lnTo>
                  <a:lnTo>
                    <a:pt x="128" y="22"/>
                  </a:lnTo>
                  <a:lnTo>
                    <a:pt x="128" y="19"/>
                  </a:lnTo>
                  <a:lnTo>
                    <a:pt x="129" y="16"/>
                  </a:lnTo>
                  <a:lnTo>
                    <a:pt x="129" y="16"/>
                  </a:lnTo>
                  <a:lnTo>
                    <a:pt x="129" y="12"/>
                  </a:lnTo>
                  <a:lnTo>
                    <a:pt x="130" y="9"/>
                  </a:lnTo>
                  <a:lnTo>
                    <a:pt x="130" y="9"/>
                  </a:lnTo>
                  <a:lnTo>
                    <a:pt x="132" y="7"/>
                  </a:lnTo>
                  <a:lnTo>
                    <a:pt x="134" y="5"/>
                  </a:lnTo>
                  <a:lnTo>
                    <a:pt x="134" y="5"/>
                  </a:lnTo>
                  <a:lnTo>
                    <a:pt x="136" y="2"/>
                  </a:lnTo>
                  <a:lnTo>
                    <a:pt x="139" y="1"/>
                  </a:lnTo>
                  <a:lnTo>
                    <a:pt x="142" y="1"/>
                  </a:lnTo>
                  <a:lnTo>
                    <a:pt x="146" y="0"/>
                  </a:lnTo>
                  <a:lnTo>
                    <a:pt x="148" y="1"/>
                  </a:lnTo>
                  <a:lnTo>
                    <a:pt x="151" y="2"/>
                  </a:lnTo>
                  <a:lnTo>
                    <a:pt x="152" y="3"/>
                  </a:lnTo>
                  <a:lnTo>
                    <a:pt x="154" y="7"/>
                  </a:lnTo>
                  <a:lnTo>
                    <a:pt x="154" y="7"/>
                  </a:lnTo>
                  <a:lnTo>
                    <a:pt x="155" y="12"/>
                  </a:lnTo>
                  <a:lnTo>
                    <a:pt x="155" y="20"/>
                  </a:lnTo>
                  <a:lnTo>
                    <a:pt x="155" y="43"/>
                  </a:lnTo>
                  <a:lnTo>
                    <a:pt x="155" y="43"/>
                  </a:lnTo>
                  <a:lnTo>
                    <a:pt x="155" y="68"/>
                  </a:lnTo>
                  <a:lnTo>
                    <a:pt x="161" y="69"/>
                  </a:lnTo>
                  <a:lnTo>
                    <a:pt x="166" y="72"/>
                  </a:lnTo>
                  <a:lnTo>
                    <a:pt x="166" y="72"/>
                  </a:lnTo>
                  <a:lnTo>
                    <a:pt x="171" y="73"/>
                  </a:lnTo>
                  <a:lnTo>
                    <a:pt x="178" y="75"/>
                  </a:lnTo>
                  <a:lnTo>
                    <a:pt x="178" y="75"/>
                  </a:lnTo>
                  <a:lnTo>
                    <a:pt x="185" y="77"/>
                  </a:lnTo>
                  <a:lnTo>
                    <a:pt x="192" y="80"/>
                  </a:lnTo>
                  <a:lnTo>
                    <a:pt x="201" y="86"/>
                  </a:lnTo>
                  <a:lnTo>
                    <a:pt x="210" y="91"/>
                  </a:lnTo>
                  <a:lnTo>
                    <a:pt x="219" y="98"/>
                  </a:lnTo>
                  <a:lnTo>
                    <a:pt x="225" y="104"/>
                  </a:lnTo>
                  <a:lnTo>
                    <a:pt x="232" y="109"/>
                  </a:lnTo>
                  <a:lnTo>
                    <a:pt x="237" y="115"/>
                  </a:lnTo>
                  <a:lnTo>
                    <a:pt x="242" y="120"/>
                  </a:lnTo>
                  <a:lnTo>
                    <a:pt x="246" y="125"/>
                  </a:lnTo>
                  <a:lnTo>
                    <a:pt x="252" y="133"/>
                  </a:lnTo>
                  <a:lnTo>
                    <a:pt x="257" y="141"/>
                  </a:lnTo>
                  <a:lnTo>
                    <a:pt x="257" y="141"/>
                  </a:lnTo>
                  <a:lnTo>
                    <a:pt x="262" y="149"/>
                  </a:lnTo>
                  <a:lnTo>
                    <a:pt x="266" y="155"/>
                  </a:lnTo>
                  <a:lnTo>
                    <a:pt x="269" y="161"/>
                  </a:lnTo>
                  <a:lnTo>
                    <a:pt x="272" y="165"/>
                  </a:lnTo>
                  <a:lnTo>
                    <a:pt x="272" y="165"/>
                  </a:lnTo>
                  <a:lnTo>
                    <a:pt x="274" y="169"/>
                  </a:lnTo>
                  <a:lnTo>
                    <a:pt x="275" y="173"/>
                  </a:lnTo>
                  <a:lnTo>
                    <a:pt x="275" y="173"/>
                  </a:lnTo>
                  <a:lnTo>
                    <a:pt x="277" y="177"/>
                  </a:lnTo>
                  <a:lnTo>
                    <a:pt x="278" y="182"/>
                  </a:lnTo>
                  <a:lnTo>
                    <a:pt x="278" y="182"/>
                  </a:lnTo>
                  <a:lnTo>
                    <a:pt x="279" y="187"/>
                  </a:lnTo>
                  <a:lnTo>
                    <a:pt x="280" y="190"/>
                  </a:lnTo>
                  <a:lnTo>
                    <a:pt x="281" y="194"/>
                  </a:lnTo>
                  <a:lnTo>
                    <a:pt x="283" y="197"/>
                  </a:lnTo>
                  <a:lnTo>
                    <a:pt x="283" y="197"/>
                  </a:lnTo>
                  <a:lnTo>
                    <a:pt x="283" y="201"/>
                  </a:lnTo>
                  <a:lnTo>
                    <a:pt x="283" y="201"/>
                  </a:lnTo>
                  <a:lnTo>
                    <a:pt x="283" y="202"/>
                  </a:lnTo>
                  <a:lnTo>
                    <a:pt x="283" y="205"/>
                  </a:lnTo>
                  <a:lnTo>
                    <a:pt x="283" y="205"/>
                  </a:lnTo>
                  <a:lnTo>
                    <a:pt x="283" y="207"/>
                  </a:lnTo>
                  <a:lnTo>
                    <a:pt x="283" y="209"/>
                  </a:lnTo>
                  <a:lnTo>
                    <a:pt x="283" y="209"/>
                  </a:lnTo>
                  <a:lnTo>
                    <a:pt x="281" y="211"/>
                  </a:lnTo>
                  <a:lnTo>
                    <a:pt x="280" y="212"/>
                  </a:lnTo>
                  <a:lnTo>
                    <a:pt x="280" y="212"/>
                  </a:lnTo>
                  <a:lnTo>
                    <a:pt x="279" y="215"/>
                  </a:lnTo>
                  <a:lnTo>
                    <a:pt x="277" y="216"/>
                  </a:lnTo>
                  <a:lnTo>
                    <a:pt x="277" y="216"/>
                  </a:lnTo>
                  <a:lnTo>
                    <a:pt x="275" y="217"/>
                  </a:lnTo>
                  <a:lnTo>
                    <a:pt x="272" y="218"/>
                  </a:lnTo>
                  <a:lnTo>
                    <a:pt x="272" y="218"/>
                  </a:lnTo>
                  <a:lnTo>
                    <a:pt x="269" y="217"/>
                  </a:lnTo>
                  <a:lnTo>
                    <a:pt x="267" y="217"/>
                  </a:lnTo>
                  <a:lnTo>
                    <a:pt x="266" y="216"/>
                  </a:lnTo>
                  <a:lnTo>
                    <a:pt x="264" y="215"/>
                  </a:lnTo>
                  <a:lnTo>
                    <a:pt x="262" y="213"/>
                  </a:lnTo>
                  <a:lnTo>
                    <a:pt x="261" y="212"/>
                  </a:lnTo>
                  <a:lnTo>
                    <a:pt x="261" y="212"/>
                  </a:lnTo>
                  <a:lnTo>
                    <a:pt x="259" y="210"/>
                  </a:lnTo>
                  <a:lnTo>
                    <a:pt x="257" y="207"/>
                  </a:lnTo>
                  <a:lnTo>
                    <a:pt x="257" y="207"/>
                  </a:lnTo>
                  <a:lnTo>
                    <a:pt x="244" y="174"/>
                  </a:lnTo>
                  <a:lnTo>
                    <a:pt x="242" y="169"/>
                  </a:lnTo>
                  <a:lnTo>
                    <a:pt x="239" y="165"/>
                  </a:lnTo>
                  <a:lnTo>
                    <a:pt x="235" y="160"/>
                  </a:lnTo>
                  <a:lnTo>
                    <a:pt x="231" y="153"/>
                  </a:lnTo>
                  <a:lnTo>
                    <a:pt x="231" y="153"/>
                  </a:lnTo>
                  <a:lnTo>
                    <a:pt x="226" y="146"/>
                  </a:lnTo>
                  <a:lnTo>
                    <a:pt x="222" y="140"/>
                  </a:lnTo>
                  <a:lnTo>
                    <a:pt x="218" y="134"/>
                  </a:lnTo>
                  <a:lnTo>
                    <a:pt x="212" y="129"/>
                  </a:lnTo>
                  <a:lnTo>
                    <a:pt x="208" y="124"/>
                  </a:lnTo>
                  <a:lnTo>
                    <a:pt x="202" y="120"/>
                  </a:lnTo>
                  <a:lnTo>
                    <a:pt x="196" y="115"/>
                  </a:lnTo>
                  <a:lnTo>
                    <a:pt x="189" y="110"/>
                  </a:lnTo>
                  <a:lnTo>
                    <a:pt x="189" y="110"/>
                  </a:lnTo>
                  <a:lnTo>
                    <a:pt x="182" y="106"/>
                  </a:lnTo>
                  <a:lnTo>
                    <a:pt x="174" y="102"/>
                  </a:lnTo>
                  <a:lnTo>
                    <a:pt x="174" y="102"/>
                  </a:lnTo>
                  <a:lnTo>
                    <a:pt x="165" y="99"/>
                  </a:lnTo>
                  <a:lnTo>
                    <a:pt x="155" y="97"/>
                  </a:lnTo>
                  <a:lnTo>
                    <a:pt x="156" y="136"/>
                  </a:lnTo>
                  <a:lnTo>
                    <a:pt x="161" y="139"/>
                  </a:lnTo>
                  <a:lnTo>
                    <a:pt x="164" y="141"/>
                  </a:lnTo>
                  <a:lnTo>
                    <a:pt x="168" y="143"/>
                  </a:lnTo>
                  <a:lnTo>
                    <a:pt x="173" y="146"/>
                  </a:lnTo>
                  <a:lnTo>
                    <a:pt x="177" y="150"/>
                  </a:lnTo>
                  <a:lnTo>
                    <a:pt x="182" y="154"/>
                  </a:lnTo>
                  <a:lnTo>
                    <a:pt x="187" y="160"/>
                  </a:lnTo>
                  <a:lnTo>
                    <a:pt x="192" y="167"/>
                  </a:lnTo>
                  <a:lnTo>
                    <a:pt x="198" y="175"/>
                  </a:lnTo>
                  <a:lnTo>
                    <a:pt x="202" y="185"/>
                  </a:lnTo>
                  <a:lnTo>
                    <a:pt x="204" y="196"/>
                  </a:lnTo>
                  <a:lnTo>
                    <a:pt x="204" y="207"/>
                  </a:lnTo>
                  <a:lnTo>
                    <a:pt x="204" y="218"/>
                  </a:lnTo>
                  <a:lnTo>
                    <a:pt x="203" y="228"/>
                  </a:lnTo>
                  <a:lnTo>
                    <a:pt x="201" y="238"/>
                  </a:lnTo>
                  <a:lnTo>
                    <a:pt x="197" y="246"/>
                  </a:lnTo>
                  <a:lnTo>
                    <a:pt x="192" y="254"/>
                  </a:lnTo>
                  <a:lnTo>
                    <a:pt x="186" y="262"/>
                  </a:lnTo>
                  <a:lnTo>
                    <a:pt x="178" y="269"/>
                  </a:lnTo>
                  <a:lnTo>
                    <a:pt x="168" y="277"/>
                  </a:lnTo>
                  <a:lnTo>
                    <a:pt x="175" y="288"/>
                  </a:lnTo>
                  <a:lnTo>
                    <a:pt x="181" y="298"/>
                  </a:lnTo>
                  <a:lnTo>
                    <a:pt x="187" y="308"/>
                  </a:lnTo>
                  <a:lnTo>
                    <a:pt x="191" y="316"/>
                  </a:lnTo>
                  <a:lnTo>
                    <a:pt x="191" y="316"/>
                  </a:lnTo>
                  <a:lnTo>
                    <a:pt x="196" y="324"/>
                  </a:lnTo>
                  <a:lnTo>
                    <a:pt x="199" y="334"/>
                  </a:lnTo>
                  <a:lnTo>
                    <a:pt x="203" y="343"/>
                  </a:lnTo>
                  <a:lnTo>
                    <a:pt x="207" y="354"/>
                  </a:lnTo>
                  <a:lnTo>
                    <a:pt x="207" y="354"/>
                  </a:lnTo>
                  <a:lnTo>
                    <a:pt x="210" y="366"/>
                  </a:lnTo>
                  <a:lnTo>
                    <a:pt x="213" y="379"/>
                  </a:lnTo>
                  <a:lnTo>
                    <a:pt x="217" y="393"/>
                  </a:lnTo>
                  <a:lnTo>
                    <a:pt x="220" y="408"/>
                  </a:lnTo>
                  <a:lnTo>
                    <a:pt x="220" y="408"/>
                  </a:lnTo>
                  <a:lnTo>
                    <a:pt x="223" y="423"/>
                  </a:lnTo>
                  <a:lnTo>
                    <a:pt x="225" y="438"/>
                  </a:lnTo>
                  <a:lnTo>
                    <a:pt x="228" y="451"/>
                  </a:lnTo>
                  <a:lnTo>
                    <a:pt x="230" y="463"/>
                  </a:lnTo>
                  <a:lnTo>
                    <a:pt x="230" y="463"/>
                  </a:lnTo>
                  <a:lnTo>
                    <a:pt x="231" y="474"/>
                  </a:lnTo>
                  <a:lnTo>
                    <a:pt x="232" y="484"/>
                  </a:lnTo>
                  <a:lnTo>
                    <a:pt x="232" y="484"/>
                  </a:lnTo>
                  <a:lnTo>
                    <a:pt x="233" y="493"/>
                  </a:lnTo>
                  <a:lnTo>
                    <a:pt x="233" y="500"/>
                  </a:lnTo>
                  <a:lnTo>
                    <a:pt x="233" y="507"/>
                  </a:lnTo>
                  <a:lnTo>
                    <a:pt x="232" y="512"/>
                  </a:lnTo>
                  <a:lnTo>
                    <a:pt x="232" y="512"/>
                  </a:lnTo>
                  <a:lnTo>
                    <a:pt x="232" y="518"/>
                  </a:lnTo>
                  <a:lnTo>
                    <a:pt x="230" y="521"/>
                  </a:lnTo>
                  <a:lnTo>
                    <a:pt x="230" y="521"/>
                  </a:lnTo>
                  <a:lnTo>
                    <a:pt x="229" y="524"/>
                  </a:lnTo>
                  <a:lnTo>
                    <a:pt x="226" y="527"/>
                  </a:lnTo>
                  <a:lnTo>
                    <a:pt x="223" y="528"/>
                  </a:lnTo>
                  <a:lnTo>
                    <a:pt x="220" y="529"/>
                  </a:lnTo>
                  <a:lnTo>
                    <a:pt x="218" y="529"/>
                  </a:lnTo>
                  <a:lnTo>
                    <a:pt x="214" y="528"/>
                  </a:lnTo>
                  <a:lnTo>
                    <a:pt x="214" y="528"/>
                  </a:lnTo>
                  <a:lnTo>
                    <a:pt x="212" y="526"/>
                  </a:lnTo>
                  <a:lnTo>
                    <a:pt x="210" y="523"/>
                  </a:lnTo>
                  <a:lnTo>
                    <a:pt x="210" y="523"/>
                  </a:lnTo>
                  <a:lnTo>
                    <a:pt x="207" y="521"/>
                  </a:lnTo>
                  <a:lnTo>
                    <a:pt x="206" y="519"/>
                  </a:lnTo>
                  <a:lnTo>
                    <a:pt x="204" y="516"/>
                  </a:lnTo>
                  <a:lnTo>
                    <a:pt x="203" y="512"/>
                  </a:lnTo>
                  <a:lnTo>
                    <a:pt x="203" y="508"/>
                  </a:lnTo>
                  <a:lnTo>
                    <a:pt x="202" y="502"/>
                  </a:lnTo>
                  <a:lnTo>
                    <a:pt x="201" y="496"/>
                  </a:lnTo>
                  <a:lnTo>
                    <a:pt x="200" y="488"/>
                  </a:lnTo>
                  <a:lnTo>
                    <a:pt x="200" y="488"/>
                  </a:lnTo>
                  <a:lnTo>
                    <a:pt x="199" y="478"/>
                  </a:lnTo>
                  <a:lnTo>
                    <a:pt x="198" y="465"/>
                  </a:lnTo>
                  <a:lnTo>
                    <a:pt x="198" y="465"/>
                  </a:lnTo>
                  <a:lnTo>
                    <a:pt x="196" y="451"/>
                  </a:lnTo>
                  <a:lnTo>
                    <a:pt x="192" y="433"/>
                  </a:lnTo>
                  <a:lnTo>
                    <a:pt x="190" y="417"/>
                  </a:lnTo>
                  <a:lnTo>
                    <a:pt x="188" y="402"/>
                  </a:lnTo>
                  <a:lnTo>
                    <a:pt x="186" y="391"/>
                  </a:lnTo>
                  <a:lnTo>
                    <a:pt x="185" y="383"/>
                  </a:lnTo>
                  <a:lnTo>
                    <a:pt x="182" y="376"/>
                  </a:lnTo>
                  <a:lnTo>
                    <a:pt x="181" y="370"/>
                  </a:lnTo>
                  <a:lnTo>
                    <a:pt x="179" y="362"/>
                  </a:lnTo>
                  <a:lnTo>
                    <a:pt x="177" y="355"/>
                  </a:lnTo>
                  <a:lnTo>
                    <a:pt x="177" y="355"/>
                  </a:lnTo>
                  <a:lnTo>
                    <a:pt x="175" y="349"/>
                  </a:lnTo>
                  <a:lnTo>
                    <a:pt x="171" y="341"/>
                  </a:lnTo>
                  <a:lnTo>
                    <a:pt x="168" y="332"/>
                  </a:lnTo>
                  <a:lnTo>
                    <a:pt x="164" y="322"/>
                  </a:lnTo>
                  <a:lnTo>
                    <a:pt x="159" y="315"/>
                  </a:lnTo>
                  <a:lnTo>
                    <a:pt x="155" y="308"/>
                  </a:lnTo>
                  <a:lnTo>
                    <a:pt x="152" y="302"/>
                  </a:lnTo>
                  <a:lnTo>
                    <a:pt x="150" y="299"/>
                  </a:lnTo>
                  <a:lnTo>
                    <a:pt x="150" y="299"/>
                  </a:lnTo>
                  <a:lnTo>
                    <a:pt x="139" y="289"/>
                  </a:lnTo>
                  <a:lnTo>
                    <a:pt x="131" y="297"/>
                  </a:lnTo>
                  <a:lnTo>
                    <a:pt x="124" y="305"/>
                  </a:lnTo>
                  <a:lnTo>
                    <a:pt x="118" y="311"/>
                  </a:lnTo>
                  <a:lnTo>
                    <a:pt x="113" y="318"/>
                  </a:lnTo>
                  <a:lnTo>
                    <a:pt x="109" y="324"/>
                  </a:lnTo>
                  <a:lnTo>
                    <a:pt x="104" y="331"/>
                  </a:lnTo>
                  <a:lnTo>
                    <a:pt x="101" y="340"/>
                  </a:lnTo>
                  <a:lnTo>
                    <a:pt x="97" y="350"/>
                  </a:lnTo>
                  <a:lnTo>
                    <a:pt x="93" y="360"/>
                  </a:lnTo>
                  <a:lnTo>
                    <a:pt x="91" y="370"/>
                  </a:lnTo>
                  <a:lnTo>
                    <a:pt x="88" y="378"/>
                  </a:lnTo>
                  <a:lnTo>
                    <a:pt x="87" y="387"/>
                  </a:lnTo>
                  <a:lnTo>
                    <a:pt x="87" y="387"/>
                  </a:lnTo>
                  <a:lnTo>
                    <a:pt x="85" y="396"/>
                  </a:lnTo>
                  <a:lnTo>
                    <a:pt x="84" y="407"/>
                  </a:lnTo>
                  <a:lnTo>
                    <a:pt x="81" y="419"/>
                  </a:lnTo>
                  <a:lnTo>
                    <a:pt x="79" y="432"/>
                  </a:lnTo>
                  <a:lnTo>
                    <a:pt x="79" y="432"/>
                  </a:lnTo>
                  <a:lnTo>
                    <a:pt x="78" y="445"/>
                  </a:lnTo>
                  <a:lnTo>
                    <a:pt x="77" y="455"/>
                  </a:lnTo>
                  <a:lnTo>
                    <a:pt x="77" y="455"/>
                  </a:lnTo>
                  <a:lnTo>
                    <a:pt x="77" y="463"/>
                  </a:lnTo>
                  <a:lnTo>
                    <a:pt x="76" y="468"/>
                  </a:lnTo>
                  <a:lnTo>
                    <a:pt x="76" y="468"/>
                  </a:lnTo>
                  <a:lnTo>
                    <a:pt x="77" y="478"/>
                  </a:lnTo>
                  <a:lnTo>
                    <a:pt x="77" y="492"/>
                  </a:lnTo>
                  <a:lnTo>
                    <a:pt x="77" y="498"/>
                  </a:lnTo>
                  <a:lnTo>
                    <a:pt x="77" y="505"/>
                  </a:lnTo>
                  <a:lnTo>
                    <a:pt x="77" y="505"/>
                  </a:lnTo>
                  <a:lnTo>
                    <a:pt x="76" y="510"/>
                  </a:lnTo>
                  <a:lnTo>
                    <a:pt x="75" y="516"/>
                  </a:lnTo>
                  <a:lnTo>
                    <a:pt x="75" y="516"/>
                  </a:lnTo>
                  <a:lnTo>
                    <a:pt x="73" y="520"/>
                  </a:lnTo>
                  <a:lnTo>
                    <a:pt x="70" y="523"/>
                  </a:lnTo>
                  <a:lnTo>
                    <a:pt x="67" y="526"/>
                  </a:lnTo>
                  <a:lnTo>
                    <a:pt x="63" y="527"/>
                  </a:lnTo>
                  <a:lnTo>
                    <a:pt x="59" y="527"/>
                  </a:lnTo>
                  <a:lnTo>
                    <a:pt x="56" y="526"/>
                  </a:lnTo>
                  <a:lnTo>
                    <a:pt x="53" y="524"/>
                  </a:lnTo>
                  <a:lnTo>
                    <a:pt x="51" y="522"/>
                  </a:lnTo>
                  <a:lnTo>
                    <a:pt x="51" y="522"/>
                  </a:lnTo>
                  <a:lnTo>
                    <a:pt x="48" y="520"/>
                  </a:lnTo>
                  <a:lnTo>
                    <a:pt x="47" y="517"/>
                  </a:lnTo>
                  <a:lnTo>
                    <a:pt x="46" y="512"/>
                  </a:lnTo>
                  <a:lnTo>
                    <a:pt x="46" y="507"/>
                  </a:lnTo>
                  <a:lnTo>
                    <a:pt x="46" y="507"/>
                  </a:lnTo>
                  <a:lnTo>
                    <a:pt x="45" y="494"/>
                  </a:lnTo>
                  <a:lnTo>
                    <a:pt x="45" y="476"/>
                  </a:lnTo>
                  <a:lnTo>
                    <a:pt x="46" y="466"/>
                  </a:lnTo>
                  <a:lnTo>
                    <a:pt x="46" y="456"/>
                  </a:lnTo>
                  <a:lnTo>
                    <a:pt x="47" y="446"/>
                  </a:lnTo>
                  <a:lnTo>
                    <a:pt x="48" y="438"/>
                  </a:lnTo>
                  <a:lnTo>
                    <a:pt x="49" y="429"/>
                  </a:lnTo>
                  <a:lnTo>
                    <a:pt x="51" y="419"/>
                  </a:lnTo>
                  <a:lnTo>
                    <a:pt x="52" y="411"/>
                  </a:lnTo>
                  <a:lnTo>
                    <a:pt x="53" y="402"/>
                  </a:lnTo>
                  <a:lnTo>
                    <a:pt x="57" y="386"/>
                  </a:lnTo>
                  <a:lnTo>
                    <a:pt x="60" y="371"/>
                  </a:lnTo>
                  <a:lnTo>
                    <a:pt x="65" y="356"/>
                  </a:lnTo>
                  <a:lnTo>
                    <a:pt x="69" y="342"/>
                  </a:lnTo>
                  <a:lnTo>
                    <a:pt x="75" y="330"/>
                  </a:lnTo>
                  <a:lnTo>
                    <a:pt x="79" y="319"/>
                  </a:lnTo>
                  <a:lnTo>
                    <a:pt x="79" y="319"/>
                  </a:lnTo>
                  <a:lnTo>
                    <a:pt x="84" y="310"/>
                  </a:lnTo>
                  <a:lnTo>
                    <a:pt x="89" y="302"/>
                  </a:lnTo>
                  <a:lnTo>
                    <a:pt x="109" y="276"/>
                  </a:lnTo>
                  <a:lnTo>
                    <a:pt x="104" y="274"/>
                  </a:lnTo>
                  <a:lnTo>
                    <a:pt x="101" y="272"/>
                  </a:lnTo>
                  <a:lnTo>
                    <a:pt x="96" y="269"/>
                  </a:lnTo>
                  <a:lnTo>
                    <a:pt x="91" y="266"/>
                  </a:lnTo>
                  <a:lnTo>
                    <a:pt x="87" y="263"/>
                  </a:lnTo>
                  <a:lnTo>
                    <a:pt x="82" y="257"/>
                  </a:lnTo>
                  <a:lnTo>
                    <a:pt x="78" y="253"/>
                  </a:lnTo>
                  <a:lnTo>
                    <a:pt x="75" y="246"/>
                  </a:lnTo>
                  <a:lnTo>
                    <a:pt x="71" y="239"/>
                  </a:lnTo>
                  <a:lnTo>
                    <a:pt x="69" y="231"/>
                  </a:lnTo>
                  <a:lnTo>
                    <a:pt x="68" y="221"/>
                  </a:lnTo>
                  <a:lnTo>
                    <a:pt x="67" y="211"/>
                  </a:lnTo>
                  <a:lnTo>
                    <a:pt x="67" y="211"/>
                  </a:lnTo>
                  <a:lnTo>
                    <a:pt x="68" y="201"/>
                  </a:lnTo>
                  <a:lnTo>
                    <a:pt x="70" y="191"/>
                  </a:lnTo>
                  <a:lnTo>
                    <a:pt x="73" y="182"/>
                  </a:lnTo>
                  <a:lnTo>
                    <a:pt x="77" y="172"/>
                  </a:lnTo>
                  <a:lnTo>
                    <a:pt x="80" y="167"/>
                  </a:lnTo>
                  <a:lnTo>
                    <a:pt x="85" y="162"/>
                  </a:lnTo>
                  <a:lnTo>
                    <a:pt x="89" y="157"/>
                  </a:lnTo>
                  <a:lnTo>
                    <a:pt x="96" y="153"/>
                  </a:lnTo>
                  <a:lnTo>
                    <a:pt x="109" y="145"/>
                  </a:lnTo>
                  <a:lnTo>
                    <a:pt x="126" y="138"/>
                  </a:lnTo>
                  <a:close/>
                  <a:moveTo>
                    <a:pt x="132" y="94"/>
                  </a:moveTo>
                  <a:lnTo>
                    <a:pt x="131" y="140"/>
                  </a:lnTo>
                  <a:lnTo>
                    <a:pt x="131" y="141"/>
                  </a:lnTo>
                  <a:lnTo>
                    <a:pt x="130" y="142"/>
                  </a:lnTo>
                  <a:lnTo>
                    <a:pt x="112" y="150"/>
                  </a:lnTo>
                  <a:lnTo>
                    <a:pt x="98" y="157"/>
                  </a:lnTo>
                  <a:lnTo>
                    <a:pt x="92" y="162"/>
                  </a:lnTo>
                  <a:lnTo>
                    <a:pt x="88" y="165"/>
                  </a:lnTo>
                  <a:lnTo>
                    <a:pt x="85" y="169"/>
                  </a:lnTo>
                  <a:lnTo>
                    <a:pt x="81" y="174"/>
                  </a:lnTo>
                  <a:lnTo>
                    <a:pt x="81" y="174"/>
                  </a:lnTo>
                  <a:lnTo>
                    <a:pt x="78" y="183"/>
                  </a:lnTo>
                  <a:lnTo>
                    <a:pt x="75" y="193"/>
                  </a:lnTo>
                  <a:lnTo>
                    <a:pt x="73" y="202"/>
                  </a:lnTo>
                  <a:lnTo>
                    <a:pt x="73" y="211"/>
                  </a:lnTo>
                  <a:lnTo>
                    <a:pt x="73" y="211"/>
                  </a:lnTo>
                  <a:lnTo>
                    <a:pt x="73" y="221"/>
                  </a:lnTo>
                  <a:lnTo>
                    <a:pt x="74" y="230"/>
                  </a:lnTo>
                  <a:lnTo>
                    <a:pt x="76" y="238"/>
                  </a:lnTo>
                  <a:lnTo>
                    <a:pt x="79" y="244"/>
                  </a:lnTo>
                  <a:lnTo>
                    <a:pt x="82" y="250"/>
                  </a:lnTo>
                  <a:lnTo>
                    <a:pt x="86" y="255"/>
                  </a:lnTo>
                  <a:lnTo>
                    <a:pt x="90" y="258"/>
                  </a:lnTo>
                  <a:lnTo>
                    <a:pt x="93" y="262"/>
                  </a:lnTo>
                  <a:lnTo>
                    <a:pt x="93" y="262"/>
                  </a:lnTo>
                  <a:lnTo>
                    <a:pt x="98" y="265"/>
                  </a:lnTo>
                  <a:lnTo>
                    <a:pt x="103" y="267"/>
                  </a:lnTo>
                  <a:lnTo>
                    <a:pt x="108" y="271"/>
                  </a:lnTo>
                  <a:lnTo>
                    <a:pt x="114" y="273"/>
                  </a:lnTo>
                  <a:lnTo>
                    <a:pt x="117" y="274"/>
                  </a:lnTo>
                  <a:lnTo>
                    <a:pt x="114" y="277"/>
                  </a:lnTo>
                  <a:lnTo>
                    <a:pt x="93" y="306"/>
                  </a:lnTo>
                  <a:lnTo>
                    <a:pt x="93" y="306"/>
                  </a:lnTo>
                  <a:lnTo>
                    <a:pt x="88" y="312"/>
                  </a:lnTo>
                  <a:lnTo>
                    <a:pt x="84" y="321"/>
                  </a:lnTo>
                  <a:lnTo>
                    <a:pt x="84" y="321"/>
                  </a:lnTo>
                  <a:lnTo>
                    <a:pt x="79" y="331"/>
                  </a:lnTo>
                  <a:lnTo>
                    <a:pt x="74" y="344"/>
                  </a:lnTo>
                  <a:lnTo>
                    <a:pt x="69" y="357"/>
                  </a:lnTo>
                  <a:lnTo>
                    <a:pt x="65" y="373"/>
                  </a:lnTo>
                  <a:lnTo>
                    <a:pt x="62" y="387"/>
                  </a:lnTo>
                  <a:lnTo>
                    <a:pt x="58" y="404"/>
                  </a:lnTo>
                  <a:lnTo>
                    <a:pt x="56" y="411"/>
                  </a:lnTo>
                  <a:lnTo>
                    <a:pt x="55" y="420"/>
                  </a:lnTo>
                  <a:lnTo>
                    <a:pt x="54" y="429"/>
                  </a:lnTo>
                  <a:lnTo>
                    <a:pt x="53" y="438"/>
                  </a:lnTo>
                  <a:lnTo>
                    <a:pt x="52" y="448"/>
                  </a:lnTo>
                  <a:lnTo>
                    <a:pt x="52" y="456"/>
                  </a:lnTo>
                  <a:lnTo>
                    <a:pt x="51" y="466"/>
                  </a:lnTo>
                  <a:lnTo>
                    <a:pt x="51" y="476"/>
                  </a:lnTo>
                  <a:lnTo>
                    <a:pt x="49" y="494"/>
                  </a:lnTo>
                  <a:lnTo>
                    <a:pt x="51" y="507"/>
                  </a:lnTo>
                  <a:lnTo>
                    <a:pt x="52" y="515"/>
                  </a:lnTo>
                  <a:lnTo>
                    <a:pt x="53" y="518"/>
                  </a:lnTo>
                  <a:lnTo>
                    <a:pt x="53" y="518"/>
                  </a:lnTo>
                  <a:lnTo>
                    <a:pt x="55" y="520"/>
                  </a:lnTo>
                  <a:lnTo>
                    <a:pt x="58" y="521"/>
                  </a:lnTo>
                  <a:lnTo>
                    <a:pt x="60" y="521"/>
                  </a:lnTo>
                  <a:lnTo>
                    <a:pt x="63" y="522"/>
                  </a:lnTo>
                  <a:lnTo>
                    <a:pt x="65" y="521"/>
                  </a:lnTo>
                  <a:lnTo>
                    <a:pt x="67" y="520"/>
                  </a:lnTo>
                  <a:lnTo>
                    <a:pt x="68" y="518"/>
                  </a:lnTo>
                  <a:lnTo>
                    <a:pt x="69" y="515"/>
                  </a:lnTo>
                  <a:lnTo>
                    <a:pt x="69" y="515"/>
                  </a:lnTo>
                  <a:lnTo>
                    <a:pt x="70" y="509"/>
                  </a:lnTo>
                  <a:lnTo>
                    <a:pt x="71" y="504"/>
                  </a:lnTo>
                  <a:lnTo>
                    <a:pt x="73" y="498"/>
                  </a:lnTo>
                  <a:lnTo>
                    <a:pt x="73" y="492"/>
                  </a:lnTo>
                  <a:lnTo>
                    <a:pt x="73" y="492"/>
                  </a:lnTo>
                  <a:lnTo>
                    <a:pt x="71" y="478"/>
                  </a:lnTo>
                  <a:lnTo>
                    <a:pt x="71" y="478"/>
                  </a:lnTo>
                  <a:lnTo>
                    <a:pt x="71" y="470"/>
                  </a:lnTo>
                  <a:lnTo>
                    <a:pt x="71" y="468"/>
                  </a:lnTo>
                  <a:lnTo>
                    <a:pt x="71" y="463"/>
                  </a:lnTo>
                  <a:lnTo>
                    <a:pt x="73" y="454"/>
                  </a:lnTo>
                  <a:lnTo>
                    <a:pt x="74" y="444"/>
                  </a:lnTo>
                  <a:lnTo>
                    <a:pt x="75" y="431"/>
                  </a:lnTo>
                  <a:lnTo>
                    <a:pt x="77" y="418"/>
                  </a:lnTo>
                  <a:lnTo>
                    <a:pt x="78" y="406"/>
                  </a:lnTo>
                  <a:lnTo>
                    <a:pt x="80" y="395"/>
                  </a:lnTo>
                  <a:lnTo>
                    <a:pt x="81" y="386"/>
                  </a:lnTo>
                  <a:lnTo>
                    <a:pt x="81" y="386"/>
                  </a:lnTo>
                  <a:lnTo>
                    <a:pt x="84" y="377"/>
                  </a:lnTo>
                  <a:lnTo>
                    <a:pt x="86" y="367"/>
                  </a:lnTo>
                  <a:lnTo>
                    <a:pt x="89" y="359"/>
                  </a:lnTo>
                  <a:lnTo>
                    <a:pt x="92" y="348"/>
                  </a:lnTo>
                  <a:lnTo>
                    <a:pt x="97" y="338"/>
                  </a:lnTo>
                  <a:lnTo>
                    <a:pt x="100" y="329"/>
                  </a:lnTo>
                  <a:lnTo>
                    <a:pt x="104" y="321"/>
                  </a:lnTo>
                  <a:lnTo>
                    <a:pt x="109" y="315"/>
                  </a:lnTo>
                  <a:lnTo>
                    <a:pt x="113" y="309"/>
                  </a:lnTo>
                  <a:lnTo>
                    <a:pt x="120" y="301"/>
                  </a:lnTo>
                  <a:lnTo>
                    <a:pt x="128" y="294"/>
                  </a:lnTo>
                  <a:lnTo>
                    <a:pt x="136" y="284"/>
                  </a:lnTo>
                  <a:lnTo>
                    <a:pt x="139" y="283"/>
                  </a:lnTo>
                  <a:lnTo>
                    <a:pt x="140" y="284"/>
                  </a:lnTo>
                  <a:lnTo>
                    <a:pt x="153" y="296"/>
                  </a:lnTo>
                  <a:lnTo>
                    <a:pt x="156" y="299"/>
                  </a:lnTo>
                  <a:lnTo>
                    <a:pt x="159" y="305"/>
                  </a:lnTo>
                  <a:lnTo>
                    <a:pt x="164" y="312"/>
                  </a:lnTo>
                  <a:lnTo>
                    <a:pt x="168" y="321"/>
                  </a:lnTo>
                  <a:lnTo>
                    <a:pt x="168" y="321"/>
                  </a:lnTo>
                  <a:lnTo>
                    <a:pt x="173" y="330"/>
                  </a:lnTo>
                  <a:lnTo>
                    <a:pt x="176" y="339"/>
                  </a:lnTo>
                  <a:lnTo>
                    <a:pt x="179" y="346"/>
                  </a:lnTo>
                  <a:lnTo>
                    <a:pt x="181" y="354"/>
                  </a:lnTo>
                  <a:lnTo>
                    <a:pt x="181" y="354"/>
                  </a:lnTo>
                  <a:lnTo>
                    <a:pt x="184" y="361"/>
                  </a:lnTo>
                  <a:lnTo>
                    <a:pt x="186" y="368"/>
                  </a:lnTo>
                  <a:lnTo>
                    <a:pt x="188" y="375"/>
                  </a:lnTo>
                  <a:lnTo>
                    <a:pt x="189" y="382"/>
                  </a:lnTo>
                  <a:lnTo>
                    <a:pt x="189" y="382"/>
                  </a:lnTo>
                  <a:lnTo>
                    <a:pt x="190" y="390"/>
                  </a:lnTo>
                  <a:lnTo>
                    <a:pt x="192" y="401"/>
                  </a:lnTo>
                  <a:lnTo>
                    <a:pt x="195" y="416"/>
                  </a:lnTo>
                  <a:lnTo>
                    <a:pt x="198" y="433"/>
                  </a:lnTo>
                  <a:lnTo>
                    <a:pt x="200" y="450"/>
                  </a:lnTo>
                  <a:lnTo>
                    <a:pt x="202" y="465"/>
                  </a:lnTo>
                  <a:lnTo>
                    <a:pt x="204" y="477"/>
                  </a:lnTo>
                  <a:lnTo>
                    <a:pt x="206" y="487"/>
                  </a:lnTo>
                  <a:lnTo>
                    <a:pt x="206" y="487"/>
                  </a:lnTo>
                  <a:lnTo>
                    <a:pt x="207" y="496"/>
                  </a:lnTo>
                  <a:lnTo>
                    <a:pt x="207" y="502"/>
                  </a:lnTo>
                  <a:lnTo>
                    <a:pt x="208" y="508"/>
                  </a:lnTo>
                  <a:lnTo>
                    <a:pt x="208" y="511"/>
                  </a:lnTo>
                  <a:lnTo>
                    <a:pt x="208" y="511"/>
                  </a:lnTo>
                  <a:lnTo>
                    <a:pt x="209" y="513"/>
                  </a:lnTo>
                  <a:lnTo>
                    <a:pt x="210" y="517"/>
                  </a:lnTo>
                  <a:lnTo>
                    <a:pt x="211" y="518"/>
                  </a:lnTo>
                  <a:lnTo>
                    <a:pt x="213" y="520"/>
                  </a:lnTo>
                  <a:lnTo>
                    <a:pt x="214" y="522"/>
                  </a:lnTo>
                  <a:lnTo>
                    <a:pt x="217" y="523"/>
                  </a:lnTo>
                  <a:lnTo>
                    <a:pt x="217" y="523"/>
                  </a:lnTo>
                  <a:lnTo>
                    <a:pt x="219" y="523"/>
                  </a:lnTo>
                  <a:lnTo>
                    <a:pt x="220" y="523"/>
                  </a:lnTo>
                  <a:lnTo>
                    <a:pt x="222" y="523"/>
                  </a:lnTo>
                  <a:lnTo>
                    <a:pt x="223" y="523"/>
                  </a:lnTo>
                  <a:lnTo>
                    <a:pt x="224" y="521"/>
                  </a:lnTo>
                  <a:lnTo>
                    <a:pt x="225" y="519"/>
                  </a:lnTo>
                  <a:lnTo>
                    <a:pt x="225" y="519"/>
                  </a:lnTo>
                  <a:lnTo>
                    <a:pt x="226" y="516"/>
                  </a:lnTo>
                  <a:lnTo>
                    <a:pt x="228" y="512"/>
                  </a:lnTo>
                  <a:lnTo>
                    <a:pt x="228" y="507"/>
                  </a:lnTo>
                  <a:lnTo>
                    <a:pt x="229" y="500"/>
                  </a:lnTo>
                  <a:lnTo>
                    <a:pt x="228" y="493"/>
                  </a:lnTo>
                  <a:lnTo>
                    <a:pt x="228" y="484"/>
                  </a:lnTo>
                  <a:lnTo>
                    <a:pt x="226" y="474"/>
                  </a:lnTo>
                  <a:lnTo>
                    <a:pt x="225" y="463"/>
                  </a:lnTo>
                  <a:lnTo>
                    <a:pt x="223" y="451"/>
                  </a:lnTo>
                  <a:lnTo>
                    <a:pt x="221" y="439"/>
                  </a:lnTo>
                  <a:lnTo>
                    <a:pt x="218" y="424"/>
                  </a:lnTo>
                  <a:lnTo>
                    <a:pt x="214" y="409"/>
                  </a:lnTo>
                  <a:lnTo>
                    <a:pt x="211" y="394"/>
                  </a:lnTo>
                  <a:lnTo>
                    <a:pt x="209" y="380"/>
                  </a:lnTo>
                  <a:lnTo>
                    <a:pt x="204" y="367"/>
                  </a:lnTo>
                  <a:lnTo>
                    <a:pt x="201" y="355"/>
                  </a:lnTo>
                  <a:lnTo>
                    <a:pt x="201" y="355"/>
                  </a:lnTo>
                  <a:lnTo>
                    <a:pt x="198" y="345"/>
                  </a:lnTo>
                  <a:lnTo>
                    <a:pt x="195" y="335"/>
                  </a:lnTo>
                  <a:lnTo>
                    <a:pt x="191" y="327"/>
                  </a:lnTo>
                  <a:lnTo>
                    <a:pt x="187" y="318"/>
                  </a:lnTo>
                  <a:lnTo>
                    <a:pt x="182" y="310"/>
                  </a:lnTo>
                  <a:lnTo>
                    <a:pt x="177" y="300"/>
                  </a:lnTo>
                  <a:lnTo>
                    <a:pt x="170" y="290"/>
                  </a:lnTo>
                  <a:lnTo>
                    <a:pt x="163" y="278"/>
                  </a:lnTo>
                  <a:lnTo>
                    <a:pt x="162" y="276"/>
                  </a:lnTo>
                  <a:lnTo>
                    <a:pt x="164" y="275"/>
                  </a:lnTo>
                  <a:lnTo>
                    <a:pt x="174" y="267"/>
                  </a:lnTo>
                  <a:lnTo>
                    <a:pt x="182" y="258"/>
                  </a:lnTo>
                  <a:lnTo>
                    <a:pt x="188" y="251"/>
                  </a:lnTo>
                  <a:lnTo>
                    <a:pt x="192" y="244"/>
                  </a:lnTo>
                  <a:lnTo>
                    <a:pt x="192" y="244"/>
                  </a:lnTo>
                  <a:lnTo>
                    <a:pt x="196" y="237"/>
                  </a:lnTo>
                  <a:lnTo>
                    <a:pt x="198" y="228"/>
                  </a:lnTo>
                  <a:lnTo>
                    <a:pt x="200" y="218"/>
                  </a:lnTo>
                  <a:lnTo>
                    <a:pt x="200" y="207"/>
                  </a:lnTo>
                  <a:lnTo>
                    <a:pt x="199" y="196"/>
                  </a:lnTo>
                  <a:lnTo>
                    <a:pt x="197" y="186"/>
                  </a:lnTo>
                  <a:lnTo>
                    <a:pt x="193" y="177"/>
                  </a:lnTo>
                  <a:lnTo>
                    <a:pt x="189" y="169"/>
                  </a:lnTo>
                  <a:lnTo>
                    <a:pt x="184" y="163"/>
                  </a:lnTo>
                  <a:lnTo>
                    <a:pt x="178" y="157"/>
                  </a:lnTo>
                  <a:lnTo>
                    <a:pt x="174" y="153"/>
                  </a:lnTo>
                  <a:lnTo>
                    <a:pt x="170" y="150"/>
                  </a:lnTo>
                  <a:lnTo>
                    <a:pt x="166" y="147"/>
                  </a:lnTo>
                  <a:lnTo>
                    <a:pt x="162" y="145"/>
                  </a:lnTo>
                  <a:lnTo>
                    <a:pt x="162" y="145"/>
                  </a:lnTo>
                  <a:lnTo>
                    <a:pt x="157" y="143"/>
                  </a:lnTo>
                  <a:lnTo>
                    <a:pt x="153" y="141"/>
                  </a:lnTo>
                  <a:lnTo>
                    <a:pt x="151" y="140"/>
                  </a:lnTo>
                  <a:lnTo>
                    <a:pt x="151" y="139"/>
                  </a:lnTo>
                  <a:lnTo>
                    <a:pt x="151" y="94"/>
                  </a:lnTo>
                  <a:lnTo>
                    <a:pt x="151" y="90"/>
                  </a:lnTo>
                  <a:lnTo>
                    <a:pt x="153" y="90"/>
                  </a:lnTo>
                  <a:lnTo>
                    <a:pt x="165" y="94"/>
                  </a:lnTo>
                  <a:lnTo>
                    <a:pt x="175" y="98"/>
                  </a:lnTo>
                  <a:lnTo>
                    <a:pt x="185" y="102"/>
                  </a:lnTo>
                  <a:lnTo>
                    <a:pt x="192" y="107"/>
                  </a:lnTo>
                  <a:lnTo>
                    <a:pt x="192" y="107"/>
                  </a:lnTo>
                  <a:lnTo>
                    <a:pt x="199" y="111"/>
                  </a:lnTo>
                  <a:lnTo>
                    <a:pt x="204" y="116"/>
                  </a:lnTo>
                  <a:lnTo>
                    <a:pt x="211" y="121"/>
                  </a:lnTo>
                  <a:lnTo>
                    <a:pt x="215" y="125"/>
                  </a:lnTo>
                  <a:lnTo>
                    <a:pt x="215" y="125"/>
                  </a:lnTo>
                  <a:lnTo>
                    <a:pt x="221" y="131"/>
                  </a:lnTo>
                  <a:lnTo>
                    <a:pt x="225" y="138"/>
                  </a:lnTo>
                  <a:lnTo>
                    <a:pt x="231" y="144"/>
                  </a:lnTo>
                  <a:lnTo>
                    <a:pt x="235" y="151"/>
                  </a:lnTo>
                  <a:lnTo>
                    <a:pt x="235" y="151"/>
                  </a:lnTo>
                  <a:lnTo>
                    <a:pt x="240" y="157"/>
                  </a:lnTo>
                  <a:lnTo>
                    <a:pt x="243" y="162"/>
                  </a:lnTo>
                  <a:lnTo>
                    <a:pt x="246" y="167"/>
                  </a:lnTo>
                  <a:lnTo>
                    <a:pt x="248" y="172"/>
                  </a:lnTo>
                  <a:lnTo>
                    <a:pt x="248" y="172"/>
                  </a:lnTo>
                  <a:lnTo>
                    <a:pt x="248" y="172"/>
                  </a:lnTo>
                  <a:lnTo>
                    <a:pt x="262" y="205"/>
                  </a:lnTo>
                  <a:lnTo>
                    <a:pt x="264" y="207"/>
                  </a:lnTo>
                  <a:lnTo>
                    <a:pt x="265" y="209"/>
                  </a:lnTo>
                  <a:lnTo>
                    <a:pt x="265" y="209"/>
                  </a:lnTo>
                  <a:lnTo>
                    <a:pt x="266" y="210"/>
                  </a:lnTo>
                  <a:lnTo>
                    <a:pt x="266" y="211"/>
                  </a:lnTo>
                  <a:lnTo>
                    <a:pt x="267" y="211"/>
                  </a:lnTo>
                  <a:lnTo>
                    <a:pt x="267" y="211"/>
                  </a:lnTo>
                  <a:lnTo>
                    <a:pt x="268" y="212"/>
                  </a:lnTo>
                  <a:lnTo>
                    <a:pt x="268" y="212"/>
                  </a:lnTo>
                  <a:lnTo>
                    <a:pt x="270" y="212"/>
                  </a:lnTo>
                  <a:lnTo>
                    <a:pt x="272" y="212"/>
                  </a:lnTo>
                  <a:lnTo>
                    <a:pt x="272" y="212"/>
                  </a:lnTo>
                  <a:lnTo>
                    <a:pt x="274" y="212"/>
                  </a:lnTo>
                  <a:lnTo>
                    <a:pt x="275" y="212"/>
                  </a:lnTo>
                  <a:lnTo>
                    <a:pt x="275" y="212"/>
                  </a:lnTo>
                  <a:lnTo>
                    <a:pt x="276" y="211"/>
                  </a:lnTo>
                  <a:lnTo>
                    <a:pt x="276" y="210"/>
                  </a:lnTo>
                  <a:lnTo>
                    <a:pt x="276" y="210"/>
                  </a:lnTo>
                  <a:lnTo>
                    <a:pt x="277" y="209"/>
                  </a:lnTo>
                  <a:lnTo>
                    <a:pt x="277" y="208"/>
                  </a:lnTo>
                  <a:lnTo>
                    <a:pt x="277" y="208"/>
                  </a:lnTo>
                  <a:lnTo>
                    <a:pt x="278" y="206"/>
                  </a:lnTo>
                  <a:lnTo>
                    <a:pt x="278" y="205"/>
                  </a:lnTo>
                  <a:lnTo>
                    <a:pt x="278" y="205"/>
                  </a:lnTo>
                  <a:lnTo>
                    <a:pt x="278" y="204"/>
                  </a:lnTo>
                  <a:lnTo>
                    <a:pt x="278" y="201"/>
                  </a:lnTo>
                  <a:lnTo>
                    <a:pt x="278" y="201"/>
                  </a:lnTo>
                  <a:lnTo>
                    <a:pt x="277" y="197"/>
                  </a:lnTo>
                  <a:lnTo>
                    <a:pt x="277" y="195"/>
                  </a:lnTo>
                  <a:lnTo>
                    <a:pt x="276" y="191"/>
                  </a:lnTo>
                  <a:lnTo>
                    <a:pt x="275" y="188"/>
                  </a:lnTo>
                  <a:lnTo>
                    <a:pt x="274" y="184"/>
                  </a:lnTo>
                  <a:lnTo>
                    <a:pt x="274" y="184"/>
                  </a:lnTo>
                  <a:lnTo>
                    <a:pt x="273" y="179"/>
                  </a:lnTo>
                  <a:lnTo>
                    <a:pt x="270" y="175"/>
                  </a:lnTo>
                  <a:lnTo>
                    <a:pt x="269" y="171"/>
                  </a:lnTo>
                  <a:lnTo>
                    <a:pt x="267" y="167"/>
                  </a:lnTo>
                  <a:lnTo>
                    <a:pt x="267" y="167"/>
                  </a:lnTo>
                  <a:lnTo>
                    <a:pt x="265" y="163"/>
                  </a:lnTo>
                  <a:lnTo>
                    <a:pt x="262" y="157"/>
                  </a:lnTo>
                  <a:lnTo>
                    <a:pt x="262" y="157"/>
                  </a:lnTo>
                  <a:lnTo>
                    <a:pt x="258" y="151"/>
                  </a:lnTo>
                  <a:lnTo>
                    <a:pt x="253" y="143"/>
                  </a:lnTo>
                  <a:lnTo>
                    <a:pt x="253" y="143"/>
                  </a:lnTo>
                  <a:lnTo>
                    <a:pt x="247" y="135"/>
                  </a:lnTo>
                  <a:lnTo>
                    <a:pt x="243" y="129"/>
                  </a:lnTo>
                  <a:lnTo>
                    <a:pt x="237" y="122"/>
                  </a:lnTo>
                  <a:lnTo>
                    <a:pt x="233" y="118"/>
                  </a:lnTo>
                  <a:lnTo>
                    <a:pt x="229" y="112"/>
                  </a:lnTo>
                  <a:lnTo>
                    <a:pt x="222" y="107"/>
                  </a:lnTo>
                  <a:lnTo>
                    <a:pt x="215" y="101"/>
                  </a:lnTo>
                  <a:lnTo>
                    <a:pt x="207" y="96"/>
                  </a:lnTo>
                  <a:lnTo>
                    <a:pt x="198" y="90"/>
                  </a:lnTo>
                  <a:lnTo>
                    <a:pt x="190" y="85"/>
                  </a:lnTo>
                  <a:lnTo>
                    <a:pt x="184" y="82"/>
                  </a:lnTo>
                  <a:lnTo>
                    <a:pt x="177" y="79"/>
                  </a:lnTo>
                  <a:lnTo>
                    <a:pt x="177" y="79"/>
                  </a:lnTo>
                  <a:lnTo>
                    <a:pt x="170" y="77"/>
                  </a:lnTo>
                  <a:lnTo>
                    <a:pt x="164" y="76"/>
                  </a:lnTo>
                  <a:lnTo>
                    <a:pt x="158" y="74"/>
                  </a:lnTo>
                  <a:lnTo>
                    <a:pt x="152" y="73"/>
                  </a:lnTo>
                  <a:lnTo>
                    <a:pt x="151" y="73"/>
                  </a:lnTo>
                  <a:lnTo>
                    <a:pt x="151" y="71"/>
                  </a:lnTo>
                  <a:lnTo>
                    <a:pt x="151" y="43"/>
                  </a:lnTo>
                  <a:lnTo>
                    <a:pt x="151" y="43"/>
                  </a:lnTo>
                  <a:lnTo>
                    <a:pt x="151" y="20"/>
                  </a:lnTo>
                  <a:lnTo>
                    <a:pt x="151" y="13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7" y="7"/>
                  </a:lnTo>
                  <a:lnTo>
                    <a:pt x="146" y="6"/>
                  </a:lnTo>
                  <a:lnTo>
                    <a:pt x="146" y="6"/>
                  </a:lnTo>
                  <a:lnTo>
                    <a:pt x="143" y="6"/>
                  </a:lnTo>
                  <a:lnTo>
                    <a:pt x="140" y="6"/>
                  </a:lnTo>
                  <a:lnTo>
                    <a:pt x="139" y="7"/>
                  </a:lnTo>
                  <a:lnTo>
                    <a:pt x="137" y="8"/>
                  </a:lnTo>
                  <a:lnTo>
                    <a:pt x="137" y="8"/>
                  </a:lnTo>
                  <a:lnTo>
                    <a:pt x="135" y="9"/>
                  </a:lnTo>
                  <a:lnTo>
                    <a:pt x="134" y="11"/>
                  </a:lnTo>
                  <a:lnTo>
                    <a:pt x="134" y="11"/>
                  </a:lnTo>
                  <a:lnTo>
                    <a:pt x="134" y="13"/>
                  </a:lnTo>
                  <a:lnTo>
                    <a:pt x="133" y="17"/>
                  </a:lnTo>
                  <a:lnTo>
                    <a:pt x="133" y="17"/>
                  </a:lnTo>
                  <a:lnTo>
                    <a:pt x="132" y="19"/>
                  </a:lnTo>
                  <a:lnTo>
                    <a:pt x="132" y="23"/>
                  </a:lnTo>
                  <a:lnTo>
                    <a:pt x="132" y="27"/>
                  </a:lnTo>
                  <a:lnTo>
                    <a:pt x="132" y="30"/>
                  </a:lnTo>
                  <a:lnTo>
                    <a:pt x="132" y="30"/>
                  </a:lnTo>
                  <a:lnTo>
                    <a:pt x="132" y="40"/>
                  </a:lnTo>
                  <a:lnTo>
                    <a:pt x="132" y="51"/>
                  </a:lnTo>
                  <a:lnTo>
                    <a:pt x="132" y="51"/>
                  </a:lnTo>
                  <a:lnTo>
                    <a:pt x="132" y="57"/>
                  </a:lnTo>
                  <a:lnTo>
                    <a:pt x="132" y="63"/>
                  </a:lnTo>
                  <a:lnTo>
                    <a:pt x="132" y="67"/>
                  </a:lnTo>
                  <a:lnTo>
                    <a:pt x="132" y="71"/>
                  </a:lnTo>
                  <a:lnTo>
                    <a:pt x="132" y="73"/>
                  </a:lnTo>
                  <a:lnTo>
                    <a:pt x="131" y="73"/>
                  </a:lnTo>
                  <a:lnTo>
                    <a:pt x="99" y="85"/>
                  </a:lnTo>
                  <a:lnTo>
                    <a:pt x="98" y="85"/>
                  </a:lnTo>
                  <a:lnTo>
                    <a:pt x="90" y="88"/>
                  </a:lnTo>
                  <a:lnTo>
                    <a:pt x="81" y="93"/>
                  </a:lnTo>
                  <a:lnTo>
                    <a:pt x="73" y="99"/>
                  </a:lnTo>
                  <a:lnTo>
                    <a:pt x="63" y="107"/>
                  </a:lnTo>
                  <a:lnTo>
                    <a:pt x="54" y="116"/>
                  </a:lnTo>
                  <a:lnTo>
                    <a:pt x="45" y="123"/>
                  </a:lnTo>
                  <a:lnTo>
                    <a:pt x="39" y="131"/>
                  </a:lnTo>
                  <a:lnTo>
                    <a:pt x="33" y="139"/>
                  </a:lnTo>
                  <a:lnTo>
                    <a:pt x="17" y="165"/>
                  </a:lnTo>
                  <a:lnTo>
                    <a:pt x="17" y="165"/>
                  </a:lnTo>
                  <a:lnTo>
                    <a:pt x="10" y="175"/>
                  </a:lnTo>
                  <a:lnTo>
                    <a:pt x="7" y="184"/>
                  </a:lnTo>
                  <a:lnTo>
                    <a:pt x="6" y="190"/>
                  </a:lnTo>
                  <a:lnTo>
                    <a:pt x="6" y="197"/>
                  </a:lnTo>
                  <a:lnTo>
                    <a:pt x="6" y="197"/>
                  </a:lnTo>
                  <a:lnTo>
                    <a:pt x="7" y="201"/>
                  </a:lnTo>
                  <a:lnTo>
                    <a:pt x="8" y="205"/>
                  </a:lnTo>
                  <a:lnTo>
                    <a:pt x="9" y="207"/>
                  </a:lnTo>
                  <a:lnTo>
                    <a:pt x="11" y="207"/>
                  </a:lnTo>
                  <a:lnTo>
                    <a:pt x="11" y="207"/>
                  </a:lnTo>
                  <a:lnTo>
                    <a:pt x="12" y="207"/>
                  </a:lnTo>
                  <a:lnTo>
                    <a:pt x="14" y="206"/>
                  </a:lnTo>
                  <a:lnTo>
                    <a:pt x="15" y="206"/>
                  </a:lnTo>
                  <a:lnTo>
                    <a:pt x="17" y="204"/>
                  </a:lnTo>
                  <a:lnTo>
                    <a:pt x="18" y="204"/>
                  </a:lnTo>
                  <a:lnTo>
                    <a:pt x="19" y="201"/>
                  </a:lnTo>
                  <a:lnTo>
                    <a:pt x="21" y="197"/>
                  </a:lnTo>
                  <a:lnTo>
                    <a:pt x="24" y="191"/>
                  </a:lnTo>
                  <a:lnTo>
                    <a:pt x="28" y="184"/>
                  </a:lnTo>
                  <a:lnTo>
                    <a:pt x="28" y="184"/>
                  </a:lnTo>
                  <a:lnTo>
                    <a:pt x="32" y="175"/>
                  </a:lnTo>
                  <a:lnTo>
                    <a:pt x="36" y="166"/>
                  </a:lnTo>
                  <a:lnTo>
                    <a:pt x="42" y="157"/>
                  </a:lnTo>
                  <a:lnTo>
                    <a:pt x="47" y="149"/>
                  </a:lnTo>
                  <a:lnTo>
                    <a:pt x="54" y="141"/>
                  </a:lnTo>
                  <a:lnTo>
                    <a:pt x="62" y="132"/>
                  </a:lnTo>
                  <a:lnTo>
                    <a:pt x="69" y="124"/>
                  </a:lnTo>
                  <a:lnTo>
                    <a:pt x="77" y="117"/>
                  </a:lnTo>
                  <a:lnTo>
                    <a:pt x="86" y="109"/>
                  </a:lnTo>
                  <a:lnTo>
                    <a:pt x="98" y="102"/>
                  </a:lnTo>
                  <a:lnTo>
                    <a:pt x="112" y="97"/>
                  </a:lnTo>
                  <a:lnTo>
                    <a:pt x="129" y="91"/>
                  </a:lnTo>
                  <a:lnTo>
                    <a:pt x="132" y="90"/>
                  </a:lnTo>
                  <a:lnTo>
                    <a:pt x="132" y="94"/>
                  </a:lnTo>
                  <a:close/>
                  <a:moveTo>
                    <a:pt x="139" y="260"/>
                  </a:moveTo>
                  <a:lnTo>
                    <a:pt x="143" y="257"/>
                  </a:lnTo>
                  <a:lnTo>
                    <a:pt x="147" y="255"/>
                  </a:lnTo>
                  <a:lnTo>
                    <a:pt x="147" y="255"/>
                  </a:lnTo>
                  <a:lnTo>
                    <a:pt x="152" y="253"/>
                  </a:lnTo>
                  <a:lnTo>
                    <a:pt x="156" y="250"/>
                  </a:lnTo>
                  <a:lnTo>
                    <a:pt x="159" y="247"/>
                  </a:lnTo>
                  <a:lnTo>
                    <a:pt x="163" y="244"/>
                  </a:lnTo>
                  <a:lnTo>
                    <a:pt x="166" y="240"/>
                  </a:lnTo>
                  <a:lnTo>
                    <a:pt x="169" y="234"/>
                  </a:lnTo>
                  <a:lnTo>
                    <a:pt x="173" y="229"/>
                  </a:lnTo>
                  <a:lnTo>
                    <a:pt x="175" y="222"/>
                  </a:lnTo>
                  <a:lnTo>
                    <a:pt x="176" y="216"/>
                  </a:lnTo>
                  <a:lnTo>
                    <a:pt x="176" y="208"/>
                  </a:lnTo>
                  <a:lnTo>
                    <a:pt x="176" y="208"/>
                  </a:lnTo>
                  <a:lnTo>
                    <a:pt x="176" y="201"/>
                  </a:lnTo>
                  <a:lnTo>
                    <a:pt x="175" y="196"/>
                  </a:lnTo>
                  <a:lnTo>
                    <a:pt x="173" y="190"/>
                  </a:lnTo>
                  <a:lnTo>
                    <a:pt x="170" y="186"/>
                  </a:lnTo>
                  <a:lnTo>
                    <a:pt x="170" y="186"/>
                  </a:lnTo>
                  <a:lnTo>
                    <a:pt x="167" y="182"/>
                  </a:lnTo>
                  <a:lnTo>
                    <a:pt x="164" y="177"/>
                  </a:lnTo>
                  <a:lnTo>
                    <a:pt x="159" y="173"/>
                  </a:lnTo>
                  <a:lnTo>
                    <a:pt x="155" y="169"/>
                  </a:lnTo>
                  <a:lnTo>
                    <a:pt x="150" y="166"/>
                  </a:lnTo>
                  <a:lnTo>
                    <a:pt x="146" y="164"/>
                  </a:lnTo>
                  <a:lnTo>
                    <a:pt x="143" y="162"/>
                  </a:lnTo>
                  <a:lnTo>
                    <a:pt x="140" y="162"/>
                  </a:lnTo>
                  <a:lnTo>
                    <a:pt x="140" y="162"/>
                  </a:lnTo>
                  <a:lnTo>
                    <a:pt x="136" y="162"/>
                  </a:lnTo>
                  <a:lnTo>
                    <a:pt x="132" y="164"/>
                  </a:lnTo>
                  <a:lnTo>
                    <a:pt x="126" y="166"/>
                  </a:lnTo>
                  <a:lnTo>
                    <a:pt x="120" y="171"/>
                  </a:lnTo>
                  <a:lnTo>
                    <a:pt x="120" y="171"/>
                  </a:lnTo>
                  <a:lnTo>
                    <a:pt x="113" y="175"/>
                  </a:lnTo>
                  <a:lnTo>
                    <a:pt x="108" y="179"/>
                  </a:lnTo>
                  <a:lnTo>
                    <a:pt x="103" y="183"/>
                  </a:lnTo>
                  <a:lnTo>
                    <a:pt x="100" y="187"/>
                  </a:lnTo>
                  <a:lnTo>
                    <a:pt x="100" y="187"/>
                  </a:lnTo>
                  <a:lnTo>
                    <a:pt x="98" y="191"/>
                  </a:lnTo>
                  <a:lnTo>
                    <a:pt x="96" y="197"/>
                  </a:lnTo>
                  <a:lnTo>
                    <a:pt x="95" y="202"/>
                  </a:lnTo>
                  <a:lnTo>
                    <a:pt x="95" y="209"/>
                  </a:lnTo>
                  <a:lnTo>
                    <a:pt x="95" y="216"/>
                  </a:lnTo>
                  <a:lnTo>
                    <a:pt x="96" y="221"/>
                  </a:lnTo>
                  <a:lnTo>
                    <a:pt x="98" y="228"/>
                  </a:lnTo>
                  <a:lnTo>
                    <a:pt x="100" y="233"/>
                  </a:lnTo>
                  <a:lnTo>
                    <a:pt x="100" y="233"/>
                  </a:lnTo>
                  <a:lnTo>
                    <a:pt x="104" y="240"/>
                  </a:lnTo>
                  <a:lnTo>
                    <a:pt x="109" y="244"/>
                  </a:lnTo>
                  <a:lnTo>
                    <a:pt x="109" y="244"/>
                  </a:lnTo>
                  <a:lnTo>
                    <a:pt x="113" y="249"/>
                  </a:lnTo>
                  <a:lnTo>
                    <a:pt x="118" y="251"/>
                  </a:lnTo>
                  <a:lnTo>
                    <a:pt x="119" y="251"/>
                  </a:lnTo>
                  <a:lnTo>
                    <a:pt x="139" y="260"/>
                  </a:lnTo>
                  <a:close/>
                  <a:moveTo>
                    <a:pt x="150" y="260"/>
                  </a:moveTo>
                  <a:lnTo>
                    <a:pt x="145" y="262"/>
                  </a:lnTo>
                  <a:lnTo>
                    <a:pt x="140" y="265"/>
                  </a:lnTo>
                  <a:lnTo>
                    <a:pt x="139" y="265"/>
                  </a:lnTo>
                  <a:lnTo>
                    <a:pt x="137" y="265"/>
                  </a:lnTo>
                  <a:lnTo>
                    <a:pt x="117" y="255"/>
                  </a:lnTo>
                  <a:lnTo>
                    <a:pt x="111" y="252"/>
                  </a:lnTo>
                  <a:lnTo>
                    <a:pt x="106" y="249"/>
                  </a:lnTo>
                  <a:lnTo>
                    <a:pt x="106" y="249"/>
                  </a:lnTo>
                  <a:lnTo>
                    <a:pt x="101" y="242"/>
                  </a:lnTo>
                  <a:lnTo>
                    <a:pt x="97" y="235"/>
                  </a:lnTo>
                  <a:lnTo>
                    <a:pt x="97" y="235"/>
                  </a:lnTo>
                  <a:lnTo>
                    <a:pt x="93" y="229"/>
                  </a:lnTo>
                  <a:lnTo>
                    <a:pt x="91" y="222"/>
                  </a:lnTo>
                  <a:lnTo>
                    <a:pt x="90" y="216"/>
                  </a:lnTo>
                  <a:lnTo>
                    <a:pt x="89" y="208"/>
                  </a:lnTo>
                  <a:lnTo>
                    <a:pt x="90" y="201"/>
                  </a:lnTo>
                  <a:lnTo>
                    <a:pt x="91" y="195"/>
                  </a:lnTo>
                  <a:lnTo>
                    <a:pt x="93" y="189"/>
                  </a:lnTo>
                  <a:lnTo>
                    <a:pt x="97" y="185"/>
                  </a:lnTo>
                  <a:lnTo>
                    <a:pt x="97" y="185"/>
                  </a:lnTo>
                  <a:lnTo>
                    <a:pt x="100" y="179"/>
                  </a:lnTo>
                  <a:lnTo>
                    <a:pt x="106" y="175"/>
                  </a:lnTo>
                  <a:lnTo>
                    <a:pt x="111" y="171"/>
                  </a:lnTo>
                  <a:lnTo>
                    <a:pt x="118" y="166"/>
                  </a:lnTo>
                  <a:lnTo>
                    <a:pt x="118" y="166"/>
                  </a:lnTo>
                  <a:lnTo>
                    <a:pt x="124" y="162"/>
                  </a:lnTo>
                  <a:lnTo>
                    <a:pt x="130" y="160"/>
                  </a:lnTo>
                  <a:lnTo>
                    <a:pt x="135" y="157"/>
                  </a:lnTo>
                  <a:lnTo>
                    <a:pt x="140" y="157"/>
                  </a:lnTo>
                  <a:lnTo>
                    <a:pt x="140" y="157"/>
                  </a:lnTo>
                  <a:lnTo>
                    <a:pt x="144" y="157"/>
                  </a:lnTo>
                  <a:lnTo>
                    <a:pt x="148" y="160"/>
                  </a:lnTo>
                  <a:lnTo>
                    <a:pt x="153" y="162"/>
                  </a:lnTo>
                  <a:lnTo>
                    <a:pt x="157" y="165"/>
                  </a:lnTo>
                  <a:lnTo>
                    <a:pt x="163" y="169"/>
                  </a:lnTo>
                  <a:lnTo>
                    <a:pt x="167" y="174"/>
                  </a:lnTo>
                  <a:lnTo>
                    <a:pt x="171" y="178"/>
                  </a:lnTo>
                  <a:lnTo>
                    <a:pt x="175" y="183"/>
                  </a:lnTo>
                  <a:lnTo>
                    <a:pt x="175" y="183"/>
                  </a:lnTo>
                  <a:lnTo>
                    <a:pt x="177" y="188"/>
                  </a:lnTo>
                  <a:lnTo>
                    <a:pt x="179" y="194"/>
                  </a:lnTo>
                  <a:lnTo>
                    <a:pt x="179" y="194"/>
                  </a:lnTo>
                  <a:lnTo>
                    <a:pt x="180" y="200"/>
                  </a:lnTo>
                  <a:lnTo>
                    <a:pt x="181" y="208"/>
                  </a:lnTo>
                  <a:lnTo>
                    <a:pt x="181" y="208"/>
                  </a:lnTo>
                  <a:lnTo>
                    <a:pt x="180" y="216"/>
                  </a:lnTo>
                  <a:lnTo>
                    <a:pt x="179" y="223"/>
                  </a:lnTo>
                  <a:lnTo>
                    <a:pt x="179" y="223"/>
                  </a:lnTo>
                  <a:lnTo>
                    <a:pt x="177" y="230"/>
                  </a:lnTo>
                  <a:lnTo>
                    <a:pt x="174" y="237"/>
                  </a:lnTo>
                  <a:lnTo>
                    <a:pt x="170" y="242"/>
                  </a:lnTo>
                  <a:lnTo>
                    <a:pt x="166" y="246"/>
                  </a:lnTo>
                  <a:lnTo>
                    <a:pt x="163" y="251"/>
                  </a:lnTo>
                  <a:lnTo>
                    <a:pt x="158" y="254"/>
                  </a:lnTo>
                  <a:lnTo>
                    <a:pt x="155" y="256"/>
                  </a:lnTo>
                  <a:lnTo>
                    <a:pt x="150" y="260"/>
                  </a:lnTo>
                  <a:close/>
                  <a:moveTo>
                    <a:pt x="125" y="743"/>
                  </a:moveTo>
                  <a:lnTo>
                    <a:pt x="113" y="748"/>
                  </a:lnTo>
                  <a:lnTo>
                    <a:pt x="102" y="753"/>
                  </a:lnTo>
                  <a:lnTo>
                    <a:pt x="102" y="753"/>
                  </a:lnTo>
                  <a:lnTo>
                    <a:pt x="90" y="760"/>
                  </a:lnTo>
                  <a:lnTo>
                    <a:pt x="81" y="766"/>
                  </a:lnTo>
                  <a:lnTo>
                    <a:pt x="73" y="774"/>
                  </a:lnTo>
                  <a:lnTo>
                    <a:pt x="65" y="783"/>
                  </a:lnTo>
                  <a:lnTo>
                    <a:pt x="59" y="792"/>
                  </a:lnTo>
                  <a:lnTo>
                    <a:pt x="54" y="803"/>
                  </a:lnTo>
                  <a:lnTo>
                    <a:pt x="48" y="814"/>
                  </a:lnTo>
                  <a:lnTo>
                    <a:pt x="45" y="823"/>
                  </a:lnTo>
                  <a:lnTo>
                    <a:pt x="42" y="832"/>
                  </a:lnTo>
                  <a:lnTo>
                    <a:pt x="40" y="840"/>
                  </a:lnTo>
                  <a:lnTo>
                    <a:pt x="40" y="840"/>
                  </a:lnTo>
                  <a:lnTo>
                    <a:pt x="39" y="848"/>
                  </a:lnTo>
                  <a:lnTo>
                    <a:pt x="36" y="856"/>
                  </a:lnTo>
                  <a:lnTo>
                    <a:pt x="35" y="867"/>
                  </a:lnTo>
                  <a:lnTo>
                    <a:pt x="34" y="878"/>
                  </a:lnTo>
                  <a:lnTo>
                    <a:pt x="34" y="878"/>
                  </a:lnTo>
                  <a:lnTo>
                    <a:pt x="32" y="890"/>
                  </a:lnTo>
                  <a:lnTo>
                    <a:pt x="31" y="899"/>
                  </a:lnTo>
                  <a:lnTo>
                    <a:pt x="31" y="907"/>
                  </a:lnTo>
                  <a:lnTo>
                    <a:pt x="30" y="914"/>
                  </a:lnTo>
                  <a:lnTo>
                    <a:pt x="30" y="914"/>
                  </a:lnTo>
                  <a:lnTo>
                    <a:pt x="29" y="919"/>
                  </a:lnTo>
                  <a:lnTo>
                    <a:pt x="26" y="922"/>
                  </a:lnTo>
                  <a:lnTo>
                    <a:pt x="23" y="926"/>
                  </a:lnTo>
                  <a:lnTo>
                    <a:pt x="19" y="927"/>
                  </a:lnTo>
                  <a:lnTo>
                    <a:pt x="14" y="926"/>
                  </a:lnTo>
                  <a:lnTo>
                    <a:pt x="11" y="925"/>
                  </a:lnTo>
                  <a:lnTo>
                    <a:pt x="9" y="921"/>
                  </a:lnTo>
                  <a:lnTo>
                    <a:pt x="7" y="918"/>
                  </a:lnTo>
                  <a:lnTo>
                    <a:pt x="7" y="918"/>
                  </a:lnTo>
                  <a:lnTo>
                    <a:pt x="6" y="915"/>
                  </a:lnTo>
                  <a:lnTo>
                    <a:pt x="6" y="911"/>
                  </a:lnTo>
                  <a:lnTo>
                    <a:pt x="4" y="907"/>
                  </a:lnTo>
                  <a:lnTo>
                    <a:pt x="4" y="904"/>
                  </a:lnTo>
                  <a:lnTo>
                    <a:pt x="4" y="899"/>
                  </a:lnTo>
                  <a:lnTo>
                    <a:pt x="4" y="896"/>
                  </a:lnTo>
                  <a:lnTo>
                    <a:pt x="4" y="892"/>
                  </a:lnTo>
                  <a:lnTo>
                    <a:pt x="4" y="888"/>
                  </a:lnTo>
                  <a:lnTo>
                    <a:pt x="4" y="888"/>
                  </a:lnTo>
                  <a:lnTo>
                    <a:pt x="6" y="885"/>
                  </a:lnTo>
                  <a:lnTo>
                    <a:pt x="6" y="880"/>
                  </a:lnTo>
                  <a:lnTo>
                    <a:pt x="7" y="874"/>
                  </a:lnTo>
                  <a:lnTo>
                    <a:pt x="8" y="865"/>
                  </a:lnTo>
                  <a:lnTo>
                    <a:pt x="8" y="865"/>
                  </a:lnTo>
                  <a:lnTo>
                    <a:pt x="10" y="856"/>
                  </a:lnTo>
                  <a:lnTo>
                    <a:pt x="12" y="845"/>
                  </a:lnTo>
                  <a:lnTo>
                    <a:pt x="14" y="833"/>
                  </a:lnTo>
                  <a:lnTo>
                    <a:pt x="17" y="819"/>
                  </a:lnTo>
                  <a:lnTo>
                    <a:pt x="21" y="805"/>
                  </a:lnTo>
                  <a:lnTo>
                    <a:pt x="26" y="792"/>
                  </a:lnTo>
                  <a:lnTo>
                    <a:pt x="34" y="778"/>
                  </a:lnTo>
                  <a:lnTo>
                    <a:pt x="43" y="766"/>
                  </a:lnTo>
                  <a:lnTo>
                    <a:pt x="52" y="756"/>
                  </a:lnTo>
                  <a:lnTo>
                    <a:pt x="62" y="747"/>
                  </a:lnTo>
                  <a:lnTo>
                    <a:pt x="62" y="747"/>
                  </a:lnTo>
                  <a:lnTo>
                    <a:pt x="70" y="740"/>
                  </a:lnTo>
                  <a:lnTo>
                    <a:pt x="78" y="733"/>
                  </a:lnTo>
                  <a:lnTo>
                    <a:pt x="78" y="733"/>
                  </a:lnTo>
                  <a:lnTo>
                    <a:pt x="87" y="729"/>
                  </a:lnTo>
                  <a:lnTo>
                    <a:pt x="99" y="723"/>
                  </a:lnTo>
                  <a:lnTo>
                    <a:pt x="111" y="719"/>
                  </a:lnTo>
                  <a:lnTo>
                    <a:pt x="125" y="715"/>
                  </a:lnTo>
                  <a:lnTo>
                    <a:pt x="125" y="704"/>
                  </a:lnTo>
                  <a:lnTo>
                    <a:pt x="125" y="696"/>
                  </a:lnTo>
                  <a:lnTo>
                    <a:pt x="125" y="692"/>
                  </a:lnTo>
                  <a:lnTo>
                    <a:pt x="125" y="687"/>
                  </a:lnTo>
                  <a:lnTo>
                    <a:pt x="125" y="675"/>
                  </a:lnTo>
                  <a:lnTo>
                    <a:pt x="125" y="664"/>
                  </a:lnTo>
                  <a:lnTo>
                    <a:pt x="125" y="652"/>
                  </a:lnTo>
                  <a:lnTo>
                    <a:pt x="124" y="639"/>
                  </a:lnTo>
                  <a:lnTo>
                    <a:pt x="124" y="629"/>
                  </a:lnTo>
                  <a:lnTo>
                    <a:pt x="125" y="620"/>
                  </a:lnTo>
                  <a:lnTo>
                    <a:pt x="126" y="614"/>
                  </a:lnTo>
                  <a:lnTo>
                    <a:pt x="129" y="609"/>
                  </a:lnTo>
                  <a:lnTo>
                    <a:pt x="132" y="607"/>
                  </a:lnTo>
                  <a:lnTo>
                    <a:pt x="135" y="605"/>
                  </a:lnTo>
                  <a:lnTo>
                    <a:pt x="139" y="604"/>
                  </a:lnTo>
                  <a:lnTo>
                    <a:pt x="143" y="604"/>
                  </a:lnTo>
                  <a:lnTo>
                    <a:pt x="143" y="604"/>
                  </a:lnTo>
                  <a:lnTo>
                    <a:pt x="143" y="604"/>
                  </a:lnTo>
                  <a:lnTo>
                    <a:pt x="143" y="604"/>
                  </a:lnTo>
                  <a:lnTo>
                    <a:pt x="145" y="604"/>
                  </a:lnTo>
                  <a:lnTo>
                    <a:pt x="147" y="606"/>
                  </a:lnTo>
                  <a:lnTo>
                    <a:pt x="148" y="607"/>
                  </a:lnTo>
                  <a:lnTo>
                    <a:pt x="151" y="610"/>
                  </a:lnTo>
                  <a:lnTo>
                    <a:pt x="151" y="610"/>
                  </a:lnTo>
                  <a:lnTo>
                    <a:pt x="152" y="616"/>
                  </a:lnTo>
                  <a:lnTo>
                    <a:pt x="152" y="625"/>
                  </a:lnTo>
                  <a:lnTo>
                    <a:pt x="152" y="625"/>
                  </a:lnTo>
                  <a:lnTo>
                    <a:pt x="152" y="627"/>
                  </a:lnTo>
                  <a:lnTo>
                    <a:pt x="152" y="696"/>
                  </a:lnTo>
                  <a:lnTo>
                    <a:pt x="152" y="696"/>
                  </a:lnTo>
                  <a:lnTo>
                    <a:pt x="152" y="716"/>
                  </a:lnTo>
                  <a:lnTo>
                    <a:pt x="164" y="718"/>
                  </a:lnTo>
                  <a:lnTo>
                    <a:pt x="175" y="720"/>
                  </a:lnTo>
                  <a:lnTo>
                    <a:pt x="185" y="723"/>
                  </a:lnTo>
                  <a:lnTo>
                    <a:pt x="195" y="727"/>
                  </a:lnTo>
                  <a:lnTo>
                    <a:pt x="203" y="731"/>
                  </a:lnTo>
                  <a:lnTo>
                    <a:pt x="212" y="736"/>
                  </a:lnTo>
                  <a:lnTo>
                    <a:pt x="220" y="742"/>
                  </a:lnTo>
                  <a:lnTo>
                    <a:pt x="226" y="749"/>
                  </a:lnTo>
                  <a:lnTo>
                    <a:pt x="226" y="749"/>
                  </a:lnTo>
                  <a:lnTo>
                    <a:pt x="233" y="755"/>
                  </a:lnTo>
                  <a:lnTo>
                    <a:pt x="239" y="763"/>
                  </a:lnTo>
                  <a:lnTo>
                    <a:pt x="244" y="771"/>
                  </a:lnTo>
                  <a:lnTo>
                    <a:pt x="248" y="779"/>
                  </a:lnTo>
                  <a:lnTo>
                    <a:pt x="254" y="788"/>
                  </a:lnTo>
                  <a:lnTo>
                    <a:pt x="257" y="798"/>
                  </a:lnTo>
                  <a:lnTo>
                    <a:pt x="262" y="808"/>
                  </a:lnTo>
                  <a:lnTo>
                    <a:pt x="265" y="819"/>
                  </a:lnTo>
                  <a:lnTo>
                    <a:pt x="267" y="829"/>
                  </a:lnTo>
                  <a:lnTo>
                    <a:pt x="270" y="839"/>
                  </a:lnTo>
                  <a:lnTo>
                    <a:pt x="273" y="848"/>
                  </a:lnTo>
                  <a:lnTo>
                    <a:pt x="274" y="855"/>
                  </a:lnTo>
                  <a:lnTo>
                    <a:pt x="277" y="869"/>
                  </a:lnTo>
                  <a:lnTo>
                    <a:pt x="278" y="880"/>
                  </a:lnTo>
                  <a:lnTo>
                    <a:pt x="279" y="887"/>
                  </a:lnTo>
                  <a:lnTo>
                    <a:pt x="279" y="894"/>
                  </a:lnTo>
                  <a:lnTo>
                    <a:pt x="279" y="898"/>
                  </a:lnTo>
                  <a:lnTo>
                    <a:pt x="279" y="903"/>
                  </a:lnTo>
                  <a:lnTo>
                    <a:pt x="279" y="903"/>
                  </a:lnTo>
                  <a:lnTo>
                    <a:pt x="279" y="910"/>
                  </a:lnTo>
                  <a:lnTo>
                    <a:pt x="279" y="918"/>
                  </a:lnTo>
                  <a:lnTo>
                    <a:pt x="277" y="923"/>
                  </a:lnTo>
                  <a:lnTo>
                    <a:pt x="276" y="927"/>
                  </a:lnTo>
                  <a:lnTo>
                    <a:pt x="276" y="927"/>
                  </a:lnTo>
                  <a:lnTo>
                    <a:pt x="274" y="930"/>
                  </a:lnTo>
                  <a:lnTo>
                    <a:pt x="272" y="932"/>
                  </a:lnTo>
                  <a:lnTo>
                    <a:pt x="272" y="931"/>
                  </a:lnTo>
                  <a:lnTo>
                    <a:pt x="268" y="933"/>
                  </a:lnTo>
                  <a:lnTo>
                    <a:pt x="266" y="933"/>
                  </a:lnTo>
                  <a:lnTo>
                    <a:pt x="266" y="933"/>
                  </a:lnTo>
                  <a:lnTo>
                    <a:pt x="264" y="933"/>
                  </a:lnTo>
                  <a:lnTo>
                    <a:pt x="262" y="933"/>
                  </a:lnTo>
                  <a:lnTo>
                    <a:pt x="259" y="931"/>
                  </a:lnTo>
                  <a:lnTo>
                    <a:pt x="258" y="929"/>
                  </a:lnTo>
                  <a:lnTo>
                    <a:pt x="258" y="929"/>
                  </a:lnTo>
                  <a:lnTo>
                    <a:pt x="256" y="925"/>
                  </a:lnTo>
                  <a:lnTo>
                    <a:pt x="254" y="918"/>
                  </a:lnTo>
                  <a:lnTo>
                    <a:pt x="253" y="915"/>
                  </a:lnTo>
                  <a:lnTo>
                    <a:pt x="253" y="910"/>
                  </a:lnTo>
                  <a:lnTo>
                    <a:pt x="252" y="904"/>
                  </a:lnTo>
                  <a:lnTo>
                    <a:pt x="252" y="897"/>
                  </a:lnTo>
                  <a:lnTo>
                    <a:pt x="252" y="889"/>
                  </a:lnTo>
                  <a:lnTo>
                    <a:pt x="251" y="880"/>
                  </a:lnTo>
                  <a:lnTo>
                    <a:pt x="250" y="869"/>
                  </a:lnTo>
                  <a:lnTo>
                    <a:pt x="247" y="856"/>
                  </a:lnTo>
                  <a:lnTo>
                    <a:pt x="247" y="856"/>
                  </a:lnTo>
                  <a:lnTo>
                    <a:pt x="245" y="845"/>
                  </a:lnTo>
                  <a:lnTo>
                    <a:pt x="242" y="834"/>
                  </a:lnTo>
                  <a:lnTo>
                    <a:pt x="240" y="825"/>
                  </a:lnTo>
                  <a:lnTo>
                    <a:pt x="237" y="816"/>
                  </a:lnTo>
                  <a:lnTo>
                    <a:pt x="232" y="801"/>
                  </a:lnTo>
                  <a:lnTo>
                    <a:pt x="225" y="789"/>
                  </a:lnTo>
                  <a:lnTo>
                    <a:pt x="220" y="781"/>
                  </a:lnTo>
                  <a:lnTo>
                    <a:pt x="212" y="773"/>
                  </a:lnTo>
                  <a:lnTo>
                    <a:pt x="206" y="765"/>
                  </a:lnTo>
                  <a:lnTo>
                    <a:pt x="198" y="759"/>
                  </a:lnTo>
                  <a:lnTo>
                    <a:pt x="198" y="759"/>
                  </a:lnTo>
                  <a:lnTo>
                    <a:pt x="189" y="754"/>
                  </a:lnTo>
                  <a:lnTo>
                    <a:pt x="182" y="750"/>
                  </a:lnTo>
                  <a:lnTo>
                    <a:pt x="175" y="747"/>
                  </a:lnTo>
                  <a:lnTo>
                    <a:pt x="169" y="745"/>
                  </a:lnTo>
                  <a:lnTo>
                    <a:pt x="169" y="745"/>
                  </a:lnTo>
                  <a:lnTo>
                    <a:pt x="153" y="742"/>
                  </a:lnTo>
                  <a:lnTo>
                    <a:pt x="153" y="753"/>
                  </a:lnTo>
                  <a:lnTo>
                    <a:pt x="153" y="762"/>
                  </a:lnTo>
                  <a:lnTo>
                    <a:pt x="153" y="773"/>
                  </a:lnTo>
                  <a:lnTo>
                    <a:pt x="153" y="782"/>
                  </a:lnTo>
                  <a:lnTo>
                    <a:pt x="154" y="796"/>
                  </a:lnTo>
                  <a:lnTo>
                    <a:pt x="155" y="814"/>
                  </a:lnTo>
                  <a:lnTo>
                    <a:pt x="155" y="820"/>
                  </a:lnTo>
                  <a:lnTo>
                    <a:pt x="156" y="831"/>
                  </a:lnTo>
                  <a:lnTo>
                    <a:pt x="157" y="841"/>
                  </a:lnTo>
                  <a:lnTo>
                    <a:pt x="158" y="852"/>
                  </a:lnTo>
                  <a:lnTo>
                    <a:pt x="159" y="862"/>
                  </a:lnTo>
                  <a:lnTo>
                    <a:pt x="159" y="862"/>
                  </a:lnTo>
                  <a:lnTo>
                    <a:pt x="161" y="872"/>
                  </a:lnTo>
                  <a:lnTo>
                    <a:pt x="163" y="884"/>
                  </a:lnTo>
                  <a:lnTo>
                    <a:pt x="165" y="896"/>
                  </a:lnTo>
                  <a:lnTo>
                    <a:pt x="168" y="910"/>
                  </a:lnTo>
                  <a:lnTo>
                    <a:pt x="168" y="910"/>
                  </a:lnTo>
                  <a:lnTo>
                    <a:pt x="173" y="925"/>
                  </a:lnTo>
                  <a:lnTo>
                    <a:pt x="177" y="939"/>
                  </a:lnTo>
                  <a:lnTo>
                    <a:pt x="182" y="953"/>
                  </a:lnTo>
                  <a:lnTo>
                    <a:pt x="189" y="967"/>
                  </a:lnTo>
                  <a:lnTo>
                    <a:pt x="195" y="981"/>
                  </a:lnTo>
                  <a:lnTo>
                    <a:pt x="201" y="993"/>
                  </a:lnTo>
                  <a:lnTo>
                    <a:pt x="207" y="1005"/>
                  </a:lnTo>
                  <a:lnTo>
                    <a:pt x="212" y="1015"/>
                  </a:lnTo>
                  <a:lnTo>
                    <a:pt x="212" y="1015"/>
                  </a:lnTo>
                  <a:lnTo>
                    <a:pt x="217" y="1023"/>
                  </a:lnTo>
                  <a:lnTo>
                    <a:pt x="221" y="1031"/>
                  </a:lnTo>
                  <a:lnTo>
                    <a:pt x="225" y="1038"/>
                  </a:lnTo>
                  <a:lnTo>
                    <a:pt x="228" y="1043"/>
                  </a:lnTo>
                  <a:lnTo>
                    <a:pt x="228" y="1043"/>
                  </a:lnTo>
                  <a:lnTo>
                    <a:pt x="231" y="1048"/>
                  </a:lnTo>
                  <a:lnTo>
                    <a:pt x="235" y="1053"/>
                  </a:lnTo>
                  <a:lnTo>
                    <a:pt x="240" y="1059"/>
                  </a:lnTo>
                  <a:lnTo>
                    <a:pt x="244" y="1065"/>
                  </a:lnTo>
                  <a:lnTo>
                    <a:pt x="250" y="1072"/>
                  </a:lnTo>
                  <a:lnTo>
                    <a:pt x="253" y="1078"/>
                  </a:lnTo>
                  <a:lnTo>
                    <a:pt x="256" y="1083"/>
                  </a:lnTo>
                  <a:lnTo>
                    <a:pt x="257" y="1086"/>
                  </a:lnTo>
                  <a:lnTo>
                    <a:pt x="257" y="1086"/>
                  </a:lnTo>
                  <a:lnTo>
                    <a:pt x="259" y="1089"/>
                  </a:lnTo>
                  <a:lnTo>
                    <a:pt x="259" y="1093"/>
                  </a:lnTo>
                  <a:lnTo>
                    <a:pt x="259" y="1093"/>
                  </a:lnTo>
                  <a:lnTo>
                    <a:pt x="261" y="1096"/>
                  </a:lnTo>
                  <a:lnTo>
                    <a:pt x="261" y="1099"/>
                  </a:lnTo>
                  <a:lnTo>
                    <a:pt x="261" y="1099"/>
                  </a:lnTo>
                  <a:lnTo>
                    <a:pt x="261" y="1103"/>
                  </a:lnTo>
                  <a:lnTo>
                    <a:pt x="259" y="1105"/>
                  </a:lnTo>
                  <a:lnTo>
                    <a:pt x="259" y="1105"/>
                  </a:lnTo>
                  <a:lnTo>
                    <a:pt x="257" y="1108"/>
                  </a:lnTo>
                  <a:lnTo>
                    <a:pt x="255" y="1109"/>
                  </a:lnTo>
                  <a:lnTo>
                    <a:pt x="255" y="1109"/>
                  </a:lnTo>
                  <a:lnTo>
                    <a:pt x="252" y="1111"/>
                  </a:lnTo>
                  <a:lnTo>
                    <a:pt x="248" y="1111"/>
                  </a:lnTo>
                  <a:lnTo>
                    <a:pt x="245" y="1110"/>
                  </a:lnTo>
                  <a:lnTo>
                    <a:pt x="242" y="1108"/>
                  </a:lnTo>
                  <a:lnTo>
                    <a:pt x="242" y="1108"/>
                  </a:lnTo>
                  <a:lnTo>
                    <a:pt x="237" y="1104"/>
                  </a:lnTo>
                  <a:lnTo>
                    <a:pt x="231" y="1095"/>
                  </a:lnTo>
                  <a:lnTo>
                    <a:pt x="231" y="1095"/>
                  </a:lnTo>
                  <a:lnTo>
                    <a:pt x="221" y="1083"/>
                  </a:lnTo>
                  <a:lnTo>
                    <a:pt x="209" y="1066"/>
                  </a:lnTo>
                  <a:lnTo>
                    <a:pt x="209" y="1066"/>
                  </a:lnTo>
                  <a:lnTo>
                    <a:pt x="203" y="1058"/>
                  </a:lnTo>
                  <a:lnTo>
                    <a:pt x="197" y="1048"/>
                  </a:lnTo>
                  <a:lnTo>
                    <a:pt x="191" y="1039"/>
                  </a:lnTo>
                  <a:lnTo>
                    <a:pt x="186" y="1029"/>
                  </a:lnTo>
                  <a:lnTo>
                    <a:pt x="180" y="1019"/>
                  </a:lnTo>
                  <a:lnTo>
                    <a:pt x="175" y="1008"/>
                  </a:lnTo>
                  <a:lnTo>
                    <a:pt x="170" y="998"/>
                  </a:lnTo>
                  <a:lnTo>
                    <a:pt x="166" y="987"/>
                  </a:lnTo>
                  <a:lnTo>
                    <a:pt x="162" y="977"/>
                  </a:lnTo>
                  <a:lnTo>
                    <a:pt x="158" y="967"/>
                  </a:lnTo>
                  <a:lnTo>
                    <a:pt x="155" y="960"/>
                  </a:lnTo>
                  <a:lnTo>
                    <a:pt x="153" y="952"/>
                  </a:lnTo>
                  <a:lnTo>
                    <a:pt x="148" y="940"/>
                  </a:lnTo>
                  <a:lnTo>
                    <a:pt x="146" y="931"/>
                  </a:lnTo>
                  <a:lnTo>
                    <a:pt x="142" y="908"/>
                  </a:lnTo>
                  <a:lnTo>
                    <a:pt x="137" y="922"/>
                  </a:lnTo>
                  <a:lnTo>
                    <a:pt x="134" y="934"/>
                  </a:lnTo>
                  <a:lnTo>
                    <a:pt x="130" y="948"/>
                  </a:lnTo>
                  <a:lnTo>
                    <a:pt x="125" y="958"/>
                  </a:lnTo>
                  <a:lnTo>
                    <a:pt x="125" y="958"/>
                  </a:lnTo>
                  <a:lnTo>
                    <a:pt x="122" y="966"/>
                  </a:lnTo>
                  <a:lnTo>
                    <a:pt x="118" y="976"/>
                  </a:lnTo>
                  <a:lnTo>
                    <a:pt x="113" y="986"/>
                  </a:lnTo>
                  <a:lnTo>
                    <a:pt x="109" y="997"/>
                  </a:lnTo>
                  <a:lnTo>
                    <a:pt x="103" y="1007"/>
                  </a:lnTo>
                  <a:lnTo>
                    <a:pt x="99" y="1017"/>
                  </a:lnTo>
                  <a:lnTo>
                    <a:pt x="93" y="1026"/>
                  </a:lnTo>
                  <a:lnTo>
                    <a:pt x="89" y="1034"/>
                  </a:lnTo>
                  <a:lnTo>
                    <a:pt x="89" y="1034"/>
                  </a:lnTo>
                  <a:lnTo>
                    <a:pt x="85" y="1041"/>
                  </a:lnTo>
                  <a:lnTo>
                    <a:pt x="79" y="1049"/>
                  </a:lnTo>
                  <a:lnTo>
                    <a:pt x="75" y="1056"/>
                  </a:lnTo>
                  <a:lnTo>
                    <a:pt x="69" y="1063"/>
                  </a:lnTo>
                  <a:lnTo>
                    <a:pt x="69" y="1063"/>
                  </a:lnTo>
                  <a:lnTo>
                    <a:pt x="64" y="1071"/>
                  </a:lnTo>
                  <a:lnTo>
                    <a:pt x="58" y="1077"/>
                  </a:lnTo>
                  <a:lnTo>
                    <a:pt x="54" y="1084"/>
                  </a:lnTo>
                  <a:lnTo>
                    <a:pt x="48" y="1089"/>
                  </a:lnTo>
                  <a:lnTo>
                    <a:pt x="44" y="1095"/>
                  </a:lnTo>
                  <a:lnTo>
                    <a:pt x="40" y="1099"/>
                  </a:lnTo>
                  <a:lnTo>
                    <a:pt x="35" y="1104"/>
                  </a:lnTo>
                  <a:lnTo>
                    <a:pt x="32" y="1105"/>
                  </a:lnTo>
                  <a:lnTo>
                    <a:pt x="29" y="1106"/>
                  </a:lnTo>
                  <a:lnTo>
                    <a:pt x="26" y="1107"/>
                  </a:lnTo>
                  <a:lnTo>
                    <a:pt x="26" y="1107"/>
                  </a:lnTo>
                  <a:lnTo>
                    <a:pt x="24" y="1108"/>
                  </a:lnTo>
                  <a:lnTo>
                    <a:pt x="22" y="1108"/>
                  </a:lnTo>
                  <a:lnTo>
                    <a:pt x="22" y="1108"/>
                  </a:lnTo>
                  <a:lnTo>
                    <a:pt x="20" y="1107"/>
                  </a:lnTo>
                  <a:lnTo>
                    <a:pt x="18" y="1107"/>
                  </a:lnTo>
                  <a:lnTo>
                    <a:pt x="18" y="1107"/>
                  </a:lnTo>
                  <a:lnTo>
                    <a:pt x="17" y="1106"/>
                  </a:lnTo>
                  <a:lnTo>
                    <a:pt x="15" y="1105"/>
                  </a:lnTo>
                  <a:lnTo>
                    <a:pt x="14" y="1103"/>
                  </a:lnTo>
                  <a:lnTo>
                    <a:pt x="13" y="1100"/>
                  </a:lnTo>
                  <a:lnTo>
                    <a:pt x="13" y="1099"/>
                  </a:lnTo>
                  <a:lnTo>
                    <a:pt x="13" y="1096"/>
                  </a:lnTo>
                  <a:lnTo>
                    <a:pt x="13" y="1096"/>
                  </a:lnTo>
                  <a:lnTo>
                    <a:pt x="13" y="1094"/>
                  </a:lnTo>
                  <a:lnTo>
                    <a:pt x="13" y="1092"/>
                  </a:lnTo>
                  <a:lnTo>
                    <a:pt x="13" y="1092"/>
                  </a:lnTo>
                  <a:lnTo>
                    <a:pt x="14" y="1089"/>
                  </a:lnTo>
                  <a:lnTo>
                    <a:pt x="15" y="1086"/>
                  </a:lnTo>
                  <a:lnTo>
                    <a:pt x="15" y="1086"/>
                  </a:lnTo>
                  <a:lnTo>
                    <a:pt x="18" y="1083"/>
                  </a:lnTo>
                  <a:lnTo>
                    <a:pt x="21" y="1080"/>
                  </a:lnTo>
                  <a:lnTo>
                    <a:pt x="24" y="1075"/>
                  </a:lnTo>
                  <a:lnTo>
                    <a:pt x="29" y="1070"/>
                  </a:lnTo>
                  <a:lnTo>
                    <a:pt x="29" y="1070"/>
                  </a:lnTo>
                  <a:lnTo>
                    <a:pt x="34" y="1063"/>
                  </a:lnTo>
                  <a:lnTo>
                    <a:pt x="40" y="1055"/>
                  </a:lnTo>
                  <a:lnTo>
                    <a:pt x="46" y="1047"/>
                  </a:lnTo>
                  <a:lnTo>
                    <a:pt x="53" y="1037"/>
                  </a:lnTo>
                  <a:lnTo>
                    <a:pt x="53" y="1037"/>
                  </a:lnTo>
                  <a:lnTo>
                    <a:pt x="59" y="1026"/>
                  </a:lnTo>
                  <a:lnTo>
                    <a:pt x="66" y="1016"/>
                  </a:lnTo>
                  <a:lnTo>
                    <a:pt x="71" y="1006"/>
                  </a:lnTo>
                  <a:lnTo>
                    <a:pt x="77" y="997"/>
                  </a:lnTo>
                  <a:lnTo>
                    <a:pt x="82" y="987"/>
                  </a:lnTo>
                  <a:lnTo>
                    <a:pt x="87" y="976"/>
                  </a:lnTo>
                  <a:lnTo>
                    <a:pt x="87" y="976"/>
                  </a:lnTo>
                  <a:lnTo>
                    <a:pt x="92" y="965"/>
                  </a:lnTo>
                  <a:lnTo>
                    <a:pt x="97" y="954"/>
                  </a:lnTo>
                  <a:lnTo>
                    <a:pt x="97" y="954"/>
                  </a:lnTo>
                  <a:lnTo>
                    <a:pt x="102" y="943"/>
                  </a:lnTo>
                  <a:lnTo>
                    <a:pt x="107" y="932"/>
                  </a:lnTo>
                  <a:lnTo>
                    <a:pt x="110" y="920"/>
                  </a:lnTo>
                  <a:lnTo>
                    <a:pt x="113" y="909"/>
                  </a:lnTo>
                  <a:lnTo>
                    <a:pt x="117" y="898"/>
                  </a:lnTo>
                  <a:lnTo>
                    <a:pt x="119" y="887"/>
                  </a:lnTo>
                  <a:lnTo>
                    <a:pt x="121" y="875"/>
                  </a:lnTo>
                  <a:lnTo>
                    <a:pt x="122" y="862"/>
                  </a:lnTo>
                  <a:lnTo>
                    <a:pt x="122" y="862"/>
                  </a:lnTo>
                  <a:lnTo>
                    <a:pt x="123" y="849"/>
                  </a:lnTo>
                  <a:lnTo>
                    <a:pt x="124" y="836"/>
                  </a:lnTo>
                  <a:lnTo>
                    <a:pt x="124" y="821"/>
                  </a:lnTo>
                  <a:lnTo>
                    <a:pt x="125" y="807"/>
                  </a:lnTo>
                  <a:lnTo>
                    <a:pt x="125" y="807"/>
                  </a:lnTo>
                  <a:lnTo>
                    <a:pt x="125" y="793"/>
                  </a:lnTo>
                  <a:lnTo>
                    <a:pt x="125" y="781"/>
                  </a:lnTo>
                  <a:lnTo>
                    <a:pt x="125" y="771"/>
                  </a:lnTo>
                  <a:lnTo>
                    <a:pt x="125" y="762"/>
                  </a:lnTo>
                  <a:lnTo>
                    <a:pt x="125" y="743"/>
                  </a:lnTo>
                  <a:close/>
                  <a:moveTo>
                    <a:pt x="100" y="749"/>
                  </a:moveTo>
                  <a:lnTo>
                    <a:pt x="112" y="743"/>
                  </a:lnTo>
                  <a:lnTo>
                    <a:pt x="128" y="738"/>
                  </a:lnTo>
                  <a:lnTo>
                    <a:pt x="131" y="737"/>
                  </a:lnTo>
                  <a:lnTo>
                    <a:pt x="131" y="740"/>
                  </a:lnTo>
                  <a:lnTo>
                    <a:pt x="131" y="762"/>
                  </a:lnTo>
                  <a:lnTo>
                    <a:pt x="131" y="770"/>
                  </a:lnTo>
                  <a:lnTo>
                    <a:pt x="131" y="781"/>
                  </a:lnTo>
                  <a:lnTo>
                    <a:pt x="130" y="793"/>
                  </a:lnTo>
                  <a:lnTo>
                    <a:pt x="130" y="807"/>
                  </a:lnTo>
                  <a:lnTo>
                    <a:pt x="130" y="821"/>
                  </a:lnTo>
                  <a:lnTo>
                    <a:pt x="129" y="836"/>
                  </a:lnTo>
                  <a:lnTo>
                    <a:pt x="128" y="850"/>
                  </a:lnTo>
                  <a:lnTo>
                    <a:pt x="126" y="863"/>
                  </a:lnTo>
                  <a:lnTo>
                    <a:pt x="126" y="863"/>
                  </a:lnTo>
                  <a:lnTo>
                    <a:pt x="125" y="875"/>
                  </a:lnTo>
                  <a:lnTo>
                    <a:pt x="123" y="888"/>
                  </a:lnTo>
                  <a:lnTo>
                    <a:pt x="121" y="899"/>
                  </a:lnTo>
                  <a:lnTo>
                    <a:pt x="118" y="910"/>
                  </a:lnTo>
                  <a:lnTo>
                    <a:pt x="114" y="922"/>
                  </a:lnTo>
                  <a:lnTo>
                    <a:pt x="111" y="933"/>
                  </a:lnTo>
                  <a:lnTo>
                    <a:pt x="107" y="944"/>
                  </a:lnTo>
                  <a:lnTo>
                    <a:pt x="102" y="956"/>
                  </a:lnTo>
                  <a:lnTo>
                    <a:pt x="97" y="967"/>
                  </a:lnTo>
                  <a:lnTo>
                    <a:pt x="91" y="978"/>
                  </a:lnTo>
                  <a:lnTo>
                    <a:pt x="91" y="978"/>
                  </a:lnTo>
                  <a:lnTo>
                    <a:pt x="87" y="989"/>
                  </a:lnTo>
                  <a:lnTo>
                    <a:pt x="81" y="999"/>
                  </a:lnTo>
                  <a:lnTo>
                    <a:pt x="76" y="1009"/>
                  </a:lnTo>
                  <a:lnTo>
                    <a:pt x="70" y="1019"/>
                  </a:lnTo>
                  <a:lnTo>
                    <a:pt x="64" y="1029"/>
                  </a:lnTo>
                  <a:lnTo>
                    <a:pt x="57" y="1039"/>
                  </a:lnTo>
                  <a:lnTo>
                    <a:pt x="57" y="1039"/>
                  </a:lnTo>
                  <a:lnTo>
                    <a:pt x="49" y="1049"/>
                  </a:lnTo>
                  <a:lnTo>
                    <a:pt x="44" y="1058"/>
                  </a:lnTo>
                  <a:lnTo>
                    <a:pt x="37" y="1065"/>
                  </a:lnTo>
                  <a:lnTo>
                    <a:pt x="32" y="1072"/>
                  </a:lnTo>
                  <a:lnTo>
                    <a:pt x="32" y="1072"/>
                  </a:lnTo>
                  <a:lnTo>
                    <a:pt x="28" y="1077"/>
                  </a:lnTo>
                  <a:lnTo>
                    <a:pt x="24" y="1082"/>
                  </a:lnTo>
                  <a:lnTo>
                    <a:pt x="22" y="1086"/>
                  </a:lnTo>
                  <a:lnTo>
                    <a:pt x="20" y="1088"/>
                  </a:lnTo>
                  <a:lnTo>
                    <a:pt x="20" y="1088"/>
                  </a:lnTo>
                  <a:lnTo>
                    <a:pt x="19" y="1091"/>
                  </a:lnTo>
                  <a:lnTo>
                    <a:pt x="19" y="1093"/>
                  </a:lnTo>
                  <a:lnTo>
                    <a:pt x="18" y="1093"/>
                  </a:lnTo>
                  <a:lnTo>
                    <a:pt x="18" y="1095"/>
                  </a:lnTo>
                  <a:lnTo>
                    <a:pt x="18" y="1097"/>
                  </a:lnTo>
                  <a:lnTo>
                    <a:pt x="18" y="1097"/>
                  </a:lnTo>
                  <a:lnTo>
                    <a:pt x="18" y="1098"/>
                  </a:lnTo>
                  <a:lnTo>
                    <a:pt x="18" y="1099"/>
                  </a:lnTo>
                  <a:lnTo>
                    <a:pt x="19" y="1100"/>
                  </a:lnTo>
                  <a:lnTo>
                    <a:pt x="19" y="1102"/>
                  </a:lnTo>
                  <a:lnTo>
                    <a:pt x="19" y="1102"/>
                  </a:lnTo>
                  <a:lnTo>
                    <a:pt x="20" y="1102"/>
                  </a:lnTo>
                  <a:lnTo>
                    <a:pt x="20" y="1103"/>
                  </a:lnTo>
                  <a:lnTo>
                    <a:pt x="20" y="1103"/>
                  </a:lnTo>
                  <a:lnTo>
                    <a:pt x="21" y="1103"/>
                  </a:lnTo>
                  <a:lnTo>
                    <a:pt x="22" y="1103"/>
                  </a:lnTo>
                  <a:lnTo>
                    <a:pt x="22" y="1103"/>
                  </a:lnTo>
                  <a:lnTo>
                    <a:pt x="23" y="1103"/>
                  </a:lnTo>
                  <a:lnTo>
                    <a:pt x="25" y="1103"/>
                  </a:lnTo>
                  <a:lnTo>
                    <a:pt x="25" y="1103"/>
                  </a:lnTo>
                  <a:lnTo>
                    <a:pt x="28" y="1102"/>
                  </a:lnTo>
                  <a:lnTo>
                    <a:pt x="30" y="1100"/>
                  </a:lnTo>
                  <a:lnTo>
                    <a:pt x="33" y="1099"/>
                  </a:lnTo>
                  <a:lnTo>
                    <a:pt x="36" y="1096"/>
                  </a:lnTo>
                  <a:lnTo>
                    <a:pt x="40" y="1092"/>
                  </a:lnTo>
                  <a:lnTo>
                    <a:pt x="44" y="1087"/>
                  </a:lnTo>
                  <a:lnTo>
                    <a:pt x="49" y="1081"/>
                  </a:lnTo>
                  <a:lnTo>
                    <a:pt x="55" y="1074"/>
                  </a:lnTo>
                  <a:lnTo>
                    <a:pt x="59" y="1067"/>
                  </a:lnTo>
                  <a:lnTo>
                    <a:pt x="65" y="1061"/>
                  </a:lnTo>
                  <a:lnTo>
                    <a:pt x="65" y="1061"/>
                  </a:lnTo>
                  <a:lnTo>
                    <a:pt x="70" y="1053"/>
                  </a:lnTo>
                  <a:lnTo>
                    <a:pt x="76" y="1047"/>
                  </a:lnTo>
                  <a:lnTo>
                    <a:pt x="80" y="1039"/>
                  </a:lnTo>
                  <a:lnTo>
                    <a:pt x="85" y="1031"/>
                  </a:lnTo>
                  <a:lnTo>
                    <a:pt x="89" y="1023"/>
                  </a:lnTo>
                  <a:lnTo>
                    <a:pt x="95" y="1015"/>
                  </a:lnTo>
                  <a:lnTo>
                    <a:pt x="99" y="1005"/>
                  </a:lnTo>
                  <a:lnTo>
                    <a:pt x="104" y="995"/>
                  </a:lnTo>
                  <a:lnTo>
                    <a:pt x="109" y="984"/>
                  </a:lnTo>
                  <a:lnTo>
                    <a:pt x="113" y="974"/>
                  </a:lnTo>
                  <a:lnTo>
                    <a:pt x="118" y="964"/>
                  </a:lnTo>
                  <a:lnTo>
                    <a:pt x="121" y="955"/>
                  </a:lnTo>
                  <a:lnTo>
                    <a:pt x="121" y="955"/>
                  </a:lnTo>
                  <a:lnTo>
                    <a:pt x="124" y="945"/>
                  </a:lnTo>
                  <a:lnTo>
                    <a:pt x="129" y="932"/>
                  </a:lnTo>
                  <a:lnTo>
                    <a:pt x="131" y="925"/>
                  </a:lnTo>
                  <a:lnTo>
                    <a:pt x="134" y="917"/>
                  </a:lnTo>
                  <a:lnTo>
                    <a:pt x="136" y="908"/>
                  </a:lnTo>
                  <a:lnTo>
                    <a:pt x="140" y="898"/>
                  </a:lnTo>
                  <a:lnTo>
                    <a:pt x="142" y="889"/>
                  </a:lnTo>
                  <a:lnTo>
                    <a:pt x="144" y="898"/>
                  </a:lnTo>
                  <a:lnTo>
                    <a:pt x="152" y="930"/>
                  </a:lnTo>
                  <a:lnTo>
                    <a:pt x="152" y="930"/>
                  </a:lnTo>
                  <a:lnTo>
                    <a:pt x="154" y="939"/>
                  </a:lnTo>
                  <a:lnTo>
                    <a:pt x="157" y="950"/>
                  </a:lnTo>
                  <a:lnTo>
                    <a:pt x="159" y="958"/>
                  </a:lnTo>
                  <a:lnTo>
                    <a:pt x="163" y="966"/>
                  </a:lnTo>
                  <a:lnTo>
                    <a:pt x="167" y="975"/>
                  </a:lnTo>
                  <a:lnTo>
                    <a:pt x="170" y="985"/>
                  </a:lnTo>
                  <a:lnTo>
                    <a:pt x="175" y="996"/>
                  </a:lnTo>
                  <a:lnTo>
                    <a:pt x="179" y="1006"/>
                  </a:lnTo>
                  <a:lnTo>
                    <a:pt x="185" y="1017"/>
                  </a:lnTo>
                  <a:lnTo>
                    <a:pt x="190" y="1027"/>
                  </a:lnTo>
                  <a:lnTo>
                    <a:pt x="196" y="1036"/>
                  </a:lnTo>
                  <a:lnTo>
                    <a:pt x="201" y="1045"/>
                  </a:lnTo>
                  <a:lnTo>
                    <a:pt x="207" y="1055"/>
                  </a:lnTo>
                  <a:lnTo>
                    <a:pt x="213" y="1064"/>
                  </a:lnTo>
                  <a:lnTo>
                    <a:pt x="213" y="1064"/>
                  </a:lnTo>
                  <a:lnTo>
                    <a:pt x="225" y="1080"/>
                  </a:lnTo>
                  <a:lnTo>
                    <a:pt x="234" y="1092"/>
                  </a:lnTo>
                  <a:lnTo>
                    <a:pt x="234" y="1092"/>
                  </a:lnTo>
                  <a:lnTo>
                    <a:pt x="241" y="1100"/>
                  </a:lnTo>
                  <a:lnTo>
                    <a:pt x="245" y="1104"/>
                  </a:lnTo>
                  <a:lnTo>
                    <a:pt x="247" y="1106"/>
                  </a:lnTo>
                  <a:lnTo>
                    <a:pt x="250" y="1106"/>
                  </a:lnTo>
                  <a:lnTo>
                    <a:pt x="250" y="1106"/>
                  </a:lnTo>
                  <a:lnTo>
                    <a:pt x="251" y="1106"/>
                  </a:lnTo>
                  <a:lnTo>
                    <a:pt x="252" y="1106"/>
                  </a:lnTo>
                  <a:lnTo>
                    <a:pt x="252" y="1106"/>
                  </a:lnTo>
                  <a:lnTo>
                    <a:pt x="254" y="1105"/>
                  </a:lnTo>
                  <a:lnTo>
                    <a:pt x="255" y="1103"/>
                  </a:lnTo>
                  <a:lnTo>
                    <a:pt x="255" y="1102"/>
                  </a:lnTo>
                  <a:lnTo>
                    <a:pt x="255" y="1099"/>
                  </a:lnTo>
                  <a:lnTo>
                    <a:pt x="255" y="1099"/>
                  </a:lnTo>
                  <a:lnTo>
                    <a:pt x="255" y="1096"/>
                  </a:lnTo>
                  <a:lnTo>
                    <a:pt x="255" y="1094"/>
                  </a:lnTo>
                  <a:lnTo>
                    <a:pt x="254" y="1092"/>
                  </a:lnTo>
                  <a:lnTo>
                    <a:pt x="253" y="1088"/>
                  </a:lnTo>
                  <a:lnTo>
                    <a:pt x="253" y="1088"/>
                  </a:lnTo>
                  <a:lnTo>
                    <a:pt x="252" y="1085"/>
                  </a:lnTo>
                  <a:lnTo>
                    <a:pt x="248" y="1081"/>
                  </a:lnTo>
                  <a:lnTo>
                    <a:pt x="245" y="1075"/>
                  </a:lnTo>
                  <a:lnTo>
                    <a:pt x="241" y="1069"/>
                  </a:lnTo>
                  <a:lnTo>
                    <a:pt x="241" y="1069"/>
                  </a:lnTo>
                  <a:lnTo>
                    <a:pt x="235" y="1062"/>
                  </a:lnTo>
                  <a:lnTo>
                    <a:pt x="231" y="1055"/>
                  </a:lnTo>
                  <a:lnTo>
                    <a:pt x="226" y="1050"/>
                  </a:lnTo>
                  <a:lnTo>
                    <a:pt x="224" y="1045"/>
                  </a:lnTo>
                  <a:lnTo>
                    <a:pt x="221" y="1040"/>
                  </a:lnTo>
                  <a:lnTo>
                    <a:pt x="217" y="1034"/>
                  </a:lnTo>
                  <a:lnTo>
                    <a:pt x="212" y="1026"/>
                  </a:lnTo>
                  <a:lnTo>
                    <a:pt x="208" y="1017"/>
                  </a:lnTo>
                  <a:lnTo>
                    <a:pt x="202" y="1006"/>
                  </a:lnTo>
                  <a:lnTo>
                    <a:pt x="197" y="995"/>
                  </a:lnTo>
                  <a:lnTo>
                    <a:pt x="190" y="983"/>
                  </a:lnTo>
                  <a:lnTo>
                    <a:pt x="185" y="970"/>
                  </a:lnTo>
                  <a:lnTo>
                    <a:pt x="178" y="955"/>
                  </a:lnTo>
                  <a:lnTo>
                    <a:pt x="173" y="941"/>
                  </a:lnTo>
                  <a:lnTo>
                    <a:pt x="168" y="927"/>
                  </a:lnTo>
                  <a:lnTo>
                    <a:pt x="164" y="911"/>
                  </a:lnTo>
                  <a:lnTo>
                    <a:pt x="164" y="911"/>
                  </a:lnTo>
                  <a:lnTo>
                    <a:pt x="161" y="897"/>
                  </a:lnTo>
                  <a:lnTo>
                    <a:pt x="157" y="885"/>
                  </a:lnTo>
                  <a:lnTo>
                    <a:pt x="156" y="873"/>
                  </a:lnTo>
                  <a:lnTo>
                    <a:pt x="154" y="863"/>
                  </a:lnTo>
                  <a:lnTo>
                    <a:pt x="154" y="863"/>
                  </a:lnTo>
                  <a:lnTo>
                    <a:pt x="153" y="852"/>
                  </a:lnTo>
                  <a:lnTo>
                    <a:pt x="152" y="842"/>
                  </a:lnTo>
                  <a:lnTo>
                    <a:pt x="152" y="842"/>
                  </a:lnTo>
                  <a:lnTo>
                    <a:pt x="151" y="831"/>
                  </a:lnTo>
                  <a:lnTo>
                    <a:pt x="151" y="820"/>
                  </a:lnTo>
                  <a:lnTo>
                    <a:pt x="150" y="814"/>
                  </a:lnTo>
                  <a:lnTo>
                    <a:pt x="150" y="814"/>
                  </a:lnTo>
                  <a:lnTo>
                    <a:pt x="150" y="796"/>
                  </a:lnTo>
                  <a:lnTo>
                    <a:pt x="148" y="782"/>
                  </a:lnTo>
                  <a:lnTo>
                    <a:pt x="148" y="773"/>
                  </a:lnTo>
                  <a:lnTo>
                    <a:pt x="147" y="762"/>
                  </a:lnTo>
                  <a:lnTo>
                    <a:pt x="147" y="751"/>
                  </a:lnTo>
                  <a:lnTo>
                    <a:pt x="147" y="739"/>
                  </a:lnTo>
                  <a:lnTo>
                    <a:pt x="147" y="737"/>
                  </a:lnTo>
                  <a:lnTo>
                    <a:pt x="151" y="737"/>
                  </a:lnTo>
                  <a:lnTo>
                    <a:pt x="169" y="741"/>
                  </a:lnTo>
                  <a:lnTo>
                    <a:pt x="169" y="741"/>
                  </a:lnTo>
                  <a:lnTo>
                    <a:pt x="177" y="742"/>
                  </a:lnTo>
                  <a:lnTo>
                    <a:pt x="185" y="745"/>
                  </a:lnTo>
                  <a:lnTo>
                    <a:pt x="192" y="750"/>
                  </a:lnTo>
                  <a:lnTo>
                    <a:pt x="200" y="755"/>
                  </a:lnTo>
                  <a:lnTo>
                    <a:pt x="200" y="755"/>
                  </a:lnTo>
                  <a:lnTo>
                    <a:pt x="209" y="762"/>
                  </a:lnTo>
                  <a:lnTo>
                    <a:pt x="217" y="770"/>
                  </a:lnTo>
                  <a:lnTo>
                    <a:pt x="223" y="777"/>
                  </a:lnTo>
                  <a:lnTo>
                    <a:pt x="230" y="787"/>
                  </a:lnTo>
                  <a:lnTo>
                    <a:pt x="236" y="799"/>
                  </a:lnTo>
                  <a:lnTo>
                    <a:pt x="242" y="815"/>
                  </a:lnTo>
                  <a:lnTo>
                    <a:pt x="244" y="823"/>
                  </a:lnTo>
                  <a:lnTo>
                    <a:pt x="247" y="833"/>
                  </a:lnTo>
                  <a:lnTo>
                    <a:pt x="250" y="844"/>
                  </a:lnTo>
                  <a:lnTo>
                    <a:pt x="252" y="855"/>
                  </a:lnTo>
                  <a:lnTo>
                    <a:pt x="252" y="855"/>
                  </a:lnTo>
                  <a:lnTo>
                    <a:pt x="254" y="867"/>
                  </a:lnTo>
                  <a:lnTo>
                    <a:pt x="256" y="878"/>
                  </a:lnTo>
                  <a:lnTo>
                    <a:pt x="257" y="888"/>
                  </a:lnTo>
                  <a:lnTo>
                    <a:pt x="257" y="897"/>
                  </a:lnTo>
                  <a:lnTo>
                    <a:pt x="257" y="904"/>
                  </a:lnTo>
                  <a:lnTo>
                    <a:pt x="257" y="909"/>
                  </a:lnTo>
                  <a:lnTo>
                    <a:pt x="258" y="914"/>
                  </a:lnTo>
                  <a:lnTo>
                    <a:pt x="258" y="917"/>
                  </a:lnTo>
                  <a:lnTo>
                    <a:pt x="261" y="922"/>
                  </a:lnTo>
                  <a:lnTo>
                    <a:pt x="263" y="927"/>
                  </a:lnTo>
                  <a:lnTo>
                    <a:pt x="263" y="927"/>
                  </a:lnTo>
                  <a:lnTo>
                    <a:pt x="264" y="928"/>
                  </a:lnTo>
                  <a:lnTo>
                    <a:pt x="265" y="929"/>
                  </a:lnTo>
                  <a:lnTo>
                    <a:pt x="265" y="929"/>
                  </a:lnTo>
                  <a:lnTo>
                    <a:pt x="267" y="929"/>
                  </a:lnTo>
                  <a:lnTo>
                    <a:pt x="268" y="928"/>
                  </a:lnTo>
                  <a:lnTo>
                    <a:pt x="268" y="928"/>
                  </a:lnTo>
                  <a:lnTo>
                    <a:pt x="270" y="927"/>
                  </a:lnTo>
                  <a:lnTo>
                    <a:pt x="272" y="925"/>
                  </a:lnTo>
                  <a:lnTo>
                    <a:pt x="273" y="921"/>
                  </a:lnTo>
                  <a:lnTo>
                    <a:pt x="274" y="917"/>
                  </a:lnTo>
                  <a:lnTo>
                    <a:pt x="275" y="910"/>
                  </a:lnTo>
                  <a:lnTo>
                    <a:pt x="275" y="903"/>
                  </a:lnTo>
                  <a:lnTo>
                    <a:pt x="275" y="903"/>
                  </a:lnTo>
                  <a:lnTo>
                    <a:pt x="275" y="899"/>
                  </a:lnTo>
                  <a:lnTo>
                    <a:pt x="275" y="894"/>
                  </a:lnTo>
                  <a:lnTo>
                    <a:pt x="274" y="888"/>
                  </a:lnTo>
                  <a:lnTo>
                    <a:pt x="274" y="880"/>
                  </a:lnTo>
                  <a:lnTo>
                    <a:pt x="274" y="880"/>
                  </a:lnTo>
                  <a:lnTo>
                    <a:pt x="272" y="870"/>
                  </a:lnTo>
                  <a:lnTo>
                    <a:pt x="269" y="856"/>
                  </a:lnTo>
                  <a:lnTo>
                    <a:pt x="267" y="849"/>
                  </a:lnTo>
                  <a:lnTo>
                    <a:pt x="265" y="840"/>
                  </a:lnTo>
                  <a:lnTo>
                    <a:pt x="263" y="830"/>
                  </a:lnTo>
                  <a:lnTo>
                    <a:pt x="259" y="820"/>
                  </a:lnTo>
                  <a:lnTo>
                    <a:pt x="256" y="809"/>
                  </a:lnTo>
                  <a:lnTo>
                    <a:pt x="253" y="800"/>
                  </a:lnTo>
                  <a:lnTo>
                    <a:pt x="250" y="790"/>
                  </a:lnTo>
                  <a:lnTo>
                    <a:pt x="245" y="782"/>
                  </a:lnTo>
                  <a:lnTo>
                    <a:pt x="240" y="774"/>
                  </a:lnTo>
                  <a:lnTo>
                    <a:pt x="234" y="765"/>
                  </a:lnTo>
                  <a:lnTo>
                    <a:pt x="229" y="759"/>
                  </a:lnTo>
                  <a:lnTo>
                    <a:pt x="223" y="752"/>
                  </a:lnTo>
                  <a:lnTo>
                    <a:pt x="223" y="752"/>
                  </a:lnTo>
                  <a:lnTo>
                    <a:pt x="217" y="745"/>
                  </a:lnTo>
                  <a:lnTo>
                    <a:pt x="209" y="740"/>
                  </a:lnTo>
                  <a:lnTo>
                    <a:pt x="201" y="736"/>
                  </a:lnTo>
                  <a:lnTo>
                    <a:pt x="192" y="731"/>
                  </a:lnTo>
                  <a:lnTo>
                    <a:pt x="182" y="728"/>
                  </a:lnTo>
                  <a:lnTo>
                    <a:pt x="173" y="725"/>
                  </a:lnTo>
                  <a:lnTo>
                    <a:pt x="162" y="722"/>
                  </a:lnTo>
                  <a:lnTo>
                    <a:pt x="150" y="721"/>
                  </a:lnTo>
                  <a:lnTo>
                    <a:pt x="147" y="720"/>
                  </a:lnTo>
                  <a:lnTo>
                    <a:pt x="147" y="718"/>
                  </a:lnTo>
                  <a:lnTo>
                    <a:pt x="147" y="696"/>
                  </a:lnTo>
                  <a:lnTo>
                    <a:pt x="147" y="696"/>
                  </a:lnTo>
                  <a:lnTo>
                    <a:pt x="147" y="627"/>
                  </a:lnTo>
                  <a:lnTo>
                    <a:pt x="147" y="627"/>
                  </a:lnTo>
                  <a:lnTo>
                    <a:pt x="147" y="625"/>
                  </a:lnTo>
                  <a:lnTo>
                    <a:pt x="146" y="617"/>
                  </a:lnTo>
                  <a:lnTo>
                    <a:pt x="145" y="611"/>
                  </a:lnTo>
                  <a:lnTo>
                    <a:pt x="145" y="611"/>
                  </a:lnTo>
                  <a:lnTo>
                    <a:pt x="144" y="609"/>
                  </a:lnTo>
                  <a:lnTo>
                    <a:pt x="143" y="608"/>
                  </a:lnTo>
                  <a:lnTo>
                    <a:pt x="143" y="608"/>
                  </a:lnTo>
                  <a:lnTo>
                    <a:pt x="140" y="609"/>
                  </a:lnTo>
                  <a:lnTo>
                    <a:pt x="137" y="609"/>
                  </a:lnTo>
                  <a:lnTo>
                    <a:pt x="135" y="611"/>
                  </a:lnTo>
                  <a:lnTo>
                    <a:pt x="133" y="612"/>
                  </a:lnTo>
                  <a:lnTo>
                    <a:pt x="133" y="612"/>
                  </a:lnTo>
                  <a:lnTo>
                    <a:pt x="131" y="616"/>
                  </a:lnTo>
                  <a:lnTo>
                    <a:pt x="130" y="621"/>
                  </a:lnTo>
                  <a:lnTo>
                    <a:pt x="130" y="629"/>
                  </a:lnTo>
                  <a:lnTo>
                    <a:pt x="130" y="639"/>
                  </a:lnTo>
                  <a:lnTo>
                    <a:pt x="130" y="639"/>
                  </a:lnTo>
                  <a:lnTo>
                    <a:pt x="130" y="652"/>
                  </a:lnTo>
                  <a:lnTo>
                    <a:pt x="130" y="664"/>
                  </a:lnTo>
                  <a:lnTo>
                    <a:pt x="131" y="675"/>
                  </a:lnTo>
                  <a:lnTo>
                    <a:pt x="131" y="675"/>
                  </a:lnTo>
                  <a:lnTo>
                    <a:pt x="131" y="687"/>
                  </a:lnTo>
                  <a:lnTo>
                    <a:pt x="131" y="687"/>
                  </a:lnTo>
                  <a:lnTo>
                    <a:pt x="131" y="692"/>
                  </a:lnTo>
                  <a:lnTo>
                    <a:pt x="131" y="696"/>
                  </a:lnTo>
                  <a:lnTo>
                    <a:pt x="131" y="699"/>
                  </a:lnTo>
                  <a:lnTo>
                    <a:pt x="131" y="704"/>
                  </a:lnTo>
                  <a:lnTo>
                    <a:pt x="131" y="716"/>
                  </a:lnTo>
                  <a:lnTo>
                    <a:pt x="131" y="718"/>
                  </a:lnTo>
                  <a:lnTo>
                    <a:pt x="129" y="718"/>
                  </a:lnTo>
                  <a:lnTo>
                    <a:pt x="113" y="723"/>
                  </a:lnTo>
                  <a:lnTo>
                    <a:pt x="100" y="728"/>
                  </a:lnTo>
                  <a:lnTo>
                    <a:pt x="89" y="733"/>
                  </a:lnTo>
                  <a:lnTo>
                    <a:pt x="80" y="738"/>
                  </a:lnTo>
                  <a:lnTo>
                    <a:pt x="80" y="738"/>
                  </a:lnTo>
                  <a:lnTo>
                    <a:pt x="73" y="743"/>
                  </a:lnTo>
                  <a:lnTo>
                    <a:pt x="65" y="751"/>
                  </a:lnTo>
                  <a:lnTo>
                    <a:pt x="65" y="751"/>
                  </a:lnTo>
                  <a:lnTo>
                    <a:pt x="56" y="760"/>
                  </a:lnTo>
                  <a:lnTo>
                    <a:pt x="46" y="770"/>
                  </a:lnTo>
                  <a:lnTo>
                    <a:pt x="46" y="770"/>
                  </a:lnTo>
                  <a:lnTo>
                    <a:pt x="37" y="781"/>
                  </a:lnTo>
                  <a:lnTo>
                    <a:pt x="31" y="794"/>
                  </a:lnTo>
                  <a:lnTo>
                    <a:pt x="25" y="806"/>
                  </a:lnTo>
                  <a:lnTo>
                    <a:pt x="22" y="820"/>
                  </a:lnTo>
                  <a:lnTo>
                    <a:pt x="19" y="833"/>
                  </a:lnTo>
                  <a:lnTo>
                    <a:pt x="17" y="847"/>
                  </a:lnTo>
                  <a:lnTo>
                    <a:pt x="14" y="858"/>
                  </a:lnTo>
                  <a:lnTo>
                    <a:pt x="13" y="866"/>
                  </a:lnTo>
                  <a:lnTo>
                    <a:pt x="13" y="866"/>
                  </a:lnTo>
                  <a:lnTo>
                    <a:pt x="12" y="874"/>
                  </a:lnTo>
                  <a:lnTo>
                    <a:pt x="11" y="881"/>
                  </a:lnTo>
                  <a:lnTo>
                    <a:pt x="10" y="885"/>
                  </a:lnTo>
                  <a:lnTo>
                    <a:pt x="10" y="888"/>
                  </a:lnTo>
                  <a:lnTo>
                    <a:pt x="10" y="892"/>
                  </a:lnTo>
                  <a:lnTo>
                    <a:pt x="10" y="896"/>
                  </a:lnTo>
                  <a:lnTo>
                    <a:pt x="9" y="899"/>
                  </a:lnTo>
                  <a:lnTo>
                    <a:pt x="9" y="904"/>
                  </a:lnTo>
                  <a:lnTo>
                    <a:pt x="10" y="907"/>
                  </a:lnTo>
                  <a:lnTo>
                    <a:pt x="10" y="910"/>
                  </a:lnTo>
                  <a:lnTo>
                    <a:pt x="11" y="914"/>
                  </a:lnTo>
                  <a:lnTo>
                    <a:pt x="11" y="917"/>
                  </a:lnTo>
                  <a:lnTo>
                    <a:pt x="11" y="917"/>
                  </a:lnTo>
                  <a:lnTo>
                    <a:pt x="12" y="919"/>
                  </a:lnTo>
                  <a:lnTo>
                    <a:pt x="14" y="920"/>
                  </a:lnTo>
                  <a:lnTo>
                    <a:pt x="17" y="921"/>
                  </a:lnTo>
                  <a:lnTo>
                    <a:pt x="19" y="921"/>
                  </a:lnTo>
                  <a:lnTo>
                    <a:pt x="21" y="921"/>
                  </a:lnTo>
                  <a:lnTo>
                    <a:pt x="22" y="920"/>
                  </a:lnTo>
                  <a:lnTo>
                    <a:pt x="23" y="917"/>
                  </a:lnTo>
                  <a:lnTo>
                    <a:pt x="24" y="912"/>
                  </a:lnTo>
                  <a:lnTo>
                    <a:pt x="24" y="912"/>
                  </a:lnTo>
                  <a:lnTo>
                    <a:pt x="25" y="907"/>
                  </a:lnTo>
                  <a:lnTo>
                    <a:pt x="26" y="899"/>
                  </a:lnTo>
                  <a:lnTo>
                    <a:pt x="28" y="889"/>
                  </a:lnTo>
                  <a:lnTo>
                    <a:pt x="29" y="878"/>
                  </a:lnTo>
                  <a:lnTo>
                    <a:pt x="30" y="866"/>
                  </a:lnTo>
                  <a:lnTo>
                    <a:pt x="32" y="856"/>
                  </a:lnTo>
                  <a:lnTo>
                    <a:pt x="33" y="847"/>
                  </a:lnTo>
                  <a:lnTo>
                    <a:pt x="35" y="839"/>
                  </a:lnTo>
                  <a:lnTo>
                    <a:pt x="35" y="839"/>
                  </a:lnTo>
                  <a:lnTo>
                    <a:pt x="37" y="830"/>
                  </a:lnTo>
                  <a:lnTo>
                    <a:pt x="41" y="821"/>
                  </a:lnTo>
                  <a:lnTo>
                    <a:pt x="44" y="811"/>
                  </a:lnTo>
                  <a:lnTo>
                    <a:pt x="48" y="800"/>
                  </a:lnTo>
                  <a:lnTo>
                    <a:pt x="55" y="789"/>
                  </a:lnTo>
                  <a:lnTo>
                    <a:pt x="62" y="779"/>
                  </a:lnTo>
                  <a:lnTo>
                    <a:pt x="69" y="771"/>
                  </a:lnTo>
                  <a:lnTo>
                    <a:pt x="78" y="763"/>
                  </a:lnTo>
                  <a:lnTo>
                    <a:pt x="78" y="763"/>
                  </a:lnTo>
                  <a:lnTo>
                    <a:pt x="88" y="755"/>
                  </a:lnTo>
                  <a:lnTo>
                    <a:pt x="100" y="749"/>
                  </a:lnTo>
                  <a:lnTo>
                    <a:pt x="100" y="74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9D072455-634A-464B-A32D-E8F394F66B3A}"/>
              </a:ext>
            </a:extLst>
          </p:cNvPr>
          <p:cNvSpPr/>
          <p:nvPr userDrawn="1"/>
        </p:nvSpPr>
        <p:spPr>
          <a:xfrm flipV="1">
            <a:off x="5143364" y="3786901"/>
            <a:ext cx="6236023" cy="193259"/>
          </a:xfrm>
          <a:custGeom>
            <a:avLst/>
            <a:gdLst>
              <a:gd name="connsiteX0" fmla="*/ 0 w 6415214"/>
              <a:gd name="connsiteY0" fmla="*/ 171407 h 171407"/>
              <a:gd name="connsiteX1" fmla="*/ 6415214 w 6415214"/>
              <a:gd name="connsiteY1" fmla="*/ 171407 h 171407"/>
              <a:gd name="connsiteX2" fmla="*/ 6415214 w 6415214"/>
              <a:gd name="connsiteY2" fmla="*/ 100390 h 171407"/>
              <a:gd name="connsiteX3" fmla="*/ 511261 w 6415214"/>
              <a:gd name="connsiteY3" fmla="*/ 100390 h 171407"/>
              <a:gd name="connsiteX4" fmla="*/ 229919 w 6415214"/>
              <a:gd name="connsiteY4" fmla="*/ 0 h 171407"/>
              <a:gd name="connsiteX5" fmla="*/ 229919 w 6415214"/>
              <a:gd name="connsiteY5" fmla="*/ 100390 h 171407"/>
              <a:gd name="connsiteX6" fmla="*/ 0 w 6415214"/>
              <a:gd name="connsiteY6" fmla="*/ 100390 h 171407"/>
              <a:gd name="connsiteX0" fmla="*/ 0 w 6415214"/>
              <a:gd name="connsiteY0" fmla="*/ 171407 h 262847"/>
              <a:gd name="connsiteX1" fmla="*/ 6415214 w 6415214"/>
              <a:gd name="connsiteY1" fmla="*/ 171407 h 262847"/>
              <a:gd name="connsiteX2" fmla="*/ 6415214 w 6415214"/>
              <a:gd name="connsiteY2" fmla="*/ 100390 h 262847"/>
              <a:gd name="connsiteX3" fmla="*/ 511261 w 6415214"/>
              <a:gd name="connsiteY3" fmla="*/ 100390 h 262847"/>
              <a:gd name="connsiteX4" fmla="*/ 229919 w 6415214"/>
              <a:gd name="connsiteY4" fmla="*/ 0 h 262847"/>
              <a:gd name="connsiteX5" fmla="*/ 229919 w 6415214"/>
              <a:gd name="connsiteY5" fmla="*/ 100390 h 262847"/>
              <a:gd name="connsiteX6" fmla="*/ 0 w 6415214"/>
              <a:gd name="connsiteY6" fmla="*/ 100390 h 262847"/>
              <a:gd name="connsiteX7" fmla="*/ 91440 w 6415214"/>
              <a:gd name="connsiteY7" fmla="*/ 262847 h 262847"/>
              <a:gd name="connsiteX0" fmla="*/ 0 w 6415214"/>
              <a:gd name="connsiteY0" fmla="*/ 171407 h 171407"/>
              <a:gd name="connsiteX1" fmla="*/ 6415214 w 6415214"/>
              <a:gd name="connsiteY1" fmla="*/ 171407 h 171407"/>
              <a:gd name="connsiteX2" fmla="*/ 6415214 w 6415214"/>
              <a:gd name="connsiteY2" fmla="*/ 100390 h 171407"/>
              <a:gd name="connsiteX3" fmla="*/ 511261 w 6415214"/>
              <a:gd name="connsiteY3" fmla="*/ 100390 h 171407"/>
              <a:gd name="connsiteX4" fmla="*/ 229919 w 6415214"/>
              <a:gd name="connsiteY4" fmla="*/ 0 h 171407"/>
              <a:gd name="connsiteX5" fmla="*/ 229919 w 6415214"/>
              <a:gd name="connsiteY5" fmla="*/ 100390 h 171407"/>
              <a:gd name="connsiteX6" fmla="*/ 0 w 6415214"/>
              <a:gd name="connsiteY6" fmla="*/ 100390 h 171407"/>
              <a:gd name="connsiteX0" fmla="*/ 0 w 6415214"/>
              <a:gd name="connsiteY0" fmla="*/ 171407 h 171407"/>
              <a:gd name="connsiteX1" fmla="*/ 6415214 w 6415214"/>
              <a:gd name="connsiteY1" fmla="*/ 100390 h 171407"/>
              <a:gd name="connsiteX2" fmla="*/ 511261 w 6415214"/>
              <a:gd name="connsiteY2" fmla="*/ 100390 h 171407"/>
              <a:gd name="connsiteX3" fmla="*/ 229919 w 6415214"/>
              <a:gd name="connsiteY3" fmla="*/ 0 h 171407"/>
              <a:gd name="connsiteX4" fmla="*/ 229919 w 6415214"/>
              <a:gd name="connsiteY4" fmla="*/ 100390 h 171407"/>
              <a:gd name="connsiteX5" fmla="*/ 0 w 6415214"/>
              <a:gd name="connsiteY5" fmla="*/ 100390 h 171407"/>
              <a:gd name="connsiteX0" fmla="*/ 6415214 w 6415214"/>
              <a:gd name="connsiteY0" fmla="*/ 100390 h 100390"/>
              <a:gd name="connsiteX1" fmla="*/ 511261 w 6415214"/>
              <a:gd name="connsiteY1" fmla="*/ 100390 h 100390"/>
              <a:gd name="connsiteX2" fmla="*/ 229919 w 6415214"/>
              <a:gd name="connsiteY2" fmla="*/ 0 h 100390"/>
              <a:gd name="connsiteX3" fmla="*/ 229919 w 6415214"/>
              <a:gd name="connsiteY3" fmla="*/ 100390 h 100390"/>
              <a:gd name="connsiteX4" fmla="*/ 0 w 6415214"/>
              <a:gd name="connsiteY4" fmla="*/ 100390 h 100390"/>
              <a:gd name="connsiteX0" fmla="*/ 6415214 w 6415214"/>
              <a:gd name="connsiteY0" fmla="*/ 195640 h 195640"/>
              <a:gd name="connsiteX1" fmla="*/ 511261 w 6415214"/>
              <a:gd name="connsiteY1" fmla="*/ 195640 h 195640"/>
              <a:gd name="connsiteX2" fmla="*/ 227538 w 6415214"/>
              <a:gd name="connsiteY2" fmla="*/ 0 h 195640"/>
              <a:gd name="connsiteX3" fmla="*/ 229919 w 6415214"/>
              <a:gd name="connsiteY3" fmla="*/ 195640 h 195640"/>
              <a:gd name="connsiteX4" fmla="*/ 0 w 6415214"/>
              <a:gd name="connsiteY4" fmla="*/ 195640 h 195640"/>
              <a:gd name="connsiteX0" fmla="*/ 6415214 w 6415214"/>
              <a:gd name="connsiteY0" fmla="*/ 193259 h 193259"/>
              <a:gd name="connsiteX1" fmla="*/ 511261 w 6415214"/>
              <a:gd name="connsiteY1" fmla="*/ 193259 h 193259"/>
              <a:gd name="connsiteX2" fmla="*/ 232301 w 6415214"/>
              <a:gd name="connsiteY2" fmla="*/ 0 h 193259"/>
              <a:gd name="connsiteX3" fmla="*/ 229919 w 6415214"/>
              <a:gd name="connsiteY3" fmla="*/ 193259 h 193259"/>
              <a:gd name="connsiteX4" fmla="*/ 0 w 6415214"/>
              <a:gd name="connsiteY4" fmla="*/ 193259 h 193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5214" h="193259">
                <a:moveTo>
                  <a:pt x="6415214" y="193259"/>
                </a:moveTo>
                <a:lnTo>
                  <a:pt x="511261" y="193259"/>
                </a:lnTo>
                <a:lnTo>
                  <a:pt x="232301" y="0"/>
                </a:lnTo>
                <a:cubicBezTo>
                  <a:pt x="233095" y="65213"/>
                  <a:pt x="229125" y="128046"/>
                  <a:pt x="229919" y="193259"/>
                </a:cubicBezTo>
                <a:lnTo>
                  <a:pt x="0" y="193259"/>
                </a:ln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标题 56">
            <a:extLst>
              <a:ext uri="{FF2B5EF4-FFF2-40B4-BE49-F238E27FC236}">
                <a16:creationId xmlns:a16="http://schemas.microsoft.com/office/drawing/2014/main" id="{94DB393D-9D9F-4291-8D39-D6B6C4171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3420" y="2624158"/>
            <a:ext cx="6236023" cy="10895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lvl1pPr>
              <a:defRPr lang="zh-CN" altLang="en-US" sz="3600" spc="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marL="0" lvl="0"/>
            <a:r>
              <a:rPr lang="zh-CN" altLang="en-US" dirty="0"/>
              <a:t>请在此输入标题</a:t>
            </a:r>
            <a:br>
              <a:rPr lang="zh-CN" altLang="en-US" dirty="0"/>
            </a:br>
            <a:r>
              <a:rPr lang="zh-CN" altLang="en-US" dirty="0"/>
              <a:t>尽量回车保证标题为两行</a:t>
            </a:r>
          </a:p>
        </p:txBody>
      </p:sp>
      <p:sp>
        <p:nvSpPr>
          <p:cNvPr id="58" name="文本占位符 57">
            <a:extLst>
              <a:ext uri="{FF2B5EF4-FFF2-40B4-BE49-F238E27FC236}">
                <a16:creationId xmlns:a16="http://schemas.microsoft.com/office/drawing/2014/main" id="{0F11A73E-C046-47A1-8B4D-EC23E6BC79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37014" y="2329801"/>
            <a:ext cx="5154585" cy="2585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lvl1pPr marL="0" indent="0">
              <a:buNone/>
              <a:defRPr lang="zh-CN" altLang="en-US" sz="12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Wingdings 3" panose="05040102010807070707" pitchFamily="18" charset="2"/>
              </a:defRPr>
            </a:lvl1pPr>
          </a:lstStyle>
          <a:p>
            <a:pPr marL="228600" lvl="0" indent="-228600"/>
            <a:r>
              <a:rPr lang="zh-CN" altLang="en-US" dirty="0"/>
              <a:t>请在此输入你的副标题</a:t>
            </a:r>
          </a:p>
        </p:txBody>
      </p:sp>
      <p:sp>
        <p:nvSpPr>
          <p:cNvPr id="59" name="文本占位符 58">
            <a:extLst>
              <a:ext uri="{FF2B5EF4-FFF2-40B4-BE49-F238E27FC236}">
                <a16:creationId xmlns:a16="http://schemas.microsoft.com/office/drawing/2014/main" id="{874E8153-4D3C-47F2-AD50-84E35E01F8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43364" y="4198880"/>
            <a:ext cx="4065361" cy="344710"/>
          </a:xfrm>
          <a:prstGeom prst="rect">
            <a:avLst/>
          </a:prstGeom>
          <a:noFill/>
        </p:spPr>
        <p:txBody>
          <a:bodyPr wrap="square" lIns="0" rtlCol="0" anchor="ctr" anchorCtr="0">
            <a:spAutoFit/>
          </a:bodyPr>
          <a:lstStyle>
            <a:lvl1pPr marL="0" indent="0">
              <a:lnSpc>
                <a:spcPct val="130000"/>
              </a:lnSpc>
              <a:buNone/>
              <a:defRPr lang="zh-CN" altLang="en-US" sz="1400" spc="10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>
              <a:lnSpc>
                <a:spcPct val="130000"/>
              </a:lnSpc>
            </a:pPr>
            <a:r>
              <a:rPr lang="zh-CN" altLang="en-US" dirty="0"/>
              <a:t>指导教师： </a:t>
            </a:r>
            <a:r>
              <a:rPr lang="en-US" altLang="zh-CN" dirty="0"/>
              <a:t>XXX	</a:t>
            </a:r>
            <a:r>
              <a:rPr lang="zh-CN" altLang="en-US" dirty="0"/>
              <a:t>答辩学生： 芃苇</a:t>
            </a:r>
          </a:p>
        </p:txBody>
      </p:sp>
    </p:spTree>
    <p:extLst>
      <p:ext uri="{BB962C8B-B14F-4D97-AF65-F5344CB8AC3E}">
        <p14:creationId xmlns:p14="http://schemas.microsoft.com/office/powerpoint/2010/main" val="26303659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6FE7C67-67E5-4708-8C25-093AE23EF8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2F73279-6063-459E-A20F-B2A3620D9EB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9644A98-44CE-4FDE-8172-3327AAE72C4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5220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0167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EE87-E84D-4794-AAE5-5EBFA06D5749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D9163-3264-45B9-8805-38B3DB57B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15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630F22A-0788-4001-9E15-78464CC05E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EDD8B33-19AA-4632-BE4B-A5744CEC2C4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35323B44-4A68-457F-9D2F-9EDF5AD6AEEF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1BADEE0-5304-4D64-BC33-E82C8C71DF4D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93E9B806-B3B5-4857-9763-985BB906449B}"/>
              </a:ext>
            </a:extLst>
          </p:cNvPr>
          <p:cNvSpPr/>
          <p:nvPr userDrawn="1"/>
        </p:nvSpPr>
        <p:spPr>
          <a:xfrm>
            <a:off x="660400" y="6101939"/>
            <a:ext cx="2014538" cy="1438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F65482F-D2BD-4FA5-8FA9-E44AB00F6475}"/>
              </a:ext>
            </a:extLst>
          </p:cNvPr>
          <p:cNvSpPr/>
          <p:nvPr userDrawn="1"/>
        </p:nvSpPr>
        <p:spPr>
          <a:xfrm>
            <a:off x="0" y="6134100"/>
            <a:ext cx="12192000" cy="723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</a:pPr>
            <a:endParaRPr lang="zh-CN" altLang="en-US">
              <a:cs typeface="+mn-ea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A8A574C7-8714-4FBD-ACCE-76BDBD148AC0}"/>
              </a:ext>
            </a:extLst>
          </p:cNvPr>
          <p:cNvSpPr txBox="1"/>
          <p:nvPr userDrawn="1"/>
        </p:nvSpPr>
        <p:spPr>
          <a:xfrm>
            <a:off x="566125" y="6359346"/>
            <a:ext cx="2206444" cy="273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0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竢实扬华 自强不息</a:t>
            </a:r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C7FCFE30-61C3-4C5C-B052-5A052C88C80B}"/>
              </a:ext>
            </a:extLst>
          </p:cNvPr>
          <p:cNvGrpSpPr/>
          <p:nvPr userDrawn="1"/>
        </p:nvGrpSpPr>
        <p:grpSpPr>
          <a:xfrm>
            <a:off x="10716466" y="6386258"/>
            <a:ext cx="802434" cy="246496"/>
            <a:chOff x="5938838" y="5414963"/>
            <a:chExt cx="4816476" cy="1479550"/>
          </a:xfrm>
        </p:grpSpPr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A2F2EDD7-ADE9-4248-8D53-13826A74A7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19988" y="6394451"/>
              <a:ext cx="3125788" cy="219075"/>
            </a:xfrm>
            <a:custGeom>
              <a:avLst/>
              <a:gdLst>
                <a:gd name="T0" fmla="*/ 155 w 5907"/>
                <a:gd name="T1" fmla="*/ 260 h 414"/>
                <a:gd name="T2" fmla="*/ 2 w 5907"/>
                <a:gd name="T3" fmla="*/ 88 h 414"/>
                <a:gd name="T4" fmla="*/ 138 w 5907"/>
                <a:gd name="T5" fmla="*/ 49 h 414"/>
                <a:gd name="T6" fmla="*/ 172 w 5907"/>
                <a:gd name="T7" fmla="*/ 175 h 414"/>
                <a:gd name="T8" fmla="*/ 427 w 5907"/>
                <a:gd name="T9" fmla="*/ 282 h 414"/>
                <a:gd name="T10" fmla="*/ 253 w 5907"/>
                <a:gd name="T11" fmla="*/ 156 h 414"/>
                <a:gd name="T12" fmla="*/ 404 w 5907"/>
                <a:gd name="T13" fmla="*/ 198 h 414"/>
                <a:gd name="T14" fmla="*/ 284 w 5907"/>
                <a:gd name="T15" fmla="*/ 198 h 414"/>
                <a:gd name="T16" fmla="*/ 401 w 5907"/>
                <a:gd name="T17" fmla="*/ 239 h 414"/>
                <a:gd name="T18" fmla="*/ 503 w 5907"/>
                <a:gd name="T19" fmla="*/ 244 h 414"/>
                <a:gd name="T20" fmla="*/ 800 w 5907"/>
                <a:gd name="T21" fmla="*/ 328 h 414"/>
                <a:gd name="T22" fmla="*/ 803 w 5907"/>
                <a:gd name="T23" fmla="*/ 287 h 414"/>
                <a:gd name="T24" fmla="*/ 1014 w 5907"/>
                <a:gd name="T25" fmla="*/ 123 h 414"/>
                <a:gd name="T26" fmla="*/ 1075 w 5907"/>
                <a:gd name="T27" fmla="*/ 120 h 414"/>
                <a:gd name="T28" fmla="*/ 1497 w 5907"/>
                <a:gd name="T29" fmla="*/ 299 h 414"/>
                <a:gd name="T30" fmla="*/ 1621 w 5907"/>
                <a:gd name="T31" fmla="*/ 99 h 414"/>
                <a:gd name="T32" fmla="*/ 1602 w 5907"/>
                <a:gd name="T33" fmla="*/ 294 h 414"/>
                <a:gd name="T34" fmla="*/ 1561 w 5907"/>
                <a:gd name="T35" fmla="*/ 118 h 414"/>
                <a:gd name="T36" fmla="*/ 1790 w 5907"/>
                <a:gd name="T37" fmla="*/ 297 h 414"/>
                <a:gd name="T38" fmla="*/ 1712 w 5907"/>
                <a:gd name="T39" fmla="*/ 135 h 414"/>
                <a:gd name="T40" fmla="*/ 1798 w 5907"/>
                <a:gd name="T41" fmla="*/ 120 h 414"/>
                <a:gd name="T42" fmla="*/ 1865 w 5907"/>
                <a:gd name="T43" fmla="*/ 265 h 414"/>
                <a:gd name="T44" fmla="*/ 1928 w 5907"/>
                <a:gd name="T45" fmla="*/ 272 h 414"/>
                <a:gd name="T46" fmla="*/ 2032 w 5907"/>
                <a:gd name="T47" fmla="*/ 288 h 414"/>
                <a:gd name="T48" fmla="*/ 2182 w 5907"/>
                <a:gd name="T49" fmla="*/ 291 h 414"/>
                <a:gd name="T50" fmla="*/ 2418 w 5907"/>
                <a:gd name="T51" fmla="*/ 12 h 414"/>
                <a:gd name="T52" fmla="*/ 2604 w 5907"/>
                <a:gd name="T53" fmla="*/ 279 h 414"/>
                <a:gd name="T54" fmla="*/ 2489 w 5907"/>
                <a:gd name="T55" fmla="*/ 216 h 414"/>
                <a:gd name="T56" fmla="*/ 2508 w 5907"/>
                <a:gd name="T57" fmla="*/ 133 h 414"/>
                <a:gd name="T58" fmla="*/ 2910 w 5907"/>
                <a:gd name="T59" fmla="*/ 223 h 414"/>
                <a:gd name="T60" fmla="*/ 2716 w 5907"/>
                <a:gd name="T61" fmla="*/ 223 h 414"/>
                <a:gd name="T62" fmla="*/ 2907 w 5907"/>
                <a:gd name="T63" fmla="*/ 168 h 414"/>
                <a:gd name="T64" fmla="*/ 2762 w 5907"/>
                <a:gd name="T65" fmla="*/ 154 h 414"/>
                <a:gd name="T66" fmla="*/ 2857 w 5907"/>
                <a:gd name="T67" fmla="*/ 276 h 414"/>
                <a:gd name="T68" fmla="*/ 2976 w 5907"/>
                <a:gd name="T69" fmla="*/ 24 h 414"/>
                <a:gd name="T70" fmla="*/ 3314 w 5907"/>
                <a:gd name="T71" fmla="*/ 223 h 414"/>
                <a:gd name="T72" fmla="*/ 3118 w 5907"/>
                <a:gd name="T73" fmla="*/ 223 h 414"/>
                <a:gd name="T74" fmla="*/ 3310 w 5907"/>
                <a:gd name="T75" fmla="*/ 168 h 414"/>
                <a:gd name="T76" fmla="*/ 3165 w 5907"/>
                <a:gd name="T77" fmla="*/ 154 h 414"/>
                <a:gd name="T78" fmla="*/ 3260 w 5907"/>
                <a:gd name="T79" fmla="*/ 276 h 414"/>
                <a:gd name="T80" fmla="*/ 3413 w 5907"/>
                <a:gd name="T81" fmla="*/ 326 h 414"/>
                <a:gd name="T82" fmla="*/ 3758 w 5907"/>
                <a:gd name="T83" fmla="*/ 262 h 414"/>
                <a:gd name="T84" fmla="*/ 3673 w 5907"/>
                <a:gd name="T85" fmla="*/ 278 h 414"/>
                <a:gd name="T86" fmla="*/ 3747 w 5907"/>
                <a:gd name="T87" fmla="*/ 361 h 414"/>
                <a:gd name="T88" fmla="*/ 3611 w 5907"/>
                <a:gd name="T89" fmla="*/ 220 h 414"/>
                <a:gd name="T90" fmla="*/ 3789 w 5907"/>
                <a:gd name="T91" fmla="*/ 351 h 414"/>
                <a:gd name="T92" fmla="*/ 3994 w 5907"/>
                <a:gd name="T93" fmla="*/ 295 h 414"/>
                <a:gd name="T94" fmla="*/ 4111 w 5907"/>
                <a:gd name="T95" fmla="*/ 291 h 414"/>
                <a:gd name="T96" fmla="*/ 4092 w 5907"/>
                <a:gd name="T97" fmla="*/ 332 h 414"/>
                <a:gd name="T98" fmla="*/ 4323 w 5907"/>
                <a:gd name="T99" fmla="*/ 98 h 414"/>
                <a:gd name="T100" fmla="*/ 4509 w 5907"/>
                <a:gd name="T101" fmla="*/ 12 h 414"/>
                <a:gd name="T102" fmla="*/ 4840 w 5907"/>
                <a:gd name="T103" fmla="*/ 170 h 414"/>
                <a:gd name="T104" fmla="*/ 5024 w 5907"/>
                <a:gd name="T105" fmla="*/ 213 h 414"/>
                <a:gd name="T106" fmla="*/ 4996 w 5907"/>
                <a:gd name="T107" fmla="*/ 322 h 414"/>
                <a:gd name="T108" fmla="*/ 4873 w 5907"/>
                <a:gd name="T109" fmla="*/ 182 h 414"/>
                <a:gd name="T110" fmla="*/ 5197 w 5907"/>
                <a:gd name="T111" fmla="*/ 92 h 414"/>
                <a:gd name="T112" fmla="*/ 5362 w 5907"/>
                <a:gd name="T113" fmla="*/ 251 h 414"/>
                <a:gd name="T114" fmla="*/ 5293 w 5907"/>
                <a:gd name="T115" fmla="*/ 90 h 414"/>
                <a:gd name="T116" fmla="*/ 5283 w 5907"/>
                <a:gd name="T117" fmla="*/ 152 h 414"/>
                <a:gd name="T118" fmla="*/ 5368 w 5907"/>
                <a:gd name="T119" fmla="*/ 319 h 414"/>
                <a:gd name="T120" fmla="*/ 5584 w 5907"/>
                <a:gd name="T121" fmla="*/ 281 h 414"/>
                <a:gd name="T122" fmla="*/ 5684 w 5907"/>
                <a:gd name="T123" fmla="*/ 28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907" h="414">
                  <a:moveTo>
                    <a:pt x="96" y="331"/>
                  </a:moveTo>
                  <a:lnTo>
                    <a:pt x="80" y="331"/>
                  </a:lnTo>
                  <a:lnTo>
                    <a:pt x="67" y="330"/>
                  </a:lnTo>
                  <a:lnTo>
                    <a:pt x="54" y="328"/>
                  </a:lnTo>
                  <a:lnTo>
                    <a:pt x="42" y="325"/>
                  </a:lnTo>
                  <a:lnTo>
                    <a:pt x="31" y="321"/>
                  </a:lnTo>
                  <a:lnTo>
                    <a:pt x="20" y="317"/>
                  </a:lnTo>
                  <a:lnTo>
                    <a:pt x="10" y="313"/>
                  </a:lnTo>
                  <a:lnTo>
                    <a:pt x="0" y="307"/>
                  </a:lnTo>
                  <a:lnTo>
                    <a:pt x="0" y="256"/>
                  </a:lnTo>
                  <a:lnTo>
                    <a:pt x="2" y="256"/>
                  </a:lnTo>
                  <a:lnTo>
                    <a:pt x="12" y="264"/>
                  </a:lnTo>
                  <a:lnTo>
                    <a:pt x="23" y="272"/>
                  </a:lnTo>
                  <a:lnTo>
                    <a:pt x="34" y="280"/>
                  </a:lnTo>
                  <a:lnTo>
                    <a:pt x="46" y="285"/>
                  </a:lnTo>
                  <a:lnTo>
                    <a:pt x="58" y="290"/>
                  </a:lnTo>
                  <a:lnTo>
                    <a:pt x="70" y="293"/>
                  </a:lnTo>
                  <a:lnTo>
                    <a:pt x="82" y="295"/>
                  </a:lnTo>
                  <a:lnTo>
                    <a:pt x="93" y="296"/>
                  </a:lnTo>
                  <a:lnTo>
                    <a:pt x="108" y="295"/>
                  </a:lnTo>
                  <a:lnTo>
                    <a:pt x="121" y="292"/>
                  </a:lnTo>
                  <a:lnTo>
                    <a:pt x="127" y="290"/>
                  </a:lnTo>
                  <a:lnTo>
                    <a:pt x="132" y="287"/>
                  </a:lnTo>
                  <a:lnTo>
                    <a:pt x="137" y="284"/>
                  </a:lnTo>
                  <a:lnTo>
                    <a:pt x="141" y="281"/>
                  </a:lnTo>
                  <a:lnTo>
                    <a:pt x="145" y="278"/>
                  </a:lnTo>
                  <a:lnTo>
                    <a:pt x="149" y="273"/>
                  </a:lnTo>
                  <a:lnTo>
                    <a:pt x="152" y="269"/>
                  </a:lnTo>
                  <a:lnTo>
                    <a:pt x="154" y="264"/>
                  </a:lnTo>
                  <a:lnTo>
                    <a:pt x="155" y="260"/>
                  </a:lnTo>
                  <a:lnTo>
                    <a:pt x="158" y="255"/>
                  </a:lnTo>
                  <a:lnTo>
                    <a:pt x="158" y="249"/>
                  </a:lnTo>
                  <a:lnTo>
                    <a:pt x="159" y="244"/>
                  </a:lnTo>
                  <a:lnTo>
                    <a:pt x="158" y="235"/>
                  </a:lnTo>
                  <a:lnTo>
                    <a:pt x="156" y="226"/>
                  </a:lnTo>
                  <a:lnTo>
                    <a:pt x="153" y="220"/>
                  </a:lnTo>
                  <a:lnTo>
                    <a:pt x="150" y="213"/>
                  </a:lnTo>
                  <a:lnTo>
                    <a:pt x="144" y="208"/>
                  </a:lnTo>
                  <a:lnTo>
                    <a:pt x="138" y="203"/>
                  </a:lnTo>
                  <a:lnTo>
                    <a:pt x="131" y="199"/>
                  </a:lnTo>
                  <a:lnTo>
                    <a:pt x="123" y="195"/>
                  </a:lnTo>
                  <a:lnTo>
                    <a:pt x="109" y="192"/>
                  </a:lnTo>
                  <a:lnTo>
                    <a:pt x="97" y="189"/>
                  </a:lnTo>
                  <a:lnTo>
                    <a:pt x="84" y="186"/>
                  </a:lnTo>
                  <a:lnTo>
                    <a:pt x="69" y="181"/>
                  </a:lnTo>
                  <a:lnTo>
                    <a:pt x="55" y="177"/>
                  </a:lnTo>
                  <a:lnTo>
                    <a:pt x="43" y="170"/>
                  </a:lnTo>
                  <a:lnTo>
                    <a:pt x="36" y="167"/>
                  </a:lnTo>
                  <a:lnTo>
                    <a:pt x="31" y="163"/>
                  </a:lnTo>
                  <a:lnTo>
                    <a:pt x="25" y="158"/>
                  </a:lnTo>
                  <a:lnTo>
                    <a:pt x="21" y="154"/>
                  </a:lnTo>
                  <a:lnTo>
                    <a:pt x="16" y="148"/>
                  </a:lnTo>
                  <a:lnTo>
                    <a:pt x="13" y="142"/>
                  </a:lnTo>
                  <a:lnTo>
                    <a:pt x="10" y="136"/>
                  </a:lnTo>
                  <a:lnTo>
                    <a:pt x="7" y="130"/>
                  </a:lnTo>
                  <a:lnTo>
                    <a:pt x="4" y="122"/>
                  </a:lnTo>
                  <a:lnTo>
                    <a:pt x="3" y="115"/>
                  </a:lnTo>
                  <a:lnTo>
                    <a:pt x="2" y="106"/>
                  </a:lnTo>
                  <a:lnTo>
                    <a:pt x="2" y="97"/>
                  </a:lnTo>
                  <a:lnTo>
                    <a:pt x="2" y="88"/>
                  </a:lnTo>
                  <a:lnTo>
                    <a:pt x="3" y="78"/>
                  </a:lnTo>
                  <a:lnTo>
                    <a:pt x="5" y="71"/>
                  </a:lnTo>
                  <a:lnTo>
                    <a:pt x="9" y="62"/>
                  </a:lnTo>
                  <a:lnTo>
                    <a:pt x="13" y="54"/>
                  </a:lnTo>
                  <a:lnTo>
                    <a:pt x="18" y="47"/>
                  </a:lnTo>
                  <a:lnTo>
                    <a:pt x="23" y="40"/>
                  </a:lnTo>
                  <a:lnTo>
                    <a:pt x="30" y="34"/>
                  </a:lnTo>
                  <a:lnTo>
                    <a:pt x="37" y="27"/>
                  </a:lnTo>
                  <a:lnTo>
                    <a:pt x="45" y="23"/>
                  </a:lnTo>
                  <a:lnTo>
                    <a:pt x="53" y="18"/>
                  </a:lnTo>
                  <a:lnTo>
                    <a:pt x="61" y="14"/>
                  </a:lnTo>
                  <a:lnTo>
                    <a:pt x="70" y="12"/>
                  </a:lnTo>
                  <a:lnTo>
                    <a:pt x="80" y="10"/>
                  </a:lnTo>
                  <a:lnTo>
                    <a:pt x="90" y="8"/>
                  </a:lnTo>
                  <a:lnTo>
                    <a:pt x="101" y="7"/>
                  </a:lnTo>
                  <a:lnTo>
                    <a:pt x="113" y="8"/>
                  </a:lnTo>
                  <a:lnTo>
                    <a:pt x="124" y="10"/>
                  </a:lnTo>
                  <a:lnTo>
                    <a:pt x="136" y="11"/>
                  </a:lnTo>
                  <a:lnTo>
                    <a:pt x="147" y="13"/>
                  </a:lnTo>
                  <a:lnTo>
                    <a:pt x="158" y="16"/>
                  </a:lnTo>
                  <a:lnTo>
                    <a:pt x="167" y="19"/>
                  </a:lnTo>
                  <a:lnTo>
                    <a:pt x="177" y="24"/>
                  </a:lnTo>
                  <a:lnTo>
                    <a:pt x="187" y="28"/>
                  </a:lnTo>
                  <a:lnTo>
                    <a:pt x="187" y="77"/>
                  </a:lnTo>
                  <a:lnTo>
                    <a:pt x="184" y="77"/>
                  </a:lnTo>
                  <a:lnTo>
                    <a:pt x="177" y="71"/>
                  </a:lnTo>
                  <a:lnTo>
                    <a:pt x="168" y="65"/>
                  </a:lnTo>
                  <a:lnTo>
                    <a:pt x="159" y="59"/>
                  </a:lnTo>
                  <a:lnTo>
                    <a:pt x="149" y="53"/>
                  </a:lnTo>
                  <a:lnTo>
                    <a:pt x="138" y="49"/>
                  </a:lnTo>
                  <a:lnTo>
                    <a:pt x="126" y="46"/>
                  </a:lnTo>
                  <a:lnTo>
                    <a:pt x="115" y="45"/>
                  </a:lnTo>
                  <a:lnTo>
                    <a:pt x="103" y="43"/>
                  </a:lnTo>
                  <a:lnTo>
                    <a:pt x="90" y="45"/>
                  </a:lnTo>
                  <a:lnTo>
                    <a:pt x="79" y="47"/>
                  </a:lnTo>
                  <a:lnTo>
                    <a:pt x="68" y="51"/>
                  </a:lnTo>
                  <a:lnTo>
                    <a:pt x="59" y="58"/>
                  </a:lnTo>
                  <a:lnTo>
                    <a:pt x="55" y="61"/>
                  </a:lnTo>
                  <a:lnTo>
                    <a:pt x="51" y="64"/>
                  </a:lnTo>
                  <a:lnTo>
                    <a:pt x="49" y="69"/>
                  </a:lnTo>
                  <a:lnTo>
                    <a:pt x="47" y="73"/>
                  </a:lnTo>
                  <a:lnTo>
                    <a:pt x="45" y="77"/>
                  </a:lnTo>
                  <a:lnTo>
                    <a:pt x="44" y="82"/>
                  </a:lnTo>
                  <a:lnTo>
                    <a:pt x="43" y="87"/>
                  </a:lnTo>
                  <a:lnTo>
                    <a:pt x="43" y="93"/>
                  </a:lnTo>
                  <a:lnTo>
                    <a:pt x="43" y="103"/>
                  </a:lnTo>
                  <a:lnTo>
                    <a:pt x="45" y="110"/>
                  </a:lnTo>
                  <a:lnTo>
                    <a:pt x="48" y="118"/>
                  </a:lnTo>
                  <a:lnTo>
                    <a:pt x="53" y="124"/>
                  </a:lnTo>
                  <a:lnTo>
                    <a:pt x="58" y="130"/>
                  </a:lnTo>
                  <a:lnTo>
                    <a:pt x="65" y="134"/>
                  </a:lnTo>
                  <a:lnTo>
                    <a:pt x="72" y="139"/>
                  </a:lnTo>
                  <a:lnTo>
                    <a:pt x="81" y="142"/>
                  </a:lnTo>
                  <a:lnTo>
                    <a:pt x="94" y="145"/>
                  </a:lnTo>
                  <a:lnTo>
                    <a:pt x="110" y="150"/>
                  </a:lnTo>
                  <a:lnTo>
                    <a:pt x="127" y="154"/>
                  </a:lnTo>
                  <a:lnTo>
                    <a:pt x="140" y="158"/>
                  </a:lnTo>
                  <a:lnTo>
                    <a:pt x="154" y="164"/>
                  </a:lnTo>
                  <a:lnTo>
                    <a:pt x="166" y="170"/>
                  </a:lnTo>
                  <a:lnTo>
                    <a:pt x="172" y="175"/>
                  </a:lnTo>
                  <a:lnTo>
                    <a:pt x="176" y="178"/>
                  </a:lnTo>
                  <a:lnTo>
                    <a:pt x="180" y="183"/>
                  </a:lnTo>
                  <a:lnTo>
                    <a:pt x="185" y="188"/>
                  </a:lnTo>
                  <a:lnTo>
                    <a:pt x="190" y="199"/>
                  </a:lnTo>
                  <a:lnTo>
                    <a:pt x="195" y="210"/>
                  </a:lnTo>
                  <a:lnTo>
                    <a:pt x="198" y="223"/>
                  </a:lnTo>
                  <a:lnTo>
                    <a:pt x="199" y="237"/>
                  </a:lnTo>
                  <a:lnTo>
                    <a:pt x="198" y="246"/>
                  </a:lnTo>
                  <a:lnTo>
                    <a:pt x="197" y="255"/>
                  </a:lnTo>
                  <a:lnTo>
                    <a:pt x="195" y="264"/>
                  </a:lnTo>
                  <a:lnTo>
                    <a:pt x="191" y="273"/>
                  </a:lnTo>
                  <a:lnTo>
                    <a:pt x="188" y="282"/>
                  </a:lnTo>
                  <a:lnTo>
                    <a:pt x="183" y="290"/>
                  </a:lnTo>
                  <a:lnTo>
                    <a:pt x="178" y="296"/>
                  </a:lnTo>
                  <a:lnTo>
                    <a:pt x="172" y="303"/>
                  </a:lnTo>
                  <a:lnTo>
                    <a:pt x="165" y="309"/>
                  </a:lnTo>
                  <a:lnTo>
                    <a:pt x="158" y="315"/>
                  </a:lnTo>
                  <a:lnTo>
                    <a:pt x="149" y="320"/>
                  </a:lnTo>
                  <a:lnTo>
                    <a:pt x="140" y="325"/>
                  </a:lnTo>
                  <a:lnTo>
                    <a:pt x="130" y="328"/>
                  </a:lnTo>
                  <a:lnTo>
                    <a:pt x="120" y="330"/>
                  </a:lnTo>
                  <a:lnTo>
                    <a:pt x="108" y="331"/>
                  </a:lnTo>
                  <a:lnTo>
                    <a:pt x="96" y="331"/>
                  </a:lnTo>
                  <a:close/>
                  <a:moveTo>
                    <a:pt x="442" y="209"/>
                  </a:moveTo>
                  <a:lnTo>
                    <a:pt x="441" y="223"/>
                  </a:lnTo>
                  <a:lnTo>
                    <a:pt x="440" y="237"/>
                  </a:lnTo>
                  <a:lnTo>
                    <a:pt x="438" y="249"/>
                  </a:lnTo>
                  <a:lnTo>
                    <a:pt x="435" y="261"/>
                  </a:lnTo>
                  <a:lnTo>
                    <a:pt x="431" y="272"/>
                  </a:lnTo>
                  <a:lnTo>
                    <a:pt x="427" y="282"/>
                  </a:lnTo>
                  <a:lnTo>
                    <a:pt x="421" y="292"/>
                  </a:lnTo>
                  <a:lnTo>
                    <a:pt x="415" y="300"/>
                  </a:lnTo>
                  <a:lnTo>
                    <a:pt x="408" y="308"/>
                  </a:lnTo>
                  <a:lnTo>
                    <a:pt x="400" y="315"/>
                  </a:lnTo>
                  <a:lnTo>
                    <a:pt x="393" y="320"/>
                  </a:lnTo>
                  <a:lnTo>
                    <a:pt x="384" y="325"/>
                  </a:lnTo>
                  <a:lnTo>
                    <a:pt x="374" y="328"/>
                  </a:lnTo>
                  <a:lnTo>
                    <a:pt x="365" y="330"/>
                  </a:lnTo>
                  <a:lnTo>
                    <a:pt x="354" y="332"/>
                  </a:lnTo>
                  <a:lnTo>
                    <a:pt x="343" y="332"/>
                  </a:lnTo>
                  <a:lnTo>
                    <a:pt x="333" y="332"/>
                  </a:lnTo>
                  <a:lnTo>
                    <a:pt x="323" y="330"/>
                  </a:lnTo>
                  <a:lnTo>
                    <a:pt x="312" y="328"/>
                  </a:lnTo>
                  <a:lnTo>
                    <a:pt x="303" y="325"/>
                  </a:lnTo>
                  <a:lnTo>
                    <a:pt x="294" y="319"/>
                  </a:lnTo>
                  <a:lnTo>
                    <a:pt x="287" y="314"/>
                  </a:lnTo>
                  <a:lnTo>
                    <a:pt x="279" y="307"/>
                  </a:lnTo>
                  <a:lnTo>
                    <a:pt x="272" y="299"/>
                  </a:lnTo>
                  <a:lnTo>
                    <a:pt x="266" y="291"/>
                  </a:lnTo>
                  <a:lnTo>
                    <a:pt x="260" y="281"/>
                  </a:lnTo>
                  <a:lnTo>
                    <a:pt x="256" y="271"/>
                  </a:lnTo>
                  <a:lnTo>
                    <a:pt x="253" y="260"/>
                  </a:lnTo>
                  <a:lnTo>
                    <a:pt x="249" y="248"/>
                  </a:lnTo>
                  <a:lnTo>
                    <a:pt x="247" y="236"/>
                  </a:lnTo>
                  <a:lnTo>
                    <a:pt x="246" y="223"/>
                  </a:lnTo>
                  <a:lnTo>
                    <a:pt x="246" y="209"/>
                  </a:lnTo>
                  <a:lnTo>
                    <a:pt x="246" y="194"/>
                  </a:lnTo>
                  <a:lnTo>
                    <a:pt x="247" y="181"/>
                  </a:lnTo>
                  <a:lnTo>
                    <a:pt x="249" y="168"/>
                  </a:lnTo>
                  <a:lnTo>
                    <a:pt x="253" y="156"/>
                  </a:lnTo>
                  <a:lnTo>
                    <a:pt x="256" y="145"/>
                  </a:lnTo>
                  <a:lnTo>
                    <a:pt x="260" y="135"/>
                  </a:lnTo>
                  <a:lnTo>
                    <a:pt x="266" y="127"/>
                  </a:lnTo>
                  <a:lnTo>
                    <a:pt x="272" y="118"/>
                  </a:lnTo>
                  <a:lnTo>
                    <a:pt x="280" y="110"/>
                  </a:lnTo>
                  <a:lnTo>
                    <a:pt x="288" y="104"/>
                  </a:lnTo>
                  <a:lnTo>
                    <a:pt x="295" y="98"/>
                  </a:lnTo>
                  <a:lnTo>
                    <a:pt x="304" y="93"/>
                  </a:lnTo>
                  <a:lnTo>
                    <a:pt x="313" y="89"/>
                  </a:lnTo>
                  <a:lnTo>
                    <a:pt x="323" y="87"/>
                  </a:lnTo>
                  <a:lnTo>
                    <a:pt x="333" y="85"/>
                  </a:lnTo>
                  <a:lnTo>
                    <a:pt x="343" y="85"/>
                  </a:lnTo>
                  <a:lnTo>
                    <a:pt x="354" y="85"/>
                  </a:lnTo>
                  <a:lnTo>
                    <a:pt x="365" y="87"/>
                  </a:lnTo>
                  <a:lnTo>
                    <a:pt x="374" y="89"/>
                  </a:lnTo>
                  <a:lnTo>
                    <a:pt x="384" y="93"/>
                  </a:lnTo>
                  <a:lnTo>
                    <a:pt x="393" y="98"/>
                  </a:lnTo>
                  <a:lnTo>
                    <a:pt x="400" y="104"/>
                  </a:lnTo>
                  <a:lnTo>
                    <a:pt x="408" y="110"/>
                  </a:lnTo>
                  <a:lnTo>
                    <a:pt x="415" y="118"/>
                  </a:lnTo>
                  <a:lnTo>
                    <a:pt x="421" y="125"/>
                  </a:lnTo>
                  <a:lnTo>
                    <a:pt x="427" y="135"/>
                  </a:lnTo>
                  <a:lnTo>
                    <a:pt x="431" y="145"/>
                  </a:lnTo>
                  <a:lnTo>
                    <a:pt x="435" y="156"/>
                  </a:lnTo>
                  <a:lnTo>
                    <a:pt x="438" y="168"/>
                  </a:lnTo>
                  <a:lnTo>
                    <a:pt x="440" y="181"/>
                  </a:lnTo>
                  <a:lnTo>
                    <a:pt x="441" y="194"/>
                  </a:lnTo>
                  <a:lnTo>
                    <a:pt x="442" y="209"/>
                  </a:lnTo>
                  <a:close/>
                  <a:moveTo>
                    <a:pt x="404" y="209"/>
                  </a:moveTo>
                  <a:lnTo>
                    <a:pt x="404" y="198"/>
                  </a:lnTo>
                  <a:lnTo>
                    <a:pt x="403" y="188"/>
                  </a:lnTo>
                  <a:lnTo>
                    <a:pt x="401" y="178"/>
                  </a:lnTo>
                  <a:lnTo>
                    <a:pt x="399" y="169"/>
                  </a:lnTo>
                  <a:lnTo>
                    <a:pt x="397" y="160"/>
                  </a:lnTo>
                  <a:lnTo>
                    <a:pt x="395" y="154"/>
                  </a:lnTo>
                  <a:lnTo>
                    <a:pt x="392" y="147"/>
                  </a:lnTo>
                  <a:lnTo>
                    <a:pt x="388" y="141"/>
                  </a:lnTo>
                  <a:lnTo>
                    <a:pt x="384" y="136"/>
                  </a:lnTo>
                  <a:lnTo>
                    <a:pt x="380" y="131"/>
                  </a:lnTo>
                  <a:lnTo>
                    <a:pt x="374" y="128"/>
                  </a:lnTo>
                  <a:lnTo>
                    <a:pt x="369" y="124"/>
                  </a:lnTo>
                  <a:lnTo>
                    <a:pt x="363" y="122"/>
                  </a:lnTo>
                  <a:lnTo>
                    <a:pt x="358" y="120"/>
                  </a:lnTo>
                  <a:lnTo>
                    <a:pt x="351" y="119"/>
                  </a:lnTo>
                  <a:lnTo>
                    <a:pt x="343" y="119"/>
                  </a:lnTo>
                  <a:lnTo>
                    <a:pt x="337" y="119"/>
                  </a:lnTo>
                  <a:lnTo>
                    <a:pt x="330" y="120"/>
                  </a:lnTo>
                  <a:lnTo>
                    <a:pt x="324" y="122"/>
                  </a:lnTo>
                  <a:lnTo>
                    <a:pt x="318" y="124"/>
                  </a:lnTo>
                  <a:lnTo>
                    <a:pt x="313" y="128"/>
                  </a:lnTo>
                  <a:lnTo>
                    <a:pt x="308" y="131"/>
                  </a:lnTo>
                  <a:lnTo>
                    <a:pt x="303" y="136"/>
                  </a:lnTo>
                  <a:lnTo>
                    <a:pt x="300" y="141"/>
                  </a:lnTo>
                  <a:lnTo>
                    <a:pt x="295" y="147"/>
                  </a:lnTo>
                  <a:lnTo>
                    <a:pt x="292" y="154"/>
                  </a:lnTo>
                  <a:lnTo>
                    <a:pt x="290" y="160"/>
                  </a:lnTo>
                  <a:lnTo>
                    <a:pt x="288" y="169"/>
                  </a:lnTo>
                  <a:lnTo>
                    <a:pt x="285" y="178"/>
                  </a:lnTo>
                  <a:lnTo>
                    <a:pt x="284" y="188"/>
                  </a:lnTo>
                  <a:lnTo>
                    <a:pt x="284" y="198"/>
                  </a:lnTo>
                  <a:lnTo>
                    <a:pt x="283" y="209"/>
                  </a:lnTo>
                  <a:lnTo>
                    <a:pt x="284" y="220"/>
                  </a:lnTo>
                  <a:lnTo>
                    <a:pt x="284" y="229"/>
                  </a:lnTo>
                  <a:lnTo>
                    <a:pt x="285" y="239"/>
                  </a:lnTo>
                  <a:lnTo>
                    <a:pt x="288" y="248"/>
                  </a:lnTo>
                  <a:lnTo>
                    <a:pt x="290" y="256"/>
                  </a:lnTo>
                  <a:lnTo>
                    <a:pt x="292" y="263"/>
                  </a:lnTo>
                  <a:lnTo>
                    <a:pt x="295" y="270"/>
                  </a:lnTo>
                  <a:lnTo>
                    <a:pt x="300" y="275"/>
                  </a:lnTo>
                  <a:lnTo>
                    <a:pt x="303" y="281"/>
                  </a:lnTo>
                  <a:lnTo>
                    <a:pt x="308" y="285"/>
                  </a:lnTo>
                  <a:lnTo>
                    <a:pt x="313" y="290"/>
                  </a:lnTo>
                  <a:lnTo>
                    <a:pt x="318" y="293"/>
                  </a:lnTo>
                  <a:lnTo>
                    <a:pt x="324" y="295"/>
                  </a:lnTo>
                  <a:lnTo>
                    <a:pt x="330" y="297"/>
                  </a:lnTo>
                  <a:lnTo>
                    <a:pt x="337" y="298"/>
                  </a:lnTo>
                  <a:lnTo>
                    <a:pt x="343" y="298"/>
                  </a:lnTo>
                  <a:lnTo>
                    <a:pt x="351" y="298"/>
                  </a:lnTo>
                  <a:lnTo>
                    <a:pt x="358" y="297"/>
                  </a:lnTo>
                  <a:lnTo>
                    <a:pt x="363" y="295"/>
                  </a:lnTo>
                  <a:lnTo>
                    <a:pt x="369" y="293"/>
                  </a:lnTo>
                  <a:lnTo>
                    <a:pt x="374" y="290"/>
                  </a:lnTo>
                  <a:lnTo>
                    <a:pt x="380" y="286"/>
                  </a:lnTo>
                  <a:lnTo>
                    <a:pt x="384" y="281"/>
                  </a:lnTo>
                  <a:lnTo>
                    <a:pt x="388" y="276"/>
                  </a:lnTo>
                  <a:lnTo>
                    <a:pt x="392" y="270"/>
                  </a:lnTo>
                  <a:lnTo>
                    <a:pt x="395" y="263"/>
                  </a:lnTo>
                  <a:lnTo>
                    <a:pt x="397" y="256"/>
                  </a:lnTo>
                  <a:lnTo>
                    <a:pt x="399" y="248"/>
                  </a:lnTo>
                  <a:lnTo>
                    <a:pt x="401" y="239"/>
                  </a:lnTo>
                  <a:lnTo>
                    <a:pt x="403" y="229"/>
                  </a:lnTo>
                  <a:lnTo>
                    <a:pt x="404" y="220"/>
                  </a:lnTo>
                  <a:lnTo>
                    <a:pt x="404" y="209"/>
                  </a:lnTo>
                  <a:close/>
                  <a:moveTo>
                    <a:pt x="675" y="326"/>
                  </a:moveTo>
                  <a:lnTo>
                    <a:pt x="639" y="326"/>
                  </a:lnTo>
                  <a:lnTo>
                    <a:pt x="639" y="299"/>
                  </a:lnTo>
                  <a:lnTo>
                    <a:pt x="630" y="307"/>
                  </a:lnTo>
                  <a:lnTo>
                    <a:pt x="621" y="314"/>
                  </a:lnTo>
                  <a:lnTo>
                    <a:pt x="614" y="319"/>
                  </a:lnTo>
                  <a:lnTo>
                    <a:pt x="606" y="325"/>
                  </a:lnTo>
                  <a:lnTo>
                    <a:pt x="598" y="328"/>
                  </a:lnTo>
                  <a:lnTo>
                    <a:pt x="590" y="330"/>
                  </a:lnTo>
                  <a:lnTo>
                    <a:pt x="581" y="332"/>
                  </a:lnTo>
                  <a:lnTo>
                    <a:pt x="572" y="332"/>
                  </a:lnTo>
                  <a:lnTo>
                    <a:pt x="564" y="332"/>
                  </a:lnTo>
                  <a:lnTo>
                    <a:pt x="558" y="331"/>
                  </a:lnTo>
                  <a:lnTo>
                    <a:pt x="551" y="330"/>
                  </a:lnTo>
                  <a:lnTo>
                    <a:pt x="545" y="328"/>
                  </a:lnTo>
                  <a:lnTo>
                    <a:pt x="539" y="325"/>
                  </a:lnTo>
                  <a:lnTo>
                    <a:pt x="533" y="321"/>
                  </a:lnTo>
                  <a:lnTo>
                    <a:pt x="527" y="317"/>
                  </a:lnTo>
                  <a:lnTo>
                    <a:pt x="523" y="311"/>
                  </a:lnTo>
                  <a:lnTo>
                    <a:pt x="518" y="306"/>
                  </a:lnTo>
                  <a:lnTo>
                    <a:pt x="514" y="299"/>
                  </a:lnTo>
                  <a:lnTo>
                    <a:pt x="511" y="292"/>
                  </a:lnTo>
                  <a:lnTo>
                    <a:pt x="509" y="284"/>
                  </a:lnTo>
                  <a:lnTo>
                    <a:pt x="505" y="275"/>
                  </a:lnTo>
                  <a:lnTo>
                    <a:pt x="504" y="265"/>
                  </a:lnTo>
                  <a:lnTo>
                    <a:pt x="503" y="255"/>
                  </a:lnTo>
                  <a:lnTo>
                    <a:pt x="503" y="244"/>
                  </a:lnTo>
                  <a:lnTo>
                    <a:pt x="503" y="92"/>
                  </a:lnTo>
                  <a:lnTo>
                    <a:pt x="540" y="92"/>
                  </a:lnTo>
                  <a:lnTo>
                    <a:pt x="540" y="225"/>
                  </a:lnTo>
                  <a:lnTo>
                    <a:pt x="540" y="243"/>
                  </a:lnTo>
                  <a:lnTo>
                    <a:pt x="541" y="256"/>
                  </a:lnTo>
                  <a:lnTo>
                    <a:pt x="544" y="268"/>
                  </a:lnTo>
                  <a:lnTo>
                    <a:pt x="547" y="278"/>
                  </a:lnTo>
                  <a:lnTo>
                    <a:pt x="549" y="282"/>
                  </a:lnTo>
                  <a:lnTo>
                    <a:pt x="552" y="285"/>
                  </a:lnTo>
                  <a:lnTo>
                    <a:pt x="556" y="288"/>
                  </a:lnTo>
                  <a:lnTo>
                    <a:pt x="559" y="291"/>
                  </a:lnTo>
                  <a:lnTo>
                    <a:pt x="563" y="293"/>
                  </a:lnTo>
                  <a:lnTo>
                    <a:pt x="569" y="294"/>
                  </a:lnTo>
                  <a:lnTo>
                    <a:pt x="574" y="295"/>
                  </a:lnTo>
                  <a:lnTo>
                    <a:pt x="582" y="295"/>
                  </a:lnTo>
                  <a:lnTo>
                    <a:pt x="588" y="294"/>
                  </a:lnTo>
                  <a:lnTo>
                    <a:pt x="595" y="293"/>
                  </a:lnTo>
                  <a:lnTo>
                    <a:pt x="603" y="291"/>
                  </a:lnTo>
                  <a:lnTo>
                    <a:pt x="610" y="286"/>
                  </a:lnTo>
                  <a:lnTo>
                    <a:pt x="618" y="282"/>
                  </a:lnTo>
                  <a:lnTo>
                    <a:pt x="625" y="278"/>
                  </a:lnTo>
                  <a:lnTo>
                    <a:pt x="632" y="272"/>
                  </a:lnTo>
                  <a:lnTo>
                    <a:pt x="639" y="267"/>
                  </a:lnTo>
                  <a:lnTo>
                    <a:pt x="639" y="92"/>
                  </a:lnTo>
                  <a:lnTo>
                    <a:pt x="675" y="92"/>
                  </a:lnTo>
                  <a:lnTo>
                    <a:pt x="675" y="326"/>
                  </a:lnTo>
                  <a:close/>
                  <a:moveTo>
                    <a:pt x="820" y="330"/>
                  </a:moveTo>
                  <a:lnTo>
                    <a:pt x="813" y="330"/>
                  </a:lnTo>
                  <a:lnTo>
                    <a:pt x="806" y="329"/>
                  </a:lnTo>
                  <a:lnTo>
                    <a:pt x="800" y="328"/>
                  </a:lnTo>
                  <a:lnTo>
                    <a:pt x="793" y="326"/>
                  </a:lnTo>
                  <a:lnTo>
                    <a:pt x="787" y="323"/>
                  </a:lnTo>
                  <a:lnTo>
                    <a:pt x="782" y="320"/>
                  </a:lnTo>
                  <a:lnTo>
                    <a:pt x="778" y="317"/>
                  </a:lnTo>
                  <a:lnTo>
                    <a:pt x="773" y="313"/>
                  </a:lnTo>
                  <a:lnTo>
                    <a:pt x="769" y="307"/>
                  </a:lnTo>
                  <a:lnTo>
                    <a:pt x="766" y="302"/>
                  </a:lnTo>
                  <a:lnTo>
                    <a:pt x="762" y="295"/>
                  </a:lnTo>
                  <a:lnTo>
                    <a:pt x="760" y="288"/>
                  </a:lnTo>
                  <a:lnTo>
                    <a:pt x="758" y="281"/>
                  </a:lnTo>
                  <a:lnTo>
                    <a:pt x="757" y="272"/>
                  </a:lnTo>
                  <a:lnTo>
                    <a:pt x="757" y="263"/>
                  </a:lnTo>
                  <a:lnTo>
                    <a:pt x="756" y="255"/>
                  </a:lnTo>
                  <a:lnTo>
                    <a:pt x="756" y="124"/>
                  </a:lnTo>
                  <a:lnTo>
                    <a:pt x="732" y="124"/>
                  </a:lnTo>
                  <a:lnTo>
                    <a:pt x="732" y="92"/>
                  </a:lnTo>
                  <a:lnTo>
                    <a:pt x="756" y="92"/>
                  </a:lnTo>
                  <a:lnTo>
                    <a:pt x="756" y="24"/>
                  </a:lnTo>
                  <a:lnTo>
                    <a:pt x="793" y="24"/>
                  </a:lnTo>
                  <a:lnTo>
                    <a:pt x="793" y="92"/>
                  </a:lnTo>
                  <a:lnTo>
                    <a:pt x="861" y="92"/>
                  </a:lnTo>
                  <a:lnTo>
                    <a:pt x="861" y="124"/>
                  </a:lnTo>
                  <a:lnTo>
                    <a:pt x="793" y="124"/>
                  </a:lnTo>
                  <a:lnTo>
                    <a:pt x="793" y="236"/>
                  </a:lnTo>
                  <a:lnTo>
                    <a:pt x="793" y="251"/>
                  </a:lnTo>
                  <a:lnTo>
                    <a:pt x="794" y="263"/>
                  </a:lnTo>
                  <a:lnTo>
                    <a:pt x="795" y="272"/>
                  </a:lnTo>
                  <a:lnTo>
                    <a:pt x="798" y="281"/>
                  </a:lnTo>
                  <a:lnTo>
                    <a:pt x="800" y="284"/>
                  </a:lnTo>
                  <a:lnTo>
                    <a:pt x="803" y="287"/>
                  </a:lnTo>
                  <a:lnTo>
                    <a:pt x="805" y="291"/>
                  </a:lnTo>
                  <a:lnTo>
                    <a:pt x="809" y="292"/>
                  </a:lnTo>
                  <a:lnTo>
                    <a:pt x="813" y="294"/>
                  </a:lnTo>
                  <a:lnTo>
                    <a:pt x="818" y="295"/>
                  </a:lnTo>
                  <a:lnTo>
                    <a:pt x="824" y="296"/>
                  </a:lnTo>
                  <a:lnTo>
                    <a:pt x="829" y="296"/>
                  </a:lnTo>
                  <a:lnTo>
                    <a:pt x="838" y="295"/>
                  </a:lnTo>
                  <a:lnTo>
                    <a:pt x="847" y="293"/>
                  </a:lnTo>
                  <a:lnTo>
                    <a:pt x="854" y="291"/>
                  </a:lnTo>
                  <a:lnTo>
                    <a:pt x="859" y="288"/>
                  </a:lnTo>
                  <a:lnTo>
                    <a:pt x="861" y="288"/>
                  </a:lnTo>
                  <a:lnTo>
                    <a:pt x="861" y="323"/>
                  </a:lnTo>
                  <a:lnTo>
                    <a:pt x="851" y="327"/>
                  </a:lnTo>
                  <a:lnTo>
                    <a:pt x="840" y="329"/>
                  </a:lnTo>
                  <a:lnTo>
                    <a:pt x="829" y="330"/>
                  </a:lnTo>
                  <a:lnTo>
                    <a:pt x="820" y="330"/>
                  </a:lnTo>
                  <a:close/>
                  <a:moveTo>
                    <a:pt x="1086" y="326"/>
                  </a:moveTo>
                  <a:lnTo>
                    <a:pt x="1049" y="326"/>
                  </a:lnTo>
                  <a:lnTo>
                    <a:pt x="1049" y="192"/>
                  </a:lnTo>
                  <a:lnTo>
                    <a:pt x="1048" y="177"/>
                  </a:lnTo>
                  <a:lnTo>
                    <a:pt x="1047" y="163"/>
                  </a:lnTo>
                  <a:lnTo>
                    <a:pt x="1046" y="150"/>
                  </a:lnTo>
                  <a:lnTo>
                    <a:pt x="1041" y="140"/>
                  </a:lnTo>
                  <a:lnTo>
                    <a:pt x="1039" y="135"/>
                  </a:lnTo>
                  <a:lnTo>
                    <a:pt x="1036" y="132"/>
                  </a:lnTo>
                  <a:lnTo>
                    <a:pt x="1032" y="129"/>
                  </a:lnTo>
                  <a:lnTo>
                    <a:pt x="1029" y="127"/>
                  </a:lnTo>
                  <a:lnTo>
                    <a:pt x="1025" y="124"/>
                  </a:lnTo>
                  <a:lnTo>
                    <a:pt x="1019" y="123"/>
                  </a:lnTo>
                  <a:lnTo>
                    <a:pt x="1014" y="123"/>
                  </a:lnTo>
                  <a:lnTo>
                    <a:pt x="1007" y="122"/>
                  </a:lnTo>
                  <a:lnTo>
                    <a:pt x="1000" y="123"/>
                  </a:lnTo>
                  <a:lnTo>
                    <a:pt x="993" y="124"/>
                  </a:lnTo>
                  <a:lnTo>
                    <a:pt x="985" y="127"/>
                  </a:lnTo>
                  <a:lnTo>
                    <a:pt x="979" y="130"/>
                  </a:lnTo>
                  <a:lnTo>
                    <a:pt x="965" y="140"/>
                  </a:lnTo>
                  <a:lnTo>
                    <a:pt x="950" y="151"/>
                  </a:lnTo>
                  <a:lnTo>
                    <a:pt x="950" y="326"/>
                  </a:lnTo>
                  <a:lnTo>
                    <a:pt x="913" y="326"/>
                  </a:lnTo>
                  <a:lnTo>
                    <a:pt x="913" y="0"/>
                  </a:lnTo>
                  <a:lnTo>
                    <a:pt x="950" y="0"/>
                  </a:lnTo>
                  <a:lnTo>
                    <a:pt x="950" y="118"/>
                  </a:lnTo>
                  <a:lnTo>
                    <a:pt x="958" y="110"/>
                  </a:lnTo>
                  <a:lnTo>
                    <a:pt x="967" y="104"/>
                  </a:lnTo>
                  <a:lnTo>
                    <a:pt x="975" y="98"/>
                  </a:lnTo>
                  <a:lnTo>
                    <a:pt x="982" y="94"/>
                  </a:lnTo>
                  <a:lnTo>
                    <a:pt x="991" y="89"/>
                  </a:lnTo>
                  <a:lnTo>
                    <a:pt x="1000" y="87"/>
                  </a:lnTo>
                  <a:lnTo>
                    <a:pt x="1007" y="85"/>
                  </a:lnTo>
                  <a:lnTo>
                    <a:pt x="1017" y="85"/>
                  </a:lnTo>
                  <a:lnTo>
                    <a:pt x="1025" y="85"/>
                  </a:lnTo>
                  <a:lnTo>
                    <a:pt x="1032" y="86"/>
                  </a:lnTo>
                  <a:lnTo>
                    <a:pt x="1039" y="88"/>
                  </a:lnTo>
                  <a:lnTo>
                    <a:pt x="1046" y="90"/>
                  </a:lnTo>
                  <a:lnTo>
                    <a:pt x="1052" y="94"/>
                  </a:lnTo>
                  <a:lnTo>
                    <a:pt x="1058" y="98"/>
                  </a:lnTo>
                  <a:lnTo>
                    <a:pt x="1062" y="103"/>
                  </a:lnTo>
                  <a:lnTo>
                    <a:pt x="1067" y="108"/>
                  </a:lnTo>
                  <a:lnTo>
                    <a:pt x="1072" y="113"/>
                  </a:lnTo>
                  <a:lnTo>
                    <a:pt x="1075" y="120"/>
                  </a:lnTo>
                  <a:lnTo>
                    <a:pt x="1078" y="128"/>
                  </a:lnTo>
                  <a:lnTo>
                    <a:pt x="1081" y="135"/>
                  </a:lnTo>
                  <a:lnTo>
                    <a:pt x="1083" y="144"/>
                  </a:lnTo>
                  <a:lnTo>
                    <a:pt x="1084" y="154"/>
                  </a:lnTo>
                  <a:lnTo>
                    <a:pt x="1085" y="164"/>
                  </a:lnTo>
                  <a:lnTo>
                    <a:pt x="1086" y="174"/>
                  </a:lnTo>
                  <a:lnTo>
                    <a:pt x="1086" y="326"/>
                  </a:lnTo>
                  <a:close/>
                  <a:moveTo>
                    <a:pt x="1426" y="92"/>
                  </a:moveTo>
                  <a:lnTo>
                    <a:pt x="1370" y="326"/>
                  </a:lnTo>
                  <a:lnTo>
                    <a:pt x="1337" y="326"/>
                  </a:lnTo>
                  <a:lnTo>
                    <a:pt x="1283" y="145"/>
                  </a:lnTo>
                  <a:lnTo>
                    <a:pt x="1229" y="326"/>
                  </a:lnTo>
                  <a:lnTo>
                    <a:pt x="1195" y="326"/>
                  </a:lnTo>
                  <a:lnTo>
                    <a:pt x="1140" y="92"/>
                  </a:lnTo>
                  <a:lnTo>
                    <a:pt x="1178" y="92"/>
                  </a:lnTo>
                  <a:lnTo>
                    <a:pt x="1217" y="273"/>
                  </a:lnTo>
                  <a:lnTo>
                    <a:pt x="1269" y="92"/>
                  </a:lnTo>
                  <a:lnTo>
                    <a:pt x="1299" y="92"/>
                  </a:lnTo>
                  <a:lnTo>
                    <a:pt x="1353" y="273"/>
                  </a:lnTo>
                  <a:lnTo>
                    <a:pt x="1389" y="92"/>
                  </a:lnTo>
                  <a:lnTo>
                    <a:pt x="1426" y="92"/>
                  </a:lnTo>
                  <a:close/>
                  <a:moveTo>
                    <a:pt x="1579" y="331"/>
                  </a:moveTo>
                  <a:lnTo>
                    <a:pt x="1566" y="331"/>
                  </a:lnTo>
                  <a:lnTo>
                    <a:pt x="1554" y="329"/>
                  </a:lnTo>
                  <a:lnTo>
                    <a:pt x="1543" y="327"/>
                  </a:lnTo>
                  <a:lnTo>
                    <a:pt x="1532" y="323"/>
                  </a:lnTo>
                  <a:lnTo>
                    <a:pt x="1522" y="319"/>
                  </a:lnTo>
                  <a:lnTo>
                    <a:pt x="1514" y="314"/>
                  </a:lnTo>
                  <a:lnTo>
                    <a:pt x="1505" y="307"/>
                  </a:lnTo>
                  <a:lnTo>
                    <a:pt x="1497" y="299"/>
                  </a:lnTo>
                  <a:lnTo>
                    <a:pt x="1491" y="292"/>
                  </a:lnTo>
                  <a:lnTo>
                    <a:pt x="1485" y="282"/>
                  </a:lnTo>
                  <a:lnTo>
                    <a:pt x="1480" y="272"/>
                  </a:lnTo>
                  <a:lnTo>
                    <a:pt x="1477" y="261"/>
                  </a:lnTo>
                  <a:lnTo>
                    <a:pt x="1473" y="250"/>
                  </a:lnTo>
                  <a:lnTo>
                    <a:pt x="1471" y="237"/>
                  </a:lnTo>
                  <a:lnTo>
                    <a:pt x="1469" y="224"/>
                  </a:lnTo>
                  <a:lnTo>
                    <a:pt x="1469" y="210"/>
                  </a:lnTo>
                  <a:lnTo>
                    <a:pt x="1469" y="197"/>
                  </a:lnTo>
                  <a:lnTo>
                    <a:pt x="1471" y="182"/>
                  </a:lnTo>
                  <a:lnTo>
                    <a:pt x="1473" y="170"/>
                  </a:lnTo>
                  <a:lnTo>
                    <a:pt x="1475" y="158"/>
                  </a:lnTo>
                  <a:lnTo>
                    <a:pt x="1480" y="147"/>
                  </a:lnTo>
                  <a:lnTo>
                    <a:pt x="1484" y="138"/>
                  </a:lnTo>
                  <a:lnTo>
                    <a:pt x="1491" y="128"/>
                  </a:lnTo>
                  <a:lnTo>
                    <a:pt x="1497" y="119"/>
                  </a:lnTo>
                  <a:lnTo>
                    <a:pt x="1504" y="111"/>
                  </a:lnTo>
                  <a:lnTo>
                    <a:pt x="1512" y="104"/>
                  </a:lnTo>
                  <a:lnTo>
                    <a:pt x="1520" y="98"/>
                  </a:lnTo>
                  <a:lnTo>
                    <a:pt x="1529" y="94"/>
                  </a:lnTo>
                  <a:lnTo>
                    <a:pt x="1539" y="89"/>
                  </a:lnTo>
                  <a:lnTo>
                    <a:pt x="1549" y="87"/>
                  </a:lnTo>
                  <a:lnTo>
                    <a:pt x="1560" y="85"/>
                  </a:lnTo>
                  <a:lnTo>
                    <a:pt x="1571" y="85"/>
                  </a:lnTo>
                  <a:lnTo>
                    <a:pt x="1580" y="85"/>
                  </a:lnTo>
                  <a:lnTo>
                    <a:pt x="1589" y="86"/>
                  </a:lnTo>
                  <a:lnTo>
                    <a:pt x="1598" y="88"/>
                  </a:lnTo>
                  <a:lnTo>
                    <a:pt x="1607" y="92"/>
                  </a:lnTo>
                  <a:lnTo>
                    <a:pt x="1614" y="95"/>
                  </a:lnTo>
                  <a:lnTo>
                    <a:pt x="1621" y="99"/>
                  </a:lnTo>
                  <a:lnTo>
                    <a:pt x="1627" y="105"/>
                  </a:lnTo>
                  <a:lnTo>
                    <a:pt x="1634" y="111"/>
                  </a:lnTo>
                  <a:lnTo>
                    <a:pt x="1639" y="118"/>
                  </a:lnTo>
                  <a:lnTo>
                    <a:pt x="1644" y="125"/>
                  </a:lnTo>
                  <a:lnTo>
                    <a:pt x="1648" y="134"/>
                  </a:lnTo>
                  <a:lnTo>
                    <a:pt x="1651" y="144"/>
                  </a:lnTo>
                  <a:lnTo>
                    <a:pt x="1655" y="154"/>
                  </a:lnTo>
                  <a:lnTo>
                    <a:pt x="1657" y="166"/>
                  </a:lnTo>
                  <a:lnTo>
                    <a:pt x="1658" y="178"/>
                  </a:lnTo>
                  <a:lnTo>
                    <a:pt x="1658" y="191"/>
                  </a:lnTo>
                  <a:lnTo>
                    <a:pt x="1658" y="213"/>
                  </a:lnTo>
                  <a:lnTo>
                    <a:pt x="1506" y="213"/>
                  </a:lnTo>
                  <a:lnTo>
                    <a:pt x="1507" y="223"/>
                  </a:lnTo>
                  <a:lnTo>
                    <a:pt x="1507" y="232"/>
                  </a:lnTo>
                  <a:lnTo>
                    <a:pt x="1509" y="240"/>
                  </a:lnTo>
                  <a:lnTo>
                    <a:pt x="1512" y="249"/>
                  </a:lnTo>
                  <a:lnTo>
                    <a:pt x="1514" y="257"/>
                  </a:lnTo>
                  <a:lnTo>
                    <a:pt x="1517" y="263"/>
                  </a:lnTo>
                  <a:lnTo>
                    <a:pt x="1521" y="270"/>
                  </a:lnTo>
                  <a:lnTo>
                    <a:pt x="1526" y="275"/>
                  </a:lnTo>
                  <a:lnTo>
                    <a:pt x="1530" y="281"/>
                  </a:lnTo>
                  <a:lnTo>
                    <a:pt x="1536" y="285"/>
                  </a:lnTo>
                  <a:lnTo>
                    <a:pt x="1542" y="288"/>
                  </a:lnTo>
                  <a:lnTo>
                    <a:pt x="1549" y="292"/>
                  </a:lnTo>
                  <a:lnTo>
                    <a:pt x="1555" y="294"/>
                  </a:lnTo>
                  <a:lnTo>
                    <a:pt x="1563" y="295"/>
                  </a:lnTo>
                  <a:lnTo>
                    <a:pt x="1571" y="296"/>
                  </a:lnTo>
                  <a:lnTo>
                    <a:pt x="1578" y="297"/>
                  </a:lnTo>
                  <a:lnTo>
                    <a:pt x="1590" y="296"/>
                  </a:lnTo>
                  <a:lnTo>
                    <a:pt x="1602" y="294"/>
                  </a:lnTo>
                  <a:lnTo>
                    <a:pt x="1613" y="291"/>
                  </a:lnTo>
                  <a:lnTo>
                    <a:pt x="1623" y="286"/>
                  </a:lnTo>
                  <a:lnTo>
                    <a:pt x="1633" y="282"/>
                  </a:lnTo>
                  <a:lnTo>
                    <a:pt x="1641" y="278"/>
                  </a:lnTo>
                  <a:lnTo>
                    <a:pt x="1647" y="273"/>
                  </a:lnTo>
                  <a:lnTo>
                    <a:pt x="1651" y="269"/>
                  </a:lnTo>
                  <a:lnTo>
                    <a:pt x="1654" y="269"/>
                  </a:lnTo>
                  <a:lnTo>
                    <a:pt x="1654" y="311"/>
                  </a:lnTo>
                  <a:lnTo>
                    <a:pt x="1647" y="315"/>
                  </a:lnTo>
                  <a:lnTo>
                    <a:pt x="1638" y="318"/>
                  </a:lnTo>
                  <a:lnTo>
                    <a:pt x="1629" y="322"/>
                  </a:lnTo>
                  <a:lnTo>
                    <a:pt x="1621" y="325"/>
                  </a:lnTo>
                  <a:lnTo>
                    <a:pt x="1610" y="328"/>
                  </a:lnTo>
                  <a:lnTo>
                    <a:pt x="1601" y="330"/>
                  </a:lnTo>
                  <a:lnTo>
                    <a:pt x="1591" y="331"/>
                  </a:lnTo>
                  <a:lnTo>
                    <a:pt x="1579" y="331"/>
                  </a:lnTo>
                  <a:close/>
                  <a:moveTo>
                    <a:pt x="1622" y="182"/>
                  </a:moveTo>
                  <a:lnTo>
                    <a:pt x="1621" y="168"/>
                  </a:lnTo>
                  <a:lnTo>
                    <a:pt x="1619" y="155"/>
                  </a:lnTo>
                  <a:lnTo>
                    <a:pt x="1615" y="144"/>
                  </a:lnTo>
                  <a:lnTo>
                    <a:pt x="1610" y="135"/>
                  </a:lnTo>
                  <a:lnTo>
                    <a:pt x="1607" y="131"/>
                  </a:lnTo>
                  <a:lnTo>
                    <a:pt x="1602" y="128"/>
                  </a:lnTo>
                  <a:lnTo>
                    <a:pt x="1598" y="124"/>
                  </a:lnTo>
                  <a:lnTo>
                    <a:pt x="1594" y="122"/>
                  </a:lnTo>
                  <a:lnTo>
                    <a:pt x="1588" y="120"/>
                  </a:lnTo>
                  <a:lnTo>
                    <a:pt x="1581" y="119"/>
                  </a:lnTo>
                  <a:lnTo>
                    <a:pt x="1575" y="118"/>
                  </a:lnTo>
                  <a:lnTo>
                    <a:pt x="1568" y="118"/>
                  </a:lnTo>
                  <a:lnTo>
                    <a:pt x="1561" y="118"/>
                  </a:lnTo>
                  <a:lnTo>
                    <a:pt x="1554" y="119"/>
                  </a:lnTo>
                  <a:lnTo>
                    <a:pt x="1549" y="120"/>
                  </a:lnTo>
                  <a:lnTo>
                    <a:pt x="1543" y="122"/>
                  </a:lnTo>
                  <a:lnTo>
                    <a:pt x="1538" y="124"/>
                  </a:lnTo>
                  <a:lnTo>
                    <a:pt x="1533" y="128"/>
                  </a:lnTo>
                  <a:lnTo>
                    <a:pt x="1529" y="132"/>
                  </a:lnTo>
                  <a:lnTo>
                    <a:pt x="1525" y="136"/>
                  </a:lnTo>
                  <a:lnTo>
                    <a:pt x="1517" y="145"/>
                  </a:lnTo>
                  <a:lnTo>
                    <a:pt x="1512" y="156"/>
                  </a:lnTo>
                  <a:lnTo>
                    <a:pt x="1508" y="168"/>
                  </a:lnTo>
                  <a:lnTo>
                    <a:pt x="1506" y="182"/>
                  </a:lnTo>
                  <a:lnTo>
                    <a:pt x="1622" y="182"/>
                  </a:lnTo>
                  <a:close/>
                  <a:moveTo>
                    <a:pt x="1779" y="331"/>
                  </a:moveTo>
                  <a:lnTo>
                    <a:pt x="1769" y="331"/>
                  </a:lnTo>
                  <a:lnTo>
                    <a:pt x="1759" y="330"/>
                  </a:lnTo>
                  <a:lnTo>
                    <a:pt x="1749" y="328"/>
                  </a:lnTo>
                  <a:lnTo>
                    <a:pt x="1739" y="326"/>
                  </a:lnTo>
                  <a:lnTo>
                    <a:pt x="1721" y="319"/>
                  </a:lnTo>
                  <a:lnTo>
                    <a:pt x="1707" y="311"/>
                  </a:lnTo>
                  <a:lnTo>
                    <a:pt x="1707" y="268"/>
                  </a:lnTo>
                  <a:lnTo>
                    <a:pt x="1709" y="268"/>
                  </a:lnTo>
                  <a:lnTo>
                    <a:pt x="1714" y="272"/>
                  </a:lnTo>
                  <a:lnTo>
                    <a:pt x="1720" y="276"/>
                  </a:lnTo>
                  <a:lnTo>
                    <a:pt x="1727" y="281"/>
                  </a:lnTo>
                  <a:lnTo>
                    <a:pt x="1737" y="286"/>
                  </a:lnTo>
                  <a:lnTo>
                    <a:pt x="1747" y="291"/>
                  </a:lnTo>
                  <a:lnTo>
                    <a:pt x="1758" y="295"/>
                  </a:lnTo>
                  <a:lnTo>
                    <a:pt x="1770" y="297"/>
                  </a:lnTo>
                  <a:lnTo>
                    <a:pt x="1782" y="298"/>
                  </a:lnTo>
                  <a:lnTo>
                    <a:pt x="1790" y="297"/>
                  </a:lnTo>
                  <a:lnTo>
                    <a:pt x="1800" y="296"/>
                  </a:lnTo>
                  <a:lnTo>
                    <a:pt x="1809" y="294"/>
                  </a:lnTo>
                  <a:lnTo>
                    <a:pt x="1814" y="291"/>
                  </a:lnTo>
                  <a:lnTo>
                    <a:pt x="1821" y="285"/>
                  </a:lnTo>
                  <a:lnTo>
                    <a:pt x="1825" y="280"/>
                  </a:lnTo>
                  <a:lnTo>
                    <a:pt x="1828" y="273"/>
                  </a:lnTo>
                  <a:lnTo>
                    <a:pt x="1828" y="263"/>
                  </a:lnTo>
                  <a:lnTo>
                    <a:pt x="1828" y="257"/>
                  </a:lnTo>
                  <a:lnTo>
                    <a:pt x="1826" y="251"/>
                  </a:lnTo>
                  <a:lnTo>
                    <a:pt x="1824" y="247"/>
                  </a:lnTo>
                  <a:lnTo>
                    <a:pt x="1821" y="243"/>
                  </a:lnTo>
                  <a:lnTo>
                    <a:pt x="1817" y="239"/>
                  </a:lnTo>
                  <a:lnTo>
                    <a:pt x="1811" y="236"/>
                  </a:lnTo>
                  <a:lnTo>
                    <a:pt x="1804" y="233"/>
                  </a:lnTo>
                  <a:lnTo>
                    <a:pt x="1796" y="230"/>
                  </a:lnTo>
                  <a:lnTo>
                    <a:pt x="1787" y="228"/>
                  </a:lnTo>
                  <a:lnTo>
                    <a:pt x="1777" y="226"/>
                  </a:lnTo>
                  <a:lnTo>
                    <a:pt x="1766" y="224"/>
                  </a:lnTo>
                  <a:lnTo>
                    <a:pt x="1755" y="221"/>
                  </a:lnTo>
                  <a:lnTo>
                    <a:pt x="1744" y="216"/>
                  </a:lnTo>
                  <a:lnTo>
                    <a:pt x="1735" y="211"/>
                  </a:lnTo>
                  <a:lnTo>
                    <a:pt x="1726" y="204"/>
                  </a:lnTo>
                  <a:lnTo>
                    <a:pt x="1719" y="197"/>
                  </a:lnTo>
                  <a:lnTo>
                    <a:pt x="1715" y="188"/>
                  </a:lnTo>
                  <a:lnTo>
                    <a:pt x="1711" y="179"/>
                  </a:lnTo>
                  <a:lnTo>
                    <a:pt x="1708" y="168"/>
                  </a:lnTo>
                  <a:lnTo>
                    <a:pt x="1708" y="157"/>
                  </a:lnTo>
                  <a:lnTo>
                    <a:pt x="1708" y="150"/>
                  </a:lnTo>
                  <a:lnTo>
                    <a:pt x="1709" y="142"/>
                  </a:lnTo>
                  <a:lnTo>
                    <a:pt x="1712" y="135"/>
                  </a:lnTo>
                  <a:lnTo>
                    <a:pt x="1714" y="129"/>
                  </a:lnTo>
                  <a:lnTo>
                    <a:pt x="1717" y="122"/>
                  </a:lnTo>
                  <a:lnTo>
                    <a:pt x="1720" y="117"/>
                  </a:lnTo>
                  <a:lnTo>
                    <a:pt x="1725" y="111"/>
                  </a:lnTo>
                  <a:lnTo>
                    <a:pt x="1730" y="106"/>
                  </a:lnTo>
                  <a:lnTo>
                    <a:pt x="1736" y="101"/>
                  </a:lnTo>
                  <a:lnTo>
                    <a:pt x="1742" y="97"/>
                  </a:lnTo>
                  <a:lnTo>
                    <a:pt x="1749" y="94"/>
                  </a:lnTo>
                  <a:lnTo>
                    <a:pt x="1756" y="90"/>
                  </a:lnTo>
                  <a:lnTo>
                    <a:pt x="1764" y="88"/>
                  </a:lnTo>
                  <a:lnTo>
                    <a:pt x="1772" y="87"/>
                  </a:lnTo>
                  <a:lnTo>
                    <a:pt x="1781" y="86"/>
                  </a:lnTo>
                  <a:lnTo>
                    <a:pt x="1790" y="86"/>
                  </a:lnTo>
                  <a:lnTo>
                    <a:pt x="1799" y="86"/>
                  </a:lnTo>
                  <a:lnTo>
                    <a:pt x="1808" y="87"/>
                  </a:lnTo>
                  <a:lnTo>
                    <a:pt x="1818" y="88"/>
                  </a:lnTo>
                  <a:lnTo>
                    <a:pt x="1826" y="90"/>
                  </a:lnTo>
                  <a:lnTo>
                    <a:pt x="1835" y="93"/>
                  </a:lnTo>
                  <a:lnTo>
                    <a:pt x="1844" y="96"/>
                  </a:lnTo>
                  <a:lnTo>
                    <a:pt x="1851" y="99"/>
                  </a:lnTo>
                  <a:lnTo>
                    <a:pt x="1857" y="103"/>
                  </a:lnTo>
                  <a:lnTo>
                    <a:pt x="1857" y="145"/>
                  </a:lnTo>
                  <a:lnTo>
                    <a:pt x="1856" y="145"/>
                  </a:lnTo>
                  <a:lnTo>
                    <a:pt x="1848" y="140"/>
                  </a:lnTo>
                  <a:lnTo>
                    <a:pt x="1841" y="134"/>
                  </a:lnTo>
                  <a:lnTo>
                    <a:pt x="1833" y="130"/>
                  </a:lnTo>
                  <a:lnTo>
                    <a:pt x="1824" y="127"/>
                  </a:lnTo>
                  <a:lnTo>
                    <a:pt x="1816" y="123"/>
                  </a:lnTo>
                  <a:lnTo>
                    <a:pt x="1807" y="121"/>
                  </a:lnTo>
                  <a:lnTo>
                    <a:pt x="1798" y="120"/>
                  </a:lnTo>
                  <a:lnTo>
                    <a:pt x="1789" y="119"/>
                  </a:lnTo>
                  <a:lnTo>
                    <a:pt x="1781" y="120"/>
                  </a:lnTo>
                  <a:lnTo>
                    <a:pt x="1772" y="121"/>
                  </a:lnTo>
                  <a:lnTo>
                    <a:pt x="1765" y="123"/>
                  </a:lnTo>
                  <a:lnTo>
                    <a:pt x="1759" y="128"/>
                  </a:lnTo>
                  <a:lnTo>
                    <a:pt x="1753" y="132"/>
                  </a:lnTo>
                  <a:lnTo>
                    <a:pt x="1749" y="138"/>
                  </a:lnTo>
                  <a:lnTo>
                    <a:pt x="1747" y="144"/>
                  </a:lnTo>
                  <a:lnTo>
                    <a:pt x="1746" y="152"/>
                  </a:lnTo>
                  <a:lnTo>
                    <a:pt x="1747" y="159"/>
                  </a:lnTo>
                  <a:lnTo>
                    <a:pt x="1748" y="165"/>
                  </a:lnTo>
                  <a:lnTo>
                    <a:pt x="1750" y="170"/>
                  </a:lnTo>
                  <a:lnTo>
                    <a:pt x="1753" y="174"/>
                  </a:lnTo>
                  <a:lnTo>
                    <a:pt x="1758" y="178"/>
                  </a:lnTo>
                  <a:lnTo>
                    <a:pt x="1763" y="180"/>
                  </a:lnTo>
                  <a:lnTo>
                    <a:pt x="1770" y="183"/>
                  </a:lnTo>
                  <a:lnTo>
                    <a:pt x="1777" y="186"/>
                  </a:lnTo>
                  <a:lnTo>
                    <a:pt x="1786" y="188"/>
                  </a:lnTo>
                  <a:lnTo>
                    <a:pt x="1796" y="190"/>
                  </a:lnTo>
                  <a:lnTo>
                    <a:pt x="1806" y="192"/>
                  </a:lnTo>
                  <a:lnTo>
                    <a:pt x="1817" y="195"/>
                  </a:lnTo>
                  <a:lnTo>
                    <a:pt x="1829" y="199"/>
                  </a:lnTo>
                  <a:lnTo>
                    <a:pt x="1839" y="204"/>
                  </a:lnTo>
                  <a:lnTo>
                    <a:pt x="1846" y="210"/>
                  </a:lnTo>
                  <a:lnTo>
                    <a:pt x="1854" y="217"/>
                  </a:lnTo>
                  <a:lnTo>
                    <a:pt x="1858" y="225"/>
                  </a:lnTo>
                  <a:lnTo>
                    <a:pt x="1863" y="235"/>
                  </a:lnTo>
                  <a:lnTo>
                    <a:pt x="1865" y="246"/>
                  </a:lnTo>
                  <a:lnTo>
                    <a:pt x="1866" y="258"/>
                  </a:lnTo>
                  <a:lnTo>
                    <a:pt x="1865" y="265"/>
                  </a:lnTo>
                  <a:lnTo>
                    <a:pt x="1864" y="273"/>
                  </a:lnTo>
                  <a:lnTo>
                    <a:pt x="1863" y="280"/>
                  </a:lnTo>
                  <a:lnTo>
                    <a:pt x="1860" y="287"/>
                  </a:lnTo>
                  <a:lnTo>
                    <a:pt x="1857" y="294"/>
                  </a:lnTo>
                  <a:lnTo>
                    <a:pt x="1853" y="299"/>
                  </a:lnTo>
                  <a:lnTo>
                    <a:pt x="1848" y="305"/>
                  </a:lnTo>
                  <a:lnTo>
                    <a:pt x="1844" y="310"/>
                  </a:lnTo>
                  <a:lnTo>
                    <a:pt x="1837" y="315"/>
                  </a:lnTo>
                  <a:lnTo>
                    <a:pt x="1831" y="319"/>
                  </a:lnTo>
                  <a:lnTo>
                    <a:pt x="1824" y="323"/>
                  </a:lnTo>
                  <a:lnTo>
                    <a:pt x="1817" y="326"/>
                  </a:lnTo>
                  <a:lnTo>
                    <a:pt x="1809" y="329"/>
                  </a:lnTo>
                  <a:lnTo>
                    <a:pt x="1800" y="330"/>
                  </a:lnTo>
                  <a:lnTo>
                    <a:pt x="1790" y="331"/>
                  </a:lnTo>
                  <a:lnTo>
                    <a:pt x="1779" y="331"/>
                  </a:lnTo>
                  <a:close/>
                  <a:moveTo>
                    <a:pt x="1992" y="330"/>
                  </a:moveTo>
                  <a:lnTo>
                    <a:pt x="1984" y="330"/>
                  </a:lnTo>
                  <a:lnTo>
                    <a:pt x="1977" y="329"/>
                  </a:lnTo>
                  <a:lnTo>
                    <a:pt x="1971" y="328"/>
                  </a:lnTo>
                  <a:lnTo>
                    <a:pt x="1964" y="326"/>
                  </a:lnTo>
                  <a:lnTo>
                    <a:pt x="1959" y="323"/>
                  </a:lnTo>
                  <a:lnTo>
                    <a:pt x="1953" y="320"/>
                  </a:lnTo>
                  <a:lnTo>
                    <a:pt x="1949" y="317"/>
                  </a:lnTo>
                  <a:lnTo>
                    <a:pt x="1945" y="313"/>
                  </a:lnTo>
                  <a:lnTo>
                    <a:pt x="1940" y="307"/>
                  </a:lnTo>
                  <a:lnTo>
                    <a:pt x="1937" y="302"/>
                  </a:lnTo>
                  <a:lnTo>
                    <a:pt x="1934" y="295"/>
                  </a:lnTo>
                  <a:lnTo>
                    <a:pt x="1931" y="288"/>
                  </a:lnTo>
                  <a:lnTo>
                    <a:pt x="1929" y="281"/>
                  </a:lnTo>
                  <a:lnTo>
                    <a:pt x="1928" y="272"/>
                  </a:lnTo>
                  <a:lnTo>
                    <a:pt x="1928" y="263"/>
                  </a:lnTo>
                  <a:lnTo>
                    <a:pt x="1927" y="255"/>
                  </a:lnTo>
                  <a:lnTo>
                    <a:pt x="1927" y="124"/>
                  </a:lnTo>
                  <a:lnTo>
                    <a:pt x="1903" y="124"/>
                  </a:lnTo>
                  <a:lnTo>
                    <a:pt x="1903" y="92"/>
                  </a:lnTo>
                  <a:lnTo>
                    <a:pt x="1927" y="92"/>
                  </a:lnTo>
                  <a:lnTo>
                    <a:pt x="1927" y="24"/>
                  </a:lnTo>
                  <a:lnTo>
                    <a:pt x="1964" y="24"/>
                  </a:lnTo>
                  <a:lnTo>
                    <a:pt x="1964" y="92"/>
                  </a:lnTo>
                  <a:lnTo>
                    <a:pt x="2032" y="92"/>
                  </a:lnTo>
                  <a:lnTo>
                    <a:pt x="2032" y="124"/>
                  </a:lnTo>
                  <a:lnTo>
                    <a:pt x="1964" y="124"/>
                  </a:lnTo>
                  <a:lnTo>
                    <a:pt x="1964" y="236"/>
                  </a:lnTo>
                  <a:lnTo>
                    <a:pt x="1964" y="251"/>
                  </a:lnTo>
                  <a:lnTo>
                    <a:pt x="1965" y="263"/>
                  </a:lnTo>
                  <a:lnTo>
                    <a:pt x="1966" y="272"/>
                  </a:lnTo>
                  <a:lnTo>
                    <a:pt x="1970" y="281"/>
                  </a:lnTo>
                  <a:lnTo>
                    <a:pt x="1971" y="284"/>
                  </a:lnTo>
                  <a:lnTo>
                    <a:pt x="1974" y="287"/>
                  </a:lnTo>
                  <a:lnTo>
                    <a:pt x="1976" y="291"/>
                  </a:lnTo>
                  <a:lnTo>
                    <a:pt x="1981" y="292"/>
                  </a:lnTo>
                  <a:lnTo>
                    <a:pt x="1984" y="294"/>
                  </a:lnTo>
                  <a:lnTo>
                    <a:pt x="1989" y="295"/>
                  </a:lnTo>
                  <a:lnTo>
                    <a:pt x="1995" y="296"/>
                  </a:lnTo>
                  <a:lnTo>
                    <a:pt x="2000" y="296"/>
                  </a:lnTo>
                  <a:lnTo>
                    <a:pt x="2009" y="295"/>
                  </a:lnTo>
                  <a:lnTo>
                    <a:pt x="2018" y="293"/>
                  </a:lnTo>
                  <a:lnTo>
                    <a:pt x="2026" y="291"/>
                  </a:lnTo>
                  <a:lnTo>
                    <a:pt x="2030" y="288"/>
                  </a:lnTo>
                  <a:lnTo>
                    <a:pt x="2032" y="288"/>
                  </a:lnTo>
                  <a:lnTo>
                    <a:pt x="2032" y="323"/>
                  </a:lnTo>
                  <a:lnTo>
                    <a:pt x="2022" y="327"/>
                  </a:lnTo>
                  <a:lnTo>
                    <a:pt x="2011" y="329"/>
                  </a:lnTo>
                  <a:lnTo>
                    <a:pt x="2000" y="330"/>
                  </a:lnTo>
                  <a:lnTo>
                    <a:pt x="1992" y="330"/>
                  </a:lnTo>
                  <a:close/>
                  <a:moveTo>
                    <a:pt x="2298" y="245"/>
                  </a:moveTo>
                  <a:lnTo>
                    <a:pt x="2298" y="255"/>
                  </a:lnTo>
                  <a:lnTo>
                    <a:pt x="2297" y="264"/>
                  </a:lnTo>
                  <a:lnTo>
                    <a:pt x="2295" y="273"/>
                  </a:lnTo>
                  <a:lnTo>
                    <a:pt x="2292" y="281"/>
                  </a:lnTo>
                  <a:lnTo>
                    <a:pt x="2289" y="288"/>
                  </a:lnTo>
                  <a:lnTo>
                    <a:pt x="2285" y="296"/>
                  </a:lnTo>
                  <a:lnTo>
                    <a:pt x="2280" y="303"/>
                  </a:lnTo>
                  <a:lnTo>
                    <a:pt x="2275" y="308"/>
                  </a:lnTo>
                  <a:lnTo>
                    <a:pt x="2268" y="314"/>
                  </a:lnTo>
                  <a:lnTo>
                    <a:pt x="2262" y="318"/>
                  </a:lnTo>
                  <a:lnTo>
                    <a:pt x="2255" y="321"/>
                  </a:lnTo>
                  <a:lnTo>
                    <a:pt x="2248" y="325"/>
                  </a:lnTo>
                  <a:lnTo>
                    <a:pt x="2239" y="327"/>
                  </a:lnTo>
                  <a:lnTo>
                    <a:pt x="2230" y="329"/>
                  </a:lnTo>
                  <a:lnTo>
                    <a:pt x="2221" y="330"/>
                  </a:lnTo>
                  <a:lnTo>
                    <a:pt x="2211" y="330"/>
                  </a:lnTo>
                  <a:lnTo>
                    <a:pt x="2201" y="330"/>
                  </a:lnTo>
                  <a:lnTo>
                    <a:pt x="2186" y="329"/>
                  </a:lnTo>
                  <a:lnTo>
                    <a:pt x="2172" y="327"/>
                  </a:lnTo>
                  <a:lnTo>
                    <a:pt x="2160" y="325"/>
                  </a:lnTo>
                  <a:lnTo>
                    <a:pt x="2160" y="284"/>
                  </a:lnTo>
                  <a:lnTo>
                    <a:pt x="2162" y="284"/>
                  </a:lnTo>
                  <a:lnTo>
                    <a:pt x="2171" y="287"/>
                  </a:lnTo>
                  <a:lnTo>
                    <a:pt x="2182" y="291"/>
                  </a:lnTo>
                  <a:lnTo>
                    <a:pt x="2194" y="294"/>
                  </a:lnTo>
                  <a:lnTo>
                    <a:pt x="2206" y="295"/>
                  </a:lnTo>
                  <a:lnTo>
                    <a:pt x="2215" y="294"/>
                  </a:lnTo>
                  <a:lnTo>
                    <a:pt x="2222" y="294"/>
                  </a:lnTo>
                  <a:lnTo>
                    <a:pt x="2229" y="292"/>
                  </a:lnTo>
                  <a:lnTo>
                    <a:pt x="2236" y="291"/>
                  </a:lnTo>
                  <a:lnTo>
                    <a:pt x="2240" y="287"/>
                  </a:lnTo>
                  <a:lnTo>
                    <a:pt x="2244" y="285"/>
                  </a:lnTo>
                  <a:lnTo>
                    <a:pt x="2248" y="282"/>
                  </a:lnTo>
                  <a:lnTo>
                    <a:pt x="2251" y="278"/>
                  </a:lnTo>
                  <a:lnTo>
                    <a:pt x="2253" y="273"/>
                  </a:lnTo>
                  <a:lnTo>
                    <a:pt x="2255" y="269"/>
                  </a:lnTo>
                  <a:lnTo>
                    <a:pt x="2256" y="263"/>
                  </a:lnTo>
                  <a:lnTo>
                    <a:pt x="2257" y="257"/>
                  </a:lnTo>
                  <a:lnTo>
                    <a:pt x="2258" y="244"/>
                  </a:lnTo>
                  <a:lnTo>
                    <a:pt x="2260" y="229"/>
                  </a:lnTo>
                  <a:lnTo>
                    <a:pt x="2260" y="47"/>
                  </a:lnTo>
                  <a:lnTo>
                    <a:pt x="2197" y="47"/>
                  </a:lnTo>
                  <a:lnTo>
                    <a:pt x="2197" y="14"/>
                  </a:lnTo>
                  <a:lnTo>
                    <a:pt x="2298" y="14"/>
                  </a:lnTo>
                  <a:lnTo>
                    <a:pt x="2298" y="245"/>
                  </a:lnTo>
                  <a:close/>
                  <a:moveTo>
                    <a:pt x="2415" y="326"/>
                  </a:moveTo>
                  <a:lnTo>
                    <a:pt x="2379" y="326"/>
                  </a:lnTo>
                  <a:lnTo>
                    <a:pt x="2379" y="92"/>
                  </a:lnTo>
                  <a:lnTo>
                    <a:pt x="2415" y="92"/>
                  </a:lnTo>
                  <a:lnTo>
                    <a:pt x="2415" y="326"/>
                  </a:lnTo>
                  <a:close/>
                  <a:moveTo>
                    <a:pt x="2418" y="52"/>
                  </a:moveTo>
                  <a:lnTo>
                    <a:pt x="2376" y="52"/>
                  </a:lnTo>
                  <a:lnTo>
                    <a:pt x="2376" y="12"/>
                  </a:lnTo>
                  <a:lnTo>
                    <a:pt x="2418" y="12"/>
                  </a:lnTo>
                  <a:lnTo>
                    <a:pt x="2418" y="52"/>
                  </a:lnTo>
                  <a:close/>
                  <a:moveTo>
                    <a:pt x="2617" y="268"/>
                  </a:moveTo>
                  <a:lnTo>
                    <a:pt x="2617" y="203"/>
                  </a:lnTo>
                  <a:lnTo>
                    <a:pt x="2610" y="204"/>
                  </a:lnTo>
                  <a:lnTo>
                    <a:pt x="2602" y="204"/>
                  </a:lnTo>
                  <a:lnTo>
                    <a:pt x="2593" y="205"/>
                  </a:lnTo>
                  <a:lnTo>
                    <a:pt x="2583" y="206"/>
                  </a:lnTo>
                  <a:lnTo>
                    <a:pt x="2566" y="209"/>
                  </a:lnTo>
                  <a:lnTo>
                    <a:pt x="2552" y="213"/>
                  </a:lnTo>
                  <a:lnTo>
                    <a:pt x="2544" y="215"/>
                  </a:lnTo>
                  <a:lnTo>
                    <a:pt x="2537" y="218"/>
                  </a:lnTo>
                  <a:lnTo>
                    <a:pt x="2532" y="223"/>
                  </a:lnTo>
                  <a:lnTo>
                    <a:pt x="2526" y="227"/>
                  </a:lnTo>
                  <a:lnTo>
                    <a:pt x="2523" y="233"/>
                  </a:lnTo>
                  <a:lnTo>
                    <a:pt x="2520" y="239"/>
                  </a:lnTo>
                  <a:lnTo>
                    <a:pt x="2518" y="247"/>
                  </a:lnTo>
                  <a:lnTo>
                    <a:pt x="2518" y="256"/>
                  </a:lnTo>
                  <a:lnTo>
                    <a:pt x="2518" y="264"/>
                  </a:lnTo>
                  <a:lnTo>
                    <a:pt x="2520" y="273"/>
                  </a:lnTo>
                  <a:lnTo>
                    <a:pt x="2523" y="280"/>
                  </a:lnTo>
                  <a:lnTo>
                    <a:pt x="2528" y="286"/>
                  </a:lnTo>
                  <a:lnTo>
                    <a:pt x="2534" y="291"/>
                  </a:lnTo>
                  <a:lnTo>
                    <a:pt x="2541" y="294"/>
                  </a:lnTo>
                  <a:lnTo>
                    <a:pt x="2549" y="295"/>
                  </a:lnTo>
                  <a:lnTo>
                    <a:pt x="2559" y="296"/>
                  </a:lnTo>
                  <a:lnTo>
                    <a:pt x="2567" y="295"/>
                  </a:lnTo>
                  <a:lnTo>
                    <a:pt x="2576" y="294"/>
                  </a:lnTo>
                  <a:lnTo>
                    <a:pt x="2583" y="292"/>
                  </a:lnTo>
                  <a:lnTo>
                    <a:pt x="2591" y="288"/>
                  </a:lnTo>
                  <a:lnTo>
                    <a:pt x="2604" y="279"/>
                  </a:lnTo>
                  <a:lnTo>
                    <a:pt x="2617" y="268"/>
                  </a:lnTo>
                  <a:close/>
                  <a:moveTo>
                    <a:pt x="2617" y="300"/>
                  </a:moveTo>
                  <a:lnTo>
                    <a:pt x="2612" y="305"/>
                  </a:lnTo>
                  <a:lnTo>
                    <a:pt x="2605" y="310"/>
                  </a:lnTo>
                  <a:lnTo>
                    <a:pt x="2598" y="317"/>
                  </a:lnTo>
                  <a:lnTo>
                    <a:pt x="2590" y="321"/>
                  </a:lnTo>
                  <a:lnTo>
                    <a:pt x="2581" y="326"/>
                  </a:lnTo>
                  <a:lnTo>
                    <a:pt x="2571" y="329"/>
                  </a:lnTo>
                  <a:lnTo>
                    <a:pt x="2560" y="331"/>
                  </a:lnTo>
                  <a:lnTo>
                    <a:pt x="2546" y="332"/>
                  </a:lnTo>
                  <a:lnTo>
                    <a:pt x="2538" y="332"/>
                  </a:lnTo>
                  <a:lnTo>
                    <a:pt x="2533" y="331"/>
                  </a:lnTo>
                  <a:lnTo>
                    <a:pt x="2526" y="329"/>
                  </a:lnTo>
                  <a:lnTo>
                    <a:pt x="2520" y="327"/>
                  </a:lnTo>
                  <a:lnTo>
                    <a:pt x="2514" y="323"/>
                  </a:lnTo>
                  <a:lnTo>
                    <a:pt x="2509" y="320"/>
                  </a:lnTo>
                  <a:lnTo>
                    <a:pt x="2503" y="316"/>
                  </a:lnTo>
                  <a:lnTo>
                    <a:pt x="2499" y="311"/>
                  </a:lnTo>
                  <a:lnTo>
                    <a:pt x="2495" y="306"/>
                  </a:lnTo>
                  <a:lnTo>
                    <a:pt x="2490" y="300"/>
                  </a:lnTo>
                  <a:lnTo>
                    <a:pt x="2487" y="295"/>
                  </a:lnTo>
                  <a:lnTo>
                    <a:pt x="2485" y="287"/>
                  </a:lnTo>
                  <a:lnTo>
                    <a:pt x="2483" y="281"/>
                  </a:lnTo>
                  <a:lnTo>
                    <a:pt x="2481" y="273"/>
                  </a:lnTo>
                  <a:lnTo>
                    <a:pt x="2479" y="265"/>
                  </a:lnTo>
                  <a:lnTo>
                    <a:pt x="2479" y="258"/>
                  </a:lnTo>
                  <a:lnTo>
                    <a:pt x="2479" y="246"/>
                  </a:lnTo>
                  <a:lnTo>
                    <a:pt x="2482" y="235"/>
                  </a:lnTo>
                  <a:lnTo>
                    <a:pt x="2485" y="225"/>
                  </a:lnTo>
                  <a:lnTo>
                    <a:pt x="2489" y="216"/>
                  </a:lnTo>
                  <a:lnTo>
                    <a:pt x="2495" y="209"/>
                  </a:lnTo>
                  <a:lnTo>
                    <a:pt x="2501" y="201"/>
                  </a:lnTo>
                  <a:lnTo>
                    <a:pt x="2510" y="194"/>
                  </a:lnTo>
                  <a:lnTo>
                    <a:pt x="2519" y="189"/>
                  </a:lnTo>
                  <a:lnTo>
                    <a:pt x="2529" y="185"/>
                  </a:lnTo>
                  <a:lnTo>
                    <a:pt x="2540" y="181"/>
                  </a:lnTo>
                  <a:lnTo>
                    <a:pt x="2551" y="179"/>
                  </a:lnTo>
                  <a:lnTo>
                    <a:pt x="2563" y="177"/>
                  </a:lnTo>
                  <a:lnTo>
                    <a:pt x="2576" y="175"/>
                  </a:lnTo>
                  <a:lnTo>
                    <a:pt x="2589" y="174"/>
                  </a:lnTo>
                  <a:lnTo>
                    <a:pt x="2603" y="173"/>
                  </a:lnTo>
                  <a:lnTo>
                    <a:pt x="2617" y="171"/>
                  </a:lnTo>
                  <a:lnTo>
                    <a:pt x="2617" y="164"/>
                  </a:lnTo>
                  <a:lnTo>
                    <a:pt x="2616" y="157"/>
                  </a:lnTo>
                  <a:lnTo>
                    <a:pt x="2616" y="152"/>
                  </a:lnTo>
                  <a:lnTo>
                    <a:pt x="2615" y="146"/>
                  </a:lnTo>
                  <a:lnTo>
                    <a:pt x="2613" y="142"/>
                  </a:lnTo>
                  <a:lnTo>
                    <a:pt x="2611" y="138"/>
                  </a:lnTo>
                  <a:lnTo>
                    <a:pt x="2608" y="134"/>
                  </a:lnTo>
                  <a:lnTo>
                    <a:pt x="2605" y="131"/>
                  </a:lnTo>
                  <a:lnTo>
                    <a:pt x="2602" y="129"/>
                  </a:lnTo>
                  <a:lnTo>
                    <a:pt x="2594" y="124"/>
                  </a:lnTo>
                  <a:lnTo>
                    <a:pt x="2584" y="122"/>
                  </a:lnTo>
                  <a:lnTo>
                    <a:pt x="2575" y="121"/>
                  </a:lnTo>
                  <a:lnTo>
                    <a:pt x="2564" y="121"/>
                  </a:lnTo>
                  <a:lnTo>
                    <a:pt x="2549" y="121"/>
                  </a:lnTo>
                  <a:lnTo>
                    <a:pt x="2534" y="124"/>
                  </a:lnTo>
                  <a:lnTo>
                    <a:pt x="2525" y="127"/>
                  </a:lnTo>
                  <a:lnTo>
                    <a:pt x="2517" y="130"/>
                  </a:lnTo>
                  <a:lnTo>
                    <a:pt x="2508" y="133"/>
                  </a:lnTo>
                  <a:lnTo>
                    <a:pt x="2499" y="136"/>
                  </a:lnTo>
                  <a:lnTo>
                    <a:pt x="2497" y="136"/>
                  </a:lnTo>
                  <a:lnTo>
                    <a:pt x="2497" y="96"/>
                  </a:lnTo>
                  <a:lnTo>
                    <a:pt x="2510" y="93"/>
                  </a:lnTo>
                  <a:lnTo>
                    <a:pt x="2526" y="89"/>
                  </a:lnTo>
                  <a:lnTo>
                    <a:pt x="2536" y="88"/>
                  </a:lnTo>
                  <a:lnTo>
                    <a:pt x="2545" y="87"/>
                  </a:lnTo>
                  <a:lnTo>
                    <a:pt x="2555" y="86"/>
                  </a:lnTo>
                  <a:lnTo>
                    <a:pt x="2564" y="86"/>
                  </a:lnTo>
                  <a:lnTo>
                    <a:pt x="2575" y="86"/>
                  </a:lnTo>
                  <a:lnTo>
                    <a:pt x="2584" y="87"/>
                  </a:lnTo>
                  <a:lnTo>
                    <a:pt x="2594" y="88"/>
                  </a:lnTo>
                  <a:lnTo>
                    <a:pt x="2602" y="89"/>
                  </a:lnTo>
                  <a:lnTo>
                    <a:pt x="2610" y="92"/>
                  </a:lnTo>
                  <a:lnTo>
                    <a:pt x="2617" y="95"/>
                  </a:lnTo>
                  <a:lnTo>
                    <a:pt x="2624" y="98"/>
                  </a:lnTo>
                  <a:lnTo>
                    <a:pt x="2630" y="104"/>
                  </a:lnTo>
                  <a:lnTo>
                    <a:pt x="2636" y="108"/>
                  </a:lnTo>
                  <a:lnTo>
                    <a:pt x="2640" y="115"/>
                  </a:lnTo>
                  <a:lnTo>
                    <a:pt x="2645" y="121"/>
                  </a:lnTo>
                  <a:lnTo>
                    <a:pt x="2648" y="128"/>
                  </a:lnTo>
                  <a:lnTo>
                    <a:pt x="2650" y="136"/>
                  </a:lnTo>
                  <a:lnTo>
                    <a:pt x="2652" y="145"/>
                  </a:lnTo>
                  <a:lnTo>
                    <a:pt x="2653" y="155"/>
                  </a:lnTo>
                  <a:lnTo>
                    <a:pt x="2653" y="166"/>
                  </a:lnTo>
                  <a:lnTo>
                    <a:pt x="2653" y="326"/>
                  </a:lnTo>
                  <a:lnTo>
                    <a:pt x="2617" y="326"/>
                  </a:lnTo>
                  <a:lnTo>
                    <a:pt x="2617" y="300"/>
                  </a:lnTo>
                  <a:close/>
                  <a:moveTo>
                    <a:pt x="2911" y="209"/>
                  </a:moveTo>
                  <a:lnTo>
                    <a:pt x="2910" y="223"/>
                  </a:lnTo>
                  <a:lnTo>
                    <a:pt x="2909" y="237"/>
                  </a:lnTo>
                  <a:lnTo>
                    <a:pt x="2907" y="249"/>
                  </a:lnTo>
                  <a:lnTo>
                    <a:pt x="2904" y="261"/>
                  </a:lnTo>
                  <a:lnTo>
                    <a:pt x="2900" y="272"/>
                  </a:lnTo>
                  <a:lnTo>
                    <a:pt x="2896" y="282"/>
                  </a:lnTo>
                  <a:lnTo>
                    <a:pt x="2891" y="292"/>
                  </a:lnTo>
                  <a:lnTo>
                    <a:pt x="2884" y="300"/>
                  </a:lnTo>
                  <a:lnTo>
                    <a:pt x="2878" y="308"/>
                  </a:lnTo>
                  <a:lnTo>
                    <a:pt x="2870" y="315"/>
                  </a:lnTo>
                  <a:lnTo>
                    <a:pt x="2862" y="320"/>
                  </a:lnTo>
                  <a:lnTo>
                    <a:pt x="2853" y="325"/>
                  </a:lnTo>
                  <a:lnTo>
                    <a:pt x="2844" y="328"/>
                  </a:lnTo>
                  <a:lnTo>
                    <a:pt x="2834" y="330"/>
                  </a:lnTo>
                  <a:lnTo>
                    <a:pt x="2824" y="332"/>
                  </a:lnTo>
                  <a:lnTo>
                    <a:pt x="2813" y="332"/>
                  </a:lnTo>
                  <a:lnTo>
                    <a:pt x="2802" y="332"/>
                  </a:lnTo>
                  <a:lnTo>
                    <a:pt x="2791" y="330"/>
                  </a:lnTo>
                  <a:lnTo>
                    <a:pt x="2781" y="328"/>
                  </a:lnTo>
                  <a:lnTo>
                    <a:pt x="2773" y="325"/>
                  </a:lnTo>
                  <a:lnTo>
                    <a:pt x="2764" y="319"/>
                  </a:lnTo>
                  <a:lnTo>
                    <a:pt x="2755" y="314"/>
                  </a:lnTo>
                  <a:lnTo>
                    <a:pt x="2748" y="307"/>
                  </a:lnTo>
                  <a:lnTo>
                    <a:pt x="2741" y="299"/>
                  </a:lnTo>
                  <a:lnTo>
                    <a:pt x="2735" y="291"/>
                  </a:lnTo>
                  <a:lnTo>
                    <a:pt x="2730" y="281"/>
                  </a:lnTo>
                  <a:lnTo>
                    <a:pt x="2725" y="271"/>
                  </a:lnTo>
                  <a:lnTo>
                    <a:pt x="2721" y="260"/>
                  </a:lnTo>
                  <a:lnTo>
                    <a:pt x="2719" y="248"/>
                  </a:lnTo>
                  <a:lnTo>
                    <a:pt x="2717" y="236"/>
                  </a:lnTo>
                  <a:lnTo>
                    <a:pt x="2716" y="223"/>
                  </a:lnTo>
                  <a:lnTo>
                    <a:pt x="2715" y="209"/>
                  </a:lnTo>
                  <a:lnTo>
                    <a:pt x="2716" y="194"/>
                  </a:lnTo>
                  <a:lnTo>
                    <a:pt x="2717" y="181"/>
                  </a:lnTo>
                  <a:lnTo>
                    <a:pt x="2719" y="168"/>
                  </a:lnTo>
                  <a:lnTo>
                    <a:pt x="2722" y="156"/>
                  </a:lnTo>
                  <a:lnTo>
                    <a:pt x="2725" y="145"/>
                  </a:lnTo>
                  <a:lnTo>
                    <a:pt x="2730" y="135"/>
                  </a:lnTo>
                  <a:lnTo>
                    <a:pt x="2735" y="127"/>
                  </a:lnTo>
                  <a:lnTo>
                    <a:pt x="2742" y="118"/>
                  </a:lnTo>
                  <a:lnTo>
                    <a:pt x="2750" y="110"/>
                  </a:lnTo>
                  <a:lnTo>
                    <a:pt x="2756" y="104"/>
                  </a:lnTo>
                  <a:lnTo>
                    <a:pt x="2765" y="98"/>
                  </a:lnTo>
                  <a:lnTo>
                    <a:pt x="2774" y="93"/>
                  </a:lnTo>
                  <a:lnTo>
                    <a:pt x="2782" y="89"/>
                  </a:lnTo>
                  <a:lnTo>
                    <a:pt x="2792" y="87"/>
                  </a:lnTo>
                  <a:lnTo>
                    <a:pt x="2802" y="85"/>
                  </a:lnTo>
                  <a:lnTo>
                    <a:pt x="2813" y="85"/>
                  </a:lnTo>
                  <a:lnTo>
                    <a:pt x="2824" y="85"/>
                  </a:lnTo>
                  <a:lnTo>
                    <a:pt x="2834" y="87"/>
                  </a:lnTo>
                  <a:lnTo>
                    <a:pt x="2844" y="89"/>
                  </a:lnTo>
                  <a:lnTo>
                    <a:pt x="2853" y="93"/>
                  </a:lnTo>
                  <a:lnTo>
                    <a:pt x="2862" y="98"/>
                  </a:lnTo>
                  <a:lnTo>
                    <a:pt x="2870" y="104"/>
                  </a:lnTo>
                  <a:lnTo>
                    <a:pt x="2878" y="110"/>
                  </a:lnTo>
                  <a:lnTo>
                    <a:pt x="2884" y="118"/>
                  </a:lnTo>
                  <a:lnTo>
                    <a:pt x="2891" y="125"/>
                  </a:lnTo>
                  <a:lnTo>
                    <a:pt x="2896" y="135"/>
                  </a:lnTo>
                  <a:lnTo>
                    <a:pt x="2900" y="145"/>
                  </a:lnTo>
                  <a:lnTo>
                    <a:pt x="2904" y="156"/>
                  </a:lnTo>
                  <a:lnTo>
                    <a:pt x="2907" y="168"/>
                  </a:lnTo>
                  <a:lnTo>
                    <a:pt x="2909" y="181"/>
                  </a:lnTo>
                  <a:lnTo>
                    <a:pt x="2910" y="194"/>
                  </a:lnTo>
                  <a:lnTo>
                    <a:pt x="2911" y="209"/>
                  </a:lnTo>
                  <a:close/>
                  <a:moveTo>
                    <a:pt x="2873" y="209"/>
                  </a:moveTo>
                  <a:lnTo>
                    <a:pt x="2873" y="198"/>
                  </a:lnTo>
                  <a:lnTo>
                    <a:pt x="2872" y="188"/>
                  </a:lnTo>
                  <a:lnTo>
                    <a:pt x="2871" y="178"/>
                  </a:lnTo>
                  <a:lnTo>
                    <a:pt x="2869" y="169"/>
                  </a:lnTo>
                  <a:lnTo>
                    <a:pt x="2867" y="160"/>
                  </a:lnTo>
                  <a:lnTo>
                    <a:pt x="2864" y="154"/>
                  </a:lnTo>
                  <a:lnTo>
                    <a:pt x="2861" y="147"/>
                  </a:lnTo>
                  <a:lnTo>
                    <a:pt x="2858" y="141"/>
                  </a:lnTo>
                  <a:lnTo>
                    <a:pt x="2853" y="136"/>
                  </a:lnTo>
                  <a:lnTo>
                    <a:pt x="2849" y="131"/>
                  </a:lnTo>
                  <a:lnTo>
                    <a:pt x="2844" y="128"/>
                  </a:lnTo>
                  <a:lnTo>
                    <a:pt x="2838" y="124"/>
                  </a:lnTo>
                  <a:lnTo>
                    <a:pt x="2833" y="122"/>
                  </a:lnTo>
                  <a:lnTo>
                    <a:pt x="2827" y="120"/>
                  </a:lnTo>
                  <a:lnTo>
                    <a:pt x="2821" y="119"/>
                  </a:lnTo>
                  <a:lnTo>
                    <a:pt x="2813" y="119"/>
                  </a:lnTo>
                  <a:lnTo>
                    <a:pt x="2806" y="119"/>
                  </a:lnTo>
                  <a:lnTo>
                    <a:pt x="2800" y="120"/>
                  </a:lnTo>
                  <a:lnTo>
                    <a:pt x="2793" y="122"/>
                  </a:lnTo>
                  <a:lnTo>
                    <a:pt x="2788" y="124"/>
                  </a:lnTo>
                  <a:lnTo>
                    <a:pt x="2782" y="128"/>
                  </a:lnTo>
                  <a:lnTo>
                    <a:pt x="2777" y="131"/>
                  </a:lnTo>
                  <a:lnTo>
                    <a:pt x="2773" y="136"/>
                  </a:lnTo>
                  <a:lnTo>
                    <a:pt x="2768" y="141"/>
                  </a:lnTo>
                  <a:lnTo>
                    <a:pt x="2765" y="147"/>
                  </a:lnTo>
                  <a:lnTo>
                    <a:pt x="2762" y="154"/>
                  </a:lnTo>
                  <a:lnTo>
                    <a:pt x="2759" y="160"/>
                  </a:lnTo>
                  <a:lnTo>
                    <a:pt x="2757" y="169"/>
                  </a:lnTo>
                  <a:lnTo>
                    <a:pt x="2755" y="178"/>
                  </a:lnTo>
                  <a:lnTo>
                    <a:pt x="2754" y="188"/>
                  </a:lnTo>
                  <a:lnTo>
                    <a:pt x="2753" y="198"/>
                  </a:lnTo>
                  <a:lnTo>
                    <a:pt x="2753" y="209"/>
                  </a:lnTo>
                  <a:lnTo>
                    <a:pt x="2753" y="220"/>
                  </a:lnTo>
                  <a:lnTo>
                    <a:pt x="2754" y="229"/>
                  </a:lnTo>
                  <a:lnTo>
                    <a:pt x="2755" y="239"/>
                  </a:lnTo>
                  <a:lnTo>
                    <a:pt x="2757" y="248"/>
                  </a:lnTo>
                  <a:lnTo>
                    <a:pt x="2759" y="256"/>
                  </a:lnTo>
                  <a:lnTo>
                    <a:pt x="2762" y="263"/>
                  </a:lnTo>
                  <a:lnTo>
                    <a:pt x="2765" y="270"/>
                  </a:lnTo>
                  <a:lnTo>
                    <a:pt x="2768" y="275"/>
                  </a:lnTo>
                  <a:lnTo>
                    <a:pt x="2773" y="281"/>
                  </a:lnTo>
                  <a:lnTo>
                    <a:pt x="2777" y="285"/>
                  </a:lnTo>
                  <a:lnTo>
                    <a:pt x="2782" y="290"/>
                  </a:lnTo>
                  <a:lnTo>
                    <a:pt x="2788" y="293"/>
                  </a:lnTo>
                  <a:lnTo>
                    <a:pt x="2793" y="295"/>
                  </a:lnTo>
                  <a:lnTo>
                    <a:pt x="2800" y="297"/>
                  </a:lnTo>
                  <a:lnTo>
                    <a:pt x="2806" y="298"/>
                  </a:lnTo>
                  <a:lnTo>
                    <a:pt x="2813" y="298"/>
                  </a:lnTo>
                  <a:lnTo>
                    <a:pt x="2820" y="298"/>
                  </a:lnTo>
                  <a:lnTo>
                    <a:pt x="2826" y="297"/>
                  </a:lnTo>
                  <a:lnTo>
                    <a:pt x="2833" y="295"/>
                  </a:lnTo>
                  <a:lnTo>
                    <a:pt x="2838" y="293"/>
                  </a:lnTo>
                  <a:lnTo>
                    <a:pt x="2844" y="290"/>
                  </a:lnTo>
                  <a:lnTo>
                    <a:pt x="2849" y="286"/>
                  </a:lnTo>
                  <a:lnTo>
                    <a:pt x="2853" y="281"/>
                  </a:lnTo>
                  <a:lnTo>
                    <a:pt x="2857" y="276"/>
                  </a:lnTo>
                  <a:lnTo>
                    <a:pt x="2861" y="270"/>
                  </a:lnTo>
                  <a:lnTo>
                    <a:pt x="2864" y="263"/>
                  </a:lnTo>
                  <a:lnTo>
                    <a:pt x="2867" y="256"/>
                  </a:lnTo>
                  <a:lnTo>
                    <a:pt x="2869" y="248"/>
                  </a:lnTo>
                  <a:lnTo>
                    <a:pt x="2871" y="239"/>
                  </a:lnTo>
                  <a:lnTo>
                    <a:pt x="2872" y="229"/>
                  </a:lnTo>
                  <a:lnTo>
                    <a:pt x="2872" y="220"/>
                  </a:lnTo>
                  <a:lnTo>
                    <a:pt x="2873" y="209"/>
                  </a:lnTo>
                  <a:close/>
                  <a:moveTo>
                    <a:pt x="3040" y="330"/>
                  </a:moveTo>
                  <a:lnTo>
                    <a:pt x="3033" y="330"/>
                  </a:lnTo>
                  <a:lnTo>
                    <a:pt x="3026" y="329"/>
                  </a:lnTo>
                  <a:lnTo>
                    <a:pt x="3020" y="328"/>
                  </a:lnTo>
                  <a:lnTo>
                    <a:pt x="3013" y="326"/>
                  </a:lnTo>
                  <a:lnTo>
                    <a:pt x="3008" y="323"/>
                  </a:lnTo>
                  <a:lnTo>
                    <a:pt x="3002" y="320"/>
                  </a:lnTo>
                  <a:lnTo>
                    <a:pt x="2998" y="317"/>
                  </a:lnTo>
                  <a:lnTo>
                    <a:pt x="2993" y="313"/>
                  </a:lnTo>
                  <a:lnTo>
                    <a:pt x="2989" y="307"/>
                  </a:lnTo>
                  <a:lnTo>
                    <a:pt x="2986" y="302"/>
                  </a:lnTo>
                  <a:lnTo>
                    <a:pt x="2983" y="295"/>
                  </a:lnTo>
                  <a:lnTo>
                    <a:pt x="2980" y="288"/>
                  </a:lnTo>
                  <a:lnTo>
                    <a:pt x="2978" y="281"/>
                  </a:lnTo>
                  <a:lnTo>
                    <a:pt x="2977" y="272"/>
                  </a:lnTo>
                  <a:lnTo>
                    <a:pt x="2977" y="263"/>
                  </a:lnTo>
                  <a:lnTo>
                    <a:pt x="2976" y="255"/>
                  </a:lnTo>
                  <a:lnTo>
                    <a:pt x="2976" y="124"/>
                  </a:lnTo>
                  <a:lnTo>
                    <a:pt x="2952" y="124"/>
                  </a:lnTo>
                  <a:lnTo>
                    <a:pt x="2952" y="92"/>
                  </a:lnTo>
                  <a:lnTo>
                    <a:pt x="2976" y="92"/>
                  </a:lnTo>
                  <a:lnTo>
                    <a:pt x="2976" y="24"/>
                  </a:lnTo>
                  <a:lnTo>
                    <a:pt x="3013" y="24"/>
                  </a:lnTo>
                  <a:lnTo>
                    <a:pt x="3013" y="92"/>
                  </a:lnTo>
                  <a:lnTo>
                    <a:pt x="3081" y="92"/>
                  </a:lnTo>
                  <a:lnTo>
                    <a:pt x="3081" y="124"/>
                  </a:lnTo>
                  <a:lnTo>
                    <a:pt x="3013" y="124"/>
                  </a:lnTo>
                  <a:lnTo>
                    <a:pt x="3013" y="236"/>
                  </a:lnTo>
                  <a:lnTo>
                    <a:pt x="3013" y="251"/>
                  </a:lnTo>
                  <a:lnTo>
                    <a:pt x="3014" y="263"/>
                  </a:lnTo>
                  <a:lnTo>
                    <a:pt x="3015" y="272"/>
                  </a:lnTo>
                  <a:lnTo>
                    <a:pt x="3019" y="281"/>
                  </a:lnTo>
                  <a:lnTo>
                    <a:pt x="3020" y="284"/>
                  </a:lnTo>
                  <a:lnTo>
                    <a:pt x="3023" y="287"/>
                  </a:lnTo>
                  <a:lnTo>
                    <a:pt x="3025" y="291"/>
                  </a:lnTo>
                  <a:lnTo>
                    <a:pt x="3030" y="292"/>
                  </a:lnTo>
                  <a:lnTo>
                    <a:pt x="3033" y="294"/>
                  </a:lnTo>
                  <a:lnTo>
                    <a:pt x="3038" y="295"/>
                  </a:lnTo>
                  <a:lnTo>
                    <a:pt x="3044" y="296"/>
                  </a:lnTo>
                  <a:lnTo>
                    <a:pt x="3049" y="296"/>
                  </a:lnTo>
                  <a:lnTo>
                    <a:pt x="3058" y="295"/>
                  </a:lnTo>
                  <a:lnTo>
                    <a:pt x="3067" y="293"/>
                  </a:lnTo>
                  <a:lnTo>
                    <a:pt x="3074" y="291"/>
                  </a:lnTo>
                  <a:lnTo>
                    <a:pt x="3079" y="288"/>
                  </a:lnTo>
                  <a:lnTo>
                    <a:pt x="3081" y="288"/>
                  </a:lnTo>
                  <a:lnTo>
                    <a:pt x="3081" y="323"/>
                  </a:lnTo>
                  <a:lnTo>
                    <a:pt x="3071" y="327"/>
                  </a:lnTo>
                  <a:lnTo>
                    <a:pt x="3060" y="329"/>
                  </a:lnTo>
                  <a:lnTo>
                    <a:pt x="3049" y="330"/>
                  </a:lnTo>
                  <a:lnTo>
                    <a:pt x="3040" y="330"/>
                  </a:lnTo>
                  <a:close/>
                  <a:moveTo>
                    <a:pt x="3314" y="209"/>
                  </a:moveTo>
                  <a:lnTo>
                    <a:pt x="3314" y="223"/>
                  </a:lnTo>
                  <a:lnTo>
                    <a:pt x="3312" y="237"/>
                  </a:lnTo>
                  <a:lnTo>
                    <a:pt x="3310" y="249"/>
                  </a:lnTo>
                  <a:lnTo>
                    <a:pt x="3307" y="261"/>
                  </a:lnTo>
                  <a:lnTo>
                    <a:pt x="3303" y="272"/>
                  </a:lnTo>
                  <a:lnTo>
                    <a:pt x="3299" y="282"/>
                  </a:lnTo>
                  <a:lnTo>
                    <a:pt x="3293" y="292"/>
                  </a:lnTo>
                  <a:lnTo>
                    <a:pt x="3288" y="300"/>
                  </a:lnTo>
                  <a:lnTo>
                    <a:pt x="3280" y="308"/>
                  </a:lnTo>
                  <a:lnTo>
                    <a:pt x="3272" y="315"/>
                  </a:lnTo>
                  <a:lnTo>
                    <a:pt x="3265" y="320"/>
                  </a:lnTo>
                  <a:lnTo>
                    <a:pt x="3256" y="325"/>
                  </a:lnTo>
                  <a:lnTo>
                    <a:pt x="3247" y="328"/>
                  </a:lnTo>
                  <a:lnTo>
                    <a:pt x="3237" y="330"/>
                  </a:lnTo>
                  <a:lnTo>
                    <a:pt x="3226" y="332"/>
                  </a:lnTo>
                  <a:lnTo>
                    <a:pt x="3217" y="332"/>
                  </a:lnTo>
                  <a:lnTo>
                    <a:pt x="3205" y="332"/>
                  </a:lnTo>
                  <a:lnTo>
                    <a:pt x="3195" y="330"/>
                  </a:lnTo>
                  <a:lnTo>
                    <a:pt x="3185" y="328"/>
                  </a:lnTo>
                  <a:lnTo>
                    <a:pt x="3175" y="325"/>
                  </a:lnTo>
                  <a:lnTo>
                    <a:pt x="3166" y="319"/>
                  </a:lnTo>
                  <a:lnTo>
                    <a:pt x="3159" y="314"/>
                  </a:lnTo>
                  <a:lnTo>
                    <a:pt x="3151" y="307"/>
                  </a:lnTo>
                  <a:lnTo>
                    <a:pt x="3144" y="299"/>
                  </a:lnTo>
                  <a:lnTo>
                    <a:pt x="3138" y="291"/>
                  </a:lnTo>
                  <a:lnTo>
                    <a:pt x="3132" y="281"/>
                  </a:lnTo>
                  <a:lnTo>
                    <a:pt x="3128" y="271"/>
                  </a:lnTo>
                  <a:lnTo>
                    <a:pt x="3125" y="260"/>
                  </a:lnTo>
                  <a:lnTo>
                    <a:pt x="3121" y="248"/>
                  </a:lnTo>
                  <a:lnTo>
                    <a:pt x="3119" y="236"/>
                  </a:lnTo>
                  <a:lnTo>
                    <a:pt x="3118" y="223"/>
                  </a:lnTo>
                  <a:lnTo>
                    <a:pt x="3118" y="209"/>
                  </a:lnTo>
                  <a:lnTo>
                    <a:pt x="3118" y="194"/>
                  </a:lnTo>
                  <a:lnTo>
                    <a:pt x="3119" y="181"/>
                  </a:lnTo>
                  <a:lnTo>
                    <a:pt x="3121" y="168"/>
                  </a:lnTo>
                  <a:lnTo>
                    <a:pt x="3125" y="156"/>
                  </a:lnTo>
                  <a:lnTo>
                    <a:pt x="3128" y="145"/>
                  </a:lnTo>
                  <a:lnTo>
                    <a:pt x="3133" y="135"/>
                  </a:lnTo>
                  <a:lnTo>
                    <a:pt x="3139" y="127"/>
                  </a:lnTo>
                  <a:lnTo>
                    <a:pt x="3144" y="118"/>
                  </a:lnTo>
                  <a:lnTo>
                    <a:pt x="3152" y="110"/>
                  </a:lnTo>
                  <a:lnTo>
                    <a:pt x="3160" y="104"/>
                  </a:lnTo>
                  <a:lnTo>
                    <a:pt x="3167" y="98"/>
                  </a:lnTo>
                  <a:lnTo>
                    <a:pt x="3176" y="93"/>
                  </a:lnTo>
                  <a:lnTo>
                    <a:pt x="3185" y="89"/>
                  </a:lnTo>
                  <a:lnTo>
                    <a:pt x="3195" y="87"/>
                  </a:lnTo>
                  <a:lnTo>
                    <a:pt x="3206" y="85"/>
                  </a:lnTo>
                  <a:lnTo>
                    <a:pt x="3217" y="85"/>
                  </a:lnTo>
                  <a:lnTo>
                    <a:pt x="3226" y="85"/>
                  </a:lnTo>
                  <a:lnTo>
                    <a:pt x="3237" y="87"/>
                  </a:lnTo>
                  <a:lnTo>
                    <a:pt x="3247" y="89"/>
                  </a:lnTo>
                  <a:lnTo>
                    <a:pt x="3256" y="93"/>
                  </a:lnTo>
                  <a:lnTo>
                    <a:pt x="3265" y="98"/>
                  </a:lnTo>
                  <a:lnTo>
                    <a:pt x="3272" y="104"/>
                  </a:lnTo>
                  <a:lnTo>
                    <a:pt x="3280" y="110"/>
                  </a:lnTo>
                  <a:lnTo>
                    <a:pt x="3288" y="118"/>
                  </a:lnTo>
                  <a:lnTo>
                    <a:pt x="3293" y="125"/>
                  </a:lnTo>
                  <a:lnTo>
                    <a:pt x="3299" y="135"/>
                  </a:lnTo>
                  <a:lnTo>
                    <a:pt x="3303" y="145"/>
                  </a:lnTo>
                  <a:lnTo>
                    <a:pt x="3307" y="156"/>
                  </a:lnTo>
                  <a:lnTo>
                    <a:pt x="3310" y="168"/>
                  </a:lnTo>
                  <a:lnTo>
                    <a:pt x="3312" y="181"/>
                  </a:lnTo>
                  <a:lnTo>
                    <a:pt x="3314" y="194"/>
                  </a:lnTo>
                  <a:lnTo>
                    <a:pt x="3314" y="209"/>
                  </a:lnTo>
                  <a:close/>
                  <a:moveTo>
                    <a:pt x="3276" y="209"/>
                  </a:moveTo>
                  <a:lnTo>
                    <a:pt x="3276" y="198"/>
                  </a:lnTo>
                  <a:lnTo>
                    <a:pt x="3275" y="188"/>
                  </a:lnTo>
                  <a:lnTo>
                    <a:pt x="3273" y="178"/>
                  </a:lnTo>
                  <a:lnTo>
                    <a:pt x="3272" y="169"/>
                  </a:lnTo>
                  <a:lnTo>
                    <a:pt x="3270" y="160"/>
                  </a:lnTo>
                  <a:lnTo>
                    <a:pt x="3267" y="154"/>
                  </a:lnTo>
                  <a:lnTo>
                    <a:pt x="3264" y="147"/>
                  </a:lnTo>
                  <a:lnTo>
                    <a:pt x="3260" y="141"/>
                  </a:lnTo>
                  <a:lnTo>
                    <a:pt x="3256" y="136"/>
                  </a:lnTo>
                  <a:lnTo>
                    <a:pt x="3252" y="131"/>
                  </a:lnTo>
                  <a:lnTo>
                    <a:pt x="3247" y="128"/>
                  </a:lnTo>
                  <a:lnTo>
                    <a:pt x="3242" y="124"/>
                  </a:lnTo>
                  <a:lnTo>
                    <a:pt x="3235" y="122"/>
                  </a:lnTo>
                  <a:lnTo>
                    <a:pt x="3230" y="120"/>
                  </a:lnTo>
                  <a:lnTo>
                    <a:pt x="3223" y="119"/>
                  </a:lnTo>
                  <a:lnTo>
                    <a:pt x="3217" y="119"/>
                  </a:lnTo>
                  <a:lnTo>
                    <a:pt x="3209" y="119"/>
                  </a:lnTo>
                  <a:lnTo>
                    <a:pt x="3202" y="120"/>
                  </a:lnTo>
                  <a:lnTo>
                    <a:pt x="3196" y="122"/>
                  </a:lnTo>
                  <a:lnTo>
                    <a:pt x="3190" y="124"/>
                  </a:lnTo>
                  <a:lnTo>
                    <a:pt x="3185" y="128"/>
                  </a:lnTo>
                  <a:lnTo>
                    <a:pt x="3180" y="131"/>
                  </a:lnTo>
                  <a:lnTo>
                    <a:pt x="3176" y="136"/>
                  </a:lnTo>
                  <a:lnTo>
                    <a:pt x="3172" y="141"/>
                  </a:lnTo>
                  <a:lnTo>
                    <a:pt x="3168" y="147"/>
                  </a:lnTo>
                  <a:lnTo>
                    <a:pt x="3165" y="154"/>
                  </a:lnTo>
                  <a:lnTo>
                    <a:pt x="3162" y="160"/>
                  </a:lnTo>
                  <a:lnTo>
                    <a:pt x="3160" y="169"/>
                  </a:lnTo>
                  <a:lnTo>
                    <a:pt x="3159" y="178"/>
                  </a:lnTo>
                  <a:lnTo>
                    <a:pt x="3156" y="188"/>
                  </a:lnTo>
                  <a:lnTo>
                    <a:pt x="3156" y="198"/>
                  </a:lnTo>
                  <a:lnTo>
                    <a:pt x="3156" y="209"/>
                  </a:lnTo>
                  <a:lnTo>
                    <a:pt x="3156" y="220"/>
                  </a:lnTo>
                  <a:lnTo>
                    <a:pt x="3156" y="229"/>
                  </a:lnTo>
                  <a:lnTo>
                    <a:pt x="3159" y="239"/>
                  </a:lnTo>
                  <a:lnTo>
                    <a:pt x="3160" y="248"/>
                  </a:lnTo>
                  <a:lnTo>
                    <a:pt x="3162" y="256"/>
                  </a:lnTo>
                  <a:lnTo>
                    <a:pt x="3165" y="263"/>
                  </a:lnTo>
                  <a:lnTo>
                    <a:pt x="3168" y="270"/>
                  </a:lnTo>
                  <a:lnTo>
                    <a:pt x="3172" y="275"/>
                  </a:lnTo>
                  <a:lnTo>
                    <a:pt x="3176" y="281"/>
                  </a:lnTo>
                  <a:lnTo>
                    <a:pt x="3180" y="285"/>
                  </a:lnTo>
                  <a:lnTo>
                    <a:pt x="3185" y="290"/>
                  </a:lnTo>
                  <a:lnTo>
                    <a:pt x="3190" y="293"/>
                  </a:lnTo>
                  <a:lnTo>
                    <a:pt x="3196" y="295"/>
                  </a:lnTo>
                  <a:lnTo>
                    <a:pt x="3202" y="297"/>
                  </a:lnTo>
                  <a:lnTo>
                    <a:pt x="3209" y="298"/>
                  </a:lnTo>
                  <a:lnTo>
                    <a:pt x="3217" y="298"/>
                  </a:lnTo>
                  <a:lnTo>
                    <a:pt x="3223" y="298"/>
                  </a:lnTo>
                  <a:lnTo>
                    <a:pt x="3230" y="297"/>
                  </a:lnTo>
                  <a:lnTo>
                    <a:pt x="3235" y="295"/>
                  </a:lnTo>
                  <a:lnTo>
                    <a:pt x="3242" y="293"/>
                  </a:lnTo>
                  <a:lnTo>
                    <a:pt x="3246" y="290"/>
                  </a:lnTo>
                  <a:lnTo>
                    <a:pt x="3252" y="286"/>
                  </a:lnTo>
                  <a:lnTo>
                    <a:pt x="3256" y="281"/>
                  </a:lnTo>
                  <a:lnTo>
                    <a:pt x="3260" y="276"/>
                  </a:lnTo>
                  <a:lnTo>
                    <a:pt x="3264" y="270"/>
                  </a:lnTo>
                  <a:lnTo>
                    <a:pt x="3267" y="263"/>
                  </a:lnTo>
                  <a:lnTo>
                    <a:pt x="3270" y="256"/>
                  </a:lnTo>
                  <a:lnTo>
                    <a:pt x="3272" y="248"/>
                  </a:lnTo>
                  <a:lnTo>
                    <a:pt x="3273" y="239"/>
                  </a:lnTo>
                  <a:lnTo>
                    <a:pt x="3275" y="229"/>
                  </a:lnTo>
                  <a:lnTo>
                    <a:pt x="3276" y="220"/>
                  </a:lnTo>
                  <a:lnTo>
                    <a:pt x="3276" y="209"/>
                  </a:lnTo>
                  <a:close/>
                  <a:moveTo>
                    <a:pt x="3549" y="326"/>
                  </a:moveTo>
                  <a:lnTo>
                    <a:pt x="3512" y="326"/>
                  </a:lnTo>
                  <a:lnTo>
                    <a:pt x="3512" y="192"/>
                  </a:lnTo>
                  <a:lnTo>
                    <a:pt x="3512" y="177"/>
                  </a:lnTo>
                  <a:lnTo>
                    <a:pt x="3511" y="163"/>
                  </a:lnTo>
                  <a:lnTo>
                    <a:pt x="3509" y="150"/>
                  </a:lnTo>
                  <a:lnTo>
                    <a:pt x="3505" y="140"/>
                  </a:lnTo>
                  <a:lnTo>
                    <a:pt x="3503" y="135"/>
                  </a:lnTo>
                  <a:lnTo>
                    <a:pt x="3500" y="132"/>
                  </a:lnTo>
                  <a:lnTo>
                    <a:pt x="3497" y="129"/>
                  </a:lnTo>
                  <a:lnTo>
                    <a:pt x="3492" y="127"/>
                  </a:lnTo>
                  <a:lnTo>
                    <a:pt x="3488" y="124"/>
                  </a:lnTo>
                  <a:lnTo>
                    <a:pt x="3483" y="123"/>
                  </a:lnTo>
                  <a:lnTo>
                    <a:pt x="3477" y="123"/>
                  </a:lnTo>
                  <a:lnTo>
                    <a:pt x="3470" y="122"/>
                  </a:lnTo>
                  <a:lnTo>
                    <a:pt x="3464" y="123"/>
                  </a:lnTo>
                  <a:lnTo>
                    <a:pt x="3456" y="124"/>
                  </a:lnTo>
                  <a:lnTo>
                    <a:pt x="3450" y="127"/>
                  </a:lnTo>
                  <a:lnTo>
                    <a:pt x="3442" y="130"/>
                  </a:lnTo>
                  <a:lnTo>
                    <a:pt x="3428" y="140"/>
                  </a:lnTo>
                  <a:lnTo>
                    <a:pt x="3413" y="151"/>
                  </a:lnTo>
                  <a:lnTo>
                    <a:pt x="3413" y="326"/>
                  </a:lnTo>
                  <a:lnTo>
                    <a:pt x="3376" y="326"/>
                  </a:lnTo>
                  <a:lnTo>
                    <a:pt x="3376" y="92"/>
                  </a:lnTo>
                  <a:lnTo>
                    <a:pt x="3413" y="92"/>
                  </a:lnTo>
                  <a:lnTo>
                    <a:pt x="3413" y="118"/>
                  </a:lnTo>
                  <a:lnTo>
                    <a:pt x="3422" y="110"/>
                  </a:lnTo>
                  <a:lnTo>
                    <a:pt x="3430" y="104"/>
                  </a:lnTo>
                  <a:lnTo>
                    <a:pt x="3439" y="98"/>
                  </a:lnTo>
                  <a:lnTo>
                    <a:pt x="3446" y="94"/>
                  </a:lnTo>
                  <a:lnTo>
                    <a:pt x="3454" y="89"/>
                  </a:lnTo>
                  <a:lnTo>
                    <a:pt x="3463" y="87"/>
                  </a:lnTo>
                  <a:lnTo>
                    <a:pt x="3471" y="85"/>
                  </a:lnTo>
                  <a:lnTo>
                    <a:pt x="3480" y="85"/>
                  </a:lnTo>
                  <a:lnTo>
                    <a:pt x="3488" y="85"/>
                  </a:lnTo>
                  <a:lnTo>
                    <a:pt x="3495" y="86"/>
                  </a:lnTo>
                  <a:lnTo>
                    <a:pt x="3502" y="88"/>
                  </a:lnTo>
                  <a:lnTo>
                    <a:pt x="3509" y="90"/>
                  </a:lnTo>
                  <a:lnTo>
                    <a:pt x="3515" y="94"/>
                  </a:lnTo>
                  <a:lnTo>
                    <a:pt x="3521" y="98"/>
                  </a:lnTo>
                  <a:lnTo>
                    <a:pt x="3526" y="103"/>
                  </a:lnTo>
                  <a:lnTo>
                    <a:pt x="3530" y="108"/>
                  </a:lnTo>
                  <a:lnTo>
                    <a:pt x="3535" y="113"/>
                  </a:lnTo>
                  <a:lnTo>
                    <a:pt x="3539" y="120"/>
                  </a:lnTo>
                  <a:lnTo>
                    <a:pt x="3541" y="128"/>
                  </a:lnTo>
                  <a:lnTo>
                    <a:pt x="3545" y="135"/>
                  </a:lnTo>
                  <a:lnTo>
                    <a:pt x="3547" y="144"/>
                  </a:lnTo>
                  <a:lnTo>
                    <a:pt x="3548" y="154"/>
                  </a:lnTo>
                  <a:lnTo>
                    <a:pt x="3549" y="164"/>
                  </a:lnTo>
                  <a:lnTo>
                    <a:pt x="3549" y="174"/>
                  </a:lnTo>
                  <a:lnTo>
                    <a:pt x="3549" y="326"/>
                  </a:lnTo>
                  <a:close/>
                  <a:moveTo>
                    <a:pt x="3758" y="262"/>
                  </a:moveTo>
                  <a:lnTo>
                    <a:pt x="3758" y="133"/>
                  </a:lnTo>
                  <a:lnTo>
                    <a:pt x="3745" y="128"/>
                  </a:lnTo>
                  <a:lnTo>
                    <a:pt x="3733" y="123"/>
                  </a:lnTo>
                  <a:lnTo>
                    <a:pt x="3721" y="121"/>
                  </a:lnTo>
                  <a:lnTo>
                    <a:pt x="3709" y="120"/>
                  </a:lnTo>
                  <a:lnTo>
                    <a:pt x="3702" y="121"/>
                  </a:lnTo>
                  <a:lnTo>
                    <a:pt x="3696" y="122"/>
                  </a:lnTo>
                  <a:lnTo>
                    <a:pt x="3690" y="123"/>
                  </a:lnTo>
                  <a:lnTo>
                    <a:pt x="3684" y="125"/>
                  </a:lnTo>
                  <a:lnTo>
                    <a:pt x="3679" y="129"/>
                  </a:lnTo>
                  <a:lnTo>
                    <a:pt x="3674" y="133"/>
                  </a:lnTo>
                  <a:lnTo>
                    <a:pt x="3669" y="138"/>
                  </a:lnTo>
                  <a:lnTo>
                    <a:pt x="3665" y="143"/>
                  </a:lnTo>
                  <a:lnTo>
                    <a:pt x="3662" y="148"/>
                  </a:lnTo>
                  <a:lnTo>
                    <a:pt x="3658" y="155"/>
                  </a:lnTo>
                  <a:lnTo>
                    <a:pt x="3655" y="162"/>
                  </a:lnTo>
                  <a:lnTo>
                    <a:pt x="3653" y="169"/>
                  </a:lnTo>
                  <a:lnTo>
                    <a:pt x="3651" y="177"/>
                  </a:lnTo>
                  <a:lnTo>
                    <a:pt x="3650" y="187"/>
                  </a:lnTo>
                  <a:lnTo>
                    <a:pt x="3650" y="195"/>
                  </a:lnTo>
                  <a:lnTo>
                    <a:pt x="3649" y="205"/>
                  </a:lnTo>
                  <a:lnTo>
                    <a:pt x="3650" y="224"/>
                  </a:lnTo>
                  <a:lnTo>
                    <a:pt x="3652" y="240"/>
                  </a:lnTo>
                  <a:lnTo>
                    <a:pt x="3654" y="247"/>
                  </a:lnTo>
                  <a:lnTo>
                    <a:pt x="3656" y="253"/>
                  </a:lnTo>
                  <a:lnTo>
                    <a:pt x="3658" y="260"/>
                  </a:lnTo>
                  <a:lnTo>
                    <a:pt x="3662" y="265"/>
                  </a:lnTo>
                  <a:lnTo>
                    <a:pt x="3665" y="270"/>
                  </a:lnTo>
                  <a:lnTo>
                    <a:pt x="3668" y="274"/>
                  </a:lnTo>
                  <a:lnTo>
                    <a:pt x="3673" y="278"/>
                  </a:lnTo>
                  <a:lnTo>
                    <a:pt x="3677" y="280"/>
                  </a:lnTo>
                  <a:lnTo>
                    <a:pt x="3682" y="282"/>
                  </a:lnTo>
                  <a:lnTo>
                    <a:pt x="3688" y="284"/>
                  </a:lnTo>
                  <a:lnTo>
                    <a:pt x="3695" y="285"/>
                  </a:lnTo>
                  <a:lnTo>
                    <a:pt x="3701" y="285"/>
                  </a:lnTo>
                  <a:lnTo>
                    <a:pt x="3708" y="285"/>
                  </a:lnTo>
                  <a:lnTo>
                    <a:pt x="3715" y="284"/>
                  </a:lnTo>
                  <a:lnTo>
                    <a:pt x="3723" y="282"/>
                  </a:lnTo>
                  <a:lnTo>
                    <a:pt x="3731" y="280"/>
                  </a:lnTo>
                  <a:lnTo>
                    <a:pt x="3738" y="276"/>
                  </a:lnTo>
                  <a:lnTo>
                    <a:pt x="3745" y="272"/>
                  </a:lnTo>
                  <a:lnTo>
                    <a:pt x="3751" y="268"/>
                  </a:lnTo>
                  <a:lnTo>
                    <a:pt x="3758" y="262"/>
                  </a:lnTo>
                  <a:close/>
                  <a:moveTo>
                    <a:pt x="3634" y="363"/>
                  </a:moveTo>
                  <a:lnTo>
                    <a:pt x="3639" y="365"/>
                  </a:lnTo>
                  <a:lnTo>
                    <a:pt x="3645" y="368"/>
                  </a:lnTo>
                  <a:lnTo>
                    <a:pt x="3653" y="370"/>
                  </a:lnTo>
                  <a:lnTo>
                    <a:pt x="3662" y="374"/>
                  </a:lnTo>
                  <a:lnTo>
                    <a:pt x="3672" y="376"/>
                  </a:lnTo>
                  <a:lnTo>
                    <a:pt x="3680" y="378"/>
                  </a:lnTo>
                  <a:lnTo>
                    <a:pt x="3689" y="379"/>
                  </a:lnTo>
                  <a:lnTo>
                    <a:pt x="3699" y="379"/>
                  </a:lnTo>
                  <a:lnTo>
                    <a:pt x="3708" y="379"/>
                  </a:lnTo>
                  <a:lnTo>
                    <a:pt x="3715" y="378"/>
                  </a:lnTo>
                  <a:lnTo>
                    <a:pt x="3722" y="377"/>
                  </a:lnTo>
                  <a:lnTo>
                    <a:pt x="3728" y="375"/>
                  </a:lnTo>
                  <a:lnTo>
                    <a:pt x="3734" y="372"/>
                  </a:lnTo>
                  <a:lnTo>
                    <a:pt x="3738" y="368"/>
                  </a:lnTo>
                  <a:lnTo>
                    <a:pt x="3743" y="365"/>
                  </a:lnTo>
                  <a:lnTo>
                    <a:pt x="3747" y="361"/>
                  </a:lnTo>
                  <a:lnTo>
                    <a:pt x="3749" y="356"/>
                  </a:lnTo>
                  <a:lnTo>
                    <a:pt x="3751" y="352"/>
                  </a:lnTo>
                  <a:lnTo>
                    <a:pt x="3754" y="346"/>
                  </a:lnTo>
                  <a:lnTo>
                    <a:pt x="3756" y="341"/>
                  </a:lnTo>
                  <a:lnTo>
                    <a:pt x="3757" y="329"/>
                  </a:lnTo>
                  <a:lnTo>
                    <a:pt x="3758" y="316"/>
                  </a:lnTo>
                  <a:lnTo>
                    <a:pt x="3758" y="295"/>
                  </a:lnTo>
                  <a:lnTo>
                    <a:pt x="3750" y="302"/>
                  </a:lnTo>
                  <a:lnTo>
                    <a:pt x="3743" y="307"/>
                  </a:lnTo>
                  <a:lnTo>
                    <a:pt x="3736" y="311"/>
                  </a:lnTo>
                  <a:lnTo>
                    <a:pt x="3728" y="315"/>
                  </a:lnTo>
                  <a:lnTo>
                    <a:pt x="3721" y="318"/>
                  </a:lnTo>
                  <a:lnTo>
                    <a:pt x="3712" y="320"/>
                  </a:lnTo>
                  <a:lnTo>
                    <a:pt x="3703" y="321"/>
                  </a:lnTo>
                  <a:lnTo>
                    <a:pt x="3692" y="322"/>
                  </a:lnTo>
                  <a:lnTo>
                    <a:pt x="3684" y="321"/>
                  </a:lnTo>
                  <a:lnTo>
                    <a:pt x="3675" y="320"/>
                  </a:lnTo>
                  <a:lnTo>
                    <a:pt x="3667" y="318"/>
                  </a:lnTo>
                  <a:lnTo>
                    <a:pt x="3660" y="315"/>
                  </a:lnTo>
                  <a:lnTo>
                    <a:pt x="3652" y="310"/>
                  </a:lnTo>
                  <a:lnTo>
                    <a:pt x="3645" y="305"/>
                  </a:lnTo>
                  <a:lnTo>
                    <a:pt x="3639" y="299"/>
                  </a:lnTo>
                  <a:lnTo>
                    <a:pt x="3633" y="292"/>
                  </a:lnTo>
                  <a:lnTo>
                    <a:pt x="3628" y="284"/>
                  </a:lnTo>
                  <a:lnTo>
                    <a:pt x="3623" y="275"/>
                  </a:lnTo>
                  <a:lnTo>
                    <a:pt x="3619" y="265"/>
                  </a:lnTo>
                  <a:lnTo>
                    <a:pt x="3617" y="256"/>
                  </a:lnTo>
                  <a:lnTo>
                    <a:pt x="3614" y="245"/>
                  </a:lnTo>
                  <a:lnTo>
                    <a:pt x="3612" y="233"/>
                  </a:lnTo>
                  <a:lnTo>
                    <a:pt x="3611" y="220"/>
                  </a:lnTo>
                  <a:lnTo>
                    <a:pt x="3611" y="206"/>
                  </a:lnTo>
                  <a:lnTo>
                    <a:pt x="3611" y="192"/>
                  </a:lnTo>
                  <a:lnTo>
                    <a:pt x="3612" y="179"/>
                  </a:lnTo>
                  <a:lnTo>
                    <a:pt x="3615" y="166"/>
                  </a:lnTo>
                  <a:lnTo>
                    <a:pt x="3619" y="155"/>
                  </a:lnTo>
                  <a:lnTo>
                    <a:pt x="3622" y="144"/>
                  </a:lnTo>
                  <a:lnTo>
                    <a:pt x="3628" y="134"/>
                  </a:lnTo>
                  <a:lnTo>
                    <a:pt x="3633" y="124"/>
                  </a:lnTo>
                  <a:lnTo>
                    <a:pt x="3639" y="117"/>
                  </a:lnTo>
                  <a:lnTo>
                    <a:pt x="3645" y="109"/>
                  </a:lnTo>
                  <a:lnTo>
                    <a:pt x="3653" y="103"/>
                  </a:lnTo>
                  <a:lnTo>
                    <a:pt x="3661" y="98"/>
                  </a:lnTo>
                  <a:lnTo>
                    <a:pt x="3668" y="93"/>
                  </a:lnTo>
                  <a:lnTo>
                    <a:pt x="3677" y="89"/>
                  </a:lnTo>
                  <a:lnTo>
                    <a:pt x="3686" y="87"/>
                  </a:lnTo>
                  <a:lnTo>
                    <a:pt x="3695" y="85"/>
                  </a:lnTo>
                  <a:lnTo>
                    <a:pt x="3703" y="85"/>
                  </a:lnTo>
                  <a:lnTo>
                    <a:pt x="3712" y="85"/>
                  </a:lnTo>
                  <a:lnTo>
                    <a:pt x="3720" y="86"/>
                  </a:lnTo>
                  <a:lnTo>
                    <a:pt x="3726" y="87"/>
                  </a:lnTo>
                  <a:lnTo>
                    <a:pt x="3733" y="89"/>
                  </a:lnTo>
                  <a:lnTo>
                    <a:pt x="3745" y="95"/>
                  </a:lnTo>
                  <a:lnTo>
                    <a:pt x="3758" y="101"/>
                  </a:lnTo>
                  <a:lnTo>
                    <a:pt x="3760" y="92"/>
                  </a:lnTo>
                  <a:lnTo>
                    <a:pt x="3795" y="92"/>
                  </a:lnTo>
                  <a:lnTo>
                    <a:pt x="3795" y="299"/>
                  </a:lnTo>
                  <a:lnTo>
                    <a:pt x="3794" y="314"/>
                  </a:lnTo>
                  <a:lnTo>
                    <a:pt x="3793" y="327"/>
                  </a:lnTo>
                  <a:lnTo>
                    <a:pt x="3792" y="340"/>
                  </a:lnTo>
                  <a:lnTo>
                    <a:pt x="3789" y="351"/>
                  </a:lnTo>
                  <a:lnTo>
                    <a:pt x="3785" y="362"/>
                  </a:lnTo>
                  <a:lnTo>
                    <a:pt x="3781" y="370"/>
                  </a:lnTo>
                  <a:lnTo>
                    <a:pt x="3777" y="379"/>
                  </a:lnTo>
                  <a:lnTo>
                    <a:pt x="3770" y="387"/>
                  </a:lnTo>
                  <a:lnTo>
                    <a:pt x="3763" y="393"/>
                  </a:lnTo>
                  <a:lnTo>
                    <a:pt x="3757" y="399"/>
                  </a:lnTo>
                  <a:lnTo>
                    <a:pt x="3748" y="403"/>
                  </a:lnTo>
                  <a:lnTo>
                    <a:pt x="3739" y="408"/>
                  </a:lnTo>
                  <a:lnTo>
                    <a:pt x="3730" y="411"/>
                  </a:lnTo>
                  <a:lnTo>
                    <a:pt x="3720" y="413"/>
                  </a:lnTo>
                  <a:lnTo>
                    <a:pt x="3708" y="414"/>
                  </a:lnTo>
                  <a:lnTo>
                    <a:pt x="3696" y="414"/>
                  </a:lnTo>
                  <a:lnTo>
                    <a:pt x="3688" y="414"/>
                  </a:lnTo>
                  <a:lnTo>
                    <a:pt x="3680" y="414"/>
                  </a:lnTo>
                  <a:lnTo>
                    <a:pt x="3672" y="413"/>
                  </a:lnTo>
                  <a:lnTo>
                    <a:pt x="3663" y="412"/>
                  </a:lnTo>
                  <a:lnTo>
                    <a:pt x="3647" y="409"/>
                  </a:lnTo>
                  <a:lnTo>
                    <a:pt x="3632" y="404"/>
                  </a:lnTo>
                  <a:lnTo>
                    <a:pt x="3632" y="363"/>
                  </a:lnTo>
                  <a:lnTo>
                    <a:pt x="3634" y="363"/>
                  </a:lnTo>
                  <a:close/>
                  <a:moveTo>
                    <a:pt x="4078" y="332"/>
                  </a:moveTo>
                  <a:lnTo>
                    <a:pt x="4066" y="332"/>
                  </a:lnTo>
                  <a:lnTo>
                    <a:pt x="4054" y="330"/>
                  </a:lnTo>
                  <a:lnTo>
                    <a:pt x="4043" y="328"/>
                  </a:lnTo>
                  <a:lnTo>
                    <a:pt x="4034" y="326"/>
                  </a:lnTo>
                  <a:lnTo>
                    <a:pt x="4025" y="321"/>
                  </a:lnTo>
                  <a:lnTo>
                    <a:pt x="4016" y="316"/>
                  </a:lnTo>
                  <a:lnTo>
                    <a:pt x="4008" y="310"/>
                  </a:lnTo>
                  <a:lnTo>
                    <a:pt x="4001" y="304"/>
                  </a:lnTo>
                  <a:lnTo>
                    <a:pt x="3994" y="295"/>
                  </a:lnTo>
                  <a:lnTo>
                    <a:pt x="3988" y="285"/>
                  </a:lnTo>
                  <a:lnTo>
                    <a:pt x="3983" y="275"/>
                  </a:lnTo>
                  <a:lnTo>
                    <a:pt x="3980" y="264"/>
                  </a:lnTo>
                  <a:lnTo>
                    <a:pt x="3977" y="252"/>
                  </a:lnTo>
                  <a:lnTo>
                    <a:pt x="3974" y="239"/>
                  </a:lnTo>
                  <a:lnTo>
                    <a:pt x="3973" y="224"/>
                  </a:lnTo>
                  <a:lnTo>
                    <a:pt x="3973" y="209"/>
                  </a:lnTo>
                  <a:lnTo>
                    <a:pt x="3973" y="14"/>
                  </a:lnTo>
                  <a:lnTo>
                    <a:pt x="4012" y="14"/>
                  </a:lnTo>
                  <a:lnTo>
                    <a:pt x="4012" y="209"/>
                  </a:lnTo>
                  <a:lnTo>
                    <a:pt x="4012" y="218"/>
                  </a:lnTo>
                  <a:lnTo>
                    <a:pt x="4013" y="228"/>
                  </a:lnTo>
                  <a:lnTo>
                    <a:pt x="4014" y="237"/>
                  </a:lnTo>
                  <a:lnTo>
                    <a:pt x="4015" y="245"/>
                  </a:lnTo>
                  <a:lnTo>
                    <a:pt x="4016" y="252"/>
                  </a:lnTo>
                  <a:lnTo>
                    <a:pt x="4018" y="259"/>
                  </a:lnTo>
                  <a:lnTo>
                    <a:pt x="4022" y="265"/>
                  </a:lnTo>
                  <a:lnTo>
                    <a:pt x="4025" y="271"/>
                  </a:lnTo>
                  <a:lnTo>
                    <a:pt x="4029" y="278"/>
                  </a:lnTo>
                  <a:lnTo>
                    <a:pt x="4034" y="282"/>
                  </a:lnTo>
                  <a:lnTo>
                    <a:pt x="4039" y="286"/>
                  </a:lnTo>
                  <a:lnTo>
                    <a:pt x="4046" y="291"/>
                  </a:lnTo>
                  <a:lnTo>
                    <a:pt x="4053" y="293"/>
                  </a:lnTo>
                  <a:lnTo>
                    <a:pt x="4061" y="295"/>
                  </a:lnTo>
                  <a:lnTo>
                    <a:pt x="4070" y="296"/>
                  </a:lnTo>
                  <a:lnTo>
                    <a:pt x="4078" y="297"/>
                  </a:lnTo>
                  <a:lnTo>
                    <a:pt x="4087" y="296"/>
                  </a:lnTo>
                  <a:lnTo>
                    <a:pt x="4096" y="295"/>
                  </a:lnTo>
                  <a:lnTo>
                    <a:pt x="4104" y="293"/>
                  </a:lnTo>
                  <a:lnTo>
                    <a:pt x="4111" y="291"/>
                  </a:lnTo>
                  <a:lnTo>
                    <a:pt x="4118" y="286"/>
                  </a:lnTo>
                  <a:lnTo>
                    <a:pt x="4123" y="282"/>
                  </a:lnTo>
                  <a:lnTo>
                    <a:pt x="4129" y="278"/>
                  </a:lnTo>
                  <a:lnTo>
                    <a:pt x="4133" y="271"/>
                  </a:lnTo>
                  <a:lnTo>
                    <a:pt x="4136" y="265"/>
                  </a:lnTo>
                  <a:lnTo>
                    <a:pt x="4140" y="259"/>
                  </a:lnTo>
                  <a:lnTo>
                    <a:pt x="4142" y="252"/>
                  </a:lnTo>
                  <a:lnTo>
                    <a:pt x="4143" y="245"/>
                  </a:lnTo>
                  <a:lnTo>
                    <a:pt x="4144" y="237"/>
                  </a:lnTo>
                  <a:lnTo>
                    <a:pt x="4145" y="228"/>
                  </a:lnTo>
                  <a:lnTo>
                    <a:pt x="4145" y="220"/>
                  </a:lnTo>
                  <a:lnTo>
                    <a:pt x="4145" y="210"/>
                  </a:lnTo>
                  <a:lnTo>
                    <a:pt x="4145" y="14"/>
                  </a:lnTo>
                  <a:lnTo>
                    <a:pt x="4184" y="14"/>
                  </a:lnTo>
                  <a:lnTo>
                    <a:pt x="4184" y="209"/>
                  </a:lnTo>
                  <a:lnTo>
                    <a:pt x="4184" y="224"/>
                  </a:lnTo>
                  <a:lnTo>
                    <a:pt x="4183" y="238"/>
                  </a:lnTo>
                  <a:lnTo>
                    <a:pt x="4181" y="252"/>
                  </a:lnTo>
                  <a:lnTo>
                    <a:pt x="4178" y="264"/>
                  </a:lnTo>
                  <a:lnTo>
                    <a:pt x="4175" y="275"/>
                  </a:lnTo>
                  <a:lnTo>
                    <a:pt x="4170" y="285"/>
                  </a:lnTo>
                  <a:lnTo>
                    <a:pt x="4164" y="295"/>
                  </a:lnTo>
                  <a:lnTo>
                    <a:pt x="4156" y="304"/>
                  </a:lnTo>
                  <a:lnTo>
                    <a:pt x="4149" y="310"/>
                  </a:lnTo>
                  <a:lnTo>
                    <a:pt x="4142" y="316"/>
                  </a:lnTo>
                  <a:lnTo>
                    <a:pt x="4133" y="321"/>
                  </a:lnTo>
                  <a:lnTo>
                    <a:pt x="4124" y="326"/>
                  </a:lnTo>
                  <a:lnTo>
                    <a:pt x="4114" y="328"/>
                  </a:lnTo>
                  <a:lnTo>
                    <a:pt x="4104" y="331"/>
                  </a:lnTo>
                  <a:lnTo>
                    <a:pt x="4092" y="332"/>
                  </a:lnTo>
                  <a:lnTo>
                    <a:pt x="4078" y="332"/>
                  </a:lnTo>
                  <a:close/>
                  <a:moveTo>
                    <a:pt x="4435" y="326"/>
                  </a:moveTo>
                  <a:lnTo>
                    <a:pt x="4398" y="326"/>
                  </a:lnTo>
                  <a:lnTo>
                    <a:pt x="4398" y="192"/>
                  </a:lnTo>
                  <a:lnTo>
                    <a:pt x="4398" y="177"/>
                  </a:lnTo>
                  <a:lnTo>
                    <a:pt x="4397" y="163"/>
                  </a:lnTo>
                  <a:lnTo>
                    <a:pt x="4394" y="150"/>
                  </a:lnTo>
                  <a:lnTo>
                    <a:pt x="4391" y="140"/>
                  </a:lnTo>
                  <a:lnTo>
                    <a:pt x="4388" y="135"/>
                  </a:lnTo>
                  <a:lnTo>
                    <a:pt x="4386" y="132"/>
                  </a:lnTo>
                  <a:lnTo>
                    <a:pt x="4382" y="129"/>
                  </a:lnTo>
                  <a:lnTo>
                    <a:pt x="4378" y="127"/>
                  </a:lnTo>
                  <a:lnTo>
                    <a:pt x="4374" y="124"/>
                  </a:lnTo>
                  <a:lnTo>
                    <a:pt x="4368" y="123"/>
                  </a:lnTo>
                  <a:lnTo>
                    <a:pt x="4363" y="123"/>
                  </a:lnTo>
                  <a:lnTo>
                    <a:pt x="4356" y="122"/>
                  </a:lnTo>
                  <a:lnTo>
                    <a:pt x="4350" y="123"/>
                  </a:lnTo>
                  <a:lnTo>
                    <a:pt x="4342" y="124"/>
                  </a:lnTo>
                  <a:lnTo>
                    <a:pt x="4335" y="127"/>
                  </a:lnTo>
                  <a:lnTo>
                    <a:pt x="4328" y="130"/>
                  </a:lnTo>
                  <a:lnTo>
                    <a:pt x="4314" y="140"/>
                  </a:lnTo>
                  <a:lnTo>
                    <a:pt x="4299" y="151"/>
                  </a:lnTo>
                  <a:lnTo>
                    <a:pt x="4299" y="326"/>
                  </a:lnTo>
                  <a:lnTo>
                    <a:pt x="4262" y="326"/>
                  </a:lnTo>
                  <a:lnTo>
                    <a:pt x="4262" y="92"/>
                  </a:lnTo>
                  <a:lnTo>
                    <a:pt x="4299" y="92"/>
                  </a:lnTo>
                  <a:lnTo>
                    <a:pt x="4299" y="118"/>
                  </a:lnTo>
                  <a:lnTo>
                    <a:pt x="4307" y="110"/>
                  </a:lnTo>
                  <a:lnTo>
                    <a:pt x="4316" y="104"/>
                  </a:lnTo>
                  <a:lnTo>
                    <a:pt x="4323" y="98"/>
                  </a:lnTo>
                  <a:lnTo>
                    <a:pt x="4332" y="94"/>
                  </a:lnTo>
                  <a:lnTo>
                    <a:pt x="4340" y="89"/>
                  </a:lnTo>
                  <a:lnTo>
                    <a:pt x="4349" y="87"/>
                  </a:lnTo>
                  <a:lnTo>
                    <a:pt x="4357" y="85"/>
                  </a:lnTo>
                  <a:lnTo>
                    <a:pt x="4366" y="85"/>
                  </a:lnTo>
                  <a:lnTo>
                    <a:pt x="4374" y="85"/>
                  </a:lnTo>
                  <a:lnTo>
                    <a:pt x="4381" y="86"/>
                  </a:lnTo>
                  <a:lnTo>
                    <a:pt x="4388" y="88"/>
                  </a:lnTo>
                  <a:lnTo>
                    <a:pt x="4394" y="90"/>
                  </a:lnTo>
                  <a:lnTo>
                    <a:pt x="4401" y="94"/>
                  </a:lnTo>
                  <a:lnTo>
                    <a:pt x="4406" y="98"/>
                  </a:lnTo>
                  <a:lnTo>
                    <a:pt x="4412" y="103"/>
                  </a:lnTo>
                  <a:lnTo>
                    <a:pt x="4416" y="108"/>
                  </a:lnTo>
                  <a:lnTo>
                    <a:pt x="4421" y="113"/>
                  </a:lnTo>
                  <a:lnTo>
                    <a:pt x="4424" y="120"/>
                  </a:lnTo>
                  <a:lnTo>
                    <a:pt x="4427" y="128"/>
                  </a:lnTo>
                  <a:lnTo>
                    <a:pt x="4431" y="135"/>
                  </a:lnTo>
                  <a:lnTo>
                    <a:pt x="4432" y="144"/>
                  </a:lnTo>
                  <a:lnTo>
                    <a:pt x="4434" y="154"/>
                  </a:lnTo>
                  <a:lnTo>
                    <a:pt x="4435" y="164"/>
                  </a:lnTo>
                  <a:lnTo>
                    <a:pt x="4435" y="174"/>
                  </a:lnTo>
                  <a:lnTo>
                    <a:pt x="4435" y="326"/>
                  </a:lnTo>
                  <a:close/>
                  <a:moveTo>
                    <a:pt x="4550" y="326"/>
                  </a:moveTo>
                  <a:lnTo>
                    <a:pt x="4513" y="326"/>
                  </a:lnTo>
                  <a:lnTo>
                    <a:pt x="4513" y="92"/>
                  </a:lnTo>
                  <a:lnTo>
                    <a:pt x="4550" y="92"/>
                  </a:lnTo>
                  <a:lnTo>
                    <a:pt x="4550" y="326"/>
                  </a:lnTo>
                  <a:close/>
                  <a:moveTo>
                    <a:pt x="4552" y="52"/>
                  </a:moveTo>
                  <a:lnTo>
                    <a:pt x="4509" y="52"/>
                  </a:lnTo>
                  <a:lnTo>
                    <a:pt x="4509" y="12"/>
                  </a:lnTo>
                  <a:lnTo>
                    <a:pt x="4552" y="12"/>
                  </a:lnTo>
                  <a:lnTo>
                    <a:pt x="4552" y="52"/>
                  </a:lnTo>
                  <a:close/>
                  <a:moveTo>
                    <a:pt x="4801" y="92"/>
                  </a:moveTo>
                  <a:lnTo>
                    <a:pt x="4718" y="326"/>
                  </a:lnTo>
                  <a:lnTo>
                    <a:pt x="4685" y="326"/>
                  </a:lnTo>
                  <a:lnTo>
                    <a:pt x="4603" y="92"/>
                  </a:lnTo>
                  <a:lnTo>
                    <a:pt x="4643" y="92"/>
                  </a:lnTo>
                  <a:lnTo>
                    <a:pt x="4703" y="272"/>
                  </a:lnTo>
                  <a:lnTo>
                    <a:pt x="4762" y="92"/>
                  </a:lnTo>
                  <a:lnTo>
                    <a:pt x="4801" y="92"/>
                  </a:lnTo>
                  <a:close/>
                  <a:moveTo>
                    <a:pt x="4946" y="331"/>
                  </a:moveTo>
                  <a:lnTo>
                    <a:pt x="4933" y="331"/>
                  </a:lnTo>
                  <a:lnTo>
                    <a:pt x="4922" y="329"/>
                  </a:lnTo>
                  <a:lnTo>
                    <a:pt x="4910" y="327"/>
                  </a:lnTo>
                  <a:lnTo>
                    <a:pt x="4900" y="323"/>
                  </a:lnTo>
                  <a:lnTo>
                    <a:pt x="4890" y="319"/>
                  </a:lnTo>
                  <a:lnTo>
                    <a:pt x="4880" y="314"/>
                  </a:lnTo>
                  <a:lnTo>
                    <a:pt x="4872" y="307"/>
                  </a:lnTo>
                  <a:lnTo>
                    <a:pt x="4865" y="299"/>
                  </a:lnTo>
                  <a:lnTo>
                    <a:pt x="4858" y="292"/>
                  </a:lnTo>
                  <a:lnTo>
                    <a:pt x="4852" y="282"/>
                  </a:lnTo>
                  <a:lnTo>
                    <a:pt x="4847" y="272"/>
                  </a:lnTo>
                  <a:lnTo>
                    <a:pt x="4843" y="261"/>
                  </a:lnTo>
                  <a:lnTo>
                    <a:pt x="4840" y="250"/>
                  </a:lnTo>
                  <a:lnTo>
                    <a:pt x="4837" y="237"/>
                  </a:lnTo>
                  <a:lnTo>
                    <a:pt x="4836" y="224"/>
                  </a:lnTo>
                  <a:lnTo>
                    <a:pt x="4835" y="210"/>
                  </a:lnTo>
                  <a:lnTo>
                    <a:pt x="4836" y="197"/>
                  </a:lnTo>
                  <a:lnTo>
                    <a:pt x="4837" y="182"/>
                  </a:lnTo>
                  <a:lnTo>
                    <a:pt x="4840" y="170"/>
                  </a:lnTo>
                  <a:lnTo>
                    <a:pt x="4843" y="158"/>
                  </a:lnTo>
                  <a:lnTo>
                    <a:pt x="4846" y="147"/>
                  </a:lnTo>
                  <a:lnTo>
                    <a:pt x="4852" y="138"/>
                  </a:lnTo>
                  <a:lnTo>
                    <a:pt x="4857" y="128"/>
                  </a:lnTo>
                  <a:lnTo>
                    <a:pt x="4864" y="119"/>
                  </a:lnTo>
                  <a:lnTo>
                    <a:pt x="4871" y="111"/>
                  </a:lnTo>
                  <a:lnTo>
                    <a:pt x="4879" y="104"/>
                  </a:lnTo>
                  <a:lnTo>
                    <a:pt x="4887" y="98"/>
                  </a:lnTo>
                  <a:lnTo>
                    <a:pt x="4896" y="94"/>
                  </a:lnTo>
                  <a:lnTo>
                    <a:pt x="4905" y="89"/>
                  </a:lnTo>
                  <a:lnTo>
                    <a:pt x="4915" y="87"/>
                  </a:lnTo>
                  <a:lnTo>
                    <a:pt x="4926" y="85"/>
                  </a:lnTo>
                  <a:lnTo>
                    <a:pt x="4937" y="85"/>
                  </a:lnTo>
                  <a:lnTo>
                    <a:pt x="4947" y="85"/>
                  </a:lnTo>
                  <a:lnTo>
                    <a:pt x="4957" y="86"/>
                  </a:lnTo>
                  <a:lnTo>
                    <a:pt x="4965" y="88"/>
                  </a:lnTo>
                  <a:lnTo>
                    <a:pt x="4973" y="92"/>
                  </a:lnTo>
                  <a:lnTo>
                    <a:pt x="4981" y="95"/>
                  </a:lnTo>
                  <a:lnTo>
                    <a:pt x="4988" y="99"/>
                  </a:lnTo>
                  <a:lnTo>
                    <a:pt x="4995" y="105"/>
                  </a:lnTo>
                  <a:lnTo>
                    <a:pt x="5000" y="111"/>
                  </a:lnTo>
                  <a:lnTo>
                    <a:pt x="5006" y="118"/>
                  </a:lnTo>
                  <a:lnTo>
                    <a:pt x="5011" y="125"/>
                  </a:lnTo>
                  <a:lnTo>
                    <a:pt x="5016" y="134"/>
                  </a:lnTo>
                  <a:lnTo>
                    <a:pt x="5019" y="144"/>
                  </a:lnTo>
                  <a:lnTo>
                    <a:pt x="5021" y="154"/>
                  </a:lnTo>
                  <a:lnTo>
                    <a:pt x="5023" y="166"/>
                  </a:lnTo>
                  <a:lnTo>
                    <a:pt x="5024" y="178"/>
                  </a:lnTo>
                  <a:lnTo>
                    <a:pt x="5024" y="191"/>
                  </a:lnTo>
                  <a:lnTo>
                    <a:pt x="5024" y="213"/>
                  </a:lnTo>
                  <a:lnTo>
                    <a:pt x="4873" y="213"/>
                  </a:lnTo>
                  <a:lnTo>
                    <a:pt x="4873" y="223"/>
                  </a:lnTo>
                  <a:lnTo>
                    <a:pt x="4875" y="232"/>
                  </a:lnTo>
                  <a:lnTo>
                    <a:pt x="4876" y="240"/>
                  </a:lnTo>
                  <a:lnTo>
                    <a:pt x="4878" y="249"/>
                  </a:lnTo>
                  <a:lnTo>
                    <a:pt x="4880" y="257"/>
                  </a:lnTo>
                  <a:lnTo>
                    <a:pt x="4883" y="263"/>
                  </a:lnTo>
                  <a:lnTo>
                    <a:pt x="4888" y="270"/>
                  </a:lnTo>
                  <a:lnTo>
                    <a:pt x="4892" y="275"/>
                  </a:lnTo>
                  <a:lnTo>
                    <a:pt x="4898" y="281"/>
                  </a:lnTo>
                  <a:lnTo>
                    <a:pt x="4903" y="285"/>
                  </a:lnTo>
                  <a:lnTo>
                    <a:pt x="4908" y="288"/>
                  </a:lnTo>
                  <a:lnTo>
                    <a:pt x="4915" y="292"/>
                  </a:lnTo>
                  <a:lnTo>
                    <a:pt x="4922" y="294"/>
                  </a:lnTo>
                  <a:lnTo>
                    <a:pt x="4929" y="295"/>
                  </a:lnTo>
                  <a:lnTo>
                    <a:pt x="4937" y="296"/>
                  </a:lnTo>
                  <a:lnTo>
                    <a:pt x="4946" y="297"/>
                  </a:lnTo>
                  <a:lnTo>
                    <a:pt x="4958" y="296"/>
                  </a:lnTo>
                  <a:lnTo>
                    <a:pt x="4970" y="294"/>
                  </a:lnTo>
                  <a:lnTo>
                    <a:pt x="4981" y="291"/>
                  </a:lnTo>
                  <a:lnTo>
                    <a:pt x="4991" y="286"/>
                  </a:lnTo>
                  <a:lnTo>
                    <a:pt x="4999" y="282"/>
                  </a:lnTo>
                  <a:lnTo>
                    <a:pt x="5007" y="278"/>
                  </a:lnTo>
                  <a:lnTo>
                    <a:pt x="5013" y="273"/>
                  </a:lnTo>
                  <a:lnTo>
                    <a:pt x="5019" y="269"/>
                  </a:lnTo>
                  <a:lnTo>
                    <a:pt x="5021" y="269"/>
                  </a:lnTo>
                  <a:lnTo>
                    <a:pt x="5021" y="311"/>
                  </a:lnTo>
                  <a:lnTo>
                    <a:pt x="5013" y="315"/>
                  </a:lnTo>
                  <a:lnTo>
                    <a:pt x="5005" y="318"/>
                  </a:lnTo>
                  <a:lnTo>
                    <a:pt x="4996" y="322"/>
                  </a:lnTo>
                  <a:lnTo>
                    <a:pt x="4987" y="325"/>
                  </a:lnTo>
                  <a:lnTo>
                    <a:pt x="4977" y="328"/>
                  </a:lnTo>
                  <a:lnTo>
                    <a:pt x="4968" y="330"/>
                  </a:lnTo>
                  <a:lnTo>
                    <a:pt x="4958" y="331"/>
                  </a:lnTo>
                  <a:lnTo>
                    <a:pt x="4946" y="331"/>
                  </a:lnTo>
                  <a:close/>
                  <a:moveTo>
                    <a:pt x="4989" y="182"/>
                  </a:moveTo>
                  <a:lnTo>
                    <a:pt x="4988" y="168"/>
                  </a:lnTo>
                  <a:lnTo>
                    <a:pt x="4985" y="155"/>
                  </a:lnTo>
                  <a:lnTo>
                    <a:pt x="4982" y="144"/>
                  </a:lnTo>
                  <a:lnTo>
                    <a:pt x="4976" y="135"/>
                  </a:lnTo>
                  <a:lnTo>
                    <a:pt x="4973" y="131"/>
                  </a:lnTo>
                  <a:lnTo>
                    <a:pt x="4969" y="128"/>
                  </a:lnTo>
                  <a:lnTo>
                    <a:pt x="4964" y="124"/>
                  </a:lnTo>
                  <a:lnTo>
                    <a:pt x="4960" y="122"/>
                  </a:lnTo>
                  <a:lnTo>
                    <a:pt x="4954" y="120"/>
                  </a:lnTo>
                  <a:lnTo>
                    <a:pt x="4949" y="119"/>
                  </a:lnTo>
                  <a:lnTo>
                    <a:pt x="4942" y="118"/>
                  </a:lnTo>
                  <a:lnTo>
                    <a:pt x="4935" y="118"/>
                  </a:lnTo>
                  <a:lnTo>
                    <a:pt x="4928" y="118"/>
                  </a:lnTo>
                  <a:lnTo>
                    <a:pt x="4922" y="119"/>
                  </a:lnTo>
                  <a:lnTo>
                    <a:pt x="4915" y="120"/>
                  </a:lnTo>
                  <a:lnTo>
                    <a:pt x="4910" y="122"/>
                  </a:lnTo>
                  <a:lnTo>
                    <a:pt x="4905" y="124"/>
                  </a:lnTo>
                  <a:lnTo>
                    <a:pt x="4900" y="128"/>
                  </a:lnTo>
                  <a:lnTo>
                    <a:pt x="4895" y="132"/>
                  </a:lnTo>
                  <a:lnTo>
                    <a:pt x="4891" y="136"/>
                  </a:lnTo>
                  <a:lnTo>
                    <a:pt x="4883" y="145"/>
                  </a:lnTo>
                  <a:lnTo>
                    <a:pt x="4879" y="156"/>
                  </a:lnTo>
                  <a:lnTo>
                    <a:pt x="4875" y="168"/>
                  </a:lnTo>
                  <a:lnTo>
                    <a:pt x="4873" y="182"/>
                  </a:lnTo>
                  <a:lnTo>
                    <a:pt x="4989" y="182"/>
                  </a:lnTo>
                  <a:close/>
                  <a:moveTo>
                    <a:pt x="5204" y="134"/>
                  </a:moveTo>
                  <a:lnTo>
                    <a:pt x="5202" y="134"/>
                  </a:lnTo>
                  <a:lnTo>
                    <a:pt x="5197" y="133"/>
                  </a:lnTo>
                  <a:lnTo>
                    <a:pt x="5193" y="132"/>
                  </a:lnTo>
                  <a:lnTo>
                    <a:pt x="5187" y="132"/>
                  </a:lnTo>
                  <a:lnTo>
                    <a:pt x="5182" y="132"/>
                  </a:lnTo>
                  <a:lnTo>
                    <a:pt x="5174" y="132"/>
                  </a:lnTo>
                  <a:lnTo>
                    <a:pt x="5167" y="133"/>
                  </a:lnTo>
                  <a:lnTo>
                    <a:pt x="5159" y="135"/>
                  </a:lnTo>
                  <a:lnTo>
                    <a:pt x="5152" y="139"/>
                  </a:lnTo>
                  <a:lnTo>
                    <a:pt x="5145" y="143"/>
                  </a:lnTo>
                  <a:lnTo>
                    <a:pt x="5138" y="147"/>
                  </a:lnTo>
                  <a:lnTo>
                    <a:pt x="5131" y="153"/>
                  </a:lnTo>
                  <a:lnTo>
                    <a:pt x="5124" y="159"/>
                  </a:lnTo>
                  <a:lnTo>
                    <a:pt x="5124" y="326"/>
                  </a:lnTo>
                  <a:lnTo>
                    <a:pt x="5087" y="326"/>
                  </a:lnTo>
                  <a:lnTo>
                    <a:pt x="5087" y="92"/>
                  </a:lnTo>
                  <a:lnTo>
                    <a:pt x="5124" y="92"/>
                  </a:lnTo>
                  <a:lnTo>
                    <a:pt x="5124" y="127"/>
                  </a:lnTo>
                  <a:lnTo>
                    <a:pt x="5134" y="118"/>
                  </a:lnTo>
                  <a:lnTo>
                    <a:pt x="5143" y="110"/>
                  </a:lnTo>
                  <a:lnTo>
                    <a:pt x="5151" y="104"/>
                  </a:lnTo>
                  <a:lnTo>
                    <a:pt x="5159" y="99"/>
                  </a:lnTo>
                  <a:lnTo>
                    <a:pt x="5167" y="96"/>
                  </a:lnTo>
                  <a:lnTo>
                    <a:pt x="5174" y="94"/>
                  </a:lnTo>
                  <a:lnTo>
                    <a:pt x="5182" y="92"/>
                  </a:lnTo>
                  <a:lnTo>
                    <a:pt x="5188" y="92"/>
                  </a:lnTo>
                  <a:lnTo>
                    <a:pt x="5194" y="92"/>
                  </a:lnTo>
                  <a:lnTo>
                    <a:pt x="5197" y="92"/>
                  </a:lnTo>
                  <a:lnTo>
                    <a:pt x="5201" y="93"/>
                  </a:lnTo>
                  <a:lnTo>
                    <a:pt x="5204" y="93"/>
                  </a:lnTo>
                  <a:lnTo>
                    <a:pt x="5204" y="134"/>
                  </a:lnTo>
                  <a:close/>
                  <a:moveTo>
                    <a:pt x="5316" y="331"/>
                  </a:moveTo>
                  <a:lnTo>
                    <a:pt x="5306" y="331"/>
                  </a:lnTo>
                  <a:lnTo>
                    <a:pt x="5296" y="330"/>
                  </a:lnTo>
                  <a:lnTo>
                    <a:pt x="5285" y="328"/>
                  </a:lnTo>
                  <a:lnTo>
                    <a:pt x="5275" y="326"/>
                  </a:lnTo>
                  <a:lnTo>
                    <a:pt x="5257" y="319"/>
                  </a:lnTo>
                  <a:lnTo>
                    <a:pt x="5243" y="311"/>
                  </a:lnTo>
                  <a:lnTo>
                    <a:pt x="5243" y="268"/>
                  </a:lnTo>
                  <a:lnTo>
                    <a:pt x="5245" y="268"/>
                  </a:lnTo>
                  <a:lnTo>
                    <a:pt x="5251" y="272"/>
                  </a:lnTo>
                  <a:lnTo>
                    <a:pt x="5256" y="276"/>
                  </a:lnTo>
                  <a:lnTo>
                    <a:pt x="5264" y="281"/>
                  </a:lnTo>
                  <a:lnTo>
                    <a:pt x="5274" y="286"/>
                  </a:lnTo>
                  <a:lnTo>
                    <a:pt x="5284" y="291"/>
                  </a:lnTo>
                  <a:lnTo>
                    <a:pt x="5295" y="295"/>
                  </a:lnTo>
                  <a:lnTo>
                    <a:pt x="5306" y="297"/>
                  </a:lnTo>
                  <a:lnTo>
                    <a:pt x="5318" y="298"/>
                  </a:lnTo>
                  <a:lnTo>
                    <a:pt x="5327" y="297"/>
                  </a:lnTo>
                  <a:lnTo>
                    <a:pt x="5337" y="296"/>
                  </a:lnTo>
                  <a:lnTo>
                    <a:pt x="5346" y="294"/>
                  </a:lnTo>
                  <a:lnTo>
                    <a:pt x="5351" y="291"/>
                  </a:lnTo>
                  <a:lnTo>
                    <a:pt x="5358" y="285"/>
                  </a:lnTo>
                  <a:lnTo>
                    <a:pt x="5361" y="280"/>
                  </a:lnTo>
                  <a:lnTo>
                    <a:pt x="5363" y="273"/>
                  </a:lnTo>
                  <a:lnTo>
                    <a:pt x="5365" y="263"/>
                  </a:lnTo>
                  <a:lnTo>
                    <a:pt x="5365" y="257"/>
                  </a:lnTo>
                  <a:lnTo>
                    <a:pt x="5362" y="251"/>
                  </a:lnTo>
                  <a:lnTo>
                    <a:pt x="5360" y="247"/>
                  </a:lnTo>
                  <a:lnTo>
                    <a:pt x="5357" y="243"/>
                  </a:lnTo>
                  <a:lnTo>
                    <a:pt x="5354" y="239"/>
                  </a:lnTo>
                  <a:lnTo>
                    <a:pt x="5347" y="236"/>
                  </a:lnTo>
                  <a:lnTo>
                    <a:pt x="5341" y="233"/>
                  </a:lnTo>
                  <a:lnTo>
                    <a:pt x="5332" y="230"/>
                  </a:lnTo>
                  <a:lnTo>
                    <a:pt x="5324" y="228"/>
                  </a:lnTo>
                  <a:lnTo>
                    <a:pt x="5313" y="226"/>
                  </a:lnTo>
                  <a:lnTo>
                    <a:pt x="5302" y="224"/>
                  </a:lnTo>
                  <a:lnTo>
                    <a:pt x="5292" y="221"/>
                  </a:lnTo>
                  <a:lnTo>
                    <a:pt x="5280" y="216"/>
                  </a:lnTo>
                  <a:lnTo>
                    <a:pt x="5271" y="211"/>
                  </a:lnTo>
                  <a:lnTo>
                    <a:pt x="5263" y="204"/>
                  </a:lnTo>
                  <a:lnTo>
                    <a:pt x="5256" y="197"/>
                  </a:lnTo>
                  <a:lnTo>
                    <a:pt x="5251" y="188"/>
                  </a:lnTo>
                  <a:lnTo>
                    <a:pt x="5248" y="179"/>
                  </a:lnTo>
                  <a:lnTo>
                    <a:pt x="5245" y="168"/>
                  </a:lnTo>
                  <a:lnTo>
                    <a:pt x="5244" y="157"/>
                  </a:lnTo>
                  <a:lnTo>
                    <a:pt x="5245" y="150"/>
                  </a:lnTo>
                  <a:lnTo>
                    <a:pt x="5246" y="142"/>
                  </a:lnTo>
                  <a:lnTo>
                    <a:pt x="5248" y="135"/>
                  </a:lnTo>
                  <a:lnTo>
                    <a:pt x="5250" y="129"/>
                  </a:lnTo>
                  <a:lnTo>
                    <a:pt x="5253" y="122"/>
                  </a:lnTo>
                  <a:lnTo>
                    <a:pt x="5257" y="117"/>
                  </a:lnTo>
                  <a:lnTo>
                    <a:pt x="5262" y="111"/>
                  </a:lnTo>
                  <a:lnTo>
                    <a:pt x="5267" y="106"/>
                  </a:lnTo>
                  <a:lnTo>
                    <a:pt x="5273" y="101"/>
                  </a:lnTo>
                  <a:lnTo>
                    <a:pt x="5279" y="97"/>
                  </a:lnTo>
                  <a:lnTo>
                    <a:pt x="5286" y="94"/>
                  </a:lnTo>
                  <a:lnTo>
                    <a:pt x="5293" y="90"/>
                  </a:lnTo>
                  <a:lnTo>
                    <a:pt x="5301" y="88"/>
                  </a:lnTo>
                  <a:lnTo>
                    <a:pt x="5309" y="87"/>
                  </a:lnTo>
                  <a:lnTo>
                    <a:pt x="5318" y="86"/>
                  </a:lnTo>
                  <a:lnTo>
                    <a:pt x="5326" y="86"/>
                  </a:lnTo>
                  <a:lnTo>
                    <a:pt x="5336" y="86"/>
                  </a:lnTo>
                  <a:lnTo>
                    <a:pt x="5345" y="87"/>
                  </a:lnTo>
                  <a:lnTo>
                    <a:pt x="5354" y="88"/>
                  </a:lnTo>
                  <a:lnTo>
                    <a:pt x="5363" y="90"/>
                  </a:lnTo>
                  <a:lnTo>
                    <a:pt x="5372" y="93"/>
                  </a:lnTo>
                  <a:lnTo>
                    <a:pt x="5380" y="96"/>
                  </a:lnTo>
                  <a:lnTo>
                    <a:pt x="5388" y="99"/>
                  </a:lnTo>
                  <a:lnTo>
                    <a:pt x="5394" y="103"/>
                  </a:lnTo>
                  <a:lnTo>
                    <a:pt x="5394" y="145"/>
                  </a:lnTo>
                  <a:lnTo>
                    <a:pt x="5392" y="145"/>
                  </a:lnTo>
                  <a:lnTo>
                    <a:pt x="5385" y="140"/>
                  </a:lnTo>
                  <a:lnTo>
                    <a:pt x="5378" y="134"/>
                  </a:lnTo>
                  <a:lnTo>
                    <a:pt x="5369" y="130"/>
                  </a:lnTo>
                  <a:lnTo>
                    <a:pt x="5361" y="127"/>
                  </a:lnTo>
                  <a:lnTo>
                    <a:pt x="5353" y="123"/>
                  </a:lnTo>
                  <a:lnTo>
                    <a:pt x="5344" y="121"/>
                  </a:lnTo>
                  <a:lnTo>
                    <a:pt x="5335" y="120"/>
                  </a:lnTo>
                  <a:lnTo>
                    <a:pt x="5325" y="119"/>
                  </a:lnTo>
                  <a:lnTo>
                    <a:pt x="5316" y="120"/>
                  </a:lnTo>
                  <a:lnTo>
                    <a:pt x="5309" y="121"/>
                  </a:lnTo>
                  <a:lnTo>
                    <a:pt x="5301" y="123"/>
                  </a:lnTo>
                  <a:lnTo>
                    <a:pt x="5295" y="128"/>
                  </a:lnTo>
                  <a:lnTo>
                    <a:pt x="5289" y="132"/>
                  </a:lnTo>
                  <a:lnTo>
                    <a:pt x="5286" y="138"/>
                  </a:lnTo>
                  <a:lnTo>
                    <a:pt x="5284" y="144"/>
                  </a:lnTo>
                  <a:lnTo>
                    <a:pt x="5283" y="152"/>
                  </a:lnTo>
                  <a:lnTo>
                    <a:pt x="5283" y="159"/>
                  </a:lnTo>
                  <a:lnTo>
                    <a:pt x="5285" y="165"/>
                  </a:lnTo>
                  <a:lnTo>
                    <a:pt x="5287" y="170"/>
                  </a:lnTo>
                  <a:lnTo>
                    <a:pt x="5290" y="174"/>
                  </a:lnTo>
                  <a:lnTo>
                    <a:pt x="5295" y="178"/>
                  </a:lnTo>
                  <a:lnTo>
                    <a:pt x="5300" y="180"/>
                  </a:lnTo>
                  <a:lnTo>
                    <a:pt x="5306" y="183"/>
                  </a:lnTo>
                  <a:lnTo>
                    <a:pt x="5314" y="186"/>
                  </a:lnTo>
                  <a:lnTo>
                    <a:pt x="5322" y="188"/>
                  </a:lnTo>
                  <a:lnTo>
                    <a:pt x="5332" y="190"/>
                  </a:lnTo>
                  <a:lnTo>
                    <a:pt x="5343" y="192"/>
                  </a:lnTo>
                  <a:lnTo>
                    <a:pt x="5354" y="195"/>
                  </a:lnTo>
                  <a:lnTo>
                    <a:pt x="5365" y="199"/>
                  </a:lnTo>
                  <a:lnTo>
                    <a:pt x="5374" y="204"/>
                  </a:lnTo>
                  <a:lnTo>
                    <a:pt x="5383" y="210"/>
                  </a:lnTo>
                  <a:lnTo>
                    <a:pt x="5390" y="217"/>
                  </a:lnTo>
                  <a:lnTo>
                    <a:pt x="5395" y="225"/>
                  </a:lnTo>
                  <a:lnTo>
                    <a:pt x="5400" y="235"/>
                  </a:lnTo>
                  <a:lnTo>
                    <a:pt x="5402" y="246"/>
                  </a:lnTo>
                  <a:lnTo>
                    <a:pt x="5402" y="258"/>
                  </a:lnTo>
                  <a:lnTo>
                    <a:pt x="5402" y="265"/>
                  </a:lnTo>
                  <a:lnTo>
                    <a:pt x="5401" y="273"/>
                  </a:lnTo>
                  <a:lnTo>
                    <a:pt x="5400" y="280"/>
                  </a:lnTo>
                  <a:lnTo>
                    <a:pt x="5396" y="287"/>
                  </a:lnTo>
                  <a:lnTo>
                    <a:pt x="5393" y="294"/>
                  </a:lnTo>
                  <a:lnTo>
                    <a:pt x="5390" y="299"/>
                  </a:lnTo>
                  <a:lnTo>
                    <a:pt x="5385" y="305"/>
                  </a:lnTo>
                  <a:lnTo>
                    <a:pt x="5380" y="310"/>
                  </a:lnTo>
                  <a:lnTo>
                    <a:pt x="5374" y="315"/>
                  </a:lnTo>
                  <a:lnTo>
                    <a:pt x="5368" y="319"/>
                  </a:lnTo>
                  <a:lnTo>
                    <a:pt x="5361" y="323"/>
                  </a:lnTo>
                  <a:lnTo>
                    <a:pt x="5354" y="326"/>
                  </a:lnTo>
                  <a:lnTo>
                    <a:pt x="5346" y="329"/>
                  </a:lnTo>
                  <a:lnTo>
                    <a:pt x="5337" y="330"/>
                  </a:lnTo>
                  <a:lnTo>
                    <a:pt x="5327" y="331"/>
                  </a:lnTo>
                  <a:lnTo>
                    <a:pt x="5316" y="331"/>
                  </a:lnTo>
                  <a:close/>
                  <a:moveTo>
                    <a:pt x="5499" y="326"/>
                  </a:moveTo>
                  <a:lnTo>
                    <a:pt x="5463" y="326"/>
                  </a:lnTo>
                  <a:lnTo>
                    <a:pt x="5463" y="92"/>
                  </a:lnTo>
                  <a:lnTo>
                    <a:pt x="5499" y="92"/>
                  </a:lnTo>
                  <a:lnTo>
                    <a:pt x="5499" y="326"/>
                  </a:lnTo>
                  <a:close/>
                  <a:moveTo>
                    <a:pt x="5502" y="52"/>
                  </a:moveTo>
                  <a:lnTo>
                    <a:pt x="5460" y="52"/>
                  </a:lnTo>
                  <a:lnTo>
                    <a:pt x="5460" y="12"/>
                  </a:lnTo>
                  <a:lnTo>
                    <a:pt x="5502" y="12"/>
                  </a:lnTo>
                  <a:lnTo>
                    <a:pt x="5502" y="52"/>
                  </a:lnTo>
                  <a:close/>
                  <a:moveTo>
                    <a:pt x="5646" y="330"/>
                  </a:moveTo>
                  <a:lnTo>
                    <a:pt x="5638" y="330"/>
                  </a:lnTo>
                  <a:lnTo>
                    <a:pt x="5631" y="329"/>
                  </a:lnTo>
                  <a:lnTo>
                    <a:pt x="5625" y="328"/>
                  </a:lnTo>
                  <a:lnTo>
                    <a:pt x="5619" y="326"/>
                  </a:lnTo>
                  <a:lnTo>
                    <a:pt x="5613" y="323"/>
                  </a:lnTo>
                  <a:lnTo>
                    <a:pt x="5608" y="320"/>
                  </a:lnTo>
                  <a:lnTo>
                    <a:pt x="5603" y="317"/>
                  </a:lnTo>
                  <a:lnTo>
                    <a:pt x="5599" y="313"/>
                  </a:lnTo>
                  <a:lnTo>
                    <a:pt x="5594" y="307"/>
                  </a:lnTo>
                  <a:lnTo>
                    <a:pt x="5591" y="302"/>
                  </a:lnTo>
                  <a:lnTo>
                    <a:pt x="5589" y="295"/>
                  </a:lnTo>
                  <a:lnTo>
                    <a:pt x="5587" y="288"/>
                  </a:lnTo>
                  <a:lnTo>
                    <a:pt x="5584" y="281"/>
                  </a:lnTo>
                  <a:lnTo>
                    <a:pt x="5583" y="272"/>
                  </a:lnTo>
                  <a:lnTo>
                    <a:pt x="5582" y="263"/>
                  </a:lnTo>
                  <a:lnTo>
                    <a:pt x="5582" y="255"/>
                  </a:lnTo>
                  <a:lnTo>
                    <a:pt x="5582" y="124"/>
                  </a:lnTo>
                  <a:lnTo>
                    <a:pt x="5557" y="124"/>
                  </a:lnTo>
                  <a:lnTo>
                    <a:pt x="5557" y="92"/>
                  </a:lnTo>
                  <a:lnTo>
                    <a:pt x="5582" y="92"/>
                  </a:lnTo>
                  <a:lnTo>
                    <a:pt x="5582" y="24"/>
                  </a:lnTo>
                  <a:lnTo>
                    <a:pt x="5618" y="24"/>
                  </a:lnTo>
                  <a:lnTo>
                    <a:pt x="5618" y="92"/>
                  </a:lnTo>
                  <a:lnTo>
                    <a:pt x="5686" y="92"/>
                  </a:lnTo>
                  <a:lnTo>
                    <a:pt x="5686" y="124"/>
                  </a:lnTo>
                  <a:lnTo>
                    <a:pt x="5618" y="124"/>
                  </a:lnTo>
                  <a:lnTo>
                    <a:pt x="5618" y="236"/>
                  </a:lnTo>
                  <a:lnTo>
                    <a:pt x="5619" y="251"/>
                  </a:lnTo>
                  <a:lnTo>
                    <a:pt x="5619" y="263"/>
                  </a:lnTo>
                  <a:lnTo>
                    <a:pt x="5620" y="272"/>
                  </a:lnTo>
                  <a:lnTo>
                    <a:pt x="5624" y="281"/>
                  </a:lnTo>
                  <a:lnTo>
                    <a:pt x="5626" y="284"/>
                  </a:lnTo>
                  <a:lnTo>
                    <a:pt x="5628" y="287"/>
                  </a:lnTo>
                  <a:lnTo>
                    <a:pt x="5631" y="291"/>
                  </a:lnTo>
                  <a:lnTo>
                    <a:pt x="5635" y="292"/>
                  </a:lnTo>
                  <a:lnTo>
                    <a:pt x="5639" y="294"/>
                  </a:lnTo>
                  <a:lnTo>
                    <a:pt x="5643" y="295"/>
                  </a:lnTo>
                  <a:lnTo>
                    <a:pt x="5649" y="296"/>
                  </a:lnTo>
                  <a:lnTo>
                    <a:pt x="5654" y="296"/>
                  </a:lnTo>
                  <a:lnTo>
                    <a:pt x="5663" y="295"/>
                  </a:lnTo>
                  <a:lnTo>
                    <a:pt x="5672" y="293"/>
                  </a:lnTo>
                  <a:lnTo>
                    <a:pt x="5680" y="291"/>
                  </a:lnTo>
                  <a:lnTo>
                    <a:pt x="5684" y="288"/>
                  </a:lnTo>
                  <a:lnTo>
                    <a:pt x="5686" y="288"/>
                  </a:lnTo>
                  <a:lnTo>
                    <a:pt x="5686" y="323"/>
                  </a:lnTo>
                  <a:lnTo>
                    <a:pt x="5676" y="327"/>
                  </a:lnTo>
                  <a:lnTo>
                    <a:pt x="5665" y="329"/>
                  </a:lnTo>
                  <a:lnTo>
                    <a:pt x="5655" y="330"/>
                  </a:lnTo>
                  <a:lnTo>
                    <a:pt x="5646" y="330"/>
                  </a:lnTo>
                  <a:close/>
                  <a:moveTo>
                    <a:pt x="5907" y="92"/>
                  </a:moveTo>
                  <a:lnTo>
                    <a:pt x="5789" y="412"/>
                  </a:lnTo>
                  <a:lnTo>
                    <a:pt x="5750" y="412"/>
                  </a:lnTo>
                  <a:lnTo>
                    <a:pt x="5789" y="315"/>
                  </a:lnTo>
                  <a:lnTo>
                    <a:pt x="5709" y="92"/>
                  </a:lnTo>
                  <a:lnTo>
                    <a:pt x="5750" y="92"/>
                  </a:lnTo>
                  <a:lnTo>
                    <a:pt x="5810" y="265"/>
                  </a:lnTo>
                  <a:lnTo>
                    <a:pt x="5869" y="92"/>
                  </a:lnTo>
                  <a:lnTo>
                    <a:pt x="5907" y="92"/>
                  </a:lnTo>
                  <a:close/>
                </a:path>
              </a:pathLst>
            </a:custGeom>
            <a:solidFill>
              <a:srgbClr val="8B8B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1FAFD5AF-76F8-42BA-9A38-03EAD2D4E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5338" y="5754688"/>
              <a:ext cx="509588" cy="534988"/>
            </a:xfrm>
            <a:custGeom>
              <a:avLst/>
              <a:gdLst>
                <a:gd name="T0" fmla="*/ 753 w 963"/>
                <a:gd name="T1" fmla="*/ 3 h 1010"/>
                <a:gd name="T2" fmla="*/ 796 w 963"/>
                <a:gd name="T3" fmla="*/ 36 h 1010"/>
                <a:gd name="T4" fmla="*/ 812 w 963"/>
                <a:gd name="T5" fmla="*/ 96 h 1010"/>
                <a:gd name="T6" fmla="*/ 794 w 963"/>
                <a:gd name="T7" fmla="*/ 139 h 1010"/>
                <a:gd name="T8" fmla="*/ 774 w 963"/>
                <a:gd name="T9" fmla="*/ 177 h 1010"/>
                <a:gd name="T10" fmla="*/ 743 w 963"/>
                <a:gd name="T11" fmla="*/ 251 h 1010"/>
                <a:gd name="T12" fmla="*/ 716 w 963"/>
                <a:gd name="T13" fmla="*/ 305 h 1010"/>
                <a:gd name="T14" fmla="*/ 758 w 963"/>
                <a:gd name="T15" fmla="*/ 311 h 1010"/>
                <a:gd name="T16" fmla="*/ 809 w 963"/>
                <a:gd name="T17" fmla="*/ 294 h 1010"/>
                <a:gd name="T18" fmla="*/ 899 w 963"/>
                <a:gd name="T19" fmla="*/ 314 h 1010"/>
                <a:gd name="T20" fmla="*/ 867 w 963"/>
                <a:gd name="T21" fmla="*/ 363 h 1010"/>
                <a:gd name="T22" fmla="*/ 800 w 963"/>
                <a:gd name="T23" fmla="*/ 395 h 1010"/>
                <a:gd name="T24" fmla="*/ 710 w 963"/>
                <a:gd name="T25" fmla="*/ 419 h 1010"/>
                <a:gd name="T26" fmla="*/ 670 w 963"/>
                <a:gd name="T27" fmla="*/ 435 h 1010"/>
                <a:gd name="T28" fmla="*/ 629 w 963"/>
                <a:gd name="T29" fmla="*/ 484 h 1010"/>
                <a:gd name="T30" fmla="*/ 572 w 963"/>
                <a:gd name="T31" fmla="*/ 575 h 1010"/>
                <a:gd name="T32" fmla="*/ 590 w 963"/>
                <a:gd name="T33" fmla="*/ 622 h 1010"/>
                <a:gd name="T34" fmla="*/ 694 w 963"/>
                <a:gd name="T35" fmla="*/ 709 h 1010"/>
                <a:gd name="T36" fmla="*/ 765 w 963"/>
                <a:gd name="T37" fmla="*/ 756 h 1010"/>
                <a:gd name="T38" fmla="*/ 812 w 963"/>
                <a:gd name="T39" fmla="*/ 773 h 1010"/>
                <a:gd name="T40" fmla="*/ 891 w 963"/>
                <a:gd name="T41" fmla="*/ 781 h 1010"/>
                <a:gd name="T42" fmla="*/ 961 w 963"/>
                <a:gd name="T43" fmla="*/ 788 h 1010"/>
                <a:gd name="T44" fmla="*/ 938 w 963"/>
                <a:gd name="T45" fmla="*/ 813 h 1010"/>
                <a:gd name="T46" fmla="*/ 880 w 963"/>
                <a:gd name="T47" fmla="*/ 837 h 1010"/>
                <a:gd name="T48" fmla="*/ 859 w 963"/>
                <a:gd name="T49" fmla="*/ 855 h 1010"/>
                <a:gd name="T50" fmla="*/ 839 w 963"/>
                <a:gd name="T51" fmla="*/ 884 h 1010"/>
                <a:gd name="T52" fmla="*/ 814 w 963"/>
                <a:gd name="T53" fmla="*/ 894 h 1010"/>
                <a:gd name="T54" fmla="*/ 740 w 963"/>
                <a:gd name="T55" fmla="*/ 889 h 1010"/>
                <a:gd name="T56" fmla="*/ 705 w 963"/>
                <a:gd name="T57" fmla="*/ 865 h 1010"/>
                <a:gd name="T58" fmla="*/ 673 w 963"/>
                <a:gd name="T59" fmla="*/ 832 h 1010"/>
                <a:gd name="T60" fmla="*/ 646 w 963"/>
                <a:gd name="T61" fmla="*/ 776 h 1010"/>
                <a:gd name="T62" fmla="*/ 613 w 963"/>
                <a:gd name="T63" fmla="*/ 718 h 1010"/>
                <a:gd name="T64" fmla="*/ 570 w 963"/>
                <a:gd name="T65" fmla="*/ 661 h 1010"/>
                <a:gd name="T66" fmla="*/ 540 w 963"/>
                <a:gd name="T67" fmla="*/ 632 h 1010"/>
                <a:gd name="T68" fmla="*/ 520 w 963"/>
                <a:gd name="T69" fmla="*/ 653 h 1010"/>
                <a:gd name="T70" fmla="*/ 465 w 963"/>
                <a:gd name="T71" fmla="*/ 714 h 1010"/>
                <a:gd name="T72" fmla="*/ 406 w 963"/>
                <a:gd name="T73" fmla="*/ 782 h 1010"/>
                <a:gd name="T74" fmla="*/ 351 w 963"/>
                <a:gd name="T75" fmla="*/ 831 h 1010"/>
                <a:gd name="T76" fmla="*/ 245 w 963"/>
                <a:gd name="T77" fmla="*/ 903 h 1010"/>
                <a:gd name="T78" fmla="*/ 145 w 963"/>
                <a:gd name="T79" fmla="*/ 968 h 1010"/>
                <a:gd name="T80" fmla="*/ 79 w 963"/>
                <a:gd name="T81" fmla="*/ 998 h 1010"/>
                <a:gd name="T82" fmla="*/ 18 w 963"/>
                <a:gd name="T83" fmla="*/ 1010 h 1010"/>
                <a:gd name="T84" fmla="*/ 11 w 963"/>
                <a:gd name="T85" fmla="*/ 993 h 1010"/>
                <a:gd name="T86" fmla="*/ 57 w 963"/>
                <a:gd name="T87" fmla="*/ 969 h 1010"/>
                <a:gd name="T88" fmla="*/ 155 w 963"/>
                <a:gd name="T89" fmla="*/ 893 h 1010"/>
                <a:gd name="T90" fmla="*/ 231 w 963"/>
                <a:gd name="T91" fmla="*/ 825 h 1010"/>
                <a:gd name="T92" fmla="*/ 315 w 963"/>
                <a:gd name="T93" fmla="*/ 730 h 1010"/>
                <a:gd name="T94" fmla="*/ 428 w 963"/>
                <a:gd name="T95" fmla="*/ 571 h 1010"/>
                <a:gd name="T96" fmla="*/ 482 w 963"/>
                <a:gd name="T97" fmla="*/ 492 h 1010"/>
                <a:gd name="T98" fmla="*/ 484 w 963"/>
                <a:gd name="T99" fmla="*/ 461 h 1010"/>
                <a:gd name="T100" fmla="*/ 440 w 963"/>
                <a:gd name="T101" fmla="*/ 432 h 1010"/>
                <a:gd name="T102" fmla="*/ 384 w 963"/>
                <a:gd name="T103" fmla="*/ 372 h 1010"/>
                <a:gd name="T104" fmla="*/ 382 w 963"/>
                <a:gd name="T105" fmla="*/ 347 h 1010"/>
                <a:gd name="T106" fmla="*/ 423 w 963"/>
                <a:gd name="T107" fmla="*/ 359 h 1010"/>
                <a:gd name="T108" fmla="*/ 467 w 963"/>
                <a:gd name="T109" fmla="*/ 364 h 1010"/>
                <a:gd name="T110" fmla="*/ 551 w 963"/>
                <a:gd name="T111" fmla="*/ 354 h 1010"/>
                <a:gd name="T112" fmla="*/ 592 w 963"/>
                <a:gd name="T113" fmla="*/ 307 h 1010"/>
                <a:gd name="T114" fmla="*/ 646 w 963"/>
                <a:gd name="T115" fmla="*/ 219 h 1010"/>
                <a:gd name="T116" fmla="*/ 692 w 963"/>
                <a:gd name="T117" fmla="*/ 112 h 1010"/>
                <a:gd name="T118" fmla="*/ 726 w 963"/>
                <a:gd name="T119" fmla="*/ 33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63" h="1010">
                  <a:moveTo>
                    <a:pt x="730" y="0"/>
                  </a:moveTo>
                  <a:lnTo>
                    <a:pt x="738" y="1"/>
                  </a:lnTo>
                  <a:lnTo>
                    <a:pt x="745" y="2"/>
                  </a:lnTo>
                  <a:lnTo>
                    <a:pt x="753" y="3"/>
                  </a:lnTo>
                  <a:lnTo>
                    <a:pt x="759" y="6"/>
                  </a:lnTo>
                  <a:lnTo>
                    <a:pt x="770" y="12"/>
                  </a:lnTo>
                  <a:lnTo>
                    <a:pt x="779" y="19"/>
                  </a:lnTo>
                  <a:lnTo>
                    <a:pt x="796" y="36"/>
                  </a:lnTo>
                  <a:lnTo>
                    <a:pt x="812" y="55"/>
                  </a:lnTo>
                  <a:lnTo>
                    <a:pt x="812" y="69"/>
                  </a:lnTo>
                  <a:lnTo>
                    <a:pt x="812" y="82"/>
                  </a:lnTo>
                  <a:lnTo>
                    <a:pt x="812" y="96"/>
                  </a:lnTo>
                  <a:lnTo>
                    <a:pt x="812" y="109"/>
                  </a:lnTo>
                  <a:lnTo>
                    <a:pt x="808" y="120"/>
                  </a:lnTo>
                  <a:lnTo>
                    <a:pt x="801" y="129"/>
                  </a:lnTo>
                  <a:lnTo>
                    <a:pt x="794" y="139"/>
                  </a:lnTo>
                  <a:lnTo>
                    <a:pt x="788" y="148"/>
                  </a:lnTo>
                  <a:lnTo>
                    <a:pt x="782" y="158"/>
                  </a:lnTo>
                  <a:lnTo>
                    <a:pt x="778" y="167"/>
                  </a:lnTo>
                  <a:lnTo>
                    <a:pt x="774" y="177"/>
                  </a:lnTo>
                  <a:lnTo>
                    <a:pt x="769" y="187"/>
                  </a:lnTo>
                  <a:lnTo>
                    <a:pt x="762" y="208"/>
                  </a:lnTo>
                  <a:lnTo>
                    <a:pt x="754" y="230"/>
                  </a:lnTo>
                  <a:lnTo>
                    <a:pt x="743" y="251"/>
                  </a:lnTo>
                  <a:lnTo>
                    <a:pt x="731" y="271"/>
                  </a:lnTo>
                  <a:lnTo>
                    <a:pt x="724" y="282"/>
                  </a:lnTo>
                  <a:lnTo>
                    <a:pt x="720" y="293"/>
                  </a:lnTo>
                  <a:lnTo>
                    <a:pt x="716" y="305"/>
                  </a:lnTo>
                  <a:lnTo>
                    <a:pt x="712" y="318"/>
                  </a:lnTo>
                  <a:lnTo>
                    <a:pt x="728" y="316"/>
                  </a:lnTo>
                  <a:lnTo>
                    <a:pt x="743" y="313"/>
                  </a:lnTo>
                  <a:lnTo>
                    <a:pt x="758" y="311"/>
                  </a:lnTo>
                  <a:lnTo>
                    <a:pt x="774" y="309"/>
                  </a:lnTo>
                  <a:lnTo>
                    <a:pt x="774" y="302"/>
                  </a:lnTo>
                  <a:lnTo>
                    <a:pt x="774" y="294"/>
                  </a:lnTo>
                  <a:lnTo>
                    <a:pt x="809" y="294"/>
                  </a:lnTo>
                  <a:lnTo>
                    <a:pt x="840" y="297"/>
                  </a:lnTo>
                  <a:lnTo>
                    <a:pt x="871" y="300"/>
                  </a:lnTo>
                  <a:lnTo>
                    <a:pt x="897" y="305"/>
                  </a:lnTo>
                  <a:lnTo>
                    <a:pt x="899" y="314"/>
                  </a:lnTo>
                  <a:lnTo>
                    <a:pt x="901" y="325"/>
                  </a:lnTo>
                  <a:lnTo>
                    <a:pt x="890" y="341"/>
                  </a:lnTo>
                  <a:lnTo>
                    <a:pt x="876" y="357"/>
                  </a:lnTo>
                  <a:lnTo>
                    <a:pt x="867" y="363"/>
                  </a:lnTo>
                  <a:lnTo>
                    <a:pt x="855" y="371"/>
                  </a:lnTo>
                  <a:lnTo>
                    <a:pt x="841" y="377"/>
                  </a:lnTo>
                  <a:lnTo>
                    <a:pt x="827" y="383"/>
                  </a:lnTo>
                  <a:lnTo>
                    <a:pt x="800" y="395"/>
                  </a:lnTo>
                  <a:lnTo>
                    <a:pt x="774" y="404"/>
                  </a:lnTo>
                  <a:lnTo>
                    <a:pt x="749" y="411"/>
                  </a:lnTo>
                  <a:lnTo>
                    <a:pt x="723" y="416"/>
                  </a:lnTo>
                  <a:lnTo>
                    <a:pt x="710" y="419"/>
                  </a:lnTo>
                  <a:lnTo>
                    <a:pt x="698" y="422"/>
                  </a:lnTo>
                  <a:lnTo>
                    <a:pt x="686" y="426"/>
                  </a:lnTo>
                  <a:lnTo>
                    <a:pt x="675" y="431"/>
                  </a:lnTo>
                  <a:lnTo>
                    <a:pt x="670" y="435"/>
                  </a:lnTo>
                  <a:lnTo>
                    <a:pt x="663" y="442"/>
                  </a:lnTo>
                  <a:lnTo>
                    <a:pt x="656" y="450"/>
                  </a:lnTo>
                  <a:lnTo>
                    <a:pt x="647" y="459"/>
                  </a:lnTo>
                  <a:lnTo>
                    <a:pt x="629" y="484"/>
                  </a:lnTo>
                  <a:lnTo>
                    <a:pt x="611" y="510"/>
                  </a:lnTo>
                  <a:lnTo>
                    <a:pt x="593" y="537"/>
                  </a:lnTo>
                  <a:lnTo>
                    <a:pt x="578" y="563"/>
                  </a:lnTo>
                  <a:lnTo>
                    <a:pt x="572" y="575"/>
                  </a:lnTo>
                  <a:lnTo>
                    <a:pt x="567" y="586"/>
                  </a:lnTo>
                  <a:lnTo>
                    <a:pt x="564" y="595"/>
                  </a:lnTo>
                  <a:lnTo>
                    <a:pt x="561" y="603"/>
                  </a:lnTo>
                  <a:lnTo>
                    <a:pt x="590" y="622"/>
                  </a:lnTo>
                  <a:lnTo>
                    <a:pt x="616" y="643"/>
                  </a:lnTo>
                  <a:lnTo>
                    <a:pt x="642" y="665"/>
                  </a:lnTo>
                  <a:lnTo>
                    <a:pt x="668" y="688"/>
                  </a:lnTo>
                  <a:lnTo>
                    <a:pt x="694" y="709"/>
                  </a:lnTo>
                  <a:lnTo>
                    <a:pt x="721" y="730"/>
                  </a:lnTo>
                  <a:lnTo>
                    <a:pt x="735" y="739"/>
                  </a:lnTo>
                  <a:lnTo>
                    <a:pt x="750" y="748"/>
                  </a:lnTo>
                  <a:lnTo>
                    <a:pt x="765" y="756"/>
                  </a:lnTo>
                  <a:lnTo>
                    <a:pt x="781" y="764"/>
                  </a:lnTo>
                  <a:lnTo>
                    <a:pt x="791" y="768"/>
                  </a:lnTo>
                  <a:lnTo>
                    <a:pt x="801" y="771"/>
                  </a:lnTo>
                  <a:lnTo>
                    <a:pt x="812" y="773"/>
                  </a:lnTo>
                  <a:lnTo>
                    <a:pt x="823" y="776"/>
                  </a:lnTo>
                  <a:lnTo>
                    <a:pt x="845" y="779"/>
                  </a:lnTo>
                  <a:lnTo>
                    <a:pt x="868" y="781"/>
                  </a:lnTo>
                  <a:lnTo>
                    <a:pt x="891" y="781"/>
                  </a:lnTo>
                  <a:lnTo>
                    <a:pt x="914" y="781"/>
                  </a:lnTo>
                  <a:lnTo>
                    <a:pt x="937" y="781"/>
                  </a:lnTo>
                  <a:lnTo>
                    <a:pt x="958" y="781"/>
                  </a:lnTo>
                  <a:lnTo>
                    <a:pt x="961" y="788"/>
                  </a:lnTo>
                  <a:lnTo>
                    <a:pt x="963" y="797"/>
                  </a:lnTo>
                  <a:lnTo>
                    <a:pt x="961" y="801"/>
                  </a:lnTo>
                  <a:lnTo>
                    <a:pt x="958" y="805"/>
                  </a:lnTo>
                  <a:lnTo>
                    <a:pt x="938" y="813"/>
                  </a:lnTo>
                  <a:lnTo>
                    <a:pt x="914" y="821"/>
                  </a:lnTo>
                  <a:lnTo>
                    <a:pt x="902" y="826"/>
                  </a:lnTo>
                  <a:lnTo>
                    <a:pt x="891" y="831"/>
                  </a:lnTo>
                  <a:lnTo>
                    <a:pt x="880" y="837"/>
                  </a:lnTo>
                  <a:lnTo>
                    <a:pt x="870" y="842"/>
                  </a:lnTo>
                  <a:lnTo>
                    <a:pt x="866" y="847"/>
                  </a:lnTo>
                  <a:lnTo>
                    <a:pt x="862" y="851"/>
                  </a:lnTo>
                  <a:lnTo>
                    <a:pt x="859" y="855"/>
                  </a:lnTo>
                  <a:lnTo>
                    <a:pt x="856" y="861"/>
                  </a:lnTo>
                  <a:lnTo>
                    <a:pt x="850" y="871"/>
                  </a:lnTo>
                  <a:lnTo>
                    <a:pt x="843" y="879"/>
                  </a:lnTo>
                  <a:lnTo>
                    <a:pt x="839" y="884"/>
                  </a:lnTo>
                  <a:lnTo>
                    <a:pt x="835" y="886"/>
                  </a:lnTo>
                  <a:lnTo>
                    <a:pt x="829" y="888"/>
                  </a:lnTo>
                  <a:lnTo>
                    <a:pt x="825" y="890"/>
                  </a:lnTo>
                  <a:lnTo>
                    <a:pt x="814" y="894"/>
                  </a:lnTo>
                  <a:lnTo>
                    <a:pt x="802" y="896"/>
                  </a:lnTo>
                  <a:lnTo>
                    <a:pt x="775" y="897"/>
                  </a:lnTo>
                  <a:lnTo>
                    <a:pt x="746" y="897"/>
                  </a:lnTo>
                  <a:lnTo>
                    <a:pt x="740" y="889"/>
                  </a:lnTo>
                  <a:lnTo>
                    <a:pt x="732" y="883"/>
                  </a:lnTo>
                  <a:lnTo>
                    <a:pt x="723" y="877"/>
                  </a:lnTo>
                  <a:lnTo>
                    <a:pt x="715" y="871"/>
                  </a:lnTo>
                  <a:lnTo>
                    <a:pt x="705" y="865"/>
                  </a:lnTo>
                  <a:lnTo>
                    <a:pt x="696" y="860"/>
                  </a:lnTo>
                  <a:lnTo>
                    <a:pt x="688" y="853"/>
                  </a:lnTo>
                  <a:lnTo>
                    <a:pt x="682" y="846"/>
                  </a:lnTo>
                  <a:lnTo>
                    <a:pt x="673" y="832"/>
                  </a:lnTo>
                  <a:lnTo>
                    <a:pt x="665" y="819"/>
                  </a:lnTo>
                  <a:lnTo>
                    <a:pt x="659" y="805"/>
                  </a:lnTo>
                  <a:lnTo>
                    <a:pt x="652" y="791"/>
                  </a:lnTo>
                  <a:lnTo>
                    <a:pt x="646" y="776"/>
                  </a:lnTo>
                  <a:lnTo>
                    <a:pt x="639" y="761"/>
                  </a:lnTo>
                  <a:lnTo>
                    <a:pt x="631" y="747"/>
                  </a:lnTo>
                  <a:lnTo>
                    <a:pt x="624" y="733"/>
                  </a:lnTo>
                  <a:lnTo>
                    <a:pt x="613" y="718"/>
                  </a:lnTo>
                  <a:lnTo>
                    <a:pt x="602" y="703"/>
                  </a:lnTo>
                  <a:lnTo>
                    <a:pt x="590" y="689"/>
                  </a:lnTo>
                  <a:lnTo>
                    <a:pt x="579" y="675"/>
                  </a:lnTo>
                  <a:lnTo>
                    <a:pt x="570" y="661"/>
                  </a:lnTo>
                  <a:lnTo>
                    <a:pt x="559" y="648"/>
                  </a:lnTo>
                  <a:lnTo>
                    <a:pt x="554" y="642"/>
                  </a:lnTo>
                  <a:lnTo>
                    <a:pt x="547" y="637"/>
                  </a:lnTo>
                  <a:lnTo>
                    <a:pt x="540" y="632"/>
                  </a:lnTo>
                  <a:lnTo>
                    <a:pt x="531" y="630"/>
                  </a:lnTo>
                  <a:lnTo>
                    <a:pt x="528" y="638"/>
                  </a:lnTo>
                  <a:lnTo>
                    <a:pt x="524" y="645"/>
                  </a:lnTo>
                  <a:lnTo>
                    <a:pt x="520" y="653"/>
                  </a:lnTo>
                  <a:lnTo>
                    <a:pt x="514" y="661"/>
                  </a:lnTo>
                  <a:lnTo>
                    <a:pt x="504" y="674"/>
                  </a:lnTo>
                  <a:lnTo>
                    <a:pt x="490" y="688"/>
                  </a:lnTo>
                  <a:lnTo>
                    <a:pt x="465" y="714"/>
                  </a:lnTo>
                  <a:lnTo>
                    <a:pt x="442" y="739"/>
                  </a:lnTo>
                  <a:lnTo>
                    <a:pt x="430" y="755"/>
                  </a:lnTo>
                  <a:lnTo>
                    <a:pt x="418" y="769"/>
                  </a:lnTo>
                  <a:lnTo>
                    <a:pt x="406" y="782"/>
                  </a:lnTo>
                  <a:lnTo>
                    <a:pt x="393" y="795"/>
                  </a:lnTo>
                  <a:lnTo>
                    <a:pt x="380" y="807"/>
                  </a:lnTo>
                  <a:lnTo>
                    <a:pt x="366" y="819"/>
                  </a:lnTo>
                  <a:lnTo>
                    <a:pt x="351" y="831"/>
                  </a:lnTo>
                  <a:lnTo>
                    <a:pt x="337" y="842"/>
                  </a:lnTo>
                  <a:lnTo>
                    <a:pt x="308" y="863"/>
                  </a:lnTo>
                  <a:lnTo>
                    <a:pt x="277" y="884"/>
                  </a:lnTo>
                  <a:lnTo>
                    <a:pt x="245" y="903"/>
                  </a:lnTo>
                  <a:lnTo>
                    <a:pt x="213" y="924"/>
                  </a:lnTo>
                  <a:lnTo>
                    <a:pt x="191" y="938"/>
                  </a:lnTo>
                  <a:lnTo>
                    <a:pt x="168" y="954"/>
                  </a:lnTo>
                  <a:lnTo>
                    <a:pt x="145" y="968"/>
                  </a:lnTo>
                  <a:lnTo>
                    <a:pt x="120" y="981"/>
                  </a:lnTo>
                  <a:lnTo>
                    <a:pt x="107" y="987"/>
                  </a:lnTo>
                  <a:lnTo>
                    <a:pt x="93" y="992"/>
                  </a:lnTo>
                  <a:lnTo>
                    <a:pt x="79" y="998"/>
                  </a:lnTo>
                  <a:lnTo>
                    <a:pt x="65" y="1002"/>
                  </a:lnTo>
                  <a:lnTo>
                    <a:pt x="50" y="1005"/>
                  </a:lnTo>
                  <a:lnTo>
                    <a:pt x="34" y="1007"/>
                  </a:lnTo>
                  <a:lnTo>
                    <a:pt x="18" y="1010"/>
                  </a:lnTo>
                  <a:lnTo>
                    <a:pt x="0" y="1010"/>
                  </a:lnTo>
                  <a:lnTo>
                    <a:pt x="0" y="1003"/>
                  </a:lnTo>
                  <a:lnTo>
                    <a:pt x="0" y="996"/>
                  </a:lnTo>
                  <a:lnTo>
                    <a:pt x="11" y="993"/>
                  </a:lnTo>
                  <a:lnTo>
                    <a:pt x="21" y="989"/>
                  </a:lnTo>
                  <a:lnTo>
                    <a:pt x="31" y="984"/>
                  </a:lnTo>
                  <a:lnTo>
                    <a:pt x="40" y="980"/>
                  </a:lnTo>
                  <a:lnTo>
                    <a:pt x="57" y="969"/>
                  </a:lnTo>
                  <a:lnTo>
                    <a:pt x="74" y="957"/>
                  </a:lnTo>
                  <a:lnTo>
                    <a:pt x="103" y="932"/>
                  </a:lnTo>
                  <a:lnTo>
                    <a:pt x="134" y="908"/>
                  </a:lnTo>
                  <a:lnTo>
                    <a:pt x="155" y="893"/>
                  </a:lnTo>
                  <a:lnTo>
                    <a:pt x="174" y="876"/>
                  </a:lnTo>
                  <a:lnTo>
                    <a:pt x="194" y="860"/>
                  </a:lnTo>
                  <a:lnTo>
                    <a:pt x="213" y="842"/>
                  </a:lnTo>
                  <a:lnTo>
                    <a:pt x="231" y="825"/>
                  </a:lnTo>
                  <a:lnTo>
                    <a:pt x="249" y="807"/>
                  </a:lnTo>
                  <a:lnTo>
                    <a:pt x="266" y="789"/>
                  </a:lnTo>
                  <a:lnTo>
                    <a:pt x="284" y="769"/>
                  </a:lnTo>
                  <a:lnTo>
                    <a:pt x="315" y="730"/>
                  </a:lnTo>
                  <a:lnTo>
                    <a:pt x="347" y="688"/>
                  </a:lnTo>
                  <a:lnTo>
                    <a:pt x="377" y="646"/>
                  </a:lnTo>
                  <a:lnTo>
                    <a:pt x="404" y="603"/>
                  </a:lnTo>
                  <a:lnTo>
                    <a:pt x="428" y="571"/>
                  </a:lnTo>
                  <a:lnTo>
                    <a:pt x="454" y="538"/>
                  </a:lnTo>
                  <a:lnTo>
                    <a:pt x="466" y="520"/>
                  </a:lnTo>
                  <a:lnTo>
                    <a:pt x="476" y="502"/>
                  </a:lnTo>
                  <a:lnTo>
                    <a:pt x="482" y="492"/>
                  </a:lnTo>
                  <a:lnTo>
                    <a:pt x="485" y="482"/>
                  </a:lnTo>
                  <a:lnTo>
                    <a:pt x="488" y="473"/>
                  </a:lnTo>
                  <a:lnTo>
                    <a:pt x="490" y="463"/>
                  </a:lnTo>
                  <a:lnTo>
                    <a:pt x="484" y="461"/>
                  </a:lnTo>
                  <a:lnTo>
                    <a:pt x="476" y="456"/>
                  </a:lnTo>
                  <a:lnTo>
                    <a:pt x="467" y="452"/>
                  </a:lnTo>
                  <a:lnTo>
                    <a:pt x="459" y="446"/>
                  </a:lnTo>
                  <a:lnTo>
                    <a:pt x="440" y="432"/>
                  </a:lnTo>
                  <a:lnTo>
                    <a:pt x="421" y="416"/>
                  </a:lnTo>
                  <a:lnTo>
                    <a:pt x="404" y="398"/>
                  </a:lnTo>
                  <a:lnTo>
                    <a:pt x="390" y="381"/>
                  </a:lnTo>
                  <a:lnTo>
                    <a:pt x="384" y="372"/>
                  </a:lnTo>
                  <a:lnTo>
                    <a:pt x="379" y="364"/>
                  </a:lnTo>
                  <a:lnTo>
                    <a:pt x="376" y="357"/>
                  </a:lnTo>
                  <a:lnTo>
                    <a:pt x="373" y="349"/>
                  </a:lnTo>
                  <a:lnTo>
                    <a:pt x="382" y="347"/>
                  </a:lnTo>
                  <a:lnTo>
                    <a:pt x="394" y="346"/>
                  </a:lnTo>
                  <a:lnTo>
                    <a:pt x="403" y="351"/>
                  </a:lnTo>
                  <a:lnTo>
                    <a:pt x="413" y="356"/>
                  </a:lnTo>
                  <a:lnTo>
                    <a:pt x="423" y="359"/>
                  </a:lnTo>
                  <a:lnTo>
                    <a:pt x="434" y="361"/>
                  </a:lnTo>
                  <a:lnTo>
                    <a:pt x="444" y="363"/>
                  </a:lnTo>
                  <a:lnTo>
                    <a:pt x="456" y="364"/>
                  </a:lnTo>
                  <a:lnTo>
                    <a:pt x="467" y="364"/>
                  </a:lnTo>
                  <a:lnTo>
                    <a:pt x="479" y="364"/>
                  </a:lnTo>
                  <a:lnTo>
                    <a:pt x="504" y="362"/>
                  </a:lnTo>
                  <a:lnTo>
                    <a:pt x="528" y="359"/>
                  </a:lnTo>
                  <a:lnTo>
                    <a:pt x="551" y="354"/>
                  </a:lnTo>
                  <a:lnTo>
                    <a:pt x="572" y="349"/>
                  </a:lnTo>
                  <a:lnTo>
                    <a:pt x="578" y="335"/>
                  </a:lnTo>
                  <a:lnTo>
                    <a:pt x="584" y="321"/>
                  </a:lnTo>
                  <a:lnTo>
                    <a:pt x="592" y="307"/>
                  </a:lnTo>
                  <a:lnTo>
                    <a:pt x="601" y="294"/>
                  </a:lnTo>
                  <a:lnTo>
                    <a:pt x="618" y="268"/>
                  </a:lnTo>
                  <a:lnTo>
                    <a:pt x="634" y="243"/>
                  </a:lnTo>
                  <a:lnTo>
                    <a:pt x="646" y="219"/>
                  </a:lnTo>
                  <a:lnTo>
                    <a:pt x="656" y="194"/>
                  </a:lnTo>
                  <a:lnTo>
                    <a:pt x="664" y="170"/>
                  </a:lnTo>
                  <a:lnTo>
                    <a:pt x="675" y="144"/>
                  </a:lnTo>
                  <a:lnTo>
                    <a:pt x="692" y="112"/>
                  </a:lnTo>
                  <a:lnTo>
                    <a:pt x="709" y="79"/>
                  </a:lnTo>
                  <a:lnTo>
                    <a:pt x="717" y="61"/>
                  </a:lnTo>
                  <a:lnTo>
                    <a:pt x="723" y="43"/>
                  </a:lnTo>
                  <a:lnTo>
                    <a:pt x="726" y="33"/>
                  </a:lnTo>
                  <a:lnTo>
                    <a:pt x="728" y="22"/>
                  </a:lnTo>
                  <a:lnTo>
                    <a:pt x="729" y="12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D34F0836-5240-4C6E-993B-DB503AA97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9201" y="5735638"/>
              <a:ext cx="255588" cy="130175"/>
            </a:xfrm>
            <a:custGeom>
              <a:avLst/>
              <a:gdLst>
                <a:gd name="T0" fmla="*/ 100 w 483"/>
                <a:gd name="T1" fmla="*/ 0 h 246"/>
                <a:gd name="T2" fmla="*/ 124 w 483"/>
                <a:gd name="T3" fmla="*/ 3 h 246"/>
                <a:gd name="T4" fmla="*/ 162 w 483"/>
                <a:gd name="T5" fmla="*/ 13 h 246"/>
                <a:gd name="T6" fmla="*/ 201 w 483"/>
                <a:gd name="T7" fmla="*/ 27 h 246"/>
                <a:gd name="T8" fmla="*/ 224 w 483"/>
                <a:gd name="T9" fmla="*/ 39 h 246"/>
                <a:gd name="T10" fmla="*/ 242 w 483"/>
                <a:gd name="T11" fmla="*/ 52 h 246"/>
                <a:gd name="T12" fmla="*/ 254 w 483"/>
                <a:gd name="T13" fmla="*/ 66 h 246"/>
                <a:gd name="T14" fmla="*/ 260 w 483"/>
                <a:gd name="T15" fmla="*/ 76 h 246"/>
                <a:gd name="T16" fmla="*/ 264 w 483"/>
                <a:gd name="T17" fmla="*/ 87 h 246"/>
                <a:gd name="T18" fmla="*/ 266 w 483"/>
                <a:gd name="T19" fmla="*/ 107 h 246"/>
                <a:gd name="T20" fmla="*/ 287 w 483"/>
                <a:gd name="T21" fmla="*/ 118 h 246"/>
                <a:gd name="T22" fmla="*/ 327 w 483"/>
                <a:gd name="T23" fmla="*/ 111 h 246"/>
                <a:gd name="T24" fmla="*/ 350 w 483"/>
                <a:gd name="T25" fmla="*/ 106 h 246"/>
                <a:gd name="T26" fmla="*/ 362 w 483"/>
                <a:gd name="T27" fmla="*/ 94 h 246"/>
                <a:gd name="T28" fmla="*/ 388 w 483"/>
                <a:gd name="T29" fmla="*/ 84 h 246"/>
                <a:gd name="T30" fmla="*/ 451 w 483"/>
                <a:gd name="T31" fmla="*/ 87 h 246"/>
                <a:gd name="T32" fmla="*/ 475 w 483"/>
                <a:gd name="T33" fmla="*/ 97 h 246"/>
                <a:gd name="T34" fmla="*/ 481 w 483"/>
                <a:gd name="T35" fmla="*/ 108 h 246"/>
                <a:gd name="T36" fmla="*/ 483 w 483"/>
                <a:gd name="T37" fmla="*/ 119 h 246"/>
                <a:gd name="T38" fmla="*/ 479 w 483"/>
                <a:gd name="T39" fmla="*/ 130 h 246"/>
                <a:gd name="T40" fmla="*/ 475 w 483"/>
                <a:gd name="T41" fmla="*/ 137 h 246"/>
                <a:gd name="T42" fmla="*/ 454 w 483"/>
                <a:gd name="T43" fmla="*/ 143 h 246"/>
                <a:gd name="T44" fmla="*/ 419 w 483"/>
                <a:gd name="T45" fmla="*/ 153 h 246"/>
                <a:gd name="T46" fmla="*/ 371 w 483"/>
                <a:gd name="T47" fmla="*/ 174 h 246"/>
                <a:gd name="T48" fmla="*/ 311 w 483"/>
                <a:gd name="T49" fmla="*/ 204 h 246"/>
                <a:gd name="T50" fmla="*/ 264 w 483"/>
                <a:gd name="T51" fmla="*/ 223 h 246"/>
                <a:gd name="T52" fmla="*/ 230 w 483"/>
                <a:gd name="T53" fmla="*/ 231 h 246"/>
                <a:gd name="T54" fmla="*/ 213 w 483"/>
                <a:gd name="T55" fmla="*/ 226 h 246"/>
                <a:gd name="T56" fmla="*/ 225 w 483"/>
                <a:gd name="T57" fmla="*/ 211 h 246"/>
                <a:gd name="T58" fmla="*/ 237 w 483"/>
                <a:gd name="T59" fmla="*/ 200 h 246"/>
                <a:gd name="T60" fmla="*/ 233 w 483"/>
                <a:gd name="T61" fmla="*/ 199 h 246"/>
                <a:gd name="T62" fmla="*/ 226 w 483"/>
                <a:gd name="T63" fmla="*/ 201 h 246"/>
                <a:gd name="T64" fmla="*/ 216 w 483"/>
                <a:gd name="T65" fmla="*/ 203 h 246"/>
                <a:gd name="T66" fmla="*/ 199 w 483"/>
                <a:gd name="T67" fmla="*/ 207 h 246"/>
                <a:gd name="T68" fmla="*/ 168 w 483"/>
                <a:gd name="T69" fmla="*/ 215 h 246"/>
                <a:gd name="T70" fmla="*/ 124 w 483"/>
                <a:gd name="T71" fmla="*/ 229 h 246"/>
                <a:gd name="T72" fmla="*/ 79 w 483"/>
                <a:gd name="T73" fmla="*/ 239 h 246"/>
                <a:gd name="T74" fmla="*/ 28 w 483"/>
                <a:gd name="T75" fmla="*/ 245 h 246"/>
                <a:gd name="T76" fmla="*/ 0 w 483"/>
                <a:gd name="T77" fmla="*/ 239 h 246"/>
                <a:gd name="T78" fmla="*/ 11 w 483"/>
                <a:gd name="T79" fmla="*/ 231 h 246"/>
                <a:gd name="T80" fmla="*/ 35 w 483"/>
                <a:gd name="T81" fmla="*/ 223 h 246"/>
                <a:gd name="T82" fmla="*/ 57 w 483"/>
                <a:gd name="T83" fmla="*/ 212 h 246"/>
                <a:gd name="T84" fmla="*/ 78 w 483"/>
                <a:gd name="T85" fmla="*/ 198 h 246"/>
                <a:gd name="T86" fmla="*/ 97 w 483"/>
                <a:gd name="T87" fmla="*/ 179 h 246"/>
                <a:gd name="T88" fmla="*/ 112 w 483"/>
                <a:gd name="T89" fmla="*/ 160 h 246"/>
                <a:gd name="T90" fmla="*/ 124 w 483"/>
                <a:gd name="T91" fmla="*/ 137 h 246"/>
                <a:gd name="T92" fmla="*/ 130 w 483"/>
                <a:gd name="T93" fmla="*/ 113 h 246"/>
                <a:gd name="T94" fmla="*/ 122 w 483"/>
                <a:gd name="T95" fmla="*/ 81 h 246"/>
                <a:gd name="T96" fmla="*/ 96 w 483"/>
                <a:gd name="T97" fmla="*/ 1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83" h="246">
                  <a:moveTo>
                    <a:pt x="89" y="0"/>
                  </a:moveTo>
                  <a:lnTo>
                    <a:pt x="100" y="0"/>
                  </a:lnTo>
                  <a:lnTo>
                    <a:pt x="111" y="1"/>
                  </a:lnTo>
                  <a:lnTo>
                    <a:pt x="124" y="3"/>
                  </a:lnTo>
                  <a:lnTo>
                    <a:pt x="136" y="5"/>
                  </a:lnTo>
                  <a:lnTo>
                    <a:pt x="162" y="13"/>
                  </a:lnTo>
                  <a:lnTo>
                    <a:pt x="189" y="22"/>
                  </a:lnTo>
                  <a:lnTo>
                    <a:pt x="201" y="27"/>
                  </a:lnTo>
                  <a:lnTo>
                    <a:pt x="213" y="33"/>
                  </a:lnTo>
                  <a:lnTo>
                    <a:pt x="224" y="39"/>
                  </a:lnTo>
                  <a:lnTo>
                    <a:pt x="233" y="46"/>
                  </a:lnTo>
                  <a:lnTo>
                    <a:pt x="242" y="52"/>
                  </a:lnTo>
                  <a:lnTo>
                    <a:pt x="249" y="59"/>
                  </a:lnTo>
                  <a:lnTo>
                    <a:pt x="254" y="66"/>
                  </a:lnTo>
                  <a:lnTo>
                    <a:pt x="257" y="72"/>
                  </a:lnTo>
                  <a:lnTo>
                    <a:pt x="260" y="76"/>
                  </a:lnTo>
                  <a:lnTo>
                    <a:pt x="262" y="81"/>
                  </a:lnTo>
                  <a:lnTo>
                    <a:pt x="264" y="87"/>
                  </a:lnTo>
                  <a:lnTo>
                    <a:pt x="265" y="93"/>
                  </a:lnTo>
                  <a:lnTo>
                    <a:pt x="266" y="107"/>
                  </a:lnTo>
                  <a:lnTo>
                    <a:pt x="267" y="120"/>
                  </a:lnTo>
                  <a:lnTo>
                    <a:pt x="287" y="118"/>
                  </a:lnTo>
                  <a:lnTo>
                    <a:pt x="314" y="114"/>
                  </a:lnTo>
                  <a:lnTo>
                    <a:pt x="327" y="111"/>
                  </a:lnTo>
                  <a:lnTo>
                    <a:pt x="341" y="109"/>
                  </a:lnTo>
                  <a:lnTo>
                    <a:pt x="350" y="106"/>
                  </a:lnTo>
                  <a:lnTo>
                    <a:pt x="356" y="103"/>
                  </a:lnTo>
                  <a:lnTo>
                    <a:pt x="362" y="94"/>
                  </a:lnTo>
                  <a:lnTo>
                    <a:pt x="370" y="85"/>
                  </a:lnTo>
                  <a:lnTo>
                    <a:pt x="388" y="84"/>
                  </a:lnTo>
                  <a:lnTo>
                    <a:pt x="419" y="86"/>
                  </a:lnTo>
                  <a:lnTo>
                    <a:pt x="451" y="87"/>
                  </a:lnTo>
                  <a:lnTo>
                    <a:pt x="470" y="90"/>
                  </a:lnTo>
                  <a:lnTo>
                    <a:pt x="475" y="97"/>
                  </a:lnTo>
                  <a:lnTo>
                    <a:pt x="479" y="104"/>
                  </a:lnTo>
                  <a:lnTo>
                    <a:pt x="481" y="108"/>
                  </a:lnTo>
                  <a:lnTo>
                    <a:pt x="482" y="114"/>
                  </a:lnTo>
                  <a:lnTo>
                    <a:pt x="483" y="119"/>
                  </a:lnTo>
                  <a:lnTo>
                    <a:pt x="483" y="127"/>
                  </a:lnTo>
                  <a:lnTo>
                    <a:pt x="479" y="130"/>
                  </a:lnTo>
                  <a:lnTo>
                    <a:pt x="477" y="132"/>
                  </a:lnTo>
                  <a:lnTo>
                    <a:pt x="475" y="137"/>
                  </a:lnTo>
                  <a:lnTo>
                    <a:pt x="473" y="140"/>
                  </a:lnTo>
                  <a:lnTo>
                    <a:pt x="454" y="143"/>
                  </a:lnTo>
                  <a:lnTo>
                    <a:pt x="436" y="148"/>
                  </a:lnTo>
                  <a:lnTo>
                    <a:pt x="419" y="153"/>
                  </a:lnTo>
                  <a:lnTo>
                    <a:pt x="403" y="160"/>
                  </a:lnTo>
                  <a:lnTo>
                    <a:pt x="371" y="174"/>
                  </a:lnTo>
                  <a:lnTo>
                    <a:pt x="341" y="189"/>
                  </a:lnTo>
                  <a:lnTo>
                    <a:pt x="311" y="204"/>
                  </a:lnTo>
                  <a:lnTo>
                    <a:pt x="280" y="218"/>
                  </a:lnTo>
                  <a:lnTo>
                    <a:pt x="264" y="223"/>
                  </a:lnTo>
                  <a:lnTo>
                    <a:pt x="248" y="227"/>
                  </a:lnTo>
                  <a:lnTo>
                    <a:pt x="230" y="231"/>
                  </a:lnTo>
                  <a:lnTo>
                    <a:pt x="213" y="233"/>
                  </a:lnTo>
                  <a:lnTo>
                    <a:pt x="213" y="226"/>
                  </a:lnTo>
                  <a:lnTo>
                    <a:pt x="213" y="219"/>
                  </a:lnTo>
                  <a:lnTo>
                    <a:pt x="225" y="211"/>
                  </a:lnTo>
                  <a:lnTo>
                    <a:pt x="237" y="202"/>
                  </a:lnTo>
                  <a:lnTo>
                    <a:pt x="237" y="200"/>
                  </a:lnTo>
                  <a:lnTo>
                    <a:pt x="237" y="199"/>
                  </a:lnTo>
                  <a:lnTo>
                    <a:pt x="233" y="199"/>
                  </a:lnTo>
                  <a:lnTo>
                    <a:pt x="230" y="199"/>
                  </a:lnTo>
                  <a:lnTo>
                    <a:pt x="226" y="201"/>
                  </a:lnTo>
                  <a:lnTo>
                    <a:pt x="220" y="202"/>
                  </a:lnTo>
                  <a:lnTo>
                    <a:pt x="216" y="203"/>
                  </a:lnTo>
                  <a:lnTo>
                    <a:pt x="210" y="204"/>
                  </a:lnTo>
                  <a:lnTo>
                    <a:pt x="199" y="207"/>
                  </a:lnTo>
                  <a:lnTo>
                    <a:pt x="189" y="209"/>
                  </a:lnTo>
                  <a:lnTo>
                    <a:pt x="168" y="215"/>
                  </a:lnTo>
                  <a:lnTo>
                    <a:pt x="146" y="222"/>
                  </a:lnTo>
                  <a:lnTo>
                    <a:pt x="124" y="229"/>
                  </a:lnTo>
                  <a:lnTo>
                    <a:pt x="102" y="234"/>
                  </a:lnTo>
                  <a:lnTo>
                    <a:pt x="79" y="239"/>
                  </a:lnTo>
                  <a:lnTo>
                    <a:pt x="54" y="243"/>
                  </a:lnTo>
                  <a:lnTo>
                    <a:pt x="28" y="245"/>
                  </a:lnTo>
                  <a:lnTo>
                    <a:pt x="0" y="246"/>
                  </a:lnTo>
                  <a:lnTo>
                    <a:pt x="0" y="239"/>
                  </a:lnTo>
                  <a:lnTo>
                    <a:pt x="0" y="233"/>
                  </a:lnTo>
                  <a:lnTo>
                    <a:pt x="11" y="231"/>
                  </a:lnTo>
                  <a:lnTo>
                    <a:pt x="23" y="227"/>
                  </a:lnTo>
                  <a:lnTo>
                    <a:pt x="35" y="223"/>
                  </a:lnTo>
                  <a:lnTo>
                    <a:pt x="46" y="219"/>
                  </a:lnTo>
                  <a:lnTo>
                    <a:pt x="57" y="212"/>
                  </a:lnTo>
                  <a:lnTo>
                    <a:pt x="68" y="206"/>
                  </a:lnTo>
                  <a:lnTo>
                    <a:pt x="78" y="198"/>
                  </a:lnTo>
                  <a:lnTo>
                    <a:pt x="88" y="189"/>
                  </a:lnTo>
                  <a:lnTo>
                    <a:pt x="97" y="179"/>
                  </a:lnTo>
                  <a:lnTo>
                    <a:pt x="105" y="169"/>
                  </a:lnTo>
                  <a:lnTo>
                    <a:pt x="112" y="160"/>
                  </a:lnTo>
                  <a:lnTo>
                    <a:pt x="119" y="149"/>
                  </a:lnTo>
                  <a:lnTo>
                    <a:pt x="124" y="137"/>
                  </a:lnTo>
                  <a:lnTo>
                    <a:pt x="127" y="125"/>
                  </a:lnTo>
                  <a:lnTo>
                    <a:pt x="130" y="113"/>
                  </a:lnTo>
                  <a:lnTo>
                    <a:pt x="131" y="99"/>
                  </a:lnTo>
                  <a:lnTo>
                    <a:pt x="122" y="81"/>
                  </a:lnTo>
                  <a:lnTo>
                    <a:pt x="108" y="50"/>
                  </a:lnTo>
                  <a:lnTo>
                    <a:pt x="96" y="19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77B82F07-0B51-4124-9929-FC40C0105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1576" y="5894388"/>
              <a:ext cx="236538" cy="115888"/>
            </a:xfrm>
            <a:custGeom>
              <a:avLst/>
              <a:gdLst>
                <a:gd name="T0" fmla="*/ 319 w 445"/>
                <a:gd name="T1" fmla="*/ 99 h 218"/>
                <a:gd name="T2" fmla="*/ 326 w 445"/>
                <a:gd name="T3" fmla="*/ 80 h 218"/>
                <a:gd name="T4" fmla="*/ 332 w 445"/>
                <a:gd name="T5" fmla="*/ 61 h 218"/>
                <a:gd name="T6" fmla="*/ 332 w 445"/>
                <a:gd name="T7" fmla="*/ 50 h 218"/>
                <a:gd name="T8" fmla="*/ 328 w 445"/>
                <a:gd name="T9" fmla="*/ 43 h 218"/>
                <a:gd name="T10" fmla="*/ 325 w 445"/>
                <a:gd name="T11" fmla="*/ 40 h 218"/>
                <a:gd name="T12" fmla="*/ 324 w 445"/>
                <a:gd name="T13" fmla="*/ 37 h 218"/>
                <a:gd name="T14" fmla="*/ 321 w 445"/>
                <a:gd name="T15" fmla="*/ 38 h 218"/>
                <a:gd name="T16" fmla="*/ 321 w 445"/>
                <a:gd name="T17" fmla="*/ 40 h 218"/>
                <a:gd name="T18" fmla="*/ 315 w 445"/>
                <a:gd name="T19" fmla="*/ 45 h 218"/>
                <a:gd name="T20" fmla="*/ 303 w 445"/>
                <a:gd name="T21" fmla="*/ 52 h 218"/>
                <a:gd name="T22" fmla="*/ 286 w 445"/>
                <a:gd name="T23" fmla="*/ 68 h 218"/>
                <a:gd name="T24" fmla="*/ 267 w 445"/>
                <a:gd name="T25" fmla="*/ 92 h 218"/>
                <a:gd name="T26" fmla="*/ 247 w 445"/>
                <a:gd name="T27" fmla="*/ 115 h 218"/>
                <a:gd name="T28" fmla="*/ 219 w 445"/>
                <a:gd name="T29" fmla="*/ 134 h 218"/>
                <a:gd name="T30" fmla="*/ 180 w 445"/>
                <a:gd name="T31" fmla="*/ 151 h 218"/>
                <a:gd name="T32" fmla="*/ 141 w 445"/>
                <a:gd name="T33" fmla="*/ 166 h 218"/>
                <a:gd name="T34" fmla="*/ 103 w 445"/>
                <a:gd name="T35" fmla="*/ 182 h 218"/>
                <a:gd name="T36" fmla="*/ 75 w 445"/>
                <a:gd name="T37" fmla="*/ 198 h 218"/>
                <a:gd name="T38" fmla="*/ 49 w 445"/>
                <a:gd name="T39" fmla="*/ 212 h 218"/>
                <a:gd name="T40" fmla="*/ 28 w 445"/>
                <a:gd name="T41" fmla="*/ 218 h 218"/>
                <a:gd name="T42" fmla="*/ 15 w 445"/>
                <a:gd name="T43" fmla="*/ 217 h 218"/>
                <a:gd name="T44" fmla="*/ 6 w 445"/>
                <a:gd name="T45" fmla="*/ 211 h 218"/>
                <a:gd name="T46" fmla="*/ 0 w 445"/>
                <a:gd name="T47" fmla="*/ 198 h 218"/>
                <a:gd name="T48" fmla="*/ 6 w 445"/>
                <a:gd name="T49" fmla="*/ 175 h 218"/>
                <a:gd name="T50" fmla="*/ 18 w 445"/>
                <a:gd name="T51" fmla="*/ 155 h 218"/>
                <a:gd name="T52" fmla="*/ 30 w 445"/>
                <a:gd name="T53" fmla="*/ 144 h 218"/>
                <a:gd name="T54" fmla="*/ 51 w 445"/>
                <a:gd name="T55" fmla="*/ 130 h 218"/>
                <a:gd name="T56" fmla="*/ 86 w 445"/>
                <a:gd name="T57" fmla="*/ 99 h 218"/>
                <a:gd name="T58" fmla="*/ 123 w 445"/>
                <a:gd name="T59" fmla="*/ 62 h 218"/>
                <a:gd name="T60" fmla="*/ 143 w 445"/>
                <a:gd name="T61" fmla="*/ 47 h 218"/>
                <a:gd name="T62" fmla="*/ 156 w 445"/>
                <a:gd name="T63" fmla="*/ 40 h 218"/>
                <a:gd name="T64" fmla="*/ 165 w 445"/>
                <a:gd name="T65" fmla="*/ 50 h 218"/>
                <a:gd name="T66" fmla="*/ 165 w 445"/>
                <a:gd name="T67" fmla="*/ 70 h 218"/>
                <a:gd name="T68" fmla="*/ 165 w 445"/>
                <a:gd name="T69" fmla="*/ 80 h 218"/>
                <a:gd name="T70" fmla="*/ 183 w 445"/>
                <a:gd name="T71" fmla="*/ 74 h 218"/>
                <a:gd name="T72" fmla="*/ 213 w 445"/>
                <a:gd name="T73" fmla="*/ 63 h 218"/>
                <a:gd name="T74" fmla="*/ 257 w 445"/>
                <a:gd name="T75" fmla="*/ 38 h 218"/>
                <a:gd name="T76" fmla="*/ 300 w 445"/>
                <a:gd name="T77" fmla="*/ 11 h 218"/>
                <a:gd name="T78" fmla="*/ 320 w 445"/>
                <a:gd name="T79" fmla="*/ 3 h 218"/>
                <a:gd name="T80" fmla="*/ 342 w 445"/>
                <a:gd name="T81" fmla="*/ 0 h 218"/>
                <a:gd name="T82" fmla="*/ 366 w 445"/>
                <a:gd name="T83" fmla="*/ 1 h 218"/>
                <a:gd name="T84" fmla="*/ 391 w 445"/>
                <a:gd name="T85" fmla="*/ 7 h 218"/>
                <a:gd name="T86" fmla="*/ 420 w 445"/>
                <a:gd name="T87" fmla="*/ 17 h 218"/>
                <a:gd name="T88" fmla="*/ 436 w 445"/>
                <a:gd name="T89" fmla="*/ 26 h 218"/>
                <a:gd name="T90" fmla="*/ 441 w 445"/>
                <a:gd name="T91" fmla="*/ 35 h 218"/>
                <a:gd name="T92" fmla="*/ 445 w 445"/>
                <a:gd name="T93" fmla="*/ 50 h 218"/>
                <a:gd name="T94" fmla="*/ 444 w 445"/>
                <a:gd name="T95" fmla="*/ 71 h 218"/>
                <a:gd name="T96" fmla="*/ 438 w 445"/>
                <a:gd name="T97" fmla="*/ 87 h 218"/>
                <a:gd name="T98" fmla="*/ 427 w 445"/>
                <a:gd name="T99" fmla="*/ 99 h 218"/>
                <a:gd name="T100" fmla="*/ 415 w 445"/>
                <a:gd name="T101" fmla="*/ 105 h 218"/>
                <a:gd name="T102" fmla="*/ 391 w 445"/>
                <a:gd name="T103" fmla="*/ 107 h 218"/>
                <a:gd name="T104" fmla="*/ 342 w 445"/>
                <a:gd name="T105" fmla="*/ 10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45" h="218">
                  <a:moveTo>
                    <a:pt x="318" y="110"/>
                  </a:moveTo>
                  <a:lnTo>
                    <a:pt x="319" y="99"/>
                  </a:lnTo>
                  <a:lnTo>
                    <a:pt x="322" y="89"/>
                  </a:lnTo>
                  <a:lnTo>
                    <a:pt x="326" y="80"/>
                  </a:lnTo>
                  <a:lnTo>
                    <a:pt x="329" y="70"/>
                  </a:lnTo>
                  <a:lnTo>
                    <a:pt x="332" y="61"/>
                  </a:lnTo>
                  <a:lnTo>
                    <a:pt x="332" y="53"/>
                  </a:lnTo>
                  <a:lnTo>
                    <a:pt x="332" y="50"/>
                  </a:lnTo>
                  <a:lnTo>
                    <a:pt x="330" y="47"/>
                  </a:lnTo>
                  <a:lnTo>
                    <a:pt x="328" y="43"/>
                  </a:lnTo>
                  <a:lnTo>
                    <a:pt x="325" y="41"/>
                  </a:lnTo>
                  <a:lnTo>
                    <a:pt x="325" y="40"/>
                  </a:lnTo>
                  <a:lnTo>
                    <a:pt x="325" y="38"/>
                  </a:lnTo>
                  <a:lnTo>
                    <a:pt x="324" y="37"/>
                  </a:lnTo>
                  <a:lnTo>
                    <a:pt x="322" y="37"/>
                  </a:lnTo>
                  <a:lnTo>
                    <a:pt x="321" y="38"/>
                  </a:lnTo>
                  <a:lnTo>
                    <a:pt x="321" y="38"/>
                  </a:lnTo>
                  <a:lnTo>
                    <a:pt x="321" y="40"/>
                  </a:lnTo>
                  <a:lnTo>
                    <a:pt x="321" y="41"/>
                  </a:lnTo>
                  <a:lnTo>
                    <a:pt x="315" y="45"/>
                  </a:lnTo>
                  <a:lnTo>
                    <a:pt x="308" y="48"/>
                  </a:lnTo>
                  <a:lnTo>
                    <a:pt x="303" y="52"/>
                  </a:lnTo>
                  <a:lnTo>
                    <a:pt x="296" y="57"/>
                  </a:lnTo>
                  <a:lnTo>
                    <a:pt x="286" y="68"/>
                  </a:lnTo>
                  <a:lnTo>
                    <a:pt x="277" y="80"/>
                  </a:lnTo>
                  <a:lnTo>
                    <a:pt x="267" y="92"/>
                  </a:lnTo>
                  <a:lnTo>
                    <a:pt x="257" y="104"/>
                  </a:lnTo>
                  <a:lnTo>
                    <a:pt x="247" y="115"/>
                  </a:lnTo>
                  <a:lnTo>
                    <a:pt x="235" y="123"/>
                  </a:lnTo>
                  <a:lnTo>
                    <a:pt x="219" y="134"/>
                  </a:lnTo>
                  <a:lnTo>
                    <a:pt x="200" y="143"/>
                  </a:lnTo>
                  <a:lnTo>
                    <a:pt x="180" y="151"/>
                  </a:lnTo>
                  <a:lnTo>
                    <a:pt x="161" y="158"/>
                  </a:lnTo>
                  <a:lnTo>
                    <a:pt x="141" y="166"/>
                  </a:lnTo>
                  <a:lnTo>
                    <a:pt x="121" y="174"/>
                  </a:lnTo>
                  <a:lnTo>
                    <a:pt x="103" y="182"/>
                  </a:lnTo>
                  <a:lnTo>
                    <a:pt x="85" y="192"/>
                  </a:lnTo>
                  <a:lnTo>
                    <a:pt x="75" y="198"/>
                  </a:lnTo>
                  <a:lnTo>
                    <a:pt x="62" y="205"/>
                  </a:lnTo>
                  <a:lnTo>
                    <a:pt x="49" y="212"/>
                  </a:lnTo>
                  <a:lnTo>
                    <a:pt x="35" y="216"/>
                  </a:lnTo>
                  <a:lnTo>
                    <a:pt x="28" y="218"/>
                  </a:lnTo>
                  <a:lnTo>
                    <a:pt x="22" y="218"/>
                  </a:lnTo>
                  <a:lnTo>
                    <a:pt x="15" y="217"/>
                  </a:lnTo>
                  <a:lnTo>
                    <a:pt x="11" y="215"/>
                  </a:lnTo>
                  <a:lnTo>
                    <a:pt x="6" y="211"/>
                  </a:lnTo>
                  <a:lnTo>
                    <a:pt x="3" y="205"/>
                  </a:lnTo>
                  <a:lnTo>
                    <a:pt x="0" y="198"/>
                  </a:lnTo>
                  <a:lnTo>
                    <a:pt x="0" y="189"/>
                  </a:lnTo>
                  <a:lnTo>
                    <a:pt x="6" y="175"/>
                  </a:lnTo>
                  <a:lnTo>
                    <a:pt x="13" y="162"/>
                  </a:lnTo>
                  <a:lnTo>
                    <a:pt x="18" y="155"/>
                  </a:lnTo>
                  <a:lnTo>
                    <a:pt x="24" y="150"/>
                  </a:lnTo>
                  <a:lnTo>
                    <a:pt x="30" y="144"/>
                  </a:lnTo>
                  <a:lnTo>
                    <a:pt x="37" y="139"/>
                  </a:lnTo>
                  <a:lnTo>
                    <a:pt x="51" y="130"/>
                  </a:lnTo>
                  <a:lnTo>
                    <a:pt x="64" y="120"/>
                  </a:lnTo>
                  <a:lnTo>
                    <a:pt x="86" y="99"/>
                  </a:lnTo>
                  <a:lnTo>
                    <a:pt x="110" y="74"/>
                  </a:lnTo>
                  <a:lnTo>
                    <a:pt x="123" y="62"/>
                  </a:lnTo>
                  <a:lnTo>
                    <a:pt x="137" y="51"/>
                  </a:lnTo>
                  <a:lnTo>
                    <a:pt x="143" y="47"/>
                  </a:lnTo>
                  <a:lnTo>
                    <a:pt x="150" y="42"/>
                  </a:lnTo>
                  <a:lnTo>
                    <a:pt x="156" y="40"/>
                  </a:lnTo>
                  <a:lnTo>
                    <a:pt x="164" y="38"/>
                  </a:lnTo>
                  <a:lnTo>
                    <a:pt x="165" y="50"/>
                  </a:lnTo>
                  <a:lnTo>
                    <a:pt x="165" y="60"/>
                  </a:lnTo>
                  <a:lnTo>
                    <a:pt x="165" y="70"/>
                  </a:lnTo>
                  <a:lnTo>
                    <a:pt x="164" y="80"/>
                  </a:lnTo>
                  <a:lnTo>
                    <a:pt x="165" y="80"/>
                  </a:lnTo>
                  <a:lnTo>
                    <a:pt x="167" y="80"/>
                  </a:lnTo>
                  <a:lnTo>
                    <a:pt x="183" y="74"/>
                  </a:lnTo>
                  <a:lnTo>
                    <a:pt x="198" y="69"/>
                  </a:lnTo>
                  <a:lnTo>
                    <a:pt x="213" y="63"/>
                  </a:lnTo>
                  <a:lnTo>
                    <a:pt x="228" y="59"/>
                  </a:lnTo>
                  <a:lnTo>
                    <a:pt x="257" y="38"/>
                  </a:lnTo>
                  <a:lnTo>
                    <a:pt x="291" y="16"/>
                  </a:lnTo>
                  <a:lnTo>
                    <a:pt x="300" y="11"/>
                  </a:lnTo>
                  <a:lnTo>
                    <a:pt x="310" y="6"/>
                  </a:lnTo>
                  <a:lnTo>
                    <a:pt x="320" y="3"/>
                  </a:lnTo>
                  <a:lnTo>
                    <a:pt x="331" y="1"/>
                  </a:lnTo>
                  <a:lnTo>
                    <a:pt x="342" y="0"/>
                  </a:lnTo>
                  <a:lnTo>
                    <a:pt x="354" y="0"/>
                  </a:lnTo>
                  <a:lnTo>
                    <a:pt x="366" y="1"/>
                  </a:lnTo>
                  <a:lnTo>
                    <a:pt x="379" y="4"/>
                  </a:lnTo>
                  <a:lnTo>
                    <a:pt x="391" y="7"/>
                  </a:lnTo>
                  <a:lnTo>
                    <a:pt x="406" y="13"/>
                  </a:lnTo>
                  <a:lnTo>
                    <a:pt x="420" y="17"/>
                  </a:lnTo>
                  <a:lnTo>
                    <a:pt x="434" y="20"/>
                  </a:lnTo>
                  <a:lnTo>
                    <a:pt x="436" y="26"/>
                  </a:lnTo>
                  <a:lnTo>
                    <a:pt x="438" y="30"/>
                  </a:lnTo>
                  <a:lnTo>
                    <a:pt x="441" y="35"/>
                  </a:lnTo>
                  <a:lnTo>
                    <a:pt x="444" y="38"/>
                  </a:lnTo>
                  <a:lnTo>
                    <a:pt x="445" y="50"/>
                  </a:lnTo>
                  <a:lnTo>
                    <a:pt x="444" y="61"/>
                  </a:lnTo>
                  <a:lnTo>
                    <a:pt x="444" y="71"/>
                  </a:lnTo>
                  <a:lnTo>
                    <a:pt x="442" y="80"/>
                  </a:lnTo>
                  <a:lnTo>
                    <a:pt x="438" y="87"/>
                  </a:lnTo>
                  <a:lnTo>
                    <a:pt x="434" y="94"/>
                  </a:lnTo>
                  <a:lnTo>
                    <a:pt x="427" y="99"/>
                  </a:lnTo>
                  <a:lnTo>
                    <a:pt x="420" y="103"/>
                  </a:lnTo>
                  <a:lnTo>
                    <a:pt x="415" y="105"/>
                  </a:lnTo>
                  <a:lnTo>
                    <a:pt x="406" y="106"/>
                  </a:lnTo>
                  <a:lnTo>
                    <a:pt x="391" y="107"/>
                  </a:lnTo>
                  <a:lnTo>
                    <a:pt x="375" y="108"/>
                  </a:lnTo>
                  <a:lnTo>
                    <a:pt x="342" y="109"/>
                  </a:lnTo>
                  <a:lnTo>
                    <a:pt x="318" y="110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EAE096F9-61B7-4531-A510-C50FE971D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3626" y="6008688"/>
              <a:ext cx="449263" cy="290513"/>
            </a:xfrm>
            <a:custGeom>
              <a:avLst/>
              <a:gdLst>
                <a:gd name="T0" fmla="*/ 469 w 849"/>
                <a:gd name="T1" fmla="*/ 0 h 550"/>
                <a:gd name="T2" fmla="*/ 486 w 849"/>
                <a:gd name="T3" fmla="*/ 16 h 550"/>
                <a:gd name="T4" fmla="*/ 506 w 849"/>
                <a:gd name="T5" fmla="*/ 28 h 550"/>
                <a:gd name="T6" fmla="*/ 525 w 849"/>
                <a:gd name="T7" fmla="*/ 49 h 550"/>
                <a:gd name="T8" fmla="*/ 551 w 849"/>
                <a:gd name="T9" fmla="*/ 86 h 550"/>
                <a:gd name="T10" fmla="*/ 548 w 849"/>
                <a:gd name="T11" fmla="*/ 129 h 550"/>
                <a:gd name="T12" fmla="*/ 541 w 849"/>
                <a:gd name="T13" fmla="*/ 150 h 550"/>
                <a:gd name="T14" fmla="*/ 523 w 849"/>
                <a:gd name="T15" fmla="*/ 166 h 550"/>
                <a:gd name="T16" fmla="*/ 506 w 849"/>
                <a:gd name="T17" fmla="*/ 182 h 550"/>
                <a:gd name="T18" fmla="*/ 500 w 849"/>
                <a:gd name="T19" fmla="*/ 196 h 550"/>
                <a:gd name="T20" fmla="*/ 512 w 849"/>
                <a:gd name="T21" fmla="*/ 216 h 550"/>
                <a:gd name="T22" fmla="*/ 533 w 849"/>
                <a:gd name="T23" fmla="*/ 247 h 550"/>
                <a:gd name="T24" fmla="*/ 603 w 849"/>
                <a:gd name="T25" fmla="*/ 338 h 550"/>
                <a:gd name="T26" fmla="*/ 653 w 849"/>
                <a:gd name="T27" fmla="*/ 390 h 550"/>
                <a:gd name="T28" fmla="*/ 695 w 849"/>
                <a:gd name="T29" fmla="*/ 428 h 550"/>
                <a:gd name="T30" fmla="*/ 712 w 849"/>
                <a:gd name="T31" fmla="*/ 446 h 550"/>
                <a:gd name="T32" fmla="*/ 749 w 849"/>
                <a:gd name="T33" fmla="*/ 464 h 550"/>
                <a:gd name="T34" fmla="*/ 813 w 849"/>
                <a:gd name="T35" fmla="*/ 486 h 550"/>
                <a:gd name="T36" fmla="*/ 843 w 849"/>
                <a:gd name="T37" fmla="*/ 503 h 550"/>
                <a:gd name="T38" fmla="*/ 839 w 849"/>
                <a:gd name="T39" fmla="*/ 519 h 550"/>
                <a:gd name="T40" fmla="*/ 807 w 849"/>
                <a:gd name="T41" fmla="*/ 531 h 550"/>
                <a:gd name="T42" fmla="*/ 769 w 849"/>
                <a:gd name="T43" fmla="*/ 531 h 550"/>
                <a:gd name="T44" fmla="*/ 726 w 849"/>
                <a:gd name="T45" fmla="*/ 539 h 550"/>
                <a:gd name="T46" fmla="*/ 690 w 849"/>
                <a:gd name="T47" fmla="*/ 549 h 550"/>
                <a:gd name="T48" fmla="*/ 668 w 849"/>
                <a:gd name="T49" fmla="*/ 550 h 550"/>
                <a:gd name="T50" fmla="*/ 630 w 849"/>
                <a:gd name="T51" fmla="*/ 539 h 550"/>
                <a:gd name="T52" fmla="*/ 603 w 849"/>
                <a:gd name="T53" fmla="*/ 524 h 550"/>
                <a:gd name="T54" fmla="*/ 572 w 849"/>
                <a:gd name="T55" fmla="*/ 502 h 550"/>
                <a:gd name="T56" fmla="*/ 551 w 849"/>
                <a:gd name="T57" fmla="*/ 483 h 550"/>
                <a:gd name="T58" fmla="*/ 524 w 849"/>
                <a:gd name="T59" fmla="*/ 437 h 550"/>
                <a:gd name="T60" fmla="*/ 467 w 849"/>
                <a:gd name="T61" fmla="*/ 327 h 550"/>
                <a:gd name="T62" fmla="*/ 428 w 849"/>
                <a:gd name="T63" fmla="*/ 261 h 550"/>
                <a:gd name="T64" fmla="*/ 398 w 849"/>
                <a:gd name="T65" fmla="*/ 298 h 550"/>
                <a:gd name="T66" fmla="*/ 361 w 849"/>
                <a:gd name="T67" fmla="*/ 345 h 550"/>
                <a:gd name="T68" fmla="*/ 322 w 849"/>
                <a:gd name="T69" fmla="*/ 385 h 550"/>
                <a:gd name="T70" fmla="*/ 278 w 849"/>
                <a:gd name="T71" fmla="*/ 420 h 550"/>
                <a:gd name="T72" fmla="*/ 188 w 849"/>
                <a:gd name="T73" fmla="*/ 479 h 550"/>
                <a:gd name="T74" fmla="*/ 130 w 849"/>
                <a:gd name="T75" fmla="*/ 511 h 550"/>
                <a:gd name="T76" fmla="*/ 87 w 849"/>
                <a:gd name="T77" fmla="*/ 524 h 550"/>
                <a:gd name="T78" fmla="*/ 49 w 849"/>
                <a:gd name="T79" fmla="*/ 528 h 550"/>
                <a:gd name="T80" fmla="*/ 6 w 849"/>
                <a:gd name="T81" fmla="*/ 527 h 550"/>
                <a:gd name="T82" fmla="*/ 4 w 849"/>
                <a:gd name="T83" fmla="*/ 516 h 550"/>
                <a:gd name="T84" fmla="*/ 17 w 849"/>
                <a:gd name="T85" fmla="*/ 513 h 550"/>
                <a:gd name="T86" fmla="*/ 41 w 849"/>
                <a:gd name="T87" fmla="*/ 510 h 550"/>
                <a:gd name="T88" fmla="*/ 98 w 849"/>
                <a:gd name="T89" fmla="*/ 485 h 550"/>
                <a:gd name="T90" fmla="*/ 151 w 849"/>
                <a:gd name="T91" fmla="*/ 450 h 550"/>
                <a:gd name="T92" fmla="*/ 187 w 849"/>
                <a:gd name="T93" fmla="*/ 414 h 550"/>
                <a:gd name="T94" fmla="*/ 246 w 849"/>
                <a:gd name="T95" fmla="*/ 343 h 550"/>
                <a:gd name="T96" fmla="*/ 285 w 849"/>
                <a:gd name="T97" fmla="*/ 304 h 550"/>
                <a:gd name="T98" fmla="*/ 319 w 849"/>
                <a:gd name="T99" fmla="*/ 255 h 550"/>
                <a:gd name="T100" fmla="*/ 352 w 849"/>
                <a:gd name="T101" fmla="*/ 197 h 550"/>
                <a:gd name="T102" fmla="*/ 370 w 849"/>
                <a:gd name="T103" fmla="*/ 160 h 550"/>
                <a:gd name="T104" fmla="*/ 352 w 849"/>
                <a:gd name="T105" fmla="*/ 129 h 550"/>
                <a:gd name="T106" fmla="*/ 304 w 849"/>
                <a:gd name="T107" fmla="*/ 71 h 550"/>
                <a:gd name="T108" fmla="*/ 279 w 849"/>
                <a:gd name="T109" fmla="*/ 33 h 550"/>
                <a:gd name="T110" fmla="*/ 282 w 849"/>
                <a:gd name="T111" fmla="*/ 14 h 550"/>
                <a:gd name="T112" fmla="*/ 310 w 849"/>
                <a:gd name="T113" fmla="*/ 25 h 550"/>
                <a:gd name="T114" fmla="*/ 338 w 849"/>
                <a:gd name="T115" fmla="*/ 43 h 550"/>
                <a:gd name="T116" fmla="*/ 379 w 849"/>
                <a:gd name="T117" fmla="*/ 79 h 550"/>
                <a:gd name="T118" fmla="*/ 402 w 849"/>
                <a:gd name="T119" fmla="*/ 106 h 550"/>
                <a:gd name="T120" fmla="*/ 404 w 849"/>
                <a:gd name="T121" fmla="*/ 103 h 550"/>
                <a:gd name="T122" fmla="*/ 426 w 849"/>
                <a:gd name="T123" fmla="*/ 70 h 550"/>
                <a:gd name="T124" fmla="*/ 443 w 849"/>
                <a:gd name="T125" fmla="*/ 28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9" h="550">
                  <a:moveTo>
                    <a:pt x="449" y="0"/>
                  </a:moveTo>
                  <a:lnTo>
                    <a:pt x="459" y="0"/>
                  </a:lnTo>
                  <a:lnTo>
                    <a:pt x="469" y="0"/>
                  </a:lnTo>
                  <a:lnTo>
                    <a:pt x="474" y="6"/>
                  </a:lnTo>
                  <a:lnTo>
                    <a:pt x="479" y="11"/>
                  </a:lnTo>
                  <a:lnTo>
                    <a:pt x="486" y="16"/>
                  </a:lnTo>
                  <a:lnTo>
                    <a:pt x="492" y="19"/>
                  </a:lnTo>
                  <a:lnTo>
                    <a:pt x="499" y="23"/>
                  </a:lnTo>
                  <a:lnTo>
                    <a:pt x="506" y="28"/>
                  </a:lnTo>
                  <a:lnTo>
                    <a:pt x="512" y="32"/>
                  </a:lnTo>
                  <a:lnTo>
                    <a:pt x="516" y="37"/>
                  </a:lnTo>
                  <a:lnTo>
                    <a:pt x="525" y="49"/>
                  </a:lnTo>
                  <a:lnTo>
                    <a:pt x="533" y="63"/>
                  </a:lnTo>
                  <a:lnTo>
                    <a:pt x="542" y="75"/>
                  </a:lnTo>
                  <a:lnTo>
                    <a:pt x="551" y="86"/>
                  </a:lnTo>
                  <a:lnTo>
                    <a:pt x="551" y="104"/>
                  </a:lnTo>
                  <a:lnTo>
                    <a:pt x="549" y="122"/>
                  </a:lnTo>
                  <a:lnTo>
                    <a:pt x="548" y="129"/>
                  </a:lnTo>
                  <a:lnTo>
                    <a:pt x="547" y="137"/>
                  </a:lnTo>
                  <a:lnTo>
                    <a:pt x="544" y="145"/>
                  </a:lnTo>
                  <a:lnTo>
                    <a:pt x="541" y="150"/>
                  </a:lnTo>
                  <a:lnTo>
                    <a:pt x="535" y="158"/>
                  </a:lnTo>
                  <a:lnTo>
                    <a:pt x="528" y="162"/>
                  </a:lnTo>
                  <a:lnTo>
                    <a:pt x="523" y="166"/>
                  </a:lnTo>
                  <a:lnTo>
                    <a:pt x="516" y="171"/>
                  </a:lnTo>
                  <a:lnTo>
                    <a:pt x="510" y="176"/>
                  </a:lnTo>
                  <a:lnTo>
                    <a:pt x="506" y="182"/>
                  </a:lnTo>
                  <a:lnTo>
                    <a:pt x="503" y="186"/>
                  </a:lnTo>
                  <a:lnTo>
                    <a:pt x="502" y="191"/>
                  </a:lnTo>
                  <a:lnTo>
                    <a:pt x="500" y="196"/>
                  </a:lnTo>
                  <a:lnTo>
                    <a:pt x="500" y="201"/>
                  </a:lnTo>
                  <a:lnTo>
                    <a:pt x="507" y="209"/>
                  </a:lnTo>
                  <a:lnTo>
                    <a:pt x="512" y="216"/>
                  </a:lnTo>
                  <a:lnTo>
                    <a:pt x="518" y="223"/>
                  </a:lnTo>
                  <a:lnTo>
                    <a:pt x="523" y="231"/>
                  </a:lnTo>
                  <a:lnTo>
                    <a:pt x="533" y="247"/>
                  </a:lnTo>
                  <a:lnTo>
                    <a:pt x="544" y="264"/>
                  </a:lnTo>
                  <a:lnTo>
                    <a:pt x="572" y="301"/>
                  </a:lnTo>
                  <a:lnTo>
                    <a:pt x="603" y="338"/>
                  </a:lnTo>
                  <a:lnTo>
                    <a:pt x="619" y="357"/>
                  </a:lnTo>
                  <a:lnTo>
                    <a:pt x="636" y="373"/>
                  </a:lnTo>
                  <a:lnTo>
                    <a:pt x="653" y="390"/>
                  </a:lnTo>
                  <a:lnTo>
                    <a:pt x="671" y="404"/>
                  </a:lnTo>
                  <a:lnTo>
                    <a:pt x="683" y="416"/>
                  </a:lnTo>
                  <a:lnTo>
                    <a:pt x="695" y="428"/>
                  </a:lnTo>
                  <a:lnTo>
                    <a:pt x="700" y="434"/>
                  </a:lnTo>
                  <a:lnTo>
                    <a:pt x="706" y="441"/>
                  </a:lnTo>
                  <a:lnTo>
                    <a:pt x="712" y="446"/>
                  </a:lnTo>
                  <a:lnTo>
                    <a:pt x="719" y="452"/>
                  </a:lnTo>
                  <a:lnTo>
                    <a:pt x="732" y="457"/>
                  </a:lnTo>
                  <a:lnTo>
                    <a:pt x="749" y="464"/>
                  </a:lnTo>
                  <a:lnTo>
                    <a:pt x="770" y="471"/>
                  </a:lnTo>
                  <a:lnTo>
                    <a:pt x="792" y="478"/>
                  </a:lnTo>
                  <a:lnTo>
                    <a:pt x="813" y="486"/>
                  </a:lnTo>
                  <a:lnTo>
                    <a:pt x="830" y="495"/>
                  </a:lnTo>
                  <a:lnTo>
                    <a:pt x="838" y="499"/>
                  </a:lnTo>
                  <a:lnTo>
                    <a:pt x="843" y="503"/>
                  </a:lnTo>
                  <a:lnTo>
                    <a:pt x="847" y="509"/>
                  </a:lnTo>
                  <a:lnTo>
                    <a:pt x="849" y="513"/>
                  </a:lnTo>
                  <a:lnTo>
                    <a:pt x="839" y="519"/>
                  </a:lnTo>
                  <a:lnTo>
                    <a:pt x="829" y="523"/>
                  </a:lnTo>
                  <a:lnTo>
                    <a:pt x="819" y="527"/>
                  </a:lnTo>
                  <a:lnTo>
                    <a:pt x="807" y="531"/>
                  </a:lnTo>
                  <a:lnTo>
                    <a:pt x="795" y="531"/>
                  </a:lnTo>
                  <a:lnTo>
                    <a:pt x="782" y="531"/>
                  </a:lnTo>
                  <a:lnTo>
                    <a:pt x="769" y="531"/>
                  </a:lnTo>
                  <a:lnTo>
                    <a:pt x="756" y="531"/>
                  </a:lnTo>
                  <a:lnTo>
                    <a:pt x="742" y="534"/>
                  </a:lnTo>
                  <a:lnTo>
                    <a:pt x="726" y="539"/>
                  </a:lnTo>
                  <a:lnTo>
                    <a:pt x="711" y="544"/>
                  </a:lnTo>
                  <a:lnTo>
                    <a:pt x="698" y="548"/>
                  </a:lnTo>
                  <a:lnTo>
                    <a:pt x="690" y="549"/>
                  </a:lnTo>
                  <a:lnTo>
                    <a:pt x="683" y="550"/>
                  </a:lnTo>
                  <a:lnTo>
                    <a:pt x="676" y="550"/>
                  </a:lnTo>
                  <a:lnTo>
                    <a:pt x="668" y="550"/>
                  </a:lnTo>
                  <a:lnTo>
                    <a:pt x="655" y="548"/>
                  </a:lnTo>
                  <a:lnTo>
                    <a:pt x="642" y="545"/>
                  </a:lnTo>
                  <a:lnTo>
                    <a:pt x="630" y="539"/>
                  </a:lnTo>
                  <a:lnTo>
                    <a:pt x="620" y="534"/>
                  </a:lnTo>
                  <a:lnTo>
                    <a:pt x="611" y="528"/>
                  </a:lnTo>
                  <a:lnTo>
                    <a:pt x="603" y="524"/>
                  </a:lnTo>
                  <a:lnTo>
                    <a:pt x="591" y="516"/>
                  </a:lnTo>
                  <a:lnTo>
                    <a:pt x="581" y="509"/>
                  </a:lnTo>
                  <a:lnTo>
                    <a:pt x="572" y="502"/>
                  </a:lnTo>
                  <a:lnTo>
                    <a:pt x="565" y="496"/>
                  </a:lnTo>
                  <a:lnTo>
                    <a:pt x="558" y="489"/>
                  </a:lnTo>
                  <a:lnTo>
                    <a:pt x="551" y="483"/>
                  </a:lnTo>
                  <a:lnTo>
                    <a:pt x="546" y="476"/>
                  </a:lnTo>
                  <a:lnTo>
                    <a:pt x="542" y="468"/>
                  </a:lnTo>
                  <a:lnTo>
                    <a:pt x="524" y="437"/>
                  </a:lnTo>
                  <a:lnTo>
                    <a:pt x="503" y="394"/>
                  </a:lnTo>
                  <a:lnTo>
                    <a:pt x="486" y="361"/>
                  </a:lnTo>
                  <a:lnTo>
                    <a:pt x="467" y="327"/>
                  </a:lnTo>
                  <a:lnTo>
                    <a:pt x="449" y="294"/>
                  </a:lnTo>
                  <a:lnTo>
                    <a:pt x="431" y="261"/>
                  </a:lnTo>
                  <a:lnTo>
                    <a:pt x="428" y="261"/>
                  </a:lnTo>
                  <a:lnTo>
                    <a:pt x="425" y="261"/>
                  </a:lnTo>
                  <a:lnTo>
                    <a:pt x="411" y="279"/>
                  </a:lnTo>
                  <a:lnTo>
                    <a:pt x="398" y="298"/>
                  </a:lnTo>
                  <a:lnTo>
                    <a:pt x="386" y="314"/>
                  </a:lnTo>
                  <a:lnTo>
                    <a:pt x="373" y="331"/>
                  </a:lnTo>
                  <a:lnTo>
                    <a:pt x="361" y="345"/>
                  </a:lnTo>
                  <a:lnTo>
                    <a:pt x="348" y="359"/>
                  </a:lnTo>
                  <a:lnTo>
                    <a:pt x="335" y="372"/>
                  </a:lnTo>
                  <a:lnTo>
                    <a:pt x="322" y="385"/>
                  </a:lnTo>
                  <a:lnTo>
                    <a:pt x="308" y="397"/>
                  </a:lnTo>
                  <a:lnTo>
                    <a:pt x="293" y="409"/>
                  </a:lnTo>
                  <a:lnTo>
                    <a:pt x="278" y="420"/>
                  </a:lnTo>
                  <a:lnTo>
                    <a:pt x="262" y="432"/>
                  </a:lnTo>
                  <a:lnTo>
                    <a:pt x="227" y="455"/>
                  </a:lnTo>
                  <a:lnTo>
                    <a:pt x="188" y="479"/>
                  </a:lnTo>
                  <a:lnTo>
                    <a:pt x="169" y="490"/>
                  </a:lnTo>
                  <a:lnTo>
                    <a:pt x="150" y="501"/>
                  </a:lnTo>
                  <a:lnTo>
                    <a:pt x="130" y="511"/>
                  </a:lnTo>
                  <a:lnTo>
                    <a:pt x="110" y="519"/>
                  </a:lnTo>
                  <a:lnTo>
                    <a:pt x="99" y="522"/>
                  </a:lnTo>
                  <a:lnTo>
                    <a:pt x="87" y="524"/>
                  </a:lnTo>
                  <a:lnTo>
                    <a:pt x="75" y="526"/>
                  </a:lnTo>
                  <a:lnTo>
                    <a:pt x="63" y="528"/>
                  </a:lnTo>
                  <a:lnTo>
                    <a:pt x="49" y="528"/>
                  </a:lnTo>
                  <a:lnTo>
                    <a:pt x="35" y="530"/>
                  </a:lnTo>
                  <a:lnTo>
                    <a:pt x="21" y="528"/>
                  </a:lnTo>
                  <a:lnTo>
                    <a:pt x="6" y="527"/>
                  </a:lnTo>
                  <a:lnTo>
                    <a:pt x="2" y="522"/>
                  </a:lnTo>
                  <a:lnTo>
                    <a:pt x="0" y="516"/>
                  </a:lnTo>
                  <a:lnTo>
                    <a:pt x="4" y="516"/>
                  </a:lnTo>
                  <a:lnTo>
                    <a:pt x="7" y="516"/>
                  </a:lnTo>
                  <a:lnTo>
                    <a:pt x="11" y="514"/>
                  </a:lnTo>
                  <a:lnTo>
                    <a:pt x="17" y="513"/>
                  </a:lnTo>
                  <a:lnTo>
                    <a:pt x="22" y="512"/>
                  </a:lnTo>
                  <a:lnTo>
                    <a:pt x="29" y="511"/>
                  </a:lnTo>
                  <a:lnTo>
                    <a:pt x="41" y="510"/>
                  </a:lnTo>
                  <a:lnTo>
                    <a:pt x="52" y="507"/>
                  </a:lnTo>
                  <a:lnTo>
                    <a:pt x="75" y="497"/>
                  </a:lnTo>
                  <a:lnTo>
                    <a:pt x="98" y="485"/>
                  </a:lnTo>
                  <a:lnTo>
                    <a:pt x="121" y="473"/>
                  </a:lnTo>
                  <a:lnTo>
                    <a:pt x="140" y="458"/>
                  </a:lnTo>
                  <a:lnTo>
                    <a:pt x="151" y="450"/>
                  </a:lnTo>
                  <a:lnTo>
                    <a:pt x="163" y="439"/>
                  </a:lnTo>
                  <a:lnTo>
                    <a:pt x="175" y="427"/>
                  </a:lnTo>
                  <a:lnTo>
                    <a:pt x="187" y="414"/>
                  </a:lnTo>
                  <a:lnTo>
                    <a:pt x="210" y="387"/>
                  </a:lnTo>
                  <a:lnTo>
                    <a:pt x="229" y="363"/>
                  </a:lnTo>
                  <a:lnTo>
                    <a:pt x="246" y="343"/>
                  </a:lnTo>
                  <a:lnTo>
                    <a:pt x="266" y="324"/>
                  </a:lnTo>
                  <a:lnTo>
                    <a:pt x="276" y="314"/>
                  </a:lnTo>
                  <a:lnTo>
                    <a:pt x="285" y="304"/>
                  </a:lnTo>
                  <a:lnTo>
                    <a:pt x="293" y="294"/>
                  </a:lnTo>
                  <a:lnTo>
                    <a:pt x="301" y="285"/>
                  </a:lnTo>
                  <a:lnTo>
                    <a:pt x="319" y="255"/>
                  </a:lnTo>
                  <a:lnTo>
                    <a:pt x="335" y="226"/>
                  </a:lnTo>
                  <a:lnTo>
                    <a:pt x="344" y="211"/>
                  </a:lnTo>
                  <a:lnTo>
                    <a:pt x="352" y="197"/>
                  </a:lnTo>
                  <a:lnTo>
                    <a:pt x="362" y="184"/>
                  </a:lnTo>
                  <a:lnTo>
                    <a:pt x="373" y="171"/>
                  </a:lnTo>
                  <a:lnTo>
                    <a:pt x="370" y="160"/>
                  </a:lnTo>
                  <a:lnTo>
                    <a:pt x="364" y="150"/>
                  </a:lnTo>
                  <a:lnTo>
                    <a:pt x="359" y="139"/>
                  </a:lnTo>
                  <a:lnTo>
                    <a:pt x="352" y="129"/>
                  </a:lnTo>
                  <a:lnTo>
                    <a:pt x="337" y="110"/>
                  </a:lnTo>
                  <a:lnTo>
                    <a:pt x="321" y="91"/>
                  </a:lnTo>
                  <a:lnTo>
                    <a:pt x="304" y="71"/>
                  </a:lnTo>
                  <a:lnTo>
                    <a:pt x="290" y="53"/>
                  </a:lnTo>
                  <a:lnTo>
                    <a:pt x="285" y="43"/>
                  </a:lnTo>
                  <a:lnTo>
                    <a:pt x="279" y="33"/>
                  </a:lnTo>
                  <a:lnTo>
                    <a:pt x="276" y="23"/>
                  </a:lnTo>
                  <a:lnTo>
                    <a:pt x="274" y="13"/>
                  </a:lnTo>
                  <a:lnTo>
                    <a:pt x="282" y="14"/>
                  </a:lnTo>
                  <a:lnTo>
                    <a:pt x="291" y="18"/>
                  </a:lnTo>
                  <a:lnTo>
                    <a:pt x="301" y="21"/>
                  </a:lnTo>
                  <a:lnTo>
                    <a:pt x="310" y="25"/>
                  </a:lnTo>
                  <a:lnTo>
                    <a:pt x="320" y="30"/>
                  </a:lnTo>
                  <a:lnTo>
                    <a:pt x="328" y="36"/>
                  </a:lnTo>
                  <a:lnTo>
                    <a:pt x="338" y="43"/>
                  </a:lnTo>
                  <a:lnTo>
                    <a:pt x="347" y="49"/>
                  </a:lnTo>
                  <a:lnTo>
                    <a:pt x="363" y="64"/>
                  </a:lnTo>
                  <a:lnTo>
                    <a:pt x="379" y="79"/>
                  </a:lnTo>
                  <a:lnTo>
                    <a:pt x="391" y="93"/>
                  </a:lnTo>
                  <a:lnTo>
                    <a:pt x="401" y="106"/>
                  </a:lnTo>
                  <a:lnTo>
                    <a:pt x="402" y="106"/>
                  </a:lnTo>
                  <a:lnTo>
                    <a:pt x="404" y="106"/>
                  </a:lnTo>
                  <a:lnTo>
                    <a:pt x="404" y="104"/>
                  </a:lnTo>
                  <a:lnTo>
                    <a:pt x="404" y="103"/>
                  </a:lnTo>
                  <a:lnTo>
                    <a:pt x="411" y="93"/>
                  </a:lnTo>
                  <a:lnTo>
                    <a:pt x="419" y="82"/>
                  </a:lnTo>
                  <a:lnTo>
                    <a:pt x="426" y="70"/>
                  </a:lnTo>
                  <a:lnTo>
                    <a:pt x="432" y="56"/>
                  </a:lnTo>
                  <a:lnTo>
                    <a:pt x="438" y="42"/>
                  </a:lnTo>
                  <a:lnTo>
                    <a:pt x="443" y="28"/>
                  </a:lnTo>
                  <a:lnTo>
                    <a:pt x="446" y="13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A60A07AD-17C6-4D4D-9BE7-C87497551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4338" y="5722938"/>
              <a:ext cx="280988" cy="193675"/>
            </a:xfrm>
            <a:custGeom>
              <a:avLst/>
              <a:gdLst>
                <a:gd name="T0" fmla="*/ 267 w 533"/>
                <a:gd name="T1" fmla="*/ 357 h 366"/>
                <a:gd name="T2" fmla="*/ 297 w 533"/>
                <a:gd name="T3" fmla="*/ 331 h 366"/>
                <a:gd name="T4" fmla="*/ 342 w 533"/>
                <a:gd name="T5" fmla="*/ 284 h 366"/>
                <a:gd name="T6" fmla="*/ 339 w 533"/>
                <a:gd name="T7" fmla="*/ 277 h 366"/>
                <a:gd name="T8" fmla="*/ 331 w 533"/>
                <a:gd name="T9" fmla="*/ 269 h 366"/>
                <a:gd name="T10" fmla="*/ 327 w 533"/>
                <a:gd name="T11" fmla="*/ 235 h 366"/>
                <a:gd name="T12" fmla="*/ 373 w 533"/>
                <a:gd name="T13" fmla="*/ 165 h 366"/>
                <a:gd name="T14" fmla="*/ 402 w 533"/>
                <a:gd name="T15" fmla="*/ 125 h 366"/>
                <a:gd name="T16" fmla="*/ 403 w 533"/>
                <a:gd name="T17" fmla="*/ 111 h 366"/>
                <a:gd name="T18" fmla="*/ 384 w 533"/>
                <a:gd name="T19" fmla="*/ 128 h 366"/>
                <a:gd name="T20" fmla="*/ 345 w 533"/>
                <a:gd name="T21" fmla="*/ 154 h 366"/>
                <a:gd name="T22" fmla="*/ 305 w 533"/>
                <a:gd name="T23" fmla="*/ 189 h 366"/>
                <a:gd name="T24" fmla="*/ 239 w 533"/>
                <a:gd name="T25" fmla="*/ 251 h 366"/>
                <a:gd name="T26" fmla="*/ 199 w 533"/>
                <a:gd name="T27" fmla="*/ 293 h 366"/>
                <a:gd name="T28" fmla="*/ 167 w 533"/>
                <a:gd name="T29" fmla="*/ 312 h 366"/>
                <a:gd name="T30" fmla="*/ 102 w 533"/>
                <a:gd name="T31" fmla="*/ 326 h 366"/>
                <a:gd name="T32" fmla="*/ 47 w 533"/>
                <a:gd name="T33" fmla="*/ 329 h 366"/>
                <a:gd name="T34" fmla="*/ 15 w 533"/>
                <a:gd name="T35" fmla="*/ 324 h 366"/>
                <a:gd name="T36" fmla="*/ 2 w 533"/>
                <a:gd name="T37" fmla="*/ 313 h 366"/>
                <a:gd name="T38" fmla="*/ 12 w 533"/>
                <a:gd name="T39" fmla="*/ 302 h 366"/>
                <a:gd name="T40" fmla="*/ 43 w 533"/>
                <a:gd name="T41" fmla="*/ 287 h 366"/>
                <a:gd name="T42" fmla="*/ 116 w 533"/>
                <a:gd name="T43" fmla="*/ 228 h 366"/>
                <a:gd name="T44" fmla="*/ 197 w 533"/>
                <a:gd name="T45" fmla="*/ 165 h 366"/>
                <a:gd name="T46" fmla="*/ 269 w 533"/>
                <a:gd name="T47" fmla="*/ 118 h 366"/>
                <a:gd name="T48" fmla="*/ 342 w 533"/>
                <a:gd name="T49" fmla="*/ 72 h 366"/>
                <a:gd name="T50" fmla="*/ 387 w 533"/>
                <a:gd name="T51" fmla="*/ 42 h 366"/>
                <a:gd name="T52" fmla="*/ 415 w 533"/>
                <a:gd name="T53" fmla="*/ 32 h 366"/>
                <a:gd name="T54" fmla="*/ 436 w 533"/>
                <a:gd name="T55" fmla="*/ 12 h 366"/>
                <a:gd name="T56" fmla="*/ 479 w 533"/>
                <a:gd name="T57" fmla="*/ 0 h 366"/>
                <a:gd name="T58" fmla="*/ 516 w 533"/>
                <a:gd name="T59" fmla="*/ 2 h 366"/>
                <a:gd name="T60" fmla="*/ 530 w 533"/>
                <a:gd name="T61" fmla="*/ 24 h 366"/>
                <a:gd name="T62" fmla="*/ 533 w 533"/>
                <a:gd name="T63" fmla="*/ 43 h 366"/>
                <a:gd name="T64" fmla="*/ 524 w 533"/>
                <a:gd name="T65" fmla="*/ 63 h 366"/>
                <a:gd name="T66" fmla="*/ 508 w 533"/>
                <a:gd name="T67" fmla="*/ 93 h 366"/>
                <a:gd name="T68" fmla="*/ 469 w 533"/>
                <a:gd name="T69" fmla="*/ 133 h 366"/>
                <a:gd name="T70" fmla="*/ 428 w 533"/>
                <a:gd name="T71" fmla="*/ 191 h 366"/>
                <a:gd name="T72" fmla="*/ 400 w 533"/>
                <a:gd name="T73" fmla="*/ 223 h 366"/>
                <a:gd name="T74" fmla="*/ 411 w 533"/>
                <a:gd name="T75" fmla="*/ 237 h 366"/>
                <a:gd name="T76" fmla="*/ 438 w 533"/>
                <a:gd name="T77" fmla="*/ 260 h 366"/>
                <a:gd name="T78" fmla="*/ 434 w 533"/>
                <a:gd name="T79" fmla="*/ 295 h 366"/>
                <a:gd name="T80" fmla="*/ 410 w 533"/>
                <a:gd name="T81" fmla="*/ 317 h 366"/>
                <a:gd name="T82" fmla="*/ 380 w 533"/>
                <a:gd name="T83" fmla="*/ 337 h 366"/>
                <a:gd name="T84" fmla="*/ 346 w 533"/>
                <a:gd name="T85" fmla="*/ 352 h 366"/>
                <a:gd name="T86" fmla="*/ 308 w 533"/>
                <a:gd name="T87" fmla="*/ 363 h 366"/>
                <a:gd name="T88" fmla="*/ 267 w 533"/>
                <a:gd name="T89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33" h="366">
                  <a:moveTo>
                    <a:pt x="267" y="366"/>
                  </a:moveTo>
                  <a:lnTo>
                    <a:pt x="267" y="362"/>
                  </a:lnTo>
                  <a:lnTo>
                    <a:pt x="267" y="357"/>
                  </a:lnTo>
                  <a:lnTo>
                    <a:pt x="277" y="349"/>
                  </a:lnTo>
                  <a:lnTo>
                    <a:pt x="287" y="340"/>
                  </a:lnTo>
                  <a:lnTo>
                    <a:pt x="297" y="331"/>
                  </a:lnTo>
                  <a:lnTo>
                    <a:pt x="306" y="323"/>
                  </a:lnTo>
                  <a:lnTo>
                    <a:pt x="323" y="303"/>
                  </a:lnTo>
                  <a:lnTo>
                    <a:pt x="342" y="284"/>
                  </a:lnTo>
                  <a:lnTo>
                    <a:pt x="342" y="281"/>
                  </a:lnTo>
                  <a:lnTo>
                    <a:pt x="342" y="278"/>
                  </a:lnTo>
                  <a:lnTo>
                    <a:pt x="339" y="277"/>
                  </a:lnTo>
                  <a:lnTo>
                    <a:pt x="335" y="275"/>
                  </a:lnTo>
                  <a:lnTo>
                    <a:pt x="333" y="271"/>
                  </a:lnTo>
                  <a:lnTo>
                    <a:pt x="331" y="269"/>
                  </a:lnTo>
                  <a:lnTo>
                    <a:pt x="329" y="261"/>
                  </a:lnTo>
                  <a:lnTo>
                    <a:pt x="328" y="254"/>
                  </a:lnTo>
                  <a:lnTo>
                    <a:pt x="327" y="235"/>
                  </a:lnTo>
                  <a:lnTo>
                    <a:pt x="328" y="217"/>
                  </a:lnTo>
                  <a:lnTo>
                    <a:pt x="351" y="191"/>
                  </a:lnTo>
                  <a:lnTo>
                    <a:pt x="373" y="165"/>
                  </a:lnTo>
                  <a:lnTo>
                    <a:pt x="384" y="152"/>
                  </a:lnTo>
                  <a:lnTo>
                    <a:pt x="393" y="139"/>
                  </a:lnTo>
                  <a:lnTo>
                    <a:pt x="402" y="125"/>
                  </a:lnTo>
                  <a:lnTo>
                    <a:pt x="411" y="111"/>
                  </a:lnTo>
                  <a:lnTo>
                    <a:pt x="407" y="111"/>
                  </a:lnTo>
                  <a:lnTo>
                    <a:pt x="403" y="111"/>
                  </a:lnTo>
                  <a:lnTo>
                    <a:pt x="398" y="117"/>
                  </a:lnTo>
                  <a:lnTo>
                    <a:pt x="391" y="123"/>
                  </a:lnTo>
                  <a:lnTo>
                    <a:pt x="384" y="128"/>
                  </a:lnTo>
                  <a:lnTo>
                    <a:pt x="376" y="133"/>
                  </a:lnTo>
                  <a:lnTo>
                    <a:pt x="361" y="144"/>
                  </a:lnTo>
                  <a:lnTo>
                    <a:pt x="345" y="154"/>
                  </a:lnTo>
                  <a:lnTo>
                    <a:pt x="332" y="165"/>
                  </a:lnTo>
                  <a:lnTo>
                    <a:pt x="318" y="177"/>
                  </a:lnTo>
                  <a:lnTo>
                    <a:pt x="305" y="189"/>
                  </a:lnTo>
                  <a:lnTo>
                    <a:pt x="293" y="202"/>
                  </a:lnTo>
                  <a:lnTo>
                    <a:pt x="267" y="226"/>
                  </a:lnTo>
                  <a:lnTo>
                    <a:pt x="239" y="251"/>
                  </a:lnTo>
                  <a:lnTo>
                    <a:pt x="223" y="267"/>
                  </a:lnTo>
                  <a:lnTo>
                    <a:pt x="207" y="284"/>
                  </a:lnTo>
                  <a:lnTo>
                    <a:pt x="199" y="293"/>
                  </a:lnTo>
                  <a:lnTo>
                    <a:pt x="190" y="301"/>
                  </a:lnTo>
                  <a:lnTo>
                    <a:pt x="179" y="307"/>
                  </a:lnTo>
                  <a:lnTo>
                    <a:pt x="167" y="312"/>
                  </a:lnTo>
                  <a:lnTo>
                    <a:pt x="152" y="316"/>
                  </a:lnTo>
                  <a:lnTo>
                    <a:pt x="129" y="322"/>
                  </a:lnTo>
                  <a:lnTo>
                    <a:pt x="102" y="326"/>
                  </a:lnTo>
                  <a:lnTo>
                    <a:pt x="74" y="329"/>
                  </a:lnTo>
                  <a:lnTo>
                    <a:pt x="61" y="329"/>
                  </a:lnTo>
                  <a:lnTo>
                    <a:pt x="47" y="329"/>
                  </a:lnTo>
                  <a:lnTo>
                    <a:pt x="35" y="328"/>
                  </a:lnTo>
                  <a:lnTo>
                    <a:pt x="24" y="326"/>
                  </a:lnTo>
                  <a:lnTo>
                    <a:pt x="15" y="324"/>
                  </a:lnTo>
                  <a:lnTo>
                    <a:pt x="7" y="318"/>
                  </a:lnTo>
                  <a:lnTo>
                    <a:pt x="4" y="316"/>
                  </a:lnTo>
                  <a:lnTo>
                    <a:pt x="2" y="313"/>
                  </a:lnTo>
                  <a:lnTo>
                    <a:pt x="1" y="310"/>
                  </a:lnTo>
                  <a:lnTo>
                    <a:pt x="0" y="305"/>
                  </a:lnTo>
                  <a:lnTo>
                    <a:pt x="12" y="302"/>
                  </a:lnTo>
                  <a:lnTo>
                    <a:pt x="23" y="298"/>
                  </a:lnTo>
                  <a:lnTo>
                    <a:pt x="34" y="292"/>
                  </a:lnTo>
                  <a:lnTo>
                    <a:pt x="43" y="287"/>
                  </a:lnTo>
                  <a:lnTo>
                    <a:pt x="63" y="273"/>
                  </a:lnTo>
                  <a:lnTo>
                    <a:pt x="82" y="259"/>
                  </a:lnTo>
                  <a:lnTo>
                    <a:pt x="116" y="228"/>
                  </a:lnTo>
                  <a:lnTo>
                    <a:pt x="151" y="199"/>
                  </a:lnTo>
                  <a:lnTo>
                    <a:pt x="174" y="182"/>
                  </a:lnTo>
                  <a:lnTo>
                    <a:pt x="197" y="165"/>
                  </a:lnTo>
                  <a:lnTo>
                    <a:pt x="221" y="150"/>
                  </a:lnTo>
                  <a:lnTo>
                    <a:pt x="245" y="135"/>
                  </a:lnTo>
                  <a:lnTo>
                    <a:pt x="269" y="118"/>
                  </a:lnTo>
                  <a:lnTo>
                    <a:pt x="293" y="103"/>
                  </a:lnTo>
                  <a:lnTo>
                    <a:pt x="317" y="88"/>
                  </a:lnTo>
                  <a:lnTo>
                    <a:pt x="342" y="72"/>
                  </a:lnTo>
                  <a:lnTo>
                    <a:pt x="357" y="60"/>
                  </a:lnTo>
                  <a:lnTo>
                    <a:pt x="373" y="48"/>
                  </a:lnTo>
                  <a:lnTo>
                    <a:pt x="387" y="42"/>
                  </a:lnTo>
                  <a:lnTo>
                    <a:pt x="401" y="37"/>
                  </a:lnTo>
                  <a:lnTo>
                    <a:pt x="409" y="35"/>
                  </a:lnTo>
                  <a:lnTo>
                    <a:pt x="415" y="32"/>
                  </a:lnTo>
                  <a:lnTo>
                    <a:pt x="422" y="28"/>
                  </a:lnTo>
                  <a:lnTo>
                    <a:pt x="427" y="24"/>
                  </a:lnTo>
                  <a:lnTo>
                    <a:pt x="436" y="12"/>
                  </a:lnTo>
                  <a:lnTo>
                    <a:pt x="445" y="0"/>
                  </a:lnTo>
                  <a:lnTo>
                    <a:pt x="462" y="0"/>
                  </a:lnTo>
                  <a:lnTo>
                    <a:pt x="479" y="0"/>
                  </a:lnTo>
                  <a:lnTo>
                    <a:pt x="496" y="0"/>
                  </a:lnTo>
                  <a:lnTo>
                    <a:pt x="514" y="0"/>
                  </a:lnTo>
                  <a:lnTo>
                    <a:pt x="516" y="2"/>
                  </a:lnTo>
                  <a:lnTo>
                    <a:pt x="520" y="4"/>
                  </a:lnTo>
                  <a:lnTo>
                    <a:pt x="526" y="14"/>
                  </a:lnTo>
                  <a:lnTo>
                    <a:pt x="530" y="24"/>
                  </a:lnTo>
                  <a:lnTo>
                    <a:pt x="531" y="30"/>
                  </a:lnTo>
                  <a:lnTo>
                    <a:pt x="532" y="35"/>
                  </a:lnTo>
                  <a:lnTo>
                    <a:pt x="533" y="43"/>
                  </a:lnTo>
                  <a:lnTo>
                    <a:pt x="533" y="51"/>
                  </a:lnTo>
                  <a:lnTo>
                    <a:pt x="528" y="57"/>
                  </a:lnTo>
                  <a:lnTo>
                    <a:pt x="524" y="63"/>
                  </a:lnTo>
                  <a:lnTo>
                    <a:pt x="519" y="70"/>
                  </a:lnTo>
                  <a:lnTo>
                    <a:pt x="515" y="78"/>
                  </a:lnTo>
                  <a:lnTo>
                    <a:pt x="508" y="93"/>
                  </a:lnTo>
                  <a:lnTo>
                    <a:pt x="499" y="106"/>
                  </a:lnTo>
                  <a:lnTo>
                    <a:pt x="484" y="120"/>
                  </a:lnTo>
                  <a:lnTo>
                    <a:pt x="469" y="133"/>
                  </a:lnTo>
                  <a:lnTo>
                    <a:pt x="452" y="158"/>
                  </a:lnTo>
                  <a:lnTo>
                    <a:pt x="436" y="181"/>
                  </a:lnTo>
                  <a:lnTo>
                    <a:pt x="428" y="191"/>
                  </a:lnTo>
                  <a:lnTo>
                    <a:pt x="420" y="202"/>
                  </a:lnTo>
                  <a:lnTo>
                    <a:pt x="410" y="213"/>
                  </a:lnTo>
                  <a:lnTo>
                    <a:pt x="400" y="223"/>
                  </a:lnTo>
                  <a:lnTo>
                    <a:pt x="402" y="228"/>
                  </a:lnTo>
                  <a:lnTo>
                    <a:pt x="403" y="230"/>
                  </a:lnTo>
                  <a:lnTo>
                    <a:pt x="411" y="237"/>
                  </a:lnTo>
                  <a:lnTo>
                    <a:pt x="420" y="246"/>
                  </a:lnTo>
                  <a:lnTo>
                    <a:pt x="429" y="254"/>
                  </a:lnTo>
                  <a:lnTo>
                    <a:pt x="438" y="260"/>
                  </a:lnTo>
                  <a:lnTo>
                    <a:pt x="439" y="275"/>
                  </a:lnTo>
                  <a:lnTo>
                    <a:pt x="442" y="288"/>
                  </a:lnTo>
                  <a:lnTo>
                    <a:pt x="434" y="295"/>
                  </a:lnTo>
                  <a:lnTo>
                    <a:pt x="427" y="303"/>
                  </a:lnTo>
                  <a:lnTo>
                    <a:pt x="419" y="311"/>
                  </a:lnTo>
                  <a:lnTo>
                    <a:pt x="410" y="317"/>
                  </a:lnTo>
                  <a:lnTo>
                    <a:pt x="401" y="325"/>
                  </a:lnTo>
                  <a:lnTo>
                    <a:pt x="390" y="331"/>
                  </a:lnTo>
                  <a:lnTo>
                    <a:pt x="380" y="337"/>
                  </a:lnTo>
                  <a:lnTo>
                    <a:pt x="369" y="342"/>
                  </a:lnTo>
                  <a:lnTo>
                    <a:pt x="358" y="348"/>
                  </a:lnTo>
                  <a:lnTo>
                    <a:pt x="346" y="352"/>
                  </a:lnTo>
                  <a:lnTo>
                    <a:pt x="333" y="357"/>
                  </a:lnTo>
                  <a:lnTo>
                    <a:pt x="321" y="360"/>
                  </a:lnTo>
                  <a:lnTo>
                    <a:pt x="308" y="363"/>
                  </a:lnTo>
                  <a:lnTo>
                    <a:pt x="295" y="365"/>
                  </a:lnTo>
                  <a:lnTo>
                    <a:pt x="281" y="366"/>
                  </a:lnTo>
                  <a:lnTo>
                    <a:pt x="267" y="366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1EE44608-D925-4139-8CDE-F36198B61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951" y="6027738"/>
              <a:ext cx="60325" cy="82550"/>
            </a:xfrm>
            <a:custGeom>
              <a:avLst/>
              <a:gdLst>
                <a:gd name="T0" fmla="*/ 0 w 114"/>
                <a:gd name="T1" fmla="*/ 0 h 155"/>
                <a:gd name="T2" fmla="*/ 12 w 114"/>
                <a:gd name="T3" fmla="*/ 1 h 155"/>
                <a:gd name="T4" fmla="*/ 23 w 114"/>
                <a:gd name="T5" fmla="*/ 4 h 155"/>
                <a:gd name="T6" fmla="*/ 34 w 114"/>
                <a:gd name="T7" fmla="*/ 8 h 155"/>
                <a:gd name="T8" fmla="*/ 44 w 114"/>
                <a:gd name="T9" fmla="*/ 13 h 155"/>
                <a:gd name="T10" fmla="*/ 54 w 114"/>
                <a:gd name="T11" fmla="*/ 20 h 155"/>
                <a:gd name="T12" fmla="*/ 64 w 114"/>
                <a:gd name="T13" fmla="*/ 28 h 155"/>
                <a:gd name="T14" fmla="*/ 73 w 114"/>
                <a:gd name="T15" fmla="*/ 36 h 155"/>
                <a:gd name="T16" fmla="*/ 81 w 114"/>
                <a:gd name="T17" fmla="*/ 45 h 155"/>
                <a:gd name="T18" fmla="*/ 88 w 114"/>
                <a:gd name="T19" fmla="*/ 56 h 155"/>
                <a:gd name="T20" fmla="*/ 94 w 114"/>
                <a:gd name="T21" fmla="*/ 67 h 155"/>
                <a:gd name="T22" fmla="*/ 101 w 114"/>
                <a:gd name="T23" fmla="*/ 78 h 155"/>
                <a:gd name="T24" fmla="*/ 105 w 114"/>
                <a:gd name="T25" fmla="*/ 90 h 155"/>
                <a:gd name="T26" fmla="*/ 109 w 114"/>
                <a:gd name="T27" fmla="*/ 103 h 155"/>
                <a:gd name="T28" fmla="*/ 112 w 114"/>
                <a:gd name="T29" fmla="*/ 115 h 155"/>
                <a:gd name="T30" fmla="*/ 113 w 114"/>
                <a:gd name="T31" fmla="*/ 128 h 155"/>
                <a:gd name="T32" fmla="*/ 114 w 114"/>
                <a:gd name="T33" fmla="*/ 141 h 155"/>
                <a:gd name="T34" fmla="*/ 103 w 114"/>
                <a:gd name="T35" fmla="*/ 147 h 155"/>
                <a:gd name="T36" fmla="*/ 93 w 114"/>
                <a:gd name="T37" fmla="*/ 151 h 155"/>
                <a:gd name="T38" fmla="*/ 88 w 114"/>
                <a:gd name="T39" fmla="*/ 153 h 155"/>
                <a:gd name="T40" fmla="*/ 80 w 114"/>
                <a:gd name="T41" fmla="*/ 155 h 155"/>
                <a:gd name="T42" fmla="*/ 73 w 114"/>
                <a:gd name="T43" fmla="*/ 155 h 155"/>
                <a:gd name="T44" fmla="*/ 63 w 114"/>
                <a:gd name="T45" fmla="*/ 155 h 155"/>
                <a:gd name="T46" fmla="*/ 46 w 114"/>
                <a:gd name="T47" fmla="*/ 150 h 155"/>
                <a:gd name="T48" fmla="*/ 32 w 114"/>
                <a:gd name="T49" fmla="*/ 145 h 155"/>
                <a:gd name="T50" fmla="*/ 30 w 114"/>
                <a:gd name="T51" fmla="*/ 130 h 155"/>
                <a:gd name="T52" fmla="*/ 28 w 114"/>
                <a:gd name="T53" fmla="*/ 113 h 155"/>
                <a:gd name="T54" fmla="*/ 19 w 114"/>
                <a:gd name="T55" fmla="*/ 88 h 155"/>
                <a:gd name="T56" fmla="*/ 10 w 114"/>
                <a:gd name="T57" fmla="*/ 63 h 155"/>
                <a:gd name="T58" fmla="*/ 7 w 114"/>
                <a:gd name="T59" fmla="*/ 50 h 155"/>
                <a:gd name="T60" fmla="*/ 4 w 114"/>
                <a:gd name="T61" fmla="*/ 34 h 155"/>
                <a:gd name="T62" fmla="*/ 2 w 114"/>
                <a:gd name="T63" fmla="*/ 18 h 155"/>
                <a:gd name="T64" fmla="*/ 0 w 114"/>
                <a:gd name="T6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4" h="155">
                  <a:moveTo>
                    <a:pt x="0" y="0"/>
                  </a:moveTo>
                  <a:lnTo>
                    <a:pt x="12" y="1"/>
                  </a:lnTo>
                  <a:lnTo>
                    <a:pt x="23" y="4"/>
                  </a:lnTo>
                  <a:lnTo>
                    <a:pt x="34" y="8"/>
                  </a:lnTo>
                  <a:lnTo>
                    <a:pt x="44" y="13"/>
                  </a:lnTo>
                  <a:lnTo>
                    <a:pt x="54" y="20"/>
                  </a:lnTo>
                  <a:lnTo>
                    <a:pt x="64" y="28"/>
                  </a:lnTo>
                  <a:lnTo>
                    <a:pt x="73" y="36"/>
                  </a:lnTo>
                  <a:lnTo>
                    <a:pt x="81" y="45"/>
                  </a:lnTo>
                  <a:lnTo>
                    <a:pt x="88" y="56"/>
                  </a:lnTo>
                  <a:lnTo>
                    <a:pt x="94" y="67"/>
                  </a:lnTo>
                  <a:lnTo>
                    <a:pt x="101" y="78"/>
                  </a:lnTo>
                  <a:lnTo>
                    <a:pt x="105" y="90"/>
                  </a:lnTo>
                  <a:lnTo>
                    <a:pt x="109" y="103"/>
                  </a:lnTo>
                  <a:lnTo>
                    <a:pt x="112" y="115"/>
                  </a:lnTo>
                  <a:lnTo>
                    <a:pt x="113" y="128"/>
                  </a:lnTo>
                  <a:lnTo>
                    <a:pt x="114" y="141"/>
                  </a:lnTo>
                  <a:lnTo>
                    <a:pt x="103" y="147"/>
                  </a:lnTo>
                  <a:lnTo>
                    <a:pt x="93" y="151"/>
                  </a:lnTo>
                  <a:lnTo>
                    <a:pt x="88" y="153"/>
                  </a:lnTo>
                  <a:lnTo>
                    <a:pt x="80" y="155"/>
                  </a:lnTo>
                  <a:lnTo>
                    <a:pt x="73" y="155"/>
                  </a:lnTo>
                  <a:lnTo>
                    <a:pt x="63" y="155"/>
                  </a:lnTo>
                  <a:lnTo>
                    <a:pt x="46" y="150"/>
                  </a:lnTo>
                  <a:lnTo>
                    <a:pt x="32" y="145"/>
                  </a:lnTo>
                  <a:lnTo>
                    <a:pt x="30" y="130"/>
                  </a:lnTo>
                  <a:lnTo>
                    <a:pt x="28" y="113"/>
                  </a:lnTo>
                  <a:lnTo>
                    <a:pt x="19" y="88"/>
                  </a:lnTo>
                  <a:lnTo>
                    <a:pt x="10" y="63"/>
                  </a:lnTo>
                  <a:lnTo>
                    <a:pt x="7" y="50"/>
                  </a:lnTo>
                  <a:lnTo>
                    <a:pt x="4" y="34"/>
                  </a:lnTo>
                  <a:lnTo>
                    <a:pt x="2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1FB23441-F23D-47C3-84B8-14E329375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288" y="6149976"/>
              <a:ext cx="34925" cy="55563"/>
            </a:xfrm>
            <a:custGeom>
              <a:avLst/>
              <a:gdLst>
                <a:gd name="T0" fmla="*/ 0 w 64"/>
                <a:gd name="T1" fmla="*/ 0 h 106"/>
                <a:gd name="T2" fmla="*/ 9 w 64"/>
                <a:gd name="T3" fmla="*/ 0 h 106"/>
                <a:gd name="T4" fmla="*/ 16 w 64"/>
                <a:gd name="T5" fmla="*/ 0 h 106"/>
                <a:gd name="T6" fmla="*/ 35 w 64"/>
                <a:gd name="T7" fmla="*/ 19 h 106"/>
                <a:gd name="T8" fmla="*/ 50 w 64"/>
                <a:gd name="T9" fmla="*/ 35 h 106"/>
                <a:gd name="T10" fmla="*/ 53 w 64"/>
                <a:gd name="T11" fmla="*/ 39 h 106"/>
                <a:gd name="T12" fmla="*/ 56 w 64"/>
                <a:gd name="T13" fmla="*/ 45 h 106"/>
                <a:gd name="T14" fmla="*/ 59 w 64"/>
                <a:gd name="T15" fmla="*/ 50 h 106"/>
                <a:gd name="T16" fmla="*/ 61 w 64"/>
                <a:gd name="T17" fmla="*/ 57 h 106"/>
                <a:gd name="T18" fmla="*/ 62 w 64"/>
                <a:gd name="T19" fmla="*/ 65 h 106"/>
                <a:gd name="T20" fmla="*/ 63 w 64"/>
                <a:gd name="T21" fmla="*/ 72 h 106"/>
                <a:gd name="T22" fmla="*/ 64 w 64"/>
                <a:gd name="T23" fmla="*/ 82 h 106"/>
                <a:gd name="T24" fmla="*/ 64 w 64"/>
                <a:gd name="T25" fmla="*/ 92 h 106"/>
                <a:gd name="T26" fmla="*/ 56 w 64"/>
                <a:gd name="T27" fmla="*/ 98 h 106"/>
                <a:gd name="T28" fmla="*/ 48 w 64"/>
                <a:gd name="T29" fmla="*/ 106 h 106"/>
                <a:gd name="T30" fmla="*/ 37 w 64"/>
                <a:gd name="T31" fmla="*/ 106 h 106"/>
                <a:gd name="T32" fmla="*/ 27 w 64"/>
                <a:gd name="T33" fmla="*/ 105 h 106"/>
                <a:gd name="T34" fmla="*/ 18 w 64"/>
                <a:gd name="T35" fmla="*/ 104 h 106"/>
                <a:gd name="T36" fmla="*/ 10 w 64"/>
                <a:gd name="T37" fmla="*/ 103 h 106"/>
                <a:gd name="T38" fmla="*/ 7 w 64"/>
                <a:gd name="T39" fmla="*/ 92 h 106"/>
                <a:gd name="T40" fmla="*/ 6 w 64"/>
                <a:gd name="T41" fmla="*/ 79 h 106"/>
                <a:gd name="T42" fmla="*/ 9 w 64"/>
                <a:gd name="T43" fmla="*/ 74 h 106"/>
                <a:gd name="T44" fmla="*/ 11 w 64"/>
                <a:gd name="T45" fmla="*/ 70 h 106"/>
                <a:gd name="T46" fmla="*/ 12 w 64"/>
                <a:gd name="T47" fmla="*/ 65 h 106"/>
                <a:gd name="T48" fmla="*/ 12 w 64"/>
                <a:gd name="T49" fmla="*/ 60 h 106"/>
                <a:gd name="T50" fmla="*/ 12 w 64"/>
                <a:gd name="T51" fmla="*/ 49 h 106"/>
                <a:gd name="T52" fmla="*/ 10 w 64"/>
                <a:gd name="T53" fmla="*/ 38 h 106"/>
                <a:gd name="T54" fmla="*/ 3 w 64"/>
                <a:gd name="T55" fmla="*/ 18 h 106"/>
                <a:gd name="T56" fmla="*/ 0 w 64"/>
                <a:gd name="T5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4" h="106">
                  <a:moveTo>
                    <a:pt x="0" y="0"/>
                  </a:moveTo>
                  <a:lnTo>
                    <a:pt x="9" y="0"/>
                  </a:lnTo>
                  <a:lnTo>
                    <a:pt x="16" y="0"/>
                  </a:lnTo>
                  <a:lnTo>
                    <a:pt x="35" y="19"/>
                  </a:lnTo>
                  <a:lnTo>
                    <a:pt x="50" y="35"/>
                  </a:lnTo>
                  <a:lnTo>
                    <a:pt x="53" y="39"/>
                  </a:lnTo>
                  <a:lnTo>
                    <a:pt x="56" y="45"/>
                  </a:lnTo>
                  <a:lnTo>
                    <a:pt x="59" y="50"/>
                  </a:lnTo>
                  <a:lnTo>
                    <a:pt x="61" y="57"/>
                  </a:lnTo>
                  <a:lnTo>
                    <a:pt x="62" y="65"/>
                  </a:lnTo>
                  <a:lnTo>
                    <a:pt x="63" y="72"/>
                  </a:lnTo>
                  <a:lnTo>
                    <a:pt x="64" y="82"/>
                  </a:lnTo>
                  <a:lnTo>
                    <a:pt x="64" y="92"/>
                  </a:lnTo>
                  <a:lnTo>
                    <a:pt x="56" y="98"/>
                  </a:lnTo>
                  <a:lnTo>
                    <a:pt x="48" y="106"/>
                  </a:lnTo>
                  <a:lnTo>
                    <a:pt x="37" y="106"/>
                  </a:lnTo>
                  <a:lnTo>
                    <a:pt x="27" y="105"/>
                  </a:lnTo>
                  <a:lnTo>
                    <a:pt x="18" y="104"/>
                  </a:lnTo>
                  <a:lnTo>
                    <a:pt x="10" y="103"/>
                  </a:lnTo>
                  <a:lnTo>
                    <a:pt x="7" y="92"/>
                  </a:lnTo>
                  <a:lnTo>
                    <a:pt x="6" y="79"/>
                  </a:lnTo>
                  <a:lnTo>
                    <a:pt x="9" y="74"/>
                  </a:lnTo>
                  <a:lnTo>
                    <a:pt x="11" y="70"/>
                  </a:lnTo>
                  <a:lnTo>
                    <a:pt x="12" y="65"/>
                  </a:lnTo>
                  <a:lnTo>
                    <a:pt x="12" y="60"/>
                  </a:lnTo>
                  <a:lnTo>
                    <a:pt x="12" y="49"/>
                  </a:lnTo>
                  <a:lnTo>
                    <a:pt x="10" y="38"/>
                  </a:lnTo>
                  <a:lnTo>
                    <a:pt x="3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81B1F697-C5E5-4D06-84E9-8D7F6301B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5913" y="6189663"/>
              <a:ext cx="396875" cy="150813"/>
            </a:xfrm>
            <a:custGeom>
              <a:avLst/>
              <a:gdLst>
                <a:gd name="T0" fmla="*/ 15 w 749"/>
                <a:gd name="T1" fmla="*/ 2 h 285"/>
                <a:gd name="T2" fmla="*/ 49 w 749"/>
                <a:gd name="T3" fmla="*/ 10 h 285"/>
                <a:gd name="T4" fmla="*/ 102 w 749"/>
                <a:gd name="T5" fmla="*/ 28 h 285"/>
                <a:gd name="T6" fmla="*/ 166 w 749"/>
                <a:gd name="T7" fmla="*/ 45 h 285"/>
                <a:gd name="T8" fmla="*/ 213 w 749"/>
                <a:gd name="T9" fmla="*/ 54 h 285"/>
                <a:gd name="T10" fmla="*/ 245 w 749"/>
                <a:gd name="T11" fmla="*/ 61 h 285"/>
                <a:gd name="T12" fmla="*/ 295 w 749"/>
                <a:gd name="T13" fmla="*/ 77 h 285"/>
                <a:gd name="T14" fmla="*/ 366 w 749"/>
                <a:gd name="T15" fmla="*/ 101 h 285"/>
                <a:gd name="T16" fmla="*/ 437 w 749"/>
                <a:gd name="T17" fmla="*/ 124 h 285"/>
                <a:gd name="T18" fmla="*/ 511 w 749"/>
                <a:gd name="T19" fmla="*/ 145 h 285"/>
                <a:gd name="T20" fmla="*/ 558 w 749"/>
                <a:gd name="T21" fmla="*/ 157 h 285"/>
                <a:gd name="T22" fmla="*/ 581 w 749"/>
                <a:gd name="T23" fmla="*/ 158 h 285"/>
                <a:gd name="T24" fmla="*/ 619 w 749"/>
                <a:gd name="T25" fmla="*/ 157 h 285"/>
                <a:gd name="T26" fmla="*/ 671 w 749"/>
                <a:gd name="T27" fmla="*/ 150 h 285"/>
                <a:gd name="T28" fmla="*/ 723 w 749"/>
                <a:gd name="T29" fmla="*/ 145 h 285"/>
                <a:gd name="T30" fmla="*/ 748 w 749"/>
                <a:gd name="T31" fmla="*/ 151 h 285"/>
                <a:gd name="T32" fmla="*/ 748 w 749"/>
                <a:gd name="T33" fmla="*/ 163 h 285"/>
                <a:gd name="T34" fmla="*/ 734 w 749"/>
                <a:gd name="T35" fmla="*/ 177 h 285"/>
                <a:gd name="T36" fmla="*/ 709 w 749"/>
                <a:gd name="T37" fmla="*/ 195 h 285"/>
                <a:gd name="T38" fmla="*/ 678 w 749"/>
                <a:gd name="T39" fmla="*/ 207 h 285"/>
                <a:gd name="T40" fmla="*/ 653 w 749"/>
                <a:gd name="T41" fmla="*/ 214 h 285"/>
                <a:gd name="T42" fmla="*/ 637 w 749"/>
                <a:gd name="T43" fmla="*/ 219 h 285"/>
                <a:gd name="T44" fmla="*/ 614 w 749"/>
                <a:gd name="T45" fmla="*/ 235 h 285"/>
                <a:gd name="T46" fmla="*/ 575 w 749"/>
                <a:gd name="T47" fmla="*/ 271 h 285"/>
                <a:gd name="T48" fmla="*/ 545 w 749"/>
                <a:gd name="T49" fmla="*/ 284 h 285"/>
                <a:gd name="T50" fmla="*/ 514 w 749"/>
                <a:gd name="T51" fmla="*/ 280 h 285"/>
                <a:gd name="T52" fmla="*/ 487 w 749"/>
                <a:gd name="T53" fmla="*/ 273 h 285"/>
                <a:gd name="T54" fmla="*/ 464 w 749"/>
                <a:gd name="T55" fmla="*/ 262 h 285"/>
                <a:gd name="T56" fmla="*/ 432 w 749"/>
                <a:gd name="T57" fmla="*/ 242 h 285"/>
                <a:gd name="T58" fmla="*/ 394 w 749"/>
                <a:gd name="T59" fmla="*/ 213 h 285"/>
                <a:gd name="T60" fmla="*/ 348 w 749"/>
                <a:gd name="T61" fmla="*/ 183 h 285"/>
                <a:gd name="T62" fmla="*/ 294 w 749"/>
                <a:gd name="T63" fmla="*/ 155 h 285"/>
                <a:gd name="T64" fmla="*/ 239 w 749"/>
                <a:gd name="T65" fmla="*/ 128 h 285"/>
                <a:gd name="T66" fmla="*/ 182 w 749"/>
                <a:gd name="T67" fmla="*/ 104 h 285"/>
                <a:gd name="T68" fmla="*/ 109 w 749"/>
                <a:gd name="T69" fmla="*/ 77 h 285"/>
                <a:gd name="T70" fmla="*/ 50 w 749"/>
                <a:gd name="T71" fmla="*/ 55 h 285"/>
                <a:gd name="T72" fmla="*/ 30 w 749"/>
                <a:gd name="T73" fmla="*/ 43 h 285"/>
                <a:gd name="T74" fmla="*/ 14 w 749"/>
                <a:gd name="T75" fmla="*/ 29 h 285"/>
                <a:gd name="T76" fmla="*/ 3 w 749"/>
                <a:gd name="T77" fmla="*/ 1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49" h="285">
                  <a:moveTo>
                    <a:pt x="0" y="0"/>
                  </a:moveTo>
                  <a:lnTo>
                    <a:pt x="15" y="2"/>
                  </a:lnTo>
                  <a:lnTo>
                    <a:pt x="33" y="5"/>
                  </a:lnTo>
                  <a:lnTo>
                    <a:pt x="49" y="10"/>
                  </a:lnTo>
                  <a:lnTo>
                    <a:pt x="68" y="16"/>
                  </a:lnTo>
                  <a:lnTo>
                    <a:pt x="102" y="28"/>
                  </a:lnTo>
                  <a:lnTo>
                    <a:pt x="133" y="38"/>
                  </a:lnTo>
                  <a:lnTo>
                    <a:pt x="166" y="45"/>
                  </a:lnTo>
                  <a:lnTo>
                    <a:pt x="198" y="51"/>
                  </a:lnTo>
                  <a:lnTo>
                    <a:pt x="213" y="54"/>
                  </a:lnTo>
                  <a:lnTo>
                    <a:pt x="228" y="57"/>
                  </a:lnTo>
                  <a:lnTo>
                    <a:pt x="245" y="61"/>
                  </a:lnTo>
                  <a:lnTo>
                    <a:pt x="260" y="65"/>
                  </a:lnTo>
                  <a:lnTo>
                    <a:pt x="295" y="77"/>
                  </a:lnTo>
                  <a:lnTo>
                    <a:pt x="330" y="89"/>
                  </a:lnTo>
                  <a:lnTo>
                    <a:pt x="366" y="101"/>
                  </a:lnTo>
                  <a:lnTo>
                    <a:pt x="401" y="112"/>
                  </a:lnTo>
                  <a:lnTo>
                    <a:pt x="437" y="124"/>
                  </a:lnTo>
                  <a:lnTo>
                    <a:pt x="473" y="134"/>
                  </a:lnTo>
                  <a:lnTo>
                    <a:pt x="511" y="145"/>
                  </a:lnTo>
                  <a:lnTo>
                    <a:pt x="548" y="155"/>
                  </a:lnTo>
                  <a:lnTo>
                    <a:pt x="558" y="157"/>
                  </a:lnTo>
                  <a:lnTo>
                    <a:pt x="570" y="158"/>
                  </a:lnTo>
                  <a:lnTo>
                    <a:pt x="581" y="158"/>
                  </a:lnTo>
                  <a:lnTo>
                    <a:pt x="594" y="158"/>
                  </a:lnTo>
                  <a:lnTo>
                    <a:pt x="619" y="157"/>
                  </a:lnTo>
                  <a:lnTo>
                    <a:pt x="645" y="155"/>
                  </a:lnTo>
                  <a:lnTo>
                    <a:pt x="671" y="150"/>
                  </a:lnTo>
                  <a:lnTo>
                    <a:pt x="698" y="147"/>
                  </a:lnTo>
                  <a:lnTo>
                    <a:pt x="723" y="145"/>
                  </a:lnTo>
                  <a:lnTo>
                    <a:pt x="746" y="144"/>
                  </a:lnTo>
                  <a:lnTo>
                    <a:pt x="748" y="151"/>
                  </a:lnTo>
                  <a:lnTo>
                    <a:pt x="749" y="161"/>
                  </a:lnTo>
                  <a:lnTo>
                    <a:pt x="748" y="163"/>
                  </a:lnTo>
                  <a:lnTo>
                    <a:pt x="746" y="168"/>
                  </a:lnTo>
                  <a:lnTo>
                    <a:pt x="734" y="177"/>
                  </a:lnTo>
                  <a:lnTo>
                    <a:pt x="722" y="186"/>
                  </a:lnTo>
                  <a:lnTo>
                    <a:pt x="709" y="195"/>
                  </a:lnTo>
                  <a:lnTo>
                    <a:pt x="694" y="202"/>
                  </a:lnTo>
                  <a:lnTo>
                    <a:pt x="678" y="207"/>
                  </a:lnTo>
                  <a:lnTo>
                    <a:pt x="662" y="212"/>
                  </a:lnTo>
                  <a:lnTo>
                    <a:pt x="653" y="214"/>
                  </a:lnTo>
                  <a:lnTo>
                    <a:pt x="645" y="216"/>
                  </a:lnTo>
                  <a:lnTo>
                    <a:pt x="637" y="219"/>
                  </a:lnTo>
                  <a:lnTo>
                    <a:pt x="630" y="222"/>
                  </a:lnTo>
                  <a:lnTo>
                    <a:pt x="614" y="235"/>
                  </a:lnTo>
                  <a:lnTo>
                    <a:pt x="595" y="252"/>
                  </a:lnTo>
                  <a:lnTo>
                    <a:pt x="575" y="271"/>
                  </a:lnTo>
                  <a:lnTo>
                    <a:pt x="561" y="285"/>
                  </a:lnTo>
                  <a:lnTo>
                    <a:pt x="545" y="284"/>
                  </a:lnTo>
                  <a:lnTo>
                    <a:pt x="528" y="283"/>
                  </a:lnTo>
                  <a:lnTo>
                    <a:pt x="514" y="280"/>
                  </a:lnTo>
                  <a:lnTo>
                    <a:pt x="500" y="277"/>
                  </a:lnTo>
                  <a:lnTo>
                    <a:pt x="487" y="273"/>
                  </a:lnTo>
                  <a:lnTo>
                    <a:pt x="475" y="268"/>
                  </a:lnTo>
                  <a:lnTo>
                    <a:pt x="464" y="262"/>
                  </a:lnTo>
                  <a:lnTo>
                    <a:pt x="453" y="256"/>
                  </a:lnTo>
                  <a:lnTo>
                    <a:pt x="432" y="242"/>
                  </a:lnTo>
                  <a:lnTo>
                    <a:pt x="413" y="228"/>
                  </a:lnTo>
                  <a:lnTo>
                    <a:pt x="394" y="213"/>
                  </a:lnTo>
                  <a:lnTo>
                    <a:pt x="373" y="198"/>
                  </a:lnTo>
                  <a:lnTo>
                    <a:pt x="348" y="183"/>
                  </a:lnTo>
                  <a:lnTo>
                    <a:pt x="321" y="169"/>
                  </a:lnTo>
                  <a:lnTo>
                    <a:pt x="294" y="155"/>
                  </a:lnTo>
                  <a:lnTo>
                    <a:pt x="267" y="142"/>
                  </a:lnTo>
                  <a:lnTo>
                    <a:pt x="239" y="128"/>
                  </a:lnTo>
                  <a:lnTo>
                    <a:pt x="211" y="116"/>
                  </a:lnTo>
                  <a:lnTo>
                    <a:pt x="182" y="104"/>
                  </a:lnTo>
                  <a:lnTo>
                    <a:pt x="154" y="92"/>
                  </a:lnTo>
                  <a:lnTo>
                    <a:pt x="109" y="77"/>
                  </a:lnTo>
                  <a:lnTo>
                    <a:pt x="61" y="61"/>
                  </a:lnTo>
                  <a:lnTo>
                    <a:pt x="50" y="55"/>
                  </a:lnTo>
                  <a:lnTo>
                    <a:pt x="39" y="50"/>
                  </a:lnTo>
                  <a:lnTo>
                    <a:pt x="30" y="43"/>
                  </a:lnTo>
                  <a:lnTo>
                    <a:pt x="22" y="37"/>
                  </a:lnTo>
                  <a:lnTo>
                    <a:pt x="14" y="29"/>
                  </a:lnTo>
                  <a:lnTo>
                    <a:pt x="8" y="20"/>
                  </a:lnTo>
                  <a:lnTo>
                    <a:pt x="3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01F18F1F-81D7-4953-B062-574AEA84D5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32913" y="5907088"/>
              <a:ext cx="231775" cy="312738"/>
            </a:xfrm>
            <a:custGeom>
              <a:avLst/>
              <a:gdLst>
                <a:gd name="T0" fmla="*/ 83 w 439"/>
                <a:gd name="T1" fmla="*/ 224 h 590"/>
                <a:gd name="T2" fmla="*/ 99 w 439"/>
                <a:gd name="T3" fmla="*/ 221 h 590"/>
                <a:gd name="T4" fmla="*/ 158 w 439"/>
                <a:gd name="T5" fmla="*/ 140 h 590"/>
                <a:gd name="T6" fmla="*/ 227 w 439"/>
                <a:gd name="T7" fmla="*/ 65 h 590"/>
                <a:gd name="T8" fmla="*/ 298 w 439"/>
                <a:gd name="T9" fmla="*/ 16 h 590"/>
                <a:gd name="T10" fmla="*/ 369 w 439"/>
                <a:gd name="T11" fmla="*/ 0 h 590"/>
                <a:gd name="T12" fmla="*/ 410 w 439"/>
                <a:gd name="T13" fmla="*/ 4 h 590"/>
                <a:gd name="T14" fmla="*/ 435 w 439"/>
                <a:gd name="T15" fmla="*/ 24 h 590"/>
                <a:gd name="T16" fmla="*/ 439 w 439"/>
                <a:gd name="T17" fmla="*/ 47 h 590"/>
                <a:gd name="T18" fmla="*/ 419 w 439"/>
                <a:gd name="T19" fmla="*/ 93 h 590"/>
                <a:gd name="T20" fmla="*/ 388 w 439"/>
                <a:gd name="T21" fmla="*/ 153 h 590"/>
                <a:gd name="T22" fmla="*/ 362 w 439"/>
                <a:gd name="T23" fmla="*/ 234 h 590"/>
                <a:gd name="T24" fmla="*/ 357 w 439"/>
                <a:gd name="T25" fmla="*/ 294 h 590"/>
                <a:gd name="T26" fmla="*/ 336 w 439"/>
                <a:gd name="T27" fmla="*/ 423 h 590"/>
                <a:gd name="T28" fmla="*/ 320 w 439"/>
                <a:gd name="T29" fmla="*/ 553 h 590"/>
                <a:gd name="T30" fmla="*/ 303 w 439"/>
                <a:gd name="T31" fmla="*/ 582 h 590"/>
                <a:gd name="T32" fmla="*/ 265 w 439"/>
                <a:gd name="T33" fmla="*/ 583 h 590"/>
                <a:gd name="T34" fmla="*/ 237 w 439"/>
                <a:gd name="T35" fmla="*/ 538 h 590"/>
                <a:gd name="T36" fmla="*/ 221 w 439"/>
                <a:gd name="T37" fmla="*/ 527 h 590"/>
                <a:gd name="T38" fmla="*/ 204 w 439"/>
                <a:gd name="T39" fmla="*/ 544 h 590"/>
                <a:gd name="T40" fmla="*/ 172 w 439"/>
                <a:gd name="T41" fmla="*/ 555 h 590"/>
                <a:gd name="T42" fmla="*/ 158 w 439"/>
                <a:gd name="T43" fmla="*/ 528 h 590"/>
                <a:gd name="T44" fmla="*/ 167 w 439"/>
                <a:gd name="T45" fmla="*/ 492 h 590"/>
                <a:gd name="T46" fmla="*/ 161 w 439"/>
                <a:gd name="T47" fmla="*/ 402 h 590"/>
                <a:gd name="T48" fmla="*/ 141 w 439"/>
                <a:gd name="T49" fmla="*/ 406 h 590"/>
                <a:gd name="T50" fmla="*/ 111 w 439"/>
                <a:gd name="T51" fmla="*/ 390 h 590"/>
                <a:gd name="T52" fmla="*/ 133 w 439"/>
                <a:gd name="T53" fmla="*/ 337 h 590"/>
                <a:gd name="T54" fmla="*/ 162 w 439"/>
                <a:gd name="T55" fmla="*/ 260 h 590"/>
                <a:gd name="T56" fmla="*/ 153 w 439"/>
                <a:gd name="T57" fmla="*/ 240 h 590"/>
                <a:gd name="T58" fmla="*/ 159 w 439"/>
                <a:gd name="T59" fmla="*/ 233 h 590"/>
                <a:gd name="T60" fmla="*/ 181 w 439"/>
                <a:gd name="T61" fmla="*/ 219 h 590"/>
                <a:gd name="T62" fmla="*/ 188 w 439"/>
                <a:gd name="T63" fmla="*/ 189 h 590"/>
                <a:gd name="T64" fmla="*/ 172 w 439"/>
                <a:gd name="T65" fmla="*/ 197 h 590"/>
                <a:gd name="T66" fmla="*/ 118 w 439"/>
                <a:gd name="T67" fmla="*/ 282 h 590"/>
                <a:gd name="T68" fmla="*/ 93 w 439"/>
                <a:gd name="T69" fmla="*/ 344 h 590"/>
                <a:gd name="T70" fmla="*/ 88 w 439"/>
                <a:gd name="T71" fmla="*/ 384 h 590"/>
                <a:gd name="T72" fmla="*/ 98 w 439"/>
                <a:gd name="T73" fmla="*/ 433 h 590"/>
                <a:gd name="T74" fmla="*/ 98 w 439"/>
                <a:gd name="T75" fmla="*/ 464 h 590"/>
                <a:gd name="T76" fmla="*/ 77 w 439"/>
                <a:gd name="T77" fmla="*/ 492 h 590"/>
                <a:gd name="T78" fmla="*/ 31 w 439"/>
                <a:gd name="T79" fmla="*/ 484 h 590"/>
                <a:gd name="T80" fmla="*/ 7 w 439"/>
                <a:gd name="T81" fmla="*/ 449 h 590"/>
                <a:gd name="T82" fmla="*/ 0 w 439"/>
                <a:gd name="T83" fmla="*/ 408 h 590"/>
                <a:gd name="T84" fmla="*/ 17 w 439"/>
                <a:gd name="T85" fmla="*/ 327 h 590"/>
                <a:gd name="T86" fmla="*/ 42 w 439"/>
                <a:gd name="T87" fmla="*/ 244 h 590"/>
                <a:gd name="T88" fmla="*/ 58 w 439"/>
                <a:gd name="T89" fmla="*/ 199 h 590"/>
                <a:gd name="T90" fmla="*/ 79 w 439"/>
                <a:gd name="T91" fmla="*/ 185 h 590"/>
                <a:gd name="T92" fmla="*/ 311 w 439"/>
                <a:gd name="T93" fmla="*/ 62 h 590"/>
                <a:gd name="T94" fmla="*/ 253 w 439"/>
                <a:gd name="T95" fmla="*/ 106 h 590"/>
                <a:gd name="T96" fmla="*/ 213 w 439"/>
                <a:gd name="T97" fmla="*/ 145 h 590"/>
                <a:gd name="T98" fmla="*/ 226 w 439"/>
                <a:gd name="T99" fmla="*/ 164 h 590"/>
                <a:gd name="T100" fmla="*/ 240 w 439"/>
                <a:gd name="T101" fmla="*/ 248 h 590"/>
                <a:gd name="T102" fmla="*/ 278 w 439"/>
                <a:gd name="T103" fmla="*/ 265 h 590"/>
                <a:gd name="T104" fmla="*/ 304 w 439"/>
                <a:gd name="T105" fmla="*/ 254 h 590"/>
                <a:gd name="T106" fmla="*/ 325 w 439"/>
                <a:gd name="T107" fmla="*/ 172 h 590"/>
                <a:gd name="T108" fmla="*/ 342 w 439"/>
                <a:gd name="T109" fmla="*/ 90 h 590"/>
                <a:gd name="T110" fmla="*/ 336 w 439"/>
                <a:gd name="T111" fmla="*/ 53 h 590"/>
                <a:gd name="T112" fmla="*/ 283 w 439"/>
                <a:gd name="T113" fmla="*/ 325 h 590"/>
                <a:gd name="T114" fmla="*/ 248 w 439"/>
                <a:gd name="T115" fmla="*/ 362 h 590"/>
                <a:gd name="T116" fmla="*/ 226 w 439"/>
                <a:gd name="T117" fmla="*/ 471 h 590"/>
                <a:gd name="T118" fmla="*/ 253 w 439"/>
                <a:gd name="T119" fmla="*/ 514 h 590"/>
                <a:gd name="T120" fmla="*/ 271 w 439"/>
                <a:gd name="T121" fmla="*/ 511 h 590"/>
                <a:gd name="T122" fmla="*/ 273 w 439"/>
                <a:gd name="T123" fmla="*/ 481 h 590"/>
                <a:gd name="T124" fmla="*/ 288 w 439"/>
                <a:gd name="T125" fmla="*/ 363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9" h="590">
                  <a:moveTo>
                    <a:pt x="86" y="184"/>
                  </a:moveTo>
                  <a:lnTo>
                    <a:pt x="86" y="197"/>
                  </a:lnTo>
                  <a:lnTo>
                    <a:pt x="85" y="211"/>
                  </a:lnTo>
                  <a:lnTo>
                    <a:pt x="83" y="224"/>
                  </a:lnTo>
                  <a:lnTo>
                    <a:pt x="82" y="238"/>
                  </a:lnTo>
                  <a:lnTo>
                    <a:pt x="85" y="238"/>
                  </a:lnTo>
                  <a:lnTo>
                    <a:pt x="86" y="238"/>
                  </a:lnTo>
                  <a:lnTo>
                    <a:pt x="99" y="221"/>
                  </a:lnTo>
                  <a:lnTo>
                    <a:pt x="116" y="198"/>
                  </a:lnTo>
                  <a:lnTo>
                    <a:pt x="133" y="174"/>
                  </a:lnTo>
                  <a:lnTo>
                    <a:pt x="145" y="157"/>
                  </a:lnTo>
                  <a:lnTo>
                    <a:pt x="158" y="140"/>
                  </a:lnTo>
                  <a:lnTo>
                    <a:pt x="173" y="121"/>
                  </a:lnTo>
                  <a:lnTo>
                    <a:pt x="190" y="102"/>
                  </a:lnTo>
                  <a:lnTo>
                    <a:pt x="208" y="83"/>
                  </a:lnTo>
                  <a:lnTo>
                    <a:pt x="227" y="65"/>
                  </a:lnTo>
                  <a:lnTo>
                    <a:pt x="246" y="48"/>
                  </a:lnTo>
                  <a:lnTo>
                    <a:pt x="265" y="34"/>
                  </a:lnTo>
                  <a:lnTo>
                    <a:pt x="285" y="22"/>
                  </a:lnTo>
                  <a:lnTo>
                    <a:pt x="298" y="16"/>
                  </a:lnTo>
                  <a:lnTo>
                    <a:pt x="315" y="11"/>
                  </a:lnTo>
                  <a:lnTo>
                    <a:pt x="336" y="5"/>
                  </a:lnTo>
                  <a:lnTo>
                    <a:pt x="358" y="1"/>
                  </a:lnTo>
                  <a:lnTo>
                    <a:pt x="369" y="0"/>
                  </a:lnTo>
                  <a:lnTo>
                    <a:pt x="381" y="0"/>
                  </a:lnTo>
                  <a:lnTo>
                    <a:pt x="391" y="1"/>
                  </a:lnTo>
                  <a:lnTo>
                    <a:pt x="402" y="2"/>
                  </a:lnTo>
                  <a:lnTo>
                    <a:pt x="410" y="4"/>
                  </a:lnTo>
                  <a:lnTo>
                    <a:pt x="419" y="9"/>
                  </a:lnTo>
                  <a:lnTo>
                    <a:pt x="426" y="13"/>
                  </a:lnTo>
                  <a:lnTo>
                    <a:pt x="432" y="20"/>
                  </a:lnTo>
                  <a:lnTo>
                    <a:pt x="435" y="24"/>
                  </a:lnTo>
                  <a:lnTo>
                    <a:pt x="437" y="28"/>
                  </a:lnTo>
                  <a:lnTo>
                    <a:pt x="438" y="33"/>
                  </a:lnTo>
                  <a:lnTo>
                    <a:pt x="439" y="37"/>
                  </a:lnTo>
                  <a:lnTo>
                    <a:pt x="439" y="47"/>
                  </a:lnTo>
                  <a:lnTo>
                    <a:pt x="437" y="57"/>
                  </a:lnTo>
                  <a:lnTo>
                    <a:pt x="432" y="68"/>
                  </a:lnTo>
                  <a:lnTo>
                    <a:pt x="427" y="80"/>
                  </a:lnTo>
                  <a:lnTo>
                    <a:pt x="419" y="93"/>
                  </a:lnTo>
                  <a:lnTo>
                    <a:pt x="413" y="106"/>
                  </a:lnTo>
                  <a:lnTo>
                    <a:pt x="404" y="121"/>
                  </a:lnTo>
                  <a:lnTo>
                    <a:pt x="396" y="137"/>
                  </a:lnTo>
                  <a:lnTo>
                    <a:pt x="388" y="153"/>
                  </a:lnTo>
                  <a:lnTo>
                    <a:pt x="380" y="172"/>
                  </a:lnTo>
                  <a:lnTo>
                    <a:pt x="373" y="191"/>
                  </a:lnTo>
                  <a:lnTo>
                    <a:pt x="367" y="212"/>
                  </a:lnTo>
                  <a:lnTo>
                    <a:pt x="362" y="234"/>
                  </a:lnTo>
                  <a:lnTo>
                    <a:pt x="360" y="258"/>
                  </a:lnTo>
                  <a:lnTo>
                    <a:pt x="359" y="270"/>
                  </a:lnTo>
                  <a:lnTo>
                    <a:pt x="358" y="282"/>
                  </a:lnTo>
                  <a:lnTo>
                    <a:pt x="357" y="294"/>
                  </a:lnTo>
                  <a:lnTo>
                    <a:pt x="357" y="306"/>
                  </a:lnTo>
                  <a:lnTo>
                    <a:pt x="349" y="344"/>
                  </a:lnTo>
                  <a:lnTo>
                    <a:pt x="343" y="384"/>
                  </a:lnTo>
                  <a:lnTo>
                    <a:pt x="336" y="423"/>
                  </a:lnTo>
                  <a:lnTo>
                    <a:pt x="330" y="460"/>
                  </a:lnTo>
                  <a:lnTo>
                    <a:pt x="324" y="502"/>
                  </a:lnTo>
                  <a:lnTo>
                    <a:pt x="321" y="543"/>
                  </a:lnTo>
                  <a:lnTo>
                    <a:pt x="320" y="553"/>
                  </a:lnTo>
                  <a:lnTo>
                    <a:pt x="316" y="562"/>
                  </a:lnTo>
                  <a:lnTo>
                    <a:pt x="313" y="570"/>
                  </a:lnTo>
                  <a:lnTo>
                    <a:pt x="309" y="576"/>
                  </a:lnTo>
                  <a:lnTo>
                    <a:pt x="303" y="582"/>
                  </a:lnTo>
                  <a:lnTo>
                    <a:pt x="297" y="586"/>
                  </a:lnTo>
                  <a:lnTo>
                    <a:pt x="288" y="589"/>
                  </a:lnTo>
                  <a:lnTo>
                    <a:pt x="278" y="590"/>
                  </a:lnTo>
                  <a:lnTo>
                    <a:pt x="265" y="583"/>
                  </a:lnTo>
                  <a:lnTo>
                    <a:pt x="254" y="573"/>
                  </a:lnTo>
                  <a:lnTo>
                    <a:pt x="246" y="559"/>
                  </a:lnTo>
                  <a:lnTo>
                    <a:pt x="240" y="544"/>
                  </a:lnTo>
                  <a:lnTo>
                    <a:pt x="237" y="538"/>
                  </a:lnTo>
                  <a:lnTo>
                    <a:pt x="231" y="532"/>
                  </a:lnTo>
                  <a:lnTo>
                    <a:pt x="228" y="530"/>
                  </a:lnTo>
                  <a:lnTo>
                    <a:pt x="225" y="528"/>
                  </a:lnTo>
                  <a:lnTo>
                    <a:pt x="221" y="527"/>
                  </a:lnTo>
                  <a:lnTo>
                    <a:pt x="216" y="526"/>
                  </a:lnTo>
                  <a:lnTo>
                    <a:pt x="213" y="532"/>
                  </a:lnTo>
                  <a:lnTo>
                    <a:pt x="209" y="539"/>
                  </a:lnTo>
                  <a:lnTo>
                    <a:pt x="204" y="544"/>
                  </a:lnTo>
                  <a:lnTo>
                    <a:pt x="197" y="549"/>
                  </a:lnTo>
                  <a:lnTo>
                    <a:pt x="190" y="552"/>
                  </a:lnTo>
                  <a:lnTo>
                    <a:pt x="181" y="554"/>
                  </a:lnTo>
                  <a:lnTo>
                    <a:pt x="172" y="555"/>
                  </a:lnTo>
                  <a:lnTo>
                    <a:pt x="161" y="557"/>
                  </a:lnTo>
                  <a:lnTo>
                    <a:pt x="158" y="546"/>
                  </a:lnTo>
                  <a:lnTo>
                    <a:pt x="155" y="532"/>
                  </a:lnTo>
                  <a:lnTo>
                    <a:pt x="158" y="528"/>
                  </a:lnTo>
                  <a:lnTo>
                    <a:pt x="160" y="523"/>
                  </a:lnTo>
                  <a:lnTo>
                    <a:pt x="162" y="516"/>
                  </a:lnTo>
                  <a:lnTo>
                    <a:pt x="164" y="508"/>
                  </a:lnTo>
                  <a:lnTo>
                    <a:pt x="167" y="492"/>
                  </a:lnTo>
                  <a:lnTo>
                    <a:pt x="167" y="473"/>
                  </a:lnTo>
                  <a:lnTo>
                    <a:pt x="167" y="435"/>
                  </a:lnTo>
                  <a:lnTo>
                    <a:pt x="164" y="402"/>
                  </a:lnTo>
                  <a:lnTo>
                    <a:pt x="161" y="402"/>
                  </a:lnTo>
                  <a:lnTo>
                    <a:pt x="158" y="402"/>
                  </a:lnTo>
                  <a:lnTo>
                    <a:pt x="152" y="405"/>
                  </a:lnTo>
                  <a:lnTo>
                    <a:pt x="147" y="406"/>
                  </a:lnTo>
                  <a:lnTo>
                    <a:pt x="141" y="406"/>
                  </a:lnTo>
                  <a:lnTo>
                    <a:pt x="135" y="406"/>
                  </a:lnTo>
                  <a:lnTo>
                    <a:pt x="123" y="402"/>
                  </a:lnTo>
                  <a:lnTo>
                    <a:pt x="113" y="399"/>
                  </a:lnTo>
                  <a:lnTo>
                    <a:pt x="111" y="390"/>
                  </a:lnTo>
                  <a:lnTo>
                    <a:pt x="110" y="378"/>
                  </a:lnTo>
                  <a:lnTo>
                    <a:pt x="116" y="370"/>
                  </a:lnTo>
                  <a:lnTo>
                    <a:pt x="124" y="355"/>
                  </a:lnTo>
                  <a:lnTo>
                    <a:pt x="133" y="337"/>
                  </a:lnTo>
                  <a:lnTo>
                    <a:pt x="141" y="317"/>
                  </a:lnTo>
                  <a:lnTo>
                    <a:pt x="149" y="296"/>
                  </a:lnTo>
                  <a:lnTo>
                    <a:pt x="157" y="277"/>
                  </a:lnTo>
                  <a:lnTo>
                    <a:pt x="162" y="260"/>
                  </a:lnTo>
                  <a:lnTo>
                    <a:pt x="164" y="248"/>
                  </a:lnTo>
                  <a:lnTo>
                    <a:pt x="160" y="245"/>
                  </a:lnTo>
                  <a:lnTo>
                    <a:pt x="156" y="243"/>
                  </a:lnTo>
                  <a:lnTo>
                    <a:pt x="153" y="240"/>
                  </a:lnTo>
                  <a:lnTo>
                    <a:pt x="153" y="238"/>
                  </a:lnTo>
                  <a:lnTo>
                    <a:pt x="153" y="236"/>
                  </a:lnTo>
                  <a:lnTo>
                    <a:pt x="156" y="234"/>
                  </a:lnTo>
                  <a:lnTo>
                    <a:pt x="159" y="233"/>
                  </a:lnTo>
                  <a:lnTo>
                    <a:pt x="163" y="231"/>
                  </a:lnTo>
                  <a:lnTo>
                    <a:pt x="170" y="227"/>
                  </a:lnTo>
                  <a:lnTo>
                    <a:pt x="176" y="223"/>
                  </a:lnTo>
                  <a:lnTo>
                    <a:pt x="181" y="219"/>
                  </a:lnTo>
                  <a:lnTo>
                    <a:pt x="184" y="213"/>
                  </a:lnTo>
                  <a:lnTo>
                    <a:pt x="187" y="207"/>
                  </a:lnTo>
                  <a:lnTo>
                    <a:pt x="188" y="199"/>
                  </a:lnTo>
                  <a:lnTo>
                    <a:pt x="188" y="189"/>
                  </a:lnTo>
                  <a:lnTo>
                    <a:pt x="188" y="176"/>
                  </a:lnTo>
                  <a:lnTo>
                    <a:pt x="187" y="176"/>
                  </a:lnTo>
                  <a:lnTo>
                    <a:pt x="185" y="176"/>
                  </a:lnTo>
                  <a:lnTo>
                    <a:pt x="172" y="197"/>
                  </a:lnTo>
                  <a:lnTo>
                    <a:pt x="158" y="217"/>
                  </a:lnTo>
                  <a:lnTo>
                    <a:pt x="145" y="238"/>
                  </a:lnTo>
                  <a:lnTo>
                    <a:pt x="132" y="260"/>
                  </a:lnTo>
                  <a:lnTo>
                    <a:pt x="118" y="282"/>
                  </a:lnTo>
                  <a:lnTo>
                    <a:pt x="108" y="306"/>
                  </a:lnTo>
                  <a:lnTo>
                    <a:pt x="102" y="318"/>
                  </a:lnTo>
                  <a:lnTo>
                    <a:pt x="98" y="331"/>
                  </a:lnTo>
                  <a:lnTo>
                    <a:pt x="93" y="344"/>
                  </a:lnTo>
                  <a:lnTo>
                    <a:pt x="89" y="357"/>
                  </a:lnTo>
                  <a:lnTo>
                    <a:pt x="88" y="366"/>
                  </a:lnTo>
                  <a:lnTo>
                    <a:pt x="87" y="375"/>
                  </a:lnTo>
                  <a:lnTo>
                    <a:pt x="88" y="384"/>
                  </a:lnTo>
                  <a:lnTo>
                    <a:pt x="89" y="392"/>
                  </a:lnTo>
                  <a:lnTo>
                    <a:pt x="92" y="409"/>
                  </a:lnTo>
                  <a:lnTo>
                    <a:pt x="97" y="424"/>
                  </a:lnTo>
                  <a:lnTo>
                    <a:pt x="98" y="433"/>
                  </a:lnTo>
                  <a:lnTo>
                    <a:pt x="99" y="441"/>
                  </a:lnTo>
                  <a:lnTo>
                    <a:pt x="100" y="448"/>
                  </a:lnTo>
                  <a:lnTo>
                    <a:pt x="99" y="456"/>
                  </a:lnTo>
                  <a:lnTo>
                    <a:pt x="98" y="464"/>
                  </a:lnTo>
                  <a:lnTo>
                    <a:pt x="96" y="471"/>
                  </a:lnTo>
                  <a:lnTo>
                    <a:pt x="91" y="480"/>
                  </a:lnTo>
                  <a:lnTo>
                    <a:pt x="86" y="488"/>
                  </a:lnTo>
                  <a:lnTo>
                    <a:pt x="77" y="492"/>
                  </a:lnTo>
                  <a:lnTo>
                    <a:pt x="66" y="495"/>
                  </a:lnTo>
                  <a:lnTo>
                    <a:pt x="54" y="497"/>
                  </a:lnTo>
                  <a:lnTo>
                    <a:pt x="42" y="497"/>
                  </a:lnTo>
                  <a:lnTo>
                    <a:pt x="31" y="484"/>
                  </a:lnTo>
                  <a:lnTo>
                    <a:pt x="20" y="471"/>
                  </a:lnTo>
                  <a:lnTo>
                    <a:pt x="16" y="465"/>
                  </a:lnTo>
                  <a:lnTo>
                    <a:pt x="11" y="457"/>
                  </a:lnTo>
                  <a:lnTo>
                    <a:pt x="7" y="449"/>
                  </a:lnTo>
                  <a:lnTo>
                    <a:pt x="4" y="440"/>
                  </a:lnTo>
                  <a:lnTo>
                    <a:pt x="1" y="430"/>
                  </a:lnTo>
                  <a:lnTo>
                    <a:pt x="0" y="419"/>
                  </a:lnTo>
                  <a:lnTo>
                    <a:pt x="0" y="408"/>
                  </a:lnTo>
                  <a:lnTo>
                    <a:pt x="1" y="396"/>
                  </a:lnTo>
                  <a:lnTo>
                    <a:pt x="5" y="373"/>
                  </a:lnTo>
                  <a:lnTo>
                    <a:pt x="10" y="350"/>
                  </a:lnTo>
                  <a:lnTo>
                    <a:pt x="17" y="327"/>
                  </a:lnTo>
                  <a:lnTo>
                    <a:pt x="23" y="306"/>
                  </a:lnTo>
                  <a:lnTo>
                    <a:pt x="30" y="287"/>
                  </a:lnTo>
                  <a:lnTo>
                    <a:pt x="34" y="272"/>
                  </a:lnTo>
                  <a:lnTo>
                    <a:pt x="42" y="244"/>
                  </a:lnTo>
                  <a:lnTo>
                    <a:pt x="50" y="216"/>
                  </a:lnTo>
                  <a:lnTo>
                    <a:pt x="53" y="210"/>
                  </a:lnTo>
                  <a:lnTo>
                    <a:pt x="55" y="204"/>
                  </a:lnTo>
                  <a:lnTo>
                    <a:pt x="58" y="199"/>
                  </a:lnTo>
                  <a:lnTo>
                    <a:pt x="63" y="195"/>
                  </a:lnTo>
                  <a:lnTo>
                    <a:pt x="67" y="190"/>
                  </a:lnTo>
                  <a:lnTo>
                    <a:pt x="73" y="187"/>
                  </a:lnTo>
                  <a:lnTo>
                    <a:pt x="79" y="185"/>
                  </a:lnTo>
                  <a:lnTo>
                    <a:pt x="86" y="184"/>
                  </a:lnTo>
                  <a:close/>
                  <a:moveTo>
                    <a:pt x="330" y="49"/>
                  </a:moveTo>
                  <a:lnTo>
                    <a:pt x="321" y="57"/>
                  </a:lnTo>
                  <a:lnTo>
                    <a:pt x="311" y="62"/>
                  </a:lnTo>
                  <a:lnTo>
                    <a:pt x="301" y="68"/>
                  </a:lnTo>
                  <a:lnTo>
                    <a:pt x="291" y="73"/>
                  </a:lnTo>
                  <a:lnTo>
                    <a:pt x="272" y="90"/>
                  </a:lnTo>
                  <a:lnTo>
                    <a:pt x="253" y="106"/>
                  </a:lnTo>
                  <a:lnTo>
                    <a:pt x="233" y="123"/>
                  </a:lnTo>
                  <a:lnTo>
                    <a:pt x="213" y="139"/>
                  </a:lnTo>
                  <a:lnTo>
                    <a:pt x="213" y="142"/>
                  </a:lnTo>
                  <a:lnTo>
                    <a:pt x="213" y="145"/>
                  </a:lnTo>
                  <a:lnTo>
                    <a:pt x="217" y="149"/>
                  </a:lnTo>
                  <a:lnTo>
                    <a:pt x="220" y="153"/>
                  </a:lnTo>
                  <a:lnTo>
                    <a:pt x="223" y="158"/>
                  </a:lnTo>
                  <a:lnTo>
                    <a:pt x="226" y="164"/>
                  </a:lnTo>
                  <a:lnTo>
                    <a:pt x="230" y="177"/>
                  </a:lnTo>
                  <a:lnTo>
                    <a:pt x="232" y="191"/>
                  </a:lnTo>
                  <a:lnTo>
                    <a:pt x="236" y="222"/>
                  </a:lnTo>
                  <a:lnTo>
                    <a:pt x="240" y="248"/>
                  </a:lnTo>
                  <a:lnTo>
                    <a:pt x="254" y="251"/>
                  </a:lnTo>
                  <a:lnTo>
                    <a:pt x="264" y="256"/>
                  </a:lnTo>
                  <a:lnTo>
                    <a:pt x="272" y="259"/>
                  </a:lnTo>
                  <a:lnTo>
                    <a:pt x="278" y="265"/>
                  </a:lnTo>
                  <a:lnTo>
                    <a:pt x="287" y="277"/>
                  </a:lnTo>
                  <a:lnTo>
                    <a:pt x="298" y="296"/>
                  </a:lnTo>
                  <a:lnTo>
                    <a:pt x="300" y="275"/>
                  </a:lnTo>
                  <a:lnTo>
                    <a:pt x="304" y="254"/>
                  </a:lnTo>
                  <a:lnTo>
                    <a:pt x="309" y="233"/>
                  </a:lnTo>
                  <a:lnTo>
                    <a:pt x="313" y="212"/>
                  </a:lnTo>
                  <a:lnTo>
                    <a:pt x="320" y="192"/>
                  </a:lnTo>
                  <a:lnTo>
                    <a:pt x="325" y="172"/>
                  </a:lnTo>
                  <a:lnTo>
                    <a:pt x="331" y="152"/>
                  </a:lnTo>
                  <a:lnTo>
                    <a:pt x="336" y="132"/>
                  </a:lnTo>
                  <a:lnTo>
                    <a:pt x="339" y="111"/>
                  </a:lnTo>
                  <a:lnTo>
                    <a:pt x="342" y="90"/>
                  </a:lnTo>
                  <a:lnTo>
                    <a:pt x="342" y="79"/>
                  </a:lnTo>
                  <a:lnTo>
                    <a:pt x="342" y="68"/>
                  </a:lnTo>
                  <a:lnTo>
                    <a:pt x="339" y="60"/>
                  </a:lnTo>
                  <a:lnTo>
                    <a:pt x="336" y="53"/>
                  </a:lnTo>
                  <a:lnTo>
                    <a:pt x="334" y="51"/>
                  </a:lnTo>
                  <a:lnTo>
                    <a:pt x="330" y="49"/>
                  </a:lnTo>
                  <a:close/>
                  <a:moveTo>
                    <a:pt x="288" y="317"/>
                  </a:moveTo>
                  <a:lnTo>
                    <a:pt x="283" y="325"/>
                  </a:lnTo>
                  <a:lnTo>
                    <a:pt x="276" y="332"/>
                  </a:lnTo>
                  <a:lnTo>
                    <a:pt x="269" y="340"/>
                  </a:lnTo>
                  <a:lnTo>
                    <a:pt x="263" y="348"/>
                  </a:lnTo>
                  <a:lnTo>
                    <a:pt x="248" y="362"/>
                  </a:lnTo>
                  <a:lnTo>
                    <a:pt x="233" y="375"/>
                  </a:lnTo>
                  <a:lnTo>
                    <a:pt x="231" y="407"/>
                  </a:lnTo>
                  <a:lnTo>
                    <a:pt x="228" y="440"/>
                  </a:lnTo>
                  <a:lnTo>
                    <a:pt x="226" y="471"/>
                  </a:lnTo>
                  <a:lnTo>
                    <a:pt x="227" y="502"/>
                  </a:lnTo>
                  <a:lnTo>
                    <a:pt x="236" y="506"/>
                  </a:lnTo>
                  <a:lnTo>
                    <a:pt x="248" y="512"/>
                  </a:lnTo>
                  <a:lnTo>
                    <a:pt x="253" y="514"/>
                  </a:lnTo>
                  <a:lnTo>
                    <a:pt x="258" y="516"/>
                  </a:lnTo>
                  <a:lnTo>
                    <a:pt x="264" y="516"/>
                  </a:lnTo>
                  <a:lnTo>
                    <a:pt x="267" y="515"/>
                  </a:lnTo>
                  <a:lnTo>
                    <a:pt x="271" y="511"/>
                  </a:lnTo>
                  <a:lnTo>
                    <a:pt x="272" y="505"/>
                  </a:lnTo>
                  <a:lnTo>
                    <a:pt x="273" y="500"/>
                  </a:lnTo>
                  <a:lnTo>
                    <a:pt x="273" y="494"/>
                  </a:lnTo>
                  <a:lnTo>
                    <a:pt x="273" y="481"/>
                  </a:lnTo>
                  <a:lnTo>
                    <a:pt x="274" y="467"/>
                  </a:lnTo>
                  <a:lnTo>
                    <a:pt x="279" y="435"/>
                  </a:lnTo>
                  <a:lnTo>
                    <a:pt x="285" y="387"/>
                  </a:lnTo>
                  <a:lnTo>
                    <a:pt x="288" y="363"/>
                  </a:lnTo>
                  <a:lnTo>
                    <a:pt x="289" y="341"/>
                  </a:lnTo>
                  <a:lnTo>
                    <a:pt x="289" y="326"/>
                  </a:lnTo>
                  <a:lnTo>
                    <a:pt x="288" y="317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F011F2DE-CB46-4E48-B1E7-3DC92679C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7326" y="5827713"/>
              <a:ext cx="57150" cy="98425"/>
            </a:xfrm>
            <a:custGeom>
              <a:avLst/>
              <a:gdLst>
                <a:gd name="T0" fmla="*/ 0 w 109"/>
                <a:gd name="T1" fmla="*/ 0 h 186"/>
                <a:gd name="T2" fmla="*/ 6 w 109"/>
                <a:gd name="T3" fmla="*/ 0 h 186"/>
                <a:gd name="T4" fmla="*/ 13 w 109"/>
                <a:gd name="T5" fmla="*/ 0 h 186"/>
                <a:gd name="T6" fmla="*/ 22 w 109"/>
                <a:gd name="T7" fmla="*/ 11 h 186"/>
                <a:gd name="T8" fmla="*/ 33 w 109"/>
                <a:gd name="T9" fmla="*/ 23 h 186"/>
                <a:gd name="T10" fmla="*/ 45 w 109"/>
                <a:gd name="T11" fmla="*/ 34 h 186"/>
                <a:gd name="T12" fmla="*/ 59 w 109"/>
                <a:gd name="T13" fmla="*/ 46 h 186"/>
                <a:gd name="T14" fmla="*/ 71 w 109"/>
                <a:gd name="T15" fmla="*/ 58 h 186"/>
                <a:gd name="T16" fmla="*/ 82 w 109"/>
                <a:gd name="T17" fmla="*/ 70 h 186"/>
                <a:gd name="T18" fmla="*/ 91 w 109"/>
                <a:gd name="T19" fmla="*/ 82 h 186"/>
                <a:gd name="T20" fmla="*/ 99 w 109"/>
                <a:gd name="T21" fmla="*/ 94 h 186"/>
                <a:gd name="T22" fmla="*/ 102 w 109"/>
                <a:gd name="T23" fmla="*/ 102 h 186"/>
                <a:gd name="T24" fmla="*/ 104 w 109"/>
                <a:gd name="T25" fmla="*/ 109 h 186"/>
                <a:gd name="T26" fmla="*/ 107 w 109"/>
                <a:gd name="T27" fmla="*/ 118 h 186"/>
                <a:gd name="T28" fmla="*/ 108 w 109"/>
                <a:gd name="T29" fmla="*/ 127 h 186"/>
                <a:gd name="T30" fmla="*/ 109 w 109"/>
                <a:gd name="T31" fmla="*/ 137 h 186"/>
                <a:gd name="T32" fmla="*/ 108 w 109"/>
                <a:gd name="T33" fmla="*/ 145 h 186"/>
                <a:gd name="T34" fmla="*/ 106 w 109"/>
                <a:gd name="T35" fmla="*/ 153 h 186"/>
                <a:gd name="T36" fmla="*/ 102 w 109"/>
                <a:gd name="T37" fmla="*/ 160 h 186"/>
                <a:gd name="T38" fmla="*/ 99 w 109"/>
                <a:gd name="T39" fmla="*/ 167 h 186"/>
                <a:gd name="T40" fmla="*/ 95 w 109"/>
                <a:gd name="T41" fmla="*/ 174 h 186"/>
                <a:gd name="T42" fmla="*/ 91 w 109"/>
                <a:gd name="T43" fmla="*/ 177 h 186"/>
                <a:gd name="T44" fmla="*/ 88 w 109"/>
                <a:gd name="T45" fmla="*/ 179 h 186"/>
                <a:gd name="T46" fmla="*/ 84 w 109"/>
                <a:gd name="T47" fmla="*/ 181 h 186"/>
                <a:gd name="T48" fmla="*/ 79 w 109"/>
                <a:gd name="T49" fmla="*/ 184 h 186"/>
                <a:gd name="T50" fmla="*/ 76 w 109"/>
                <a:gd name="T51" fmla="*/ 185 h 186"/>
                <a:gd name="T52" fmla="*/ 73 w 109"/>
                <a:gd name="T53" fmla="*/ 186 h 186"/>
                <a:gd name="T54" fmla="*/ 68 w 109"/>
                <a:gd name="T55" fmla="*/ 186 h 186"/>
                <a:gd name="T56" fmla="*/ 64 w 109"/>
                <a:gd name="T57" fmla="*/ 186 h 186"/>
                <a:gd name="T58" fmla="*/ 55 w 109"/>
                <a:gd name="T59" fmla="*/ 185 h 186"/>
                <a:gd name="T60" fmla="*/ 48 w 109"/>
                <a:gd name="T61" fmla="*/ 184 h 186"/>
                <a:gd name="T62" fmla="*/ 38 w 109"/>
                <a:gd name="T63" fmla="*/ 165 h 186"/>
                <a:gd name="T64" fmla="*/ 29 w 109"/>
                <a:gd name="T65" fmla="*/ 145 h 186"/>
                <a:gd name="T66" fmla="*/ 21 w 109"/>
                <a:gd name="T67" fmla="*/ 122 h 186"/>
                <a:gd name="T68" fmla="*/ 15 w 109"/>
                <a:gd name="T69" fmla="*/ 99 h 186"/>
                <a:gd name="T70" fmla="*/ 8 w 109"/>
                <a:gd name="T71" fmla="*/ 74 h 186"/>
                <a:gd name="T72" fmla="*/ 4 w 109"/>
                <a:gd name="T73" fmla="*/ 49 h 186"/>
                <a:gd name="T74" fmla="*/ 2 w 109"/>
                <a:gd name="T75" fmla="*/ 24 h 186"/>
                <a:gd name="T76" fmla="*/ 0 w 109"/>
                <a:gd name="T77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9" h="186">
                  <a:moveTo>
                    <a:pt x="0" y="0"/>
                  </a:moveTo>
                  <a:lnTo>
                    <a:pt x="6" y="0"/>
                  </a:lnTo>
                  <a:lnTo>
                    <a:pt x="13" y="0"/>
                  </a:lnTo>
                  <a:lnTo>
                    <a:pt x="22" y="11"/>
                  </a:lnTo>
                  <a:lnTo>
                    <a:pt x="33" y="23"/>
                  </a:lnTo>
                  <a:lnTo>
                    <a:pt x="45" y="34"/>
                  </a:lnTo>
                  <a:lnTo>
                    <a:pt x="59" y="46"/>
                  </a:lnTo>
                  <a:lnTo>
                    <a:pt x="71" y="58"/>
                  </a:lnTo>
                  <a:lnTo>
                    <a:pt x="82" y="70"/>
                  </a:lnTo>
                  <a:lnTo>
                    <a:pt x="91" y="82"/>
                  </a:lnTo>
                  <a:lnTo>
                    <a:pt x="99" y="94"/>
                  </a:lnTo>
                  <a:lnTo>
                    <a:pt x="102" y="102"/>
                  </a:lnTo>
                  <a:lnTo>
                    <a:pt x="104" y="109"/>
                  </a:lnTo>
                  <a:lnTo>
                    <a:pt x="107" y="118"/>
                  </a:lnTo>
                  <a:lnTo>
                    <a:pt x="108" y="127"/>
                  </a:lnTo>
                  <a:lnTo>
                    <a:pt x="109" y="137"/>
                  </a:lnTo>
                  <a:lnTo>
                    <a:pt x="108" y="145"/>
                  </a:lnTo>
                  <a:lnTo>
                    <a:pt x="106" y="153"/>
                  </a:lnTo>
                  <a:lnTo>
                    <a:pt x="102" y="160"/>
                  </a:lnTo>
                  <a:lnTo>
                    <a:pt x="99" y="167"/>
                  </a:lnTo>
                  <a:lnTo>
                    <a:pt x="95" y="174"/>
                  </a:lnTo>
                  <a:lnTo>
                    <a:pt x="91" y="177"/>
                  </a:lnTo>
                  <a:lnTo>
                    <a:pt x="88" y="179"/>
                  </a:lnTo>
                  <a:lnTo>
                    <a:pt x="84" y="181"/>
                  </a:lnTo>
                  <a:lnTo>
                    <a:pt x="79" y="184"/>
                  </a:lnTo>
                  <a:lnTo>
                    <a:pt x="76" y="185"/>
                  </a:lnTo>
                  <a:lnTo>
                    <a:pt x="73" y="186"/>
                  </a:lnTo>
                  <a:lnTo>
                    <a:pt x="68" y="186"/>
                  </a:lnTo>
                  <a:lnTo>
                    <a:pt x="64" y="186"/>
                  </a:lnTo>
                  <a:lnTo>
                    <a:pt x="55" y="185"/>
                  </a:lnTo>
                  <a:lnTo>
                    <a:pt x="48" y="184"/>
                  </a:lnTo>
                  <a:lnTo>
                    <a:pt x="38" y="165"/>
                  </a:lnTo>
                  <a:lnTo>
                    <a:pt x="29" y="145"/>
                  </a:lnTo>
                  <a:lnTo>
                    <a:pt x="21" y="122"/>
                  </a:lnTo>
                  <a:lnTo>
                    <a:pt x="15" y="99"/>
                  </a:lnTo>
                  <a:lnTo>
                    <a:pt x="8" y="74"/>
                  </a:lnTo>
                  <a:lnTo>
                    <a:pt x="4" y="49"/>
                  </a:lnTo>
                  <a:lnTo>
                    <a:pt x="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28C255EC-EAFF-4051-ADCE-B92000755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9401" y="6021388"/>
              <a:ext cx="130175" cy="60325"/>
            </a:xfrm>
            <a:custGeom>
              <a:avLst/>
              <a:gdLst>
                <a:gd name="T0" fmla="*/ 0 w 246"/>
                <a:gd name="T1" fmla="*/ 46 h 114"/>
                <a:gd name="T2" fmla="*/ 37 w 246"/>
                <a:gd name="T3" fmla="*/ 46 h 114"/>
                <a:gd name="T4" fmla="*/ 72 w 246"/>
                <a:gd name="T5" fmla="*/ 45 h 114"/>
                <a:gd name="T6" fmla="*/ 89 w 246"/>
                <a:gd name="T7" fmla="*/ 43 h 114"/>
                <a:gd name="T8" fmla="*/ 106 w 246"/>
                <a:gd name="T9" fmla="*/ 41 h 114"/>
                <a:gd name="T10" fmla="*/ 121 w 246"/>
                <a:gd name="T11" fmla="*/ 36 h 114"/>
                <a:gd name="T12" fmla="*/ 137 w 246"/>
                <a:gd name="T13" fmla="*/ 31 h 114"/>
                <a:gd name="T14" fmla="*/ 151 w 246"/>
                <a:gd name="T15" fmla="*/ 24 h 114"/>
                <a:gd name="T16" fmla="*/ 163 w 246"/>
                <a:gd name="T17" fmla="*/ 16 h 114"/>
                <a:gd name="T18" fmla="*/ 168 w 246"/>
                <a:gd name="T19" fmla="*/ 11 h 114"/>
                <a:gd name="T20" fmla="*/ 175 w 246"/>
                <a:gd name="T21" fmla="*/ 7 h 114"/>
                <a:gd name="T22" fmla="*/ 181 w 246"/>
                <a:gd name="T23" fmla="*/ 4 h 114"/>
                <a:gd name="T24" fmla="*/ 188 w 246"/>
                <a:gd name="T25" fmla="*/ 1 h 114"/>
                <a:gd name="T26" fmla="*/ 200 w 246"/>
                <a:gd name="T27" fmla="*/ 0 h 114"/>
                <a:gd name="T28" fmla="*/ 212 w 246"/>
                <a:gd name="T29" fmla="*/ 3 h 114"/>
                <a:gd name="T30" fmla="*/ 226 w 246"/>
                <a:gd name="T31" fmla="*/ 4 h 114"/>
                <a:gd name="T32" fmla="*/ 242 w 246"/>
                <a:gd name="T33" fmla="*/ 5 h 114"/>
                <a:gd name="T34" fmla="*/ 243 w 246"/>
                <a:gd name="T35" fmla="*/ 10 h 114"/>
                <a:gd name="T36" fmla="*/ 245 w 246"/>
                <a:gd name="T37" fmla="*/ 17 h 114"/>
                <a:gd name="T38" fmla="*/ 246 w 246"/>
                <a:gd name="T39" fmla="*/ 23 h 114"/>
                <a:gd name="T40" fmla="*/ 246 w 246"/>
                <a:gd name="T41" fmla="*/ 31 h 114"/>
                <a:gd name="T42" fmla="*/ 234 w 246"/>
                <a:gd name="T43" fmla="*/ 47 h 114"/>
                <a:gd name="T44" fmla="*/ 224 w 246"/>
                <a:gd name="T45" fmla="*/ 64 h 114"/>
                <a:gd name="T46" fmla="*/ 217 w 246"/>
                <a:gd name="T47" fmla="*/ 70 h 114"/>
                <a:gd name="T48" fmla="*/ 211 w 246"/>
                <a:gd name="T49" fmla="*/ 77 h 114"/>
                <a:gd name="T50" fmla="*/ 203 w 246"/>
                <a:gd name="T51" fmla="*/ 84 h 114"/>
                <a:gd name="T52" fmla="*/ 195 w 246"/>
                <a:gd name="T53" fmla="*/ 89 h 114"/>
                <a:gd name="T54" fmla="*/ 180 w 246"/>
                <a:gd name="T55" fmla="*/ 100 h 114"/>
                <a:gd name="T56" fmla="*/ 166 w 246"/>
                <a:gd name="T57" fmla="*/ 112 h 114"/>
                <a:gd name="T58" fmla="*/ 153 w 246"/>
                <a:gd name="T59" fmla="*/ 113 h 114"/>
                <a:gd name="T60" fmla="*/ 138 w 246"/>
                <a:gd name="T61" fmla="*/ 114 h 114"/>
                <a:gd name="T62" fmla="*/ 132 w 246"/>
                <a:gd name="T63" fmla="*/ 114 h 114"/>
                <a:gd name="T64" fmla="*/ 125 w 246"/>
                <a:gd name="T65" fmla="*/ 113 h 114"/>
                <a:gd name="T66" fmla="*/ 120 w 246"/>
                <a:gd name="T67" fmla="*/ 112 h 114"/>
                <a:gd name="T68" fmla="*/ 114 w 246"/>
                <a:gd name="T69" fmla="*/ 109 h 114"/>
                <a:gd name="T70" fmla="*/ 113 w 246"/>
                <a:gd name="T71" fmla="*/ 105 h 114"/>
                <a:gd name="T72" fmla="*/ 112 w 246"/>
                <a:gd name="T73" fmla="*/ 102 h 114"/>
                <a:gd name="T74" fmla="*/ 112 w 246"/>
                <a:gd name="T75" fmla="*/ 99 h 114"/>
                <a:gd name="T76" fmla="*/ 111 w 246"/>
                <a:gd name="T77" fmla="*/ 93 h 114"/>
                <a:gd name="T78" fmla="*/ 123 w 246"/>
                <a:gd name="T79" fmla="*/ 87 h 114"/>
                <a:gd name="T80" fmla="*/ 134 w 246"/>
                <a:gd name="T81" fmla="*/ 79 h 114"/>
                <a:gd name="T82" fmla="*/ 134 w 246"/>
                <a:gd name="T83" fmla="*/ 77 h 114"/>
                <a:gd name="T84" fmla="*/ 134 w 246"/>
                <a:gd name="T85" fmla="*/ 76 h 114"/>
                <a:gd name="T86" fmla="*/ 131 w 246"/>
                <a:gd name="T87" fmla="*/ 76 h 114"/>
                <a:gd name="T88" fmla="*/ 128 w 246"/>
                <a:gd name="T89" fmla="*/ 76 h 114"/>
                <a:gd name="T90" fmla="*/ 120 w 246"/>
                <a:gd name="T91" fmla="*/ 81 h 114"/>
                <a:gd name="T92" fmla="*/ 111 w 246"/>
                <a:gd name="T93" fmla="*/ 85 h 114"/>
                <a:gd name="T94" fmla="*/ 102 w 246"/>
                <a:gd name="T95" fmla="*/ 88 h 114"/>
                <a:gd name="T96" fmla="*/ 93 w 246"/>
                <a:gd name="T97" fmla="*/ 90 h 114"/>
                <a:gd name="T98" fmla="*/ 82 w 246"/>
                <a:gd name="T99" fmla="*/ 91 h 114"/>
                <a:gd name="T100" fmla="*/ 71 w 246"/>
                <a:gd name="T101" fmla="*/ 92 h 114"/>
                <a:gd name="T102" fmla="*/ 61 w 246"/>
                <a:gd name="T103" fmla="*/ 91 h 114"/>
                <a:gd name="T104" fmla="*/ 50 w 246"/>
                <a:gd name="T105" fmla="*/ 90 h 114"/>
                <a:gd name="T106" fmla="*/ 40 w 246"/>
                <a:gd name="T107" fmla="*/ 88 h 114"/>
                <a:gd name="T108" fmla="*/ 31 w 246"/>
                <a:gd name="T109" fmla="*/ 85 h 114"/>
                <a:gd name="T110" fmla="*/ 23 w 246"/>
                <a:gd name="T111" fmla="*/ 80 h 114"/>
                <a:gd name="T112" fmla="*/ 15 w 246"/>
                <a:gd name="T113" fmla="*/ 76 h 114"/>
                <a:gd name="T114" fmla="*/ 9 w 246"/>
                <a:gd name="T115" fmla="*/ 69 h 114"/>
                <a:gd name="T116" fmla="*/ 4 w 246"/>
                <a:gd name="T117" fmla="*/ 63 h 114"/>
                <a:gd name="T118" fmla="*/ 1 w 246"/>
                <a:gd name="T119" fmla="*/ 55 h 114"/>
                <a:gd name="T120" fmla="*/ 0 w 246"/>
                <a:gd name="T121" fmla="*/ 46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6" h="114">
                  <a:moveTo>
                    <a:pt x="0" y="46"/>
                  </a:moveTo>
                  <a:lnTo>
                    <a:pt x="37" y="46"/>
                  </a:lnTo>
                  <a:lnTo>
                    <a:pt x="72" y="45"/>
                  </a:lnTo>
                  <a:lnTo>
                    <a:pt x="89" y="43"/>
                  </a:lnTo>
                  <a:lnTo>
                    <a:pt x="106" y="41"/>
                  </a:lnTo>
                  <a:lnTo>
                    <a:pt x="121" y="36"/>
                  </a:lnTo>
                  <a:lnTo>
                    <a:pt x="137" y="31"/>
                  </a:lnTo>
                  <a:lnTo>
                    <a:pt x="151" y="24"/>
                  </a:lnTo>
                  <a:lnTo>
                    <a:pt x="163" y="16"/>
                  </a:lnTo>
                  <a:lnTo>
                    <a:pt x="168" y="11"/>
                  </a:lnTo>
                  <a:lnTo>
                    <a:pt x="175" y="7"/>
                  </a:lnTo>
                  <a:lnTo>
                    <a:pt x="181" y="4"/>
                  </a:lnTo>
                  <a:lnTo>
                    <a:pt x="188" y="1"/>
                  </a:lnTo>
                  <a:lnTo>
                    <a:pt x="200" y="0"/>
                  </a:lnTo>
                  <a:lnTo>
                    <a:pt x="212" y="3"/>
                  </a:lnTo>
                  <a:lnTo>
                    <a:pt x="226" y="4"/>
                  </a:lnTo>
                  <a:lnTo>
                    <a:pt x="242" y="5"/>
                  </a:lnTo>
                  <a:lnTo>
                    <a:pt x="243" y="10"/>
                  </a:lnTo>
                  <a:lnTo>
                    <a:pt x="245" y="17"/>
                  </a:lnTo>
                  <a:lnTo>
                    <a:pt x="246" y="23"/>
                  </a:lnTo>
                  <a:lnTo>
                    <a:pt x="246" y="31"/>
                  </a:lnTo>
                  <a:lnTo>
                    <a:pt x="234" y="47"/>
                  </a:lnTo>
                  <a:lnTo>
                    <a:pt x="224" y="64"/>
                  </a:lnTo>
                  <a:lnTo>
                    <a:pt x="217" y="70"/>
                  </a:lnTo>
                  <a:lnTo>
                    <a:pt x="211" y="77"/>
                  </a:lnTo>
                  <a:lnTo>
                    <a:pt x="203" y="84"/>
                  </a:lnTo>
                  <a:lnTo>
                    <a:pt x="195" y="89"/>
                  </a:lnTo>
                  <a:lnTo>
                    <a:pt x="180" y="100"/>
                  </a:lnTo>
                  <a:lnTo>
                    <a:pt x="166" y="112"/>
                  </a:lnTo>
                  <a:lnTo>
                    <a:pt x="153" y="113"/>
                  </a:lnTo>
                  <a:lnTo>
                    <a:pt x="138" y="114"/>
                  </a:lnTo>
                  <a:lnTo>
                    <a:pt x="132" y="114"/>
                  </a:lnTo>
                  <a:lnTo>
                    <a:pt x="125" y="113"/>
                  </a:lnTo>
                  <a:lnTo>
                    <a:pt x="120" y="112"/>
                  </a:lnTo>
                  <a:lnTo>
                    <a:pt x="114" y="109"/>
                  </a:lnTo>
                  <a:lnTo>
                    <a:pt x="113" y="105"/>
                  </a:lnTo>
                  <a:lnTo>
                    <a:pt x="112" y="102"/>
                  </a:lnTo>
                  <a:lnTo>
                    <a:pt x="112" y="99"/>
                  </a:lnTo>
                  <a:lnTo>
                    <a:pt x="111" y="93"/>
                  </a:lnTo>
                  <a:lnTo>
                    <a:pt x="123" y="87"/>
                  </a:lnTo>
                  <a:lnTo>
                    <a:pt x="134" y="79"/>
                  </a:lnTo>
                  <a:lnTo>
                    <a:pt x="134" y="77"/>
                  </a:lnTo>
                  <a:lnTo>
                    <a:pt x="134" y="76"/>
                  </a:lnTo>
                  <a:lnTo>
                    <a:pt x="131" y="76"/>
                  </a:lnTo>
                  <a:lnTo>
                    <a:pt x="128" y="76"/>
                  </a:lnTo>
                  <a:lnTo>
                    <a:pt x="120" y="81"/>
                  </a:lnTo>
                  <a:lnTo>
                    <a:pt x="111" y="85"/>
                  </a:lnTo>
                  <a:lnTo>
                    <a:pt x="102" y="88"/>
                  </a:lnTo>
                  <a:lnTo>
                    <a:pt x="93" y="90"/>
                  </a:lnTo>
                  <a:lnTo>
                    <a:pt x="82" y="91"/>
                  </a:lnTo>
                  <a:lnTo>
                    <a:pt x="71" y="92"/>
                  </a:lnTo>
                  <a:lnTo>
                    <a:pt x="61" y="91"/>
                  </a:lnTo>
                  <a:lnTo>
                    <a:pt x="50" y="90"/>
                  </a:lnTo>
                  <a:lnTo>
                    <a:pt x="40" y="88"/>
                  </a:lnTo>
                  <a:lnTo>
                    <a:pt x="31" y="85"/>
                  </a:lnTo>
                  <a:lnTo>
                    <a:pt x="23" y="80"/>
                  </a:lnTo>
                  <a:lnTo>
                    <a:pt x="15" y="76"/>
                  </a:lnTo>
                  <a:lnTo>
                    <a:pt x="9" y="69"/>
                  </a:lnTo>
                  <a:lnTo>
                    <a:pt x="4" y="63"/>
                  </a:lnTo>
                  <a:lnTo>
                    <a:pt x="1" y="55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06EC2E17-78C5-4926-A0E5-DAD731B32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53676" y="6062663"/>
              <a:ext cx="311150" cy="269875"/>
            </a:xfrm>
            <a:custGeom>
              <a:avLst/>
              <a:gdLst>
                <a:gd name="T0" fmla="*/ 380 w 588"/>
                <a:gd name="T1" fmla="*/ 103 h 510"/>
                <a:gd name="T2" fmla="*/ 412 w 588"/>
                <a:gd name="T3" fmla="*/ 87 h 510"/>
                <a:gd name="T4" fmla="*/ 384 w 588"/>
                <a:gd name="T5" fmla="*/ 91 h 510"/>
                <a:gd name="T6" fmla="*/ 357 w 588"/>
                <a:gd name="T7" fmla="*/ 100 h 510"/>
                <a:gd name="T8" fmla="*/ 366 w 588"/>
                <a:gd name="T9" fmla="*/ 113 h 510"/>
                <a:gd name="T10" fmla="*/ 375 w 588"/>
                <a:gd name="T11" fmla="*/ 133 h 510"/>
                <a:gd name="T12" fmla="*/ 384 w 588"/>
                <a:gd name="T13" fmla="*/ 201 h 510"/>
                <a:gd name="T14" fmla="*/ 391 w 588"/>
                <a:gd name="T15" fmla="*/ 267 h 510"/>
                <a:gd name="T16" fmla="*/ 390 w 588"/>
                <a:gd name="T17" fmla="*/ 333 h 510"/>
                <a:gd name="T18" fmla="*/ 390 w 588"/>
                <a:gd name="T19" fmla="*/ 403 h 510"/>
                <a:gd name="T20" fmla="*/ 388 w 588"/>
                <a:gd name="T21" fmla="*/ 465 h 510"/>
                <a:gd name="T22" fmla="*/ 379 w 588"/>
                <a:gd name="T23" fmla="*/ 491 h 510"/>
                <a:gd name="T24" fmla="*/ 361 w 588"/>
                <a:gd name="T25" fmla="*/ 504 h 510"/>
                <a:gd name="T26" fmla="*/ 346 w 588"/>
                <a:gd name="T27" fmla="*/ 508 h 510"/>
                <a:gd name="T28" fmla="*/ 319 w 588"/>
                <a:gd name="T29" fmla="*/ 507 h 510"/>
                <a:gd name="T30" fmla="*/ 296 w 588"/>
                <a:gd name="T31" fmla="*/ 489 h 510"/>
                <a:gd name="T32" fmla="*/ 249 w 588"/>
                <a:gd name="T33" fmla="*/ 468 h 510"/>
                <a:gd name="T34" fmla="*/ 181 w 588"/>
                <a:gd name="T35" fmla="*/ 432 h 510"/>
                <a:gd name="T36" fmla="*/ 113 w 588"/>
                <a:gd name="T37" fmla="*/ 395 h 510"/>
                <a:gd name="T38" fmla="*/ 50 w 588"/>
                <a:gd name="T39" fmla="*/ 360 h 510"/>
                <a:gd name="T40" fmla="*/ 9 w 588"/>
                <a:gd name="T41" fmla="*/ 333 h 510"/>
                <a:gd name="T42" fmla="*/ 1 w 588"/>
                <a:gd name="T43" fmla="*/ 319 h 510"/>
                <a:gd name="T44" fmla="*/ 30 w 588"/>
                <a:gd name="T45" fmla="*/ 320 h 510"/>
                <a:gd name="T46" fmla="*/ 72 w 588"/>
                <a:gd name="T47" fmla="*/ 340 h 510"/>
                <a:gd name="T48" fmla="*/ 114 w 588"/>
                <a:gd name="T49" fmla="*/ 359 h 510"/>
                <a:gd name="T50" fmla="*/ 196 w 588"/>
                <a:gd name="T51" fmla="*/ 367 h 510"/>
                <a:gd name="T52" fmla="*/ 259 w 588"/>
                <a:gd name="T53" fmla="*/ 378 h 510"/>
                <a:gd name="T54" fmla="*/ 285 w 588"/>
                <a:gd name="T55" fmla="*/ 380 h 510"/>
                <a:gd name="T56" fmla="*/ 297 w 588"/>
                <a:gd name="T57" fmla="*/ 371 h 510"/>
                <a:gd name="T58" fmla="*/ 301 w 588"/>
                <a:gd name="T59" fmla="*/ 348 h 510"/>
                <a:gd name="T60" fmla="*/ 300 w 588"/>
                <a:gd name="T61" fmla="*/ 307 h 510"/>
                <a:gd name="T62" fmla="*/ 310 w 588"/>
                <a:gd name="T63" fmla="*/ 242 h 510"/>
                <a:gd name="T64" fmla="*/ 322 w 588"/>
                <a:gd name="T65" fmla="*/ 149 h 510"/>
                <a:gd name="T66" fmla="*/ 318 w 588"/>
                <a:gd name="T67" fmla="*/ 116 h 510"/>
                <a:gd name="T68" fmla="*/ 299 w 588"/>
                <a:gd name="T69" fmla="*/ 125 h 510"/>
                <a:gd name="T70" fmla="*/ 268 w 588"/>
                <a:gd name="T71" fmla="*/ 138 h 510"/>
                <a:gd name="T72" fmla="*/ 215 w 588"/>
                <a:gd name="T73" fmla="*/ 169 h 510"/>
                <a:gd name="T74" fmla="*/ 165 w 588"/>
                <a:gd name="T75" fmla="*/ 197 h 510"/>
                <a:gd name="T76" fmla="*/ 129 w 588"/>
                <a:gd name="T77" fmla="*/ 205 h 510"/>
                <a:gd name="T78" fmla="*/ 86 w 588"/>
                <a:gd name="T79" fmla="*/ 207 h 510"/>
                <a:gd name="T80" fmla="*/ 52 w 588"/>
                <a:gd name="T81" fmla="*/ 179 h 510"/>
                <a:gd name="T82" fmla="*/ 44 w 588"/>
                <a:gd name="T83" fmla="*/ 154 h 510"/>
                <a:gd name="T84" fmla="*/ 73 w 588"/>
                <a:gd name="T85" fmla="*/ 150 h 510"/>
                <a:gd name="T86" fmla="*/ 94 w 588"/>
                <a:gd name="T87" fmla="*/ 153 h 510"/>
                <a:gd name="T88" fmla="*/ 119 w 588"/>
                <a:gd name="T89" fmla="*/ 145 h 510"/>
                <a:gd name="T90" fmla="*/ 151 w 588"/>
                <a:gd name="T91" fmla="*/ 129 h 510"/>
                <a:gd name="T92" fmla="*/ 228 w 588"/>
                <a:gd name="T93" fmla="*/ 93 h 510"/>
                <a:gd name="T94" fmla="*/ 307 w 588"/>
                <a:gd name="T95" fmla="*/ 59 h 510"/>
                <a:gd name="T96" fmla="*/ 358 w 588"/>
                <a:gd name="T97" fmla="*/ 46 h 510"/>
                <a:gd name="T98" fmla="*/ 440 w 588"/>
                <a:gd name="T99" fmla="*/ 26 h 510"/>
                <a:gd name="T100" fmla="*/ 463 w 588"/>
                <a:gd name="T101" fmla="*/ 13 h 510"/>
                <a:gd name="T102" fmla="*/ 490 w 588"/>
                <a:gd name="T103" fmla="*/ 1 h 510"/>
                <a:gd name="T104" fmla="*/ 516 w 588"/>
                <a:gd name="T105" fmla="*/ 6 h 510"/>
                <a:gd name="T106" fmla="*/ 540 w 588"/>
                <a:gd name="T107" fmla="*/ 14 h 510"/>
                <a:gd name="T108" fmla="*/ 562 w 588"/>
                <a:gd name="T109" fmla="*/ 24 h 510"/>
                <a:gd name="T110" fmla="*/ 588 w 588"/>
                <a:gd name="T111" fmla="*/ 62 h 510"/>
                <a:gd name="T112" fmla="*/ 567 w 588"/>
                <a:gd name="T113" fmla="*/ 85 h 510"/>
                <a:gd name="T114" fmla="*/ 519 w 588"/>
                <a:gd name="T115" fmla="*/ 102 h 510"/>
                <a:gd name="T116" fmla="*/ 437 w 588"/>
                <a:gd name="T117" fmla="*/ 114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88" h="510">
                  <a:moveTo>
                    <a:pt x="380" y="111"/>
                  </a:moveTo>
                  <a:lnTo>
                    <a:pt x="380" y="107"/>
                  </a:lnTo>
                  <a:lnTo>
                    <a:pt x="380" y="103"/>
                  </a:lnTo>
                  <a:lnTo>
                    <a:pt x="396" y="96"/>
                  </a:lnTo>
                  <a:lnTo>
                    <a:pt x="412" y="92"/>
                  </a:lnTo>
                  <a:lnTo>
                    <a:pt x="412" y="87"/>
                  </a:lnTo>
                  <a:lnTo>
                    <a:pt x="412" y="84"/>
                  </a:lnTo>
                  <a:lnTo>
                    <a:pt x="398" y="86"/>
                  </a:lnTo>
                  <a:lnTo>
                    <a:pt x="384" y="91"/>
                  </a:lnTo>
                  <a:lnTo>
                    <a:pt x="370" y="94"/>
                  </a:lnTo>
                  <a:lnTo>
                    <a:pt x="357" y="98"/>
                  </a:lnTo>
                  <a:lnTo>
                    <a:pt x="357" y="100"/>
                  </a:lnTo>
                  <a:lnTo>
                    <a:pt x="357" y="104"/>
                  </a:lnTo>
                  <a:lnTo>
                    <a:pt x="363" y="108"/>
                  </a:lnTo>
                  <a:lnTo>
                    <a:pt x="366" y="113"/>
                  </a:lnTo>
                  <a:lnTo>
                    <a:pt x="369" y="117"/>
                  </a:lnTo>
                  <a:lnTo>
                    <a:pt x="371" y="122"/>
                  </a:lnTo>
                  <a:lnTo>
                    <a:pt x="375" y="133"/>
                  </a:lnTo>
                  <a:lnTo>
                    <a:pt x="377" y="145"/>
                  </a:lnTo>
                  <a:lnTo>
                    <a:pt x="379" y="173"/>
                  </a:lnTo>
                  <a:lnTo>
                    <a:pt x="384" y="201"/>
                  </a:lnTo>
                  <a:lnTo>
                    <a:pt x="387" y="223"/>
                  </a:lnTo>
                  <a:lnTo>
                    <a:pt x="390" y="245"/>
                  </a:lnTo>
                  <a:lnTo>
                    <a:pt x="391" y="267"/>
                  </a:lnTo>
                  <a:lnTo>
                    <a:pt x="391" y="289"/>
                  </a:lnTo>
                  <a:lnTo>
                    <a:pt x="391" y="310"/>
                  </a:lnTo>
                  <a:lnTo>
                    <a:pt x="390" y="333"/>
                  </a:lnTo>
                  <a:lnTo>
                    <a:pt x="390" y="356"/>
                  </a:lnTo>
                  <a:lnTo>
                    <a:pt x="389" y="379"/>
                  </a:lnTo>
                  <a:lnTo>
                    <a:pt x="390" y="403"/>
                  </a:lnTo>
                  <a:lnTo>
                    <a:pt x="390" y="435"/>
                  </a:lnTo>
                  <a:lnTo>
                    <a:pt x="389" y="450"/>
                  </a:lnTo>
                  <a:lnTo>
                    <a:pt x="388" y="465"/>
                  </a:lnTo>
                  <a:lnTo>
                    <a:pt x="386" y="476"/>
                  </a:lnTo>
                  <a:lnTo>
                    <a:pt x="384" y="483"/>
                  </a:lnTo>
                  <a:lnTo>
                    <a:pt x="379" y="491"/>
                  </a:lnTo>
                  <a:lnTo>
                    <a:pt x="375" y="496"/>
                  </a:lnTo>
                  <a:lnTo>
                    <a:pt x="368" y="501"/>
                  </a:lnTo>
                  <a:lnTo>
                    <a:pt x="361" y="504"/>
                  </a:lnTo>
                  <a:lnTo>
                    <a:pt x="356" y="506"/>
                  </a:lnTo>
                  <a:lnTo>
                    <a:pt x="352" y="508"/>
                  </a:lnTo>
                  <a:lnTo>
                    <a:pt x="346" y="508"/>
                  </a:lnTo>
                  <a:lnTo>
                    <a:pt x="342" y="510"/>
                  </a:lnTo>
                  <a:lnTo>
                    <a:pt x="331" y="508"/>
                  </a:lnTo>
                  <a:lnTo>
                    <a:pt x="319" y="507"/>
                  </a:lnTo>
                  <a:lnTo>
                    <a:pt x="312" y="500"/>
                  </a:lnTo>
                  <a:lnTo>
                    <a:pt x="305" y="493"/>
                  </a:lnTo>
                  <a:lnTo>
                    <a:pt x="296" y="489"/>
                  </a:lnTo>
                  <a:lnTo>
                    <a:pt x="287" y="484"/>
                  </a:lnTo>
                  <a:lnTo>
                    <a:pt x="269" y="478"/>
                  </a:lnTo>
                  <a:lnTo>
                    <a:pt x="249" y="468"/>
                  </a:lnTo>
                  <a:lnTo>
                    <a:pt x="227" y="456"/>
                  </a:lnTo>
                  <a:lnTo>
                    <a:pt x="204" y="444"/>
                  </a:lnTo>
                  <a:lnTo>
                    <a:pt x="181" y="432"/>
                  </a:lnTo>
                  <a:lnTo>
                    <a:pt x="158" y="420"/>
                  </a:lnTo>
                  <a:lnTo>
                    <a:pt x="136" y="408"/>
                  </a:lnTo>
                  <a:lnTo>
                    <a:pt x="113" y="395"/>
                  </a:lnTo>
                  <a:lnTo>
                    <a:pt x="91" y="383"/>
                  </a:lnTo>
                  <a:lnTo>
                    <a:pt x="70" y="371"/>
                  </a:lnTo>
                  <a:lnTo>
                    <a:pt x="50" y="360"/>
                  </a:lnTo>
                  <a:lnTo>
                    <a:pt x="28" y="349"/>
                  </a:lnTo>
                  <a:lnTo>
                    <a:pt x="17" y="342"/>
                  </a:lnTo>
                  <a:lnTo>
                    <a:pt x="9" y="333"/>
                  </a:lnTo>
                  <a:lnTo>
                    <a:pt x="5" y="329"/>
                  </a:lnTo>
                  <a:lnTo>
                    <a:pt x="3" y="325"/>
                  </a:lnTo>
                  <a:lnTo>
                    <a:pt x="1" y="319"/>
                  </a:lnTo>
                  <a:lnTo>
                    <a:pt x="0" y="314"/>
                  </a:lnTo>
                  <a:lnTo>
                    <a:pt x="15" y="316"/>
                  </a:lnTo>
                  <a:lnTo>
                    <a:pt x="30" y="320"/>
                  </a:lnTo>
                  <a:lnTo>
                    <a:pt x="44" y="327"/>
                  </a:lnTo>
                  <a:lnTo>
                    <a:pt x="59" y="333"/>
                  </a:lnTo>
                  <a:lnTo>
                    <a:pt x="72" y="340"/>
                  </a:lnTo>
                  <a:lnTo>
                    <a:pt x="86" y="348"/>
                  </a:lnTo>
                  <a:lnTo>
                    <a:pt x="100" y="353"/>
                  </a:lnTo>
                  <a:lnTo>
                    <a:pt x="114" y="359"/>
                  </a:lnTo>
                  <a:lnTo>
                    <a:pt x="142" y="362"/>
                  </a:lnTo>
                  <a:lnTo>
                    <a:pt x="169" y="364"/>
                  </a:lnTo>
                  <a:lnTo>
                    <a:pt x="196" y="367"/>
                  </a:lnTo>
                  <a:lnTo>
                    <a:pt x="224" y="371"/>
                  </a:lnTo>
                  <a:lnTo>
                    <a:pt x="239" y="374"/>
                  </a:lnTo>
                  <a:lnTo>
                    <a:pt x="259" y="378"/>
                  </a:lnTo>
                  <a:lnTo>
                    <a:pt x="269" y="379"/>
                  </a:lnTo>
                  <a:lnTo>
                    <a:pt x="277" y="380"/>
                  </a:lnTo>
                  <a:lnTo>
                    <a:pt x="285" y="380"/>
                  </a:lnTo>
                  <a:lnTo>
                    <a:pt x="291" y="379"/>
                  </a:lnTo>
                  <a:lnTo>
                    <a:pt x="294" y="375"/>
                  </a:lnTo>
                  <a:lnTo>
                    <a:pt x="297" y="371"/>
                  </a:lnTo>
                  <a:lnTo>
                    <a:pt x="299" y="365"/>
                  </a:lnTo>
                  <a:lnTo>
                    <a:pt x="300" y="360"/>
                  </a:lnTo>
                  <a:lnTo>
                    <a:pt x="301" y="348"/>
                  </a:lnTo>
                  <a:lnTo>
                    <a:pt x="301" y="335"/>
                  </a:lnTo>
                  <a:lnTo>
                    <a:pt x="301" y="320"/>
                  </a:lnTo>
                  <a:lnTo>
                    <a:pt x="300" y="307"/>
                  </a:lnTo>
                  <a:lnTo>
                    <a:pt x="301" y="293"/>
                  </a:lnTo>
                  <a:lnTo>
                    <a:pt x="304" y="279"/>
                  </a:lnTo>
                  <a:lnTo>
                    <a:pt x="310" y="242"/>
                  </a:lnTo>
                  <a:lnTo>
                    <a:pt x="318" y="195"/>
                  </a:lnTo>
                  <a:lnTo>
                    <a:pt x="321" y="170"/>
                  </a:lnTo>
                  <a:lnTo>
                    <a:pt x="322" y="149"/>
                  </a:lnTo>
                  <a:lnTo>
                    <a:pt x="323" y="130"/>
                  </a:lnTo>
                  <a:lnTo>
                    <a:pt x="322" y="116"/>
                  </a:lnTo>
                  <a:lnTo>
                    <a:pt x="318" y="116"/>
                  </a:lnTo>
                  <a:lnTo>
                    <a:pt x="312" y="116"/>
                  </a:lnTo>
                  <a:lnTo>
                    <a:pt x="306" y="120"/>
                  </a:lnTo>
                  <a:lnTo>
                    <a:pt x="299" y="125"/>
                  </a:lnTo>
                  <a:lnTo>
                    <a:pt x="292" y="128"/>
                  </a:lnTo>
                  <a:lnTo>
                    <a:pt x="284" y="131"/>
                  </a:lnTo>
                  <a:lnTo>
                    <a:pt x="268" y="138"/>
                  </a:lnTo>
                  <a:lnTo>
                    <a:pt x="252" y="145"/>
                  </a:lnTo>
                  <a:lnTo>
                    <a:pt x="234" y="157"/>
                  </a:lnTo>
                  <a:lnTo>
                    <a:pt x="215" y="169"/>
                  </a:lnTo>
                  <a:lnTo>
                    <a:pt x="196" y="181"/>
                  </a:lnTo>
                  <a:lnTo>
                    <a:pt x="176" y="191"/>
                  </a:lnTo>
                  <a:lnTo>
                    <a:pt x="165" y="197"/>
                  </a:lnTo>
                  <a:lnTo>
                    <a:pt x="154" y="200"/>
                  </a:lnTo>
                  <a:lnTo>
                    <a:pt x="142" y="203"/>
                  </a:lnTo>
                  <a:lnTo>
                    <a:pt x="129" y="205"/>
                  </a:lnTo>
                  <a:lnTo>
                    <a:pt x="116" y="208"/>
                  </a:lnTo>
                  <a:lnTo>
                    <a:pt x="101" y="208"/>
                  </a:lnTo>
                  <a:lnTo>
                    <a:pt x="86" y="207"/>
                  </a:lnTo>
                  <a:lnTo>
                    <a:pt x="70" y="204"/>
                  </a:lnTo>
                  <a:lnTo>
                    <a:pt x="60" y="191"/>
                  </a:lnTo>
                  <a:lnTo>
                    <a:pt x="52" y="179"/>
                  </a:lnTo>
                  <a:lnTo>
                    <a:pt x="49" y="173"/>
                  </a:lnTo>
                  <a:lnTo>
                    <a:pt x="47" y="164"/>
                  </a:lnTo>
                  <a:lnTo>
                    <a:pt x="44" y="154"/>
                  </a:lnTo>
                  <a:lnTo>
                    <a:pt x="44" y="142"/>
                  </a:lnTo>
                  <a:lnTo>
                    <a:pt x="60" y="145"/>
                  </a:lnTo>
                  <a:lnTo>
                    <a:pt x="73" y="150"/>
                  </a:lnTo>
                  <a:lnTo>
                    <a:pt x="79" y="151"/>
                  </a:lnTo>
                  <a:lnTo>
                    <a:pt x="86" y="152"/>
                  </a:lnTo>
                  <a:lnTo>
                    <a:pt x="94" y="153"/>
                  </a:lnTo>
                  <a:lnTo>
                    <a:pt x="102" y="151"/>
                  </a:lnTo>
                  <a:lnTo>
                    <a:pt x="110" y="149"/>
                  </a:lnTo>
                  <a:lnTo>
                    <a:pt x="119" y="145"/>
                  </a:lnTo>
                  <a:lnTo>
                    <a:pt x="128" y="142"/>
                  </a:lnTo>
                  <a:lnTo>
                    <a:pt x="135" y="138"/>
                  </a:lnTo>
                  <a:lnTo>
                    <a:pt x="151" y="129"/>
                  </a:lnTo>
                  <a:lnTo>
                    <a:pt x="166" y="121"/>
                  </a:lnTo>
                  <a:lnTo>
                    <a:pt x="198" y="107"/>
                  </a:lnTo>
                  <a:lnTo>
                    <a:pt x="228" y="93"/>
                  </a:lnTo>
                  <a:lnTo>
                    <a:pt x="260" y="79"/>
                  </a:lnTo>
                  <a:lnTo>
                    <a:pt x="291" y="65"/>
                  </a:lnTo>
                  <a:lnTo>
                    <a:pt x="307" y="59"/>
                  </a:lnTo>
                  <a:lnTo>
                    <a:pt x="323" y="53"/>
                  </a:lnTo>
                  <a:lnTo>
                    <a:pt x="341" y="49"/>
                  </a:lnTo>
                  <a:lnTo>
                    <a:pt x="358" y="46"/>
                  </a:lnTo>
                  <a:lnTo>
                    <a:pt x="393" y="38"/>
                  </a:lnTo>
                  <a:lnTo>
                    <a:pt x="431" y="29"/>
                  </a:lnTo>
                  <a:lnTo>
                    <a:pt x="440" y="26"/>
                  </a:lnTo>
                  <a:lnTo>
                    <a:pt x="448" y="22"/>
                  </a:lnTo>
                  <a:lnTo>
                    <a:pt x="456" y="17"/>
                  </a:lnTo>
                  <a:lnTo>
                    <a:pt x="463" y="13"/>
                  </a:lnTo>
                  <a:lnTo>
                    <a:pt x="470" y="9"/>
                  </a:lnTo>
                  <a:lnTo>
                    <a:pt x="479" y="4"/>
                  </a:lnTo>
                  <a:lnTo>
                    <a:pt x="490" y="1"/>
                  </a:lnTo>
                  <a:lnTo>
                    <a:pt x="502" y="0"/>
                  </a:lnTo>
                  <a:lnTo>
                    <a:pt x="508" y="4"/>
                  </a:lnTo>
                  <a:lnTo>
                    <a:pt x="516" y="6"/>
                  </a:lnTo>
                  <a:lnTo>
                    <a:pt x="524" y="10"/>
                  </a:lnTo>
                  <a:lnTo>
                    <a:pt x="531" y="12"/>
                  </a:lnTo>
                  <a:lnTo>
                    <a:pt x="540" y="14"/>
                  </a:lnTo>
                  <a:lnTo>
                    <a:pt x="548" y="17"/>
                  </a:lnTo>
                  <a:lnTo>
                    <a:pt x="555" y="20"/>
                  </a:lnTo>
                  <a:lnTo>
                    <a:pt x="562" y="24"/>
                  </a:lnTo>
                  <a:lnTo>
                    <a:pt x="575" y="37"/>
                  </a:lnTo>
                  <a:lnTo>
                    <a:pt x="588" y="50"/>
                  </a:lnTo>
                  <a:lnTo>
                    <a:pt x="588" y="62"/>
                  </a:lnTo>
                  <a:lnTo>
                    <a:pt x="588" y="74"/>
                  </a:lnTo>
                  <a:lnTo>
                    <a:pt x="577" y="80"/>
                  </a:lnTo>
                  <a:lnTo>
                    <a:pt x="567" y="85"/>
                  </a:lnTo>
                  <a:lnTo>
                    <a:pt x="555" y="90"/>
                  </a:lnTo>
                  <a:lnTo>
                    <a:pt x="544" y="94"/>
                  </a:lnTo>
                  <a:lnTo>
                    <a:pt x="519" y="102"/>
                  </a:lnTo>
                  <a:lnTo>
                    <a:pt x="493" y="107"/>
                  </a:lnTo>
                  <a:lnTo>
                    <a:pt x="464" y="111"/>
                  </a:lnTo>
                  <a:lnTo>
                    <a:pt x="437" y="114"/>
                  </a:lnTo>
                  <a:lnTo>
                    <a:pt x="409" y="114"/>
                  </a:lnTo>
                  <a:lnTo>
                    <a:pt x="380" y="111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07BE0105-B64A-40A4-8644-D4CC368EBE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96526" y="5624513"/>
              <a:ext cx="458788" cy="493713"/>
            </a:xfrm>
            <a:custGeom>
              <a:avLst/>
              <a:gdLst>
                <a:gd name="T0" fmla="*/ 581 w 867"/>
                <a:gd name="T1" fmla="*/ 34 h 934"/>
                <a:gd name="T2" fmla="*/ 608 w 867"/>
                <a:gd name="T3" fmla="*/ 123 h 934"/>
                <a:gd name="T4" fmla="*/ 444 w 867"/>
                <a:gd name="T5" fmla="*/ 243 h 934"/>
                <a:gd name="T6" fmla="*/ 445 w 867"/>
                <a:gd name="T7" fmla="*/ 268 h 934"/>
                <a:gd name="T8" fmla="*/ 568 w 867"/>
                <a:gd name="T9" fmla="*/ 210 h 934"/>
                <a:gd name="T10" fmla="*/ 778 w 867"/>
                <a:gd name="T11" fmla="*/ 139 h 934"/>
                <a:gd name="T12" fmla="*/ 867 w 867"/>
                <a:gd name="T13" fmla="*/ 160 h 934"/>
                <a:gd name="T14" fmla="*/ 802 w 867"/>
                <a:gd name="T15" fmla="*/ 258 h 934"/>
                <a:gd name="T16" fmla="*/ 652 w 867"/>
                <a:gd name="T17" fmla="*/ 456 h 934"/>
                <a:gd name="T18" fmla="*/ 604 w 867"/>
                <a:gd name="T19" fmla="*/ 555 h 934"/>
                <a:gd name="T20" fmla="*/ 737 w 867"/>
                <a:gd name="T21" fmla="*/ 521 h 934"/>
                <a:gd name="T22" fmla="*/ 848 w 867"/>
                <a:gd name="T23" fmla="*/ 521 h 934"/>
                <a:gd name="T24" fmla="*/ 844 w 867"/>
                <a:gd name="T25" fmla="*/ 585 h 934"/>
                <a:gd name="T26" fmla="*/ 692 w 867"/>
                <a:gd name="T27" fmla="*/ 668 h 934"/>
                <a:gd name="T28" fmla="*/ 487 w 867"/>
                <a:gd name="T29" fmla="*/ 715 h 934"/>
                <a:gd name="T30" fmla="*/ 416 w 867"/>
                <a:gd name="T31" fmla="*/ 710 h 934"/>
                <a:gd name="T32" fmla="*/ 620 w 867"/>
                <a:gd name="T33" fmla="*/ 623 h 934"/>
                <a:gd name="T34" fmla="*/ 767 w 867"/>
                <a:gd name="T35" fmla="*/ 557 h 934"/>
                <a:gd name="T36" fmla="*/ 658 w 867"/>
                <a:gd name="T37" fmla="*/ 576 h 934"/>
                <a:gd name="T38" fmla="*/ 520 w 867"/>
                <a:gd name="T39" fmla="*/ 632 h 934"/>
                <a:gd name="T40" fmla="*/ 456 w 867"/>
                <a:gd name="T41" fmla="*/ 635 h 934"/>
                <a:gd name="T42" fmla="*/ 325 w 867"/>
                <a:gd name="T43" fmla="*/ 681 h 934"/>
                <a:gd name="T44" fmla="*/ 181 w 867"/>
                <a:gd name="T45" fmla="*/ 778 h 934"/>
                <a:gd name="T46" fmla="*/ 57 w 867"/>
                <a:gd name="T47" fmla="*/ 923 h 934"/>
                <a:gd name="T48" fmla="*/ 4 w 867"/>
                <a:gd name="T49" fmla="*/ 924 h 934"/>
                <a:gd name="T50" fmla="*/ 36 w 867"/>
                <a:gd name="T51" fmla="*/ 817 h 934"/>
                <a:gd name="T52" fmla="*/ 144 w 867"/>
                <a:gd name="T53" fmla="*/ 679 h 934"/>
                <a:gd name="T54" fmla="*/ 59 w 867"/>
                <a:gd name="T55" fmla="*/ 829 h 934"/>
                <a:gd name="T56" fmla="*/ 148 w 867"/>
                <a:gd name="T57" fmla="*/ 771 h 934"/>
                <a:gd name="T58" fmla="*/ 324 w 867"/>
                <a:gd name="T59" fmla="*/ 649 h 934"/>
                <a:gd name="T60" fmla="*/ 431 w 867"/>
                <a:gd name="T61" fmla="*/ 580 h 934"/>
                <a:gd name="T62" fmla="*/ 350 w 867"/>
                <a:gd name="T63" fmla="*/ 514 h 934"/>
                <a:gd name="T64" fmla="*/ 288 w 867"/>
                <a:gd name="T65" fmla="*/ 583 h 934"/>
                <a:gd name="T66" fmla="*/ 242 w 867"/>
                <a:gd name="T67" fmla="*/ 584 h 934"/>
                <a:gd name="T68" fmla="*/ 303 w 867"/>
                <a:gd name="T69" fmla="*/ 475 h 934"/>
                <a:gd name="T70" fmla="*/ 240 w 867"/>
                <a:gd name="T71" fmla="*/ 471 h 934"/>
                <a:gd name="T72" fmla="*/ 235 w 867"/>
                <a:gd name="T73" fmla="*/ 438 h 934"/>
                <a:gd name="T74" fmla="*/ 190 w 867"/>
                <a:gd name="T75" fmla="*/ 264 h 934"/>
                <a:gd name="T76" fmla="*/ 214 w 867"/>
                <a:gd name="T77" fmla="*/ 240 h 934"/>
                <a:gd name="T78" fmla="*/ 319 w 867"/>
                <a:gd name="T79" fmla="*/ 422 h 934"/>
                <a:gd name="T80" fmla="*/ 380 w 867"/>
                <a:gd name="T81" fmla="*/ 317 h 934"/>
                <a:gd name="T82" fmla="*/ 356 w 867"/>
                <a:gd name="T83" fmla="*/ 249 h 934"/>
                <a:gd name="T84" fmla="*/ 487 w 867"/>
                <a:gd name="T85" fmla="*/ 126 h 934"/>
                <a:gd name="T86" fmla="*/ 505 w 867"/>
                <a:gd name="T87" fmla="*/ 12 h 934"/>
                <a:gd name="T88" fmla="*/ 674 w 867"/>
                <a:gd name="T89" fmla="*/ 199 h 934"/>
                <a:gd name="T90" fmla="*/ 534 w 867"/>
                <a:gd name="T91" fmla="*/ 260 h 934"/>
                <a:gd name="T92" fmla="*/ 610 w 867"/>
                <a:gd name="T93" fmla="*/ 377 h 934"/>
                <a:gd name="T94" fmla="*/ 629 w 867"/>
                <a:gd name="T95" fmla="*/ 395 h 934"/>
                <a:gd name="T96" fmla="*/ 770 w 867"/>
                <a:gd name="T97" fmla="*/ 203 h 934"/>
                <a:gd name="T98" fmla="*/ 485 w 867"/>
                <a:gd name="T99" fmla="*/ 482 h 934"/>
                <a:gd name="T100" fmla="*/ 460 w 867"/>
                <a:gd name="T101" fmla="*/ 536 h 934"/>
                <a:gd name="T102" fmla="*/ 498 w 867"/>
                <a:gd name="T103" fmla="*/ 551 h 934"/>
                <a:gd name="T104" fmla="*/ 594 w 867"/>
                <a:gd name="T105" fmla="*/ 435 h 934"/>
                <a:gd name="T106" fmla="*/ 444 w 867"/>
                <a:gd name="T107" fmla="*/ 450 h 934"/>
                <a:gd name="T108" fmla="*/ 525 w 867"/>
                <a:gd name="T109" fmla="*/ 413 h 934"/>
                <a:gd name="T110" fmla="*/ 549 w 867"/>
                <a:gd name="T111" fmla="*/ 347 h 934"/>
                <a:gd name="T112" fmla="*/ 489 w 867"/>
                <a:gd name="T113" fmla="*/ 277 h 934"/>
                <a:gd name="T114" fmla="*/ 505 w 867"/>
                <a:gd name="T115" fmla="*/ 341 h 934"/>
                <a:gd name="T116" fmla="*/ 443 w 867"/>
                <a:gd name="T117" fmla="*/ 390 h 934"/>
                <a:gd name="T118" fmla="*/ 425 w 867"/>
                <a:gd name="T119" fmla="*/ 465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67" h="934">
                  <a:moveTo>
                    <a:pt x="501" y="0"/>
                  </a:moveTo>
                  <a:lnTo>
                    <a:pt x="512" y="1"/>
                  </a:lnTo>
                  <a:lnTo>
                    <a:pt x="523" y="2"/>
                  </a:lnTo>
                  <a:lnTo>
                    <a:pt x="534" y="6"/>
                  </a:lnTo>
                  <a:lnTo>
                    <a:pt x="544" y="10"/>
                  </a:lnTo>
                  <a:lnTo>
                    <a:pt x="555" y="14"/>
                  </a:lnTo>
                  <a:lnTo>
                    <a:pt x="564" y="21"/>
                  </a:lnTo>
                  <a:lnTo>
                    <a:pt x="573" y="27"/>
                  </a:lnTo>
                  <a:lnTo>
                    <a:pt x="581" y="34"/>
                  </a:lnTo>
                  <a:lnTo>
                    <a:pt x="589" y="43"/>
                  </a:lnTo>
                  <a:lnTo>
                    <a:pt x="596" y="51"/>
                  </a:lnTo>
                  <a:lnTo>
                    <a:pt x="602" y="60"/>
                  </a:lnTo>
                  <a:lnTo>
                    <a:pt x="607" y="70"/>
                  </a:lnTo>
                  <a:lnTo>
                    <a:pt x="612" y="81"/>
                  </a:lnTo>
                  <a:lnTo>
                    <a:pt x="615" y="91"/>
                  </a:lnTo>
                  <a:lnTo>
                    <a:pt x="616" y="102"/>
                  </a:lnTo>
                  <a:lnTo>
                    <a:pt x="617" y="113"/>
                  </a:lnTo>
                  <a:lnTo>
                    <a:pt x="608" y="123"/>
                  </a:lnTo>
                  <a:lnTo>
                    <a:pt x="600" y="132"/>
                  </a:lnTo>
                  <a:lnTo>
                    <a:pt x="591" y="142"/>
                  </a:lnTo>
                  <a:lnTo>
                    <a:pt x="581" y="151"/>
                  </a:lnTo>
                  <a:lnTo>
                    <a:pt x="555" y="170"/>
                  </a:lnTo>
                  <a:lnTo>
                    <a:pt x="528" y="188"/>
                  </a:lnTo>
                  <a:lnTo>
                    <a:pt x="500" y="207"/>
                  </a:lnTo>
                  <a:lnTo>
                    <a:pt x="473" y="225"/>
                  </a:lnTo>
                  <a:lnTo>
                    <a:pt x="460" y="233"/>
                  </a:lnTo>
                  <a:lnTo>
                    <a:pt x="444" y="243"/>
                  </a:lnTo>
                  <a:lnTo>
                    <a:pt x="438" y="247"/>
                  </a:lnTo>
                  <a:lnTo>
                    <a:pt x="431" y="253"/>
                  </a:lnTo>
                  <a:lnTo>
                    <a:pt x="427" y="257"/>
                  </a:lnTo>
                  <a:lnTo>
                    <a:pt x="425" y="260"/>
                  </a:lnTo>
                  <a:lnTo>
                    <a:pt x="430" y="264"/>
                  </a:lnTo>
                  <a:lnTo>
                    <a:pt x="437" y="267"/>
                  </a:lnTo>
                  <a:lnTo>
                    <a:pt x="440" y="268"/>
                  </a:lnTo>
                  <a:lnTo>
                    <a:pt x="443" y="268"/>
                  </a:lnTo>
                  <a:lnTo>
                    <a:pt x="445" y="268"/>
                  </a:lnTo>
                  <a:lnTo>
                    <a:pt x="448" y="267"/>
                  </a:lnTo>
                  <a:lnTo>
                    <a:pt x="456" y="264"/>
                  </a:lnTo>
                  <a:lnTo>
                    <a:pt x="465" y="259"/>
                  </a:lnTo>
                  <a:lnTo>
                    <a:pt x="473" y="255"/>
                  </a:lnTo>
                  <a:lnTo>
                    <a:pt x="482" y="249"/>
                  </a:lnTo>
                  <a:lnTo>
                    <a:pt x="498" y="240"/>
                  </a:lnTo>
                  <a:lnTo>
                    <a:pt x="514" y="231"/>
                  </a:lnTo>
                  <a:lnTo>
                    <a:pt x="542" y="220"/>
                  </a:lnTo>
                  <a:lnTo>
                    <a:pt x="568" y="210"/>
                  </a:lnTo>
                  <a:lnTo>
                    <a:pt x="594" y="199"/>
                  </a:lnTo>
                  <a:lnTo>
                    <a:pt x="620" y="189"/>
                  </a:lnTo>
                  <a:lnTo>
                    <a:pt x="647" y="179"/>
                  </a:lnTo>
                  <a:lnTo>
                    <a:pt x="674" y="170"/>
                  </a:lnTo>
                  <a:lnTo>
                    <a:pt x="702" y="161"/>
                  </a:lnTo>
                  <a:lnTo>
                    <a:pt x="732" y="151"/>
                  </a:lnTo>
                  <a:lnTo>
                    <a:pt x="747" y="147"/>
                  </a:lnTo>
                  <a:lnTo>
                    <a:pt x="763" y="142"/>
                  </a:lnTo>
                  <a:lnTo>
                    <a:pt x="778" y="139"/>
                  </a:lnTo>
                  <a:lnTo>
                    <a:pt x="793" y="136"/>
                  </a:lnTo>
                  <a:lnTo>
                    <a:pt x="809" y="135"/>
                  </a:lnTo>
                  <a:lnTo>
                    <a:pt x="824" y="136"/>
                  </a:lnTo>
                  <a:lnTo>
                    <a:pt x="840" y="138"/>
                  </a:lnTo>
                  <a:lnTo>
                    <a:pt x="857" y="142"/>
                  </a:lnTo>
                  <a:lnTo>
                    <a:pt x="861" y="143"/>
                  </a:lnTo>
                  <a:lnTo>
                    <a:pt x="864" y="147"/>
                  </a:lnTo>
                  <a:lnTo>
                    <a:pt x="865" y="152"/>
                  </a:lnTo>
                  <a:lnTo>
                    <a:pt x="867" y="160"/>
                  </a:lnTo>
                  <a:lnTo>
                    <a:pt x="865" y="170"/>
                  </a:lnTo>
                  <a:lnTo>
                    <a:pt x="862" y="179"/>
                  </a:lnTo>
                  <a:lnTo>
                    <a:pt x="859" y="188"/>
                  </a:lnTo>
                  <a:lnTo>
                    <a:pt x="855" y="197"/>
                  </a:lnTo>
                  <a:lnTo>
                    <a:pt x="850" y="206"/>
                  </a:lnTo>
                  <a:lnTo>
                    <a:pt x="844" y="213"/>
                  </a:lnTo>
                  <a:lnTo>
                    <a:pt x="838" y="222"/>
                  </a:lnTo>
                  <a:lnTo>
                    <a:pt x="830" y="230"/>
                  </a:lnTo>
                  <a:lnTo>
                    <a:pt x="802" y="258"/>
                  </a:lnTo>
                  <a:lnTo>
                    <a:pt x="777" y="284"/>
                  </a:lnTo>
                  <a:lnTo>
                    <a:pt x="760" y="305"/>
                  </a:lnTo>
                  <a:lnTo>
                    <a:pt x="744" y="326"/>
                  </a:lnTo>
                  <a:lnTo>
                    <a:pt x="728" y="348"/>
                  </a:lnTo>
                  <a:lnTo>
                    <a:pt x="712" y="369"/>
                  </a:lnTo>
                  <a:lnTo>
                    <a:pt x="697" y="390"/>
                  </a:lnTo>
                  <a:lnTo>
                    <a:pt x="682" y="412"/>
                  </a:lnTo>
                  <a:lnTo>
                    <a:pt x="666" y="434"/>
                  </a:lnTo>
                  <a:lnTo>
                    <a:pt x="652" y="456"/>
                  </a:lnTo>
                  <a:lnTo>
                    <a:pt x="646" y="471"/>
                  </a:lnTo>
                  <a:lnTo>
                    <a:pt x="639" y="486"/>
                  </a:lnTo>
                  <a:lnTo>
                    <a:pt x="628" y="502"/>
                  </a:lnTo>
                  <a:lnTo>
                    <a:pt x="616" y="518"/>
                  </a:lnTo>
                  <a:lnTo>
                    <a:pt x="611" y="527"/>
                  </a:lnTo>
                  <a:lnTo>
                    <a:pt x="605" y="536"/>
                  </a:lnTo>
                  <a:lnTo>
                    <a:pt x="601" y="545"/>
                  </a:lnTo>
                  <a:lnTo>
                    <a:pt x="598" y="555"/>
                  </a:lnTo>
                  <a:lnTo>
                    <a:pt x="604" y="555"/>
                  </a:lnTo>
                  <a:lnTo>
                    <a:pt x="611" y="555"/>
                  </a:lnTo>
                  <a:lnTo>
                    <a:pt x="616" y="551"/>
                  </a:lnTo>
                  <a:lnTo>
                    <a:pt x="624" y="548"/>
                  </a:lnTo>
                  <a:lnTo>
                    <a:pt x="633" y="545"/>
                  </a:lnTo>
                  <a:lnTo>
                    <a:pt x="642" y="541"/>
                  </a:lnTo>
                  <a:lnTo>
                    <a:pt x="664" y="536"/>
                  </a:lnTo>
                  <a:lnTo>
                    <a:pt x="688" y="530"/>
                  </a:lnTo>
                  <a:lnTo>
                    <a:pt x="713" y="525"/>
                  </a:lnTo>
                  <a:lnTo>
                    <a:pt x="737" y="521"/>
                  </a:lnTo>
                  <a:lnTo>
                    <a:pt x="759" y="516"/>
                  </a:lnTo>
                  <a:lnTo>
                    <a:pt x="777" y="513"/>
                  </a:lnTo>
                  <a:lnTo>
                    <a:pt x="787" y="511"/>
                  </a:lnTo>
                  <a:lnTo>
                    <a:pt x="799" y="511"/>
                  </a:lnTo>
                  <a:lnTo>
                    <a:pt x="810" y="511"/>
                  </a:lnTo>
                  <a:lnTo>
                    <a:pt x="821" y="512"/>
                  </a:lnTo>
                  <a:lnTo>
                    <a:pt x="832" y="514"/>
                  </a:lnTo>
                  <a:lnTo>
                    <a:pt x="840" y="517"/>
                  </a:lnTo>
                  <a:lnTo>
                    <a:pt x="848" y="521"/>
                  </a:lnTo>
                  <a:lnTo>
                    <a:pt x="853" y="525"/>
                  </a:lnTo>
                  <a:lnTo>
                    <a:pt x="858" y="533"/>
                  </a:lnTo>
                  <a:lnTo>
                    <a:pt x="861" y="540"/>
                  </a:lnTo>
                  <a:lnTo>
                    <a:pt x="861" y="548"/>
                  </a:lnTo>
                  <a:lnTo>
                    <a:pt x="860" y="556"/>
                  </a:lnTo>
                  <a:lnTo>
                    <a:pt x="858" y="563"/>
                  </a:lnTo>
                  <a:lnTo>
                    <a:pt x="853" y="571"/>
                  </a:lnTo>
                  <a:lnTo>
                    <a:pt x="849" y="579"/>
                  </a:lnTo>
                  <a:lnTo>
                    <a:pt x="844" y="585"/>
                  </a:lnTo>
                  <a:lnTo>
                    <a:pt x="829" y="598"/>
                  </a:lnTo>
                  <a:lnTo>
                    <a:pt x="816" y="609"/>
                  </a:lnTo>
                  <a:lnTo>
                    <a:pt x="803" y="619"/>
                  </a:lnTo>
                  <a:lnTo>
                    <a:pt x="792" y="626"/>
                  </a:lnTo>
                  <a:lnTo>
                    <a:pt x="778" y="634"/>
                  </a:lnTo>
                  <a:lnTo>
                    <a:pt x="762" y="642"/>
                  </a:lnTo>
                  <a:lnTo>
                    <a:pt x="745" y="649"/>
                  </a:lnTo>
                  <a:lnTo>
                    <a:pt x="728" y="656"/>
                  </a:lnTo>
                  <a:lnTo>
                    <a:pt x="692" y="668"/>
                  </a:lnTo>
                  <a:lnTo>
                    <a:pt x="655" y="679"/>
                  </a:lnTo>
                  <a:lnTo>
                    <a:pt x="634" y="681"/>
                  </a:lnTo>
                  <a:lnTo>
                    <a:pt x="612" y="685"/>
                  </a:lnTo>
                  <a:lnTo>
                    <a:pt x="590" y="688"/>
                  </a:lnTo>
                  <a:lnTo>
                    <a:pt x="569" y="690"/>
                  </a:lnTo>
                  <a:lnTo>
                    <a:pt x="548" y="697"/>
                  </a:lnTo>
                  <a:lnTo>
                    <a:pt x="528" y="703"/>
                  </a:lnTo>
                  <a:lnTo>
                    <a:pt x="508" y="710"/>
                  </a:lnTo>
                  <a:lnTo>
                    <a:pt x="487" y="715"/>
                  </a:lnTo>
                  <a:lnTo>
                    <a:pt x="465" y="721"/>
                  </a:lnTo>
                  <a:lnTo>
                    <a:pt x="443" y="725"/>
                  </a:lnTo>
                  <a:lnTo>
                    <a:pt x="419" y="728"/>
                  </a:lnTo>
                  <a:lnTo>
                    <a:pt x="393" y="730"/>
                  </a:lnTo>
                  <a:lnTo>
                    <a:pt x="394" y="724"/>
                  </a:lnTo>
                  <a:lnTo>
                    <a:pt x="396" y="721"/>
                  </a:lnTo>
                  <a:lnTo>
                    <a:pt x="403" y="716"/>
                  </a:lnTo>
                  <a:lnTo>
                    <a:pt x="409" y="713"/>
                  </a:lnTo>
                  <a:lnTo>
                    <a:pt x="416" y="710"/>
                  </a:lnTo>
                  <a:lnTo>
                    <a:pt x="424" y="708"/>
                  </a:lnTo>
                  <a:lnTo>
                    <a:pt x="439" y="703"/>
                  </a:lnTo>
                  <a:lnTo>
                    <a:pt x="454" y="697"/>
                  </a:lnTo>
                  <a:lnTo>
                    <a:pt x="479" y="684"/>
                  </a:lnTo>
                  <a:lnTo>
                    <a:pt x="507" y="670"/>
                  </a:lnTo>
                  <a:lnTo>
                    <a:pt x="534" y="658"/>
                  </a:lnTo>
                  <a:lnTo>
                    <a:pt x="563" y="646"/>
                  </a:lnTo>
                  <a:lnTo>
                    <a:pt x="592" y="635"/>
                  </a:lnTo>
                  <a:lnTo>
                    <a:pt x="620" y="623"/>
                  </a:lnTo>
                  <a:lnTo>
                    <a:pt x="650" y="613"/>
                  </a:lnTo>
                  <a:lnTo>
                    <a:pt x="677" y="602"/>
                  </a:lnTo>
                  <a:lnTo>
                    <a:pt x="702" y="593"/>
                  </a:lnTo>
                  <a:lnTo>
                    <a:pt x="731" y="582"/>
                  </a:lnTo>
                  <a:lnTo>
                    <a:pt x="744" y="576"/>
                  </a:lnTo>
                  <a:lnTo>
                    <a:pt x="755" y="569"/>
                  </a:lnTo>
                  <a:lnTo>
                    <a:pt x="760" y="565"/>
                  </a:lnTo>
                  <a:lnTo>
                    <a:pt x="764" y="561"/>
                  </a:lnTo>
                  <a:lnTo>
                    <a:pt x="767" y="557"/>
                  </a:lnTo>
                  <a:lnTo>
                    <a:pt x="770" y="551"/>
                  </a:lnTo>
                  <a:lnTo>
                    <a:pt x="765" y="551"/>
                  </a:lnTo>
                  <a:lnTo>
                    <a:pt x="760" y="551"/>
                  </a:lnTo>
                  <a:lnTo>
                    <a:pt x="751" y="555"/>
                  </a:lnTo>
                  <a:lnTo>
                    <a:pt x="741" y="557"/>
                  </a:lnTo>
                  <a:lnTo>
                    <a:pt x="730" y="558"/>
                  </a:lnTo>
                  <a:lnTo>
                    <a:pt x="719" y="560"/>
                  </a:lnTo>
                  <a:lnTo>
                    <a:pt x="688" y="569"/>
                  </a:lnTo>
                  <a:lnTo>
                    <a:pt x="658" y="576"/>
                  </a:lnTo>
                  <a:lnTo>
                    <a:pt x="626" y="584"/>
                  </a:lnTo>
                  <a:lnTo>
                    <a:pt x="594" y="593"/>
                  </a:lnTo>
                  <a:lnTo>
                    <a:pt x="584" y="596"/>
                  </a:lnTo>
                  <a:lnTo>
                    <a:pt x="572" y="599"/>
                  </a:lnTo>
                  <a:lnTo>
                    <a:pt x="559" y="603"/>
                  </a:lnTo>
                  <a:lnTo>
                    <a:pt x="549" y="608"/>
                  </a:lnTo>
                  <a:lnTo>
                    <a:pt x="537" y="617"/>
                  </a:lnTo>
                  <a:lnTo>
                    <a:pt x="526" y="627"/>
                  </a:lnTo>
                  <a:lnTo>
                    <a:pt x="520" y="632"/>
                  </a:lnTo>
                  <a:lnTo>
                    <a:pt x="513" y="637"/>
                  </a:lnTo>
                  <a:lnTo>
                    <a:pt x="507" y="640"/>
                  </a:lnTo>
                  <a:lnTo>
                    <a:pt x="498" y="643"/>
                  </a:lnTo>
                  <a:lnTo>
                    <a:pt x="489" y="644"/>
                  </a:lnTo>
                  <a:lnTo>
                    <a:pt x="482" y="644"/>
                  </a:lnTo>
                  <a:lnTo>
                    <a:pt x="475" y="643"/>
                  </a:lnTo>
                  <a:lnTo>
                    <a:pt x="468" y="640"/>
                  </a:lnTo>
                  <a:lnTo>
                    <a:pt x="462" y="638"/>
                  </a:lnTo>
                  <a:lnTo>
                    <a:pt x="456" y="635"/>
                  </a:lnTo>
                  <a:lnTo>
                    <a:pt x="450" y="634"/>
                  </a:lnTo>
                  <a:lnTo>
                    <a:pt x="444" y="634"/>
                  </a:lnTo>
                  <a:lnTo>
                    <a:pt x="431" y="638"/>
                  </a:lnTo>
                  <a:lnTo>
                    <a:pt x="418" y="643"/>
                  </a:lnTo>
                  <a:lnTo>
                    <a:pt x="405" y="650"/>
                  </a:lnTo>
                  <a:lnTo>
                    <a:pt x="393" y="655"/>
                  </a:lnTo>
                  <a:lnTo>
                    <a:pt x="370" y="664"/>
                  </a:lnTo>
                  <a:lnTo>
                    <a:pt x="347" y="673"/>
                  </a:lnTo>
                  <a:lnTo>
                    <a:pt x="325" y="681"/>
                  </a:lnTo>
                  <a:lnTo>
                    <a:pt x="303" y="690"/>
                  </a:lnTo>
                  <a:lnTo>
                    <a:pt x="283" y="699"/>
                  </a:lnTo>
                  <a:lnTo>
                    <a:pt x="263" y="709"/>
                  </a:lnTo>
                  <a:lnTo>
                    <a:pt x="243" y="720"/>
                  </a:lnTo>
                  <a:lnTo>
                    <a:pt x="223" y="732"/>
                  </a:lnTo>
                  <a:lnTo>
                    <a:pt x="213" y="740"/>
                  </a:lnTo>
                  <a:lnTo>
                    <a:pt x="202" y="751"/>
                  </a:lnTo>
                  <a:lnTo>
                    <a:pt x="192" y="765"/>
                  </a:lnTo>
                  <a:lnTo>
                    <a:pt x="181" y="778"/>
                  </a:lnTo>
                  <a:lnTo>
                    <a:pt x="160" y="808"/>
                  </a:lnTo>
                  <a:lnTo>
                    <a:pt x="138" y="840"/>
                  </a:lnTo>
                  <a:lnTo>
                    <a:pt x="127" y="855"/>
                  </a:lnTo>
                  <a:lnTo>
                    <a:pt x="115" y="871"/>
                  </a:lnTo>
                  <a:lnTo>
                    <a:pt x="103" y="885"/>
                  </a:lnTo>
                  <a:lnTo>
                    <a:pt x="91" y="898"/>
                  </a:lnTo>
                  <a:lnTo>
                    <a:pt x="78" y="909"/>
                  </a:lnTo>
                  <a:lnTo>
                    <a:pt x="64" y="919"/>
                  </a:lnTo>
                  <a:lnTo>
                    <a:pt x="57" y="923"/>
                  </a:lnTo>
                  <a:lnTo>
                    <a:pt x="50" y="926"/>
                  </a:lnTo>
                  <a:lnTo>
                    <a:pt x="42" y="930"/>
                  </a:lnTo>
                  <a:lnTo>
                    <a:pt x="34" y="932"/>
                  </a:lnTo>
                  <a:lnTo>
                    <a:pt x="26" y="933"/>
                  </a:lnTo>
                  <a:lnTo>
                    <a:pt x="17" y="934"/>
                  </a:lnTo>
                  <a:lnTo>
                    <a:pt x="12" y="933"/>
                  </a:lnTo>
                  <a:lnTo>
                    <a:pt x="9" y="931"/>
                  </a:lnTo>
                  <a:lnTo>
                    <a:pt x="6" y="927"/>
                  </a:lnTo>
                  <a:lnTo>
                    <a:pt x="4" y="924"/>
                  </a:lnTo>
                  <a:lnTo>
                    <a:pt x="1" y="917"/>
                  </a:lnTo>
                  <a:lnTo>
                    <a:pt x="0" y="908"/>
                  </a:lnTo>
                  <a:lnTo>
                    <a:pt x="1" y="898"/>
                  </a:lnTo>
                  <a:lnTo>
                    <a:pt x="3" y="887"/>
                  </a:lnTo>
                  <a:lnTo>
                    <a:pt x="6" y="877"/>
                  </a:lnTo>
                  <a:lnTo>
                    <a:pt x="8" y="867"/>
                  </a:lnTo>
                  <a:lnTo>
                    <a:pt x="12" y="859"/>
                  </a:lnTo>
                  <a:lnTo>
                    <a:pt x="16" y="851"/>
                  </a:lnTo>
                  <a:lnTo>
                    <a:pt x="36" y="817"/>
                  </a:lnTo>
                  <a:lnTo>
                    <a:pt x="59" y="783"/>
                  </a:lnTo>
                  <a:lnTo>
                    <a:pt x="82" y="749"/>
                  </a:lnTo>
                  <a:lnTo>
                    <a:pt x="105" y="717"/>
                  </a:lnTo>
                  <a:lnTo>
                    <a:pt x="113" y="705"/>
                  </a:lnTo>
                  <a:lnTo>
                    <a:pt x="121" y="693"/>
                  </a:lnTo>
                  <a:lnTo>
                    <a:pt x="125" y="689"/>
                  </a:lnTo>
                  <a:lnTo>
                    <a:pt x="129" y="685"/>
                  </a:lnTo>
                  <a:lnTo>
                    <a:pt x="136" y="681"/>
                  </a:lnTo>
                  <a:lnTo>
                    <a:pt x="144" y="679"/>
                  </a:lnTo>
                  <a:lnTo>
                    <a:pt x="143" y="686"/>
                  </a:lnTo>
                  <a:lnTo>
                    <a:pt x="139" y="693"/>
                  </a:lnTo>
                  <a:lnTo>
                    <a:pt x="136" y="699"/>
                  </a:lnTo>
                  <a:lnTo>
                    <a:pt x="133" y="704"/>
                  </a:lnTo>
                  <a:lnTo>
                    <a:pt x="125" y="715"/>
                  </a:lnTo>
                  <a:lnTo>
                    <a:pt x="118" y="726"/>
                  </a:lnTo>
                  <a:lnTo>
                    <a:pt x="99" y="761"/>
                  </a:lnTo>
                  <a:lnTo>
                    <a:pt x="79" y="795"/>
                  </a:lnTo>
                  <a:lnTo>
                    <a:pt x="59" y="829"/>
                  </a:lnTo>
                  <a:lnTo>
                    <a:pt x="42" y="865"/>
                  </a:lnTo>
                  <a:lnTo>
                    <a:pt x="45" y="865"/>
                  </a:lnTo>
                  <a:lnTo>
                    <a:pt x="48" y="865"/>
                  </a:lnTo>
                  <a:lnTo>
                    <a:pt x="64" y="851"/>
                  </a:lnTo>
                  <a:lnTo>
                    <a:pt x="80" y="838"/>
                  </a:lnTo>
                  <a:lnTo>
                    <a:pt x="96" y="824"/>
                  </a:lnTo>
                  <a:lnTo>
                    <a:pt x="112" y="809"/>
                  </a:lnTo>
                  <a:lnTo>
                    <a:pt x="131" y="791"/>
                  </a:lnTo>
                  <a:lnTo>
                    <a:pt x="148" y="771"/>
                  </a:lnTo>
                  <a:lnTo>
                    <a:pt x="157" y="761"/>
                  </a:lnTo>
                  <a:lnTo>
                    <a:pt x="165" y="751"/>
                  </a:lnTo>
                  <a:lnTo>
                    <a:pt x="175" y="743"/>
                  </a:lnTo>
                  <a:lnTo>
                    <a:pt x="185" y="735"/>
                  </a:lnTo>
                  <a:lnTo>
                    <a:pt x="214" y="715"/>
                  </a:lnTo>
                  <a:lnTo>
                    <a:pt x="242" y="697"/>
                  </a:lnTo>
                  <a:lnTo>
                    <a:pt x="270" y="678"/>
                  </a:lnTo>
                  <a:lnTo>
                    <a:pt x="300" y="661"/>
                  </a:lnTo>
                  <a:lnTo>
                    <a:pt x="324" y="649"/>
                  </a:lnTo>
                  <a:lnTo>
                    <a:pt x="349" y="638"/>
                  </a:lnTo>
                  <a:lnTo>
                    <a:pt x="374" y="628"/>
                  </a:lnTo>
                  <a:lnTo>
                    <a:pt x="400" y="617"/>
                  </a:lnTo>
                  <a:lnTo>
                    <a:pt x="407" y="614"/>
                  </a:lnTo>
                  <a:lnTo>
                    <a:pt x="417" y="611"/>
                  </a:lnTo>
                  <a:lnTo>
                    <a:pt x="426" y="608"/>
                  </a:lnTo>
                  <a:lnTo>
                    <a:pt x="431" y="605"/>
                  </a:lnTo>
                  <a:lnTo>
                    <a:pt x="431" y="592"/>
                  </a:lnTo>
                  <a:lnTo>
                    <a:pt x="431" y="580"/>
                  </a:lnTo>
                  <a:lnTo>
                    <a:pt x="431" y="567"/>
                  </a:lnTo>
                  <a:lnTo>
                    <a:pt x="431" y="555"/>
                  </a:lnTo>
                  <a:lnTo>
                    <a:pt x="408" y="546"/>
                  </a:lnTo>
                  <a:lnTo>
                    <a:pt x="389" y="537"/>
                  </a:lnTo>
                  <a:lnTo>
                    <a:pt x="380" y="533"/>
                  </a:lnTo>
                  <a:lnTo>
                    <a:pt x="371" y="527"/>
                  </a:lnTo>
                  <a:lnTo>
                    <a:pt x="362" y="521"/>
                  </a:lnTo>
                  <a:lnTo>
                    <a:pt x="355" y="513"/>
                  </a:lnTo>
                  <a:lnTo>
                    <a:pt x="350" y="514"/>
                  </a:lnTo>
                  <a:lnTo>
                    <a:pt x="348" y="516"/>
                  </a:lnTo>
                  <a:lnTo>
                    <a:pt x="342" y="522"/>
                  </a:lnTo>
                  <a:lnTo>
                    <a:pt x="335" y="527"/>
                  </a:lnTo>
                  <a:lnTo>
                    <a:pt x="330" y="534"/>
                  </a:lnTo>
                  <a:lnTo>
                    <a:pt x="324" y="541"/>
                  </a:lnTo>
                  <a:lnTo>
                    <a:pt x="313" y="556"/>
                  </a:lnTo>
                  <a:lnTo>
                    <a:pt x="301" y="570"/>
                  </a:lnTo>
                  <a:lnTo>
                    <a:pt x="295" y="576"/>
                  </a:lnTo>
                  <a:lnTo>
                    <a:pt x="288" y="583"/>
                  </a:lnTo>
                  <a:lnTo>
                    <a:pt x="280" y="590"/>
                  </a:lnTo>
                  <a:lnTo>
                    <a:pt x="273" y="594"/>
                  </a:lnTo>
                  <a:lnTo>
                    <a:pt x="264" y="598"/>
                  </a:lnTo>
                  <a:lnTo>
                    <a:pt x="255" y="602"/>
                  </a:lnTo>
                  <a:lnTo>
                    <a:pt x="244" y="604"/>
                  </a:lnTo>
                  <a:lnTo>
                    <a:pt x="233" y="605"/>
                  </a:lnTo>
                  <a:lnTo>
                    <a:pt x="231" y="599"/>
                  </a:lnTo>
                  <a:lnTo>
                    <a:pt x="230" y="593"/>
                  </a:lnTo>
                  <a:lnTo>
                    <a:pt x="242" y="584"/>
                  </a:lnTo>
                  <a:lnTo>
                    <a:pt x="254" y="572"/>
                  </a:lnTo>
                  <a:lnTo>
                    <a:pt x="266" y="558"/>
                  </a:lnTo>
                  <a:lnTo>
                    <a:pt x="277" y="543"/>
                  </a:lnTo>
                  <a:lnTo>
                    <a:pt x="287" y="526"/>
                  </a:lnTo>
                  <a:lnTo>
                    <a:pt x="295" y="509"/>
                  </a:lnTo>
                  <a:lnTo>
                    <a:pt x="298" y="500"/>
                  </a:lnTo>
                  <a:lnTo>
                    <a:pt x="301" y="491"/>
                  </a:lnTo>
                  <a:lnTo>
                    <a:pt x="302" y="482"/>
                  </a:lnTo>
                  <a:lnTo>
                    <a:pt x="303" y="475"/>
                  </a:lnTo>
                  <a:lnTo>
                    <a:pt x="295" y="469"/>
                  </a:lnTo>
                  <a:lnTo>
                    <a:pt x="288" y="463"/>
                  </a:lnTo>
                  <a:lnTo>
                    <a:pt x="280" y="466"/>
                  </a:lnTo>
                  <a:lnTo>
                    <a:pt x="272" y="470"/>
                  </a:lnTo>
                  <a:lnTo>
                    <a:pt x="262" y="473"/>
                  </a:lnTo>
                  <a:lnTo>
                    <a:pt x="253" y="474"/>
                  </a:lnTo>
                  <a:lnTo>
                    <a:pt x="249" y="474"/>
                  </a:lnTo>
                  <a:lnTo>
                    <a:pt x="244" y="473"/>
                  </a:lnTo>
                  <a:lnTo>
                    <a:pt x="240" y="471"/>
                  </a:lnTo>
                  <a:lnTo>
                    <a:pt x="237" y="469"/>
                  </a:lnTo>
                  <a:lnTo>
                    <a:pt x="234" y="466"/>
                  </a:lnTo>
                  <a:lnTo>
                    <a:pt x="232" y="462"/>
                  </a:lnTo>
                  <a:lnTo>
                    <a:pt x="231" y="457"/>
                  </a:lnTo>
                  <a:lnTo>
                    <a:pt x="230" y="451"/>
                  </a:lnTo>
                  <a:lnTo>
                    <a:pt x="232" y="448"/>
                  </a:lnTo>
                  <a:lnTo>
                    <a:pt x="234" y="445"/>
                  </a:lnTo>
                  <a:lnTo>
                    <a:pt x="235" y="442"/>
                  </a:lnTo>
                  <a:lnTo>
                    <a:pt x="235" y="438"/>
                  </a:lnTo>
                  <a:lnTo>
                    <a:pt x="235" y="430"/>
                  </a:lnTo>
                  <a:lnTo>
                    <a:pt x="234" y="421"/>
                  </a:lnTo>
                  <a:lnTo>
                    <a:pt x="229" y="403"/>
                  </a:lnTo>
                  <a:lnTo>
                    <a:pt x="223" y="388"/>
                  </a:lnTo>
                  <a:lnTo>
                    <a:pt x="216" y="361"/>
                  </a:lnTo>
                  <a:lnTo>
                    <a:pt x="209" y="335"/>
                  </a:lnTo>
                  <a:lnTo>
                    <a:pt x="203" y="306"/>
                  </a:lnTo>
                  <a:lnTo>
                    <a:pt x="195" y="279"/>
                  </a:lnTo>
                  <a:lnTo>
                    <a:pt x="190" y="264"/>
                  </a:lnTo>
                  <a:lnTo>
                    <a:pt x="184" y="249"/>
                  </a:lnTo>
                  <a:lnTo>
                    <a:pt x="181" y="242"/>
                  </a:lnTo>
                  <a:lnTo>
                    <a:pt x="179" y="234"/>
                  </a:lnTo>
                  <a:lnTo>
                    <a:pt x="178" y="225"/>
                  </a:lnTo>
                  <a:lnTo>
                    <a:pt x="175" y="217"/>
                  </a:lnTo>
                  <a:lnTo>
                    <a:pt x="182" y="217"/>
                  </a:lnTo>
                  <a:lnTo>
                    <a:pt x="188" y="217"/>
                  </a:lnTo>
                  <a:lnTo>
                    <a:pt x="202" y="229"/>
                  </a:lnTo>
                  <a:lnTo>
                    <a:pt x="214" y="240"/>
                  </a:lnTo>
                  <a:lnTo>
                    <a:pt x="231" y="264"/>
                  </a:lnTo>
                  <a:lnTo>
                    <a:pt x="248" y="288"/>
                  </a:lnTo>
                  <a:lnTo>
                    <a:pt x="263" y="312"/>
                  </a:lnTo>
                  <a:lnTo>
                    <a:pt x="278" y="335"/>
                  </a:lnTo>
                  <a:lnTo>
                    <a:pt x="289" y="352"/>
                  </a:lnTo>
                  <a:lnTo>
                    <a:pt x="299" y="372"/>
                  </a:lnTo>
                  <a:lnTo>
                    <a:pt x="309" y="390"/>
                  </a:lnTo>
                  <a:lnTo>
                    <a:pt x="316" y="409"/>
                  </a:lnTo>
                  <a:lnTo>
                    <a:pt x="319" y="422"/>
                  </a:lnTo>
                  <a:lnTo>
                    <a:pt x="323" y="433"/>
                  </a:lnTo>
                  <a:lnTo>
                    <a:pt x="333" y="422"/>
                  </a:lnTo>
                  <a:lnTo>
                    <a:pt x="342" y="410"/>
                  </a:lnTo>
                  <a:lnTo>
                    <a:pt x="351" y="396"/>
                  </a:lnTo>
                  <a:lnTo>
                    <a:pt x="360" y="382"/>
                  </a:lnTo>
                  <a:lnTo>
                    <a:pt x="367" y="366"/>
                  </a:lnTo>
                  <a:lnTo>
                    <a:pt x="373" y="350"/>
                  </a:lnTo>
                  <a:lnTo>
                    <a:pt x="378" y="334"/>
                  </a:lnTo>
                  <a:lnTo>
                    <a:pt x="380" y="317"/>
                  </a:lnTo>
                  <a:lnTo>
                    <a:pt x="374" y="311"/>
                  </a:lnTo>
                  <a:lnTo>
                    <a:pt x="369" y="304"/>
                  </a:lnTo>
                  <a:lnTo>
                    <a:pt x="363" y="295"/>
                  </a:lnTo>
                  <a:lnTo>
                    <a:pt x="358" y="287"/>
                  </a:lnTo>
                  <a:lnTo>
                    <a:pt x="354" y="278"/>
                  </a:lnTo>
                  <a:lnTo>
                    <a:pt x="349" y="268"/>
                  </a:lnTo>
                  <a:lnTo>
                    <a:pt x="347" y="258"/>
                  </a:lnTo>
                  <a:lnTo>
                    <a:pt x="345" y="249"/>
                  </a:lnTo>
                  <a:lnTo>
                    <a:pt x="356" y="249"/>
                  </a:lnTo>
                  <a:lnTo>
                    <a:pt x="368" y="250"/>
                  </a:lnTo>
                  <a:lnTo>
                    <a:pt x="379" y="252"/>
                  </a:lnTo>
                  <a:lnTo>
                    <a:pt x="390" y="252"/>
                  </a:lnTo>
                  <a:lnTo>
                    <a:pt x="405" y="231"/>
                  </a:lnTo>
                  <a:lnTo>
                    <a:pt x="425" y="208"/>
                  </a:lnTo>
                  <a:lnTo>
                    <a:pt x="445" y="182"/>
                  </a:lnTo>
                  <a:lnTo>
                    <a:pt x="467" y="154"/>
                  </a:lnTo>
                  <a:lnTo>
                    <a:pt x="477" y="140"/>
                  </a:lnTo>
                  <a:lnTo>
                    <a:pt x="487" y="126"/>
                  </a:lnTo>
                  <a:lnTo>
                    <a:pt x="497" y="112"/>
                  </a:lnTo>
                  <a:lnTo>
                    <a:pt x="505" y="97"/>
                  </a:lnTo>
                  <a:lnTo>
                    <a:pt x="512" y="83"/>
                  </a:lnTo>
                  <a:lnTo>
                    <a:pt x="518" y="70"/>
                  </a:lnTo>
                  <a:lnTo>
                    <a:pt x="522" y="57"/>
                  </a:lnTo>
                  <a:lnTo>
                    <a:pt x="524" y="45"/>
                  </a:lnTo>
                  <a:lnTo>
                    <a:pt x="517" y="36"/>
                  </a:lnTo>
                  <a:lnTo>
                    <a:pt x="510" y="24"/>
                  </a:lnTo>
                  <a:lnTo>
                    <a:pt x="505" y="12"/>
                  </a:lnTo>
                  <a:lnTo>
                    <a:pt x="501" y="0"/>
                  </a:lnTo>
                  <a:close/>
                  <a:moveTo>
                    <a:pt x="782" y="168"/>
                  </a:moveTo>
                  <a:lnTo>
                    <a:pt x="770" y="170"/>
                  </a:lnTo>
                  <a:lnTo>
                    <a:pt x="759" y="171"/>
                  </a:lnTo>
                  <a:lnTo>
                    <a:pt x="747" y="173"/>
                  </a:lnTo>
                  <a:lnTo>
                    <a:pt x="736" y="175"/>
                  </a:lnTo>
                  <a:lnTo>
                    <a:pt x="715" y="182"/>
                  </a:lnTo>
                  <a:lnTo>
                    <a:pt x="694" y="190"/>
                  </a:lnTo>
                  <a:lnTo>
                    <a:pt x="674" y="199"/>
                  </a:lnTo>
                  <a:lnTo>
                    <a:pt x="654" y="209"/>
                  </a:lnTo>
                  <a:lnTo>
                    <a:pt x="635" y="218"/>
                  </a:lnTo>
                  <a:lnTo>
                    <a:pt x="617" y="225"/>
                  </a:lnTo>
                  <a:lnTo>
                    <a:pt x="594" y="233"/>
                  </a:lnTo>
                  <a:lnTo>
                    <a:pt x="572" y="241"/>
                  </a:lnTo>
                  <a:lnTo>
                    <a:pt x="561" y="244"/>
                  </a:lnTo>
                  <a:lnTo>
                    <a:pt x="552" y="249"/>
                  </a:lnTo>
                  <a:lnTo>
                    <a:pt x="542" y="255"/>
                  </a:lnTo>
                  <a:lnTo>
                    <a:pt x="534" y="260"/>
                  </a:lnTo>
                  <a:lnTo>
                    <a:pt x="535" y="260"/>
                  </a:lnTo>
                  <a:lnTo>
                    <a:pt x="536" y="260"/>
                  </a:lnTo>
                  <a:lnTo>
                    <a:pt x="564" y="293"/>
                  </a:lnTo>
                  <a:lnTo>
                    <a:pt x="591" y="325"/>
                  </a:lnTo>
                  <a:lnTo>
                    <a:pt x="596" y="335"/>
                  </a:lnTo>
                  <a:lnTo>
                    <a:pt x="601" y="345"/>
                  </a:lnTo>
                  <a:lnTo>
                    <a:pt x="605" y="354"/>
                  </a:lnTo>
                  <a:lnTo>
                    <a:pt x="608" y="365"/>
                  </a:lnTo>
                  <a:lnTo>
                    <a:pt x="610" y="377"/>
                  </a:lnTo>
                  <a:lnTo>
                    <a:pt x="611" y="390"/>
                  </a:lnTo>
                  <a:lnTo>
                    <a:pt x="610" y="406"/>
                  </a:lnTo>
                  <a:lnTo>
                    <a:pt x="607" y="421"/>
                  </a:lnTo>
                  <a:lnTo>
                    <a:pt x="608" y="421"/>
                  </a:lnTo>
                  <a:lnTo>
                    <a:pt x="611" y="421"/>
                  </a:lnTo>
                  <a:lnTo>
                    <a:pt x="611" y="419"/>
                  </a:lnTo>
                  <a:lnTo>
                    <a:pt x="611" y="418"/>
                  </a:lnTo>
                  <a:lnTo>
                    <a:pt x="620" y="407"/>
                  </a:lnTo>
                  <a:lnTo>
                    <a:pt x="629" y="395"/>
                  </a:lnTo>
                  <a:lnTo>
                    <a:pt x="637" y="383"/>
                  </a:lnTo>
                  <a:lnTo>
                    <a:pt x="646" y="371"/>
                  </a:lnTo>
                  <a:lnTo>
                    <a:pt x="668" y="341"/>
                  </a:lnTo>
                  <a:lnTo>
                    <a:pt x="690" y="313"/>
                  </a:lnTo>
                  <a:lnTo>
                    <a:pt x="713" y="283"/>
                  </a:lnTo>
                  <a:lnTo>
                    <a:pt x="735" y="252"/>
                  </a:lnTo>
                  <a:lnTo>
                    <a:pt x="748" y="234"/>
                  </a:lnTo>
                  <a:lnTo>
                    <a:pt x="764" y="214"/>
                  </a:lnTo>
                  <a:lnTo>
                    <a:pt x="770" y="203"/>
                  </a:lnTo>
                  <a:lnTo>
                    <a:pt x="776" y="193"/>
                  </a:lnTo>
                  <a:lnTo>
                    <a:pt x="780" y="182"/>
                  </a:lnTo>
                  <a:lnTo>
                    <a:pt x="782" y="168"/>
                  </a:lnTo>
                  <a:close/>
                  <a:moveTo>
                    <a:pt x="594" y="435"/>
                  </a:moveTo>
                  <a:lnTo>
                    <a:pt x="579" y="444"/>
                  </a:lnTo>
                  <a:lnTo>
                    <a:pt x="547" y="458"/>
                  </a:lnTo>
                  <a:lnTo>
                    <a:pt x="515" y="473"/>
                  </a:lnTo>
                  <a:lnTo>
                    <a:pt x="496" y="480"/>
                  </a:lnTo>
                  <a:lnTo>
                    <a:pt x="485" y="482"/>
                  </a:lnTo>
                  <a:lnTo>
                    <a:pt x="473" y="485"/>
                  </a:lnTo>
                  <a:lnTo>
                    <a:pt x="466" y="486"/>
                  </a:lnTo>
                  <a:lnTo>
                    <a:pt x="461" y="488"/>
                  </a:lnTo>
                  <a:lnTo>
                    <a:pt x="456" y="490"/>
                  </a:lnTo>
                  <a:lnTo>
                    <a:pt x="454" y="492"/>
                  </a:lnTo>
                  <a:lnTo>
                    <a:pt x="454" y="506"/>
                  </a:lnTo>
                  <a:lnTo>
                    <a:pt x="454" y="522"/>
                  </a:lnTo>
                  <a:lnTo>
                    <a:pt x="458" y="529"/>
                  </a:lnTo>
                  <a:lnTo>
                    <a:pt x="460" y="536"/>
                  </a:lnTo>
                  <a:lnTo>
                    <a:pt x="462" y="544"/>
                  </a:lnTo>
                  <a:lnTo>
                    <a:pt x="463" y="551"/>
                  </a:lnTo>
                  <a:lnTo>
                    <a:pt x="466" y="558"/>
                  </a:lnTo>
                  <a:lnTo>
                    <a:pt x="470" y="563"/>
                  </a:lnTo>
                  <a:lnTo>
                    <a:pt x="473" y="565"/>
                  </a:lnTo>
                  <a:lnTo>
                    <a:pt x="476" y="567"/>
                  </a:lnTo>
                  <a:lnTo>
                    <a:pt x="480" y="569"/>
                  </a:lnTo>
                  <a:lnTo>
                    <a:pt x="486" y="569"/>
                  </a:lnTo>
                  <a:lnTo>
                    <a:pt x="498" y="551"/>
                  </a:lnTo>
                  <a:lnTo>
                    <a:pt x="512" y="535"/>
                  </a:lnTo>
                  <a:lnTo>
                    <a:pt x="526" y="518"/>
                  </a:lnTo>
                  <a:lnTo>
                    <a:pt x="541" y="503"/>
                  </a:lnTo>
                  <a:lnTo>
                    <a:pt x="556" y="487"/>
                  </a:lnTo>
                  <a:lnTo>
                    <a:pt x="570" y="470"/>
                  </a:lnTo>
                  <a:lnTo>
                    <a:pt x="584" y="453"/>
                  </a:lnTo>
                  <a:lnTo>
                    <a:pt x="598" y="435"/>
                  </a:lnTo>
                  <a:lnTo>
                    <a:pt x="596" y="435"/>
                  </a:lnTo>
                  <a:lnTo>
                    <a:pt x="594" y="435"/>
                  </a:lnTo>
                  <a:close/>
                  <a:moveTo>
                    <a:pt x="428" y="421"/>
                  </a:moveTo>
                  <a:lnTo>
                    <a:pt x="433" y="421"/>
                  </a:lnTo>
                  <a:lnTo>
                    <a:pt x="438" y="421"/>
                  </a:lnTo>
                  <a:lnTo>
                    <a:pt x="438" y="424"/>
                  </a:lnTo>
                  <a:lnTo>
                    <a:pt x="438" y="427"/>
                  </a:lnTo>
                  <a:lnTo>
                    <a:pt x="441" y="435"/>
                  </a:lnTo>
                  <a:lnTo>
                    <a:pt x="442" y="443"/>
                  </a:lnTo>
                  <a:lnTo>
                    <a:pt x="443" y="446"/>
                  </a:lnTo>
                  <a:lnTo>
                    <a:pt x="444" y="450"/>
                  </a:lnTo>
                  <a:lnTo>
                    <a:pt x="449" y="452"/>
                  </a:lnTo>
                  <a:lnTo>
                    <a:pt x="454" y="454"/>
                  </a:lnTo>
                  <a:lnTo>
                    <a:pt x="461" y="448"/>
                  </a:lnTo>
                  <a:lnTo>
                    <a:pt x="468" y="443"/>
                  </a:lnTo>
                  <a:lnTo>
                    <a:pt x="477" y="439"/>
                  </a:lnTo>
                  <a:lnTo>
                    <a:pt x="485" y="434"/>
                  </a:lnTo>
                  <a:lnTo>
                    <a:pt x="502" y="427"/>
                  </a:lnTo>
                  <a:lnTo>
                    <a:pt x="518" y="419"/>
                  </a:lnTo>
                  <a:lnTo>
                    <a:pt x="525" y="413"/>
                  </a:lnTo>
                  <a:lnTo>
                    <a:pt x="533" y="409"/>
                  </a:lnTo>
                  <a:lnTo>
                    <a:pt x="538" y="403"/>
                  </a:lnTo>
                  <a:lnTo>
                    <a:pt x="544" y="396"/>
                  </a:lnTo>
                  <a:lnTo>
                    <a:pt x="549" y="388"/>
                  </a:lnTo>
                  <a:lnTo>
                    <a:pt x="553" y="380"/>
                  </a:lnTo>
                  <a:lnTo>
                    <a:pt x="555" y="370"/>
                  </a:lnTo>
                  <a:lnTo>
                    <a:pt x="556" y="359"/>
                  </a:lnTo>
                  <a:lnTo>
                    <a:pt x="553" y="353"/>
                  </a:lnTo>
                  <a:lnTo>
                    <a:pt x="549" y="347"/>
                  </a:lnTo>
                  <a:lnTo>
                    <a:pt x="547" y="340"/>
                  </a:lnTo>
                  <a:lnTo>
                    <a:pt x="546" y="334"/>
                  </a:lnTo>
                  <a:lnTo>
                    <a:pt x="542" y="320"/>
                  </a:lnTo>
                  <a:lnTo>
                    <a:pt x="536" y="308"/>
                  </a:lnTo>
                  <a:lnTo>
                    <a:pt x="530" y="299"/>
                  </a:lnTo>
                  <a:lnTo>
                    <a:pt x="521" y="290"/>
                  </a:lnTo>
                  <a:lnTo>
                    <a:pt x="511" y="281"/>
                  </a:lnTo>
                  <a:lnTo>
                    <a:pt x="501" y="272"/>
                  </a:lnTo>
                  <a:lnTo>
                    <a:pt x="489" y="277"/>
                  </a:lnTo>
                  <a:lnTo>
                    <a:pt x="476" y="281"/>
                  </a:lnTo>
                  <a:lnTo>
                    <a:pt x="487" y="291"/>
                  </a:lnTo>
                  <a:lnTo>
                    <a:pt x="499" y="304"/>
                  </a:lnTo>
                  <a:lnTo>
                    <a:pt x="503" y="313"/>
                  </a:lnTo>
                  <a:lnTo>
                    <a:pt x="507" y="322"/>
                  </a:lnTo>
                  <a:lnTo>
                    <a:pt x="507" y="326"/>
                  </a:lnTo>
                  <a:lnTo>
                    <a:pt x="507" y="330"/>
                  </a:lnTo>
                  <a:lnTo>
                    <a:pt x="507" y="336"/>
                  </a:lnTo>
                  <a:lnTo>
                    <a:pt x="505" y="341"/>
                  </a:lnTo>
                  <a:lnTo>
                    <a:pt x="502" y="345"/>
                  </a:lnTo>
                  <a:lnTo>
                    <a:pt x="499" y="348"/>
                  </a:lnTo>
                  <a:lnTo>
                    <a:pt x="496" y="351"/>
                  </a:lnTo>
                  <a:lnTo>
                    <a:pt x="491" y="353"/>
                  </a:lnTo>
                  <a:lnTo>
                    <a:pt x="482" y="357"/>
                  </a:lnTo>
                  <a:lnTo>
                    <a:pt x="473" y="362"/>
                  </a:lnTo>
                  <a:lnTo>
                    <a:pt x="464" y="369"/>
                  </a:lnTo>
                  <a:lnTo>
                    <a:pt x="454" y="378"/>
                  </a:lnTo>
                  <a:lnTo>
                    <a:pt x="443" y="390"/>
                  </a:lnTo>
                  <a:lnTo>
                    <a:pt x="432" y="405"/>
                  </a:lnTo>
                  <a:lnTo>
                    <a:pt x="423" y="419"/>
                  </a:lnTo>
                  <a:lnTo>
                    <a:pt x="413" y="433"/>
                  </a:lnTo>
                  <a:lnTo>
                    <a:pt x="406" y="445"/>
                  </a:lnTo>
                  <a:lnTo>
                    <a:pt x="403" y="456"/>
                  </a:lnTo>
                  <a:lnTo>
                    <a:pt x="408" y="459"/>
                  </a:lnTo>
                  <a:lnTo>
                    <a:pt x="413" y="462"/>
                  </a:lnTo>
                  <a:lnTo>
                    <a:pt x="417" y="464"/>
                  </a:lnTo>
                  <a:lnTo>
                    <a:pt x="425" y="465"/>
                  </a:lnTo>
                  <a:lnTo>
                    <a:pt x="425" y="464"/>
                  </a:lnTo>
                  <a:lnTo>
                    <a:pt x="425" y="463"/>
                  </a:lnTo>
                  <a:lnTo>
                    <a:pt x="427" y="463"/>
                  </a:lnTo>
                  <a:lnTo>
                    <a:pt x="428" y="463"/>
                  </a:lnTo>
                  <a:lnTo>
                    <a:pt x="428" y="452"/>
                  </a:lnTo>
                  <a:lnTo>
                    <a:pt x="428" y="442"/>
                  </a:lnTo>
                  <a:lnTo>
                    <a:pt x="428" y="431"/>
                  </a:lnTo>
                  <a:lnTo>
                    <a:pt x="428" y="421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F89D41B3-7659-45B4-BF4D-58A6237F8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0876" y="5764213"/>
              <a:ext cx="333375" cy="509588"/>
            </a:xfrm>
            <a:custGeom>
              <a:avLst/>
              <a:gdLst>
                <a:gd name="T0" fmla="*/ 479 w 630"/>
                <a:gd name="T1" fmla="*/ 591 h 962"/>
                <a:gd name="T2" fmla="*/ 501 w 630"/>
                <a:gd name="T3" fmla="*/ 459 h 962"/>
                <a:gd name="T4" fmla="*/ 478 w 630"/>
                <a:gd name="T5" fmla="*/ 425 h 962"/>
                <a:gd name="T6" fmla="*/ 393 w 630"/>
                <a:gd name="T7" fmla="*/ 453 h 962"/>
                <a:gd name="T8" fmla="*/ 346 w 630"/>
                <a:gd name="T9" fmla="*/ 516 h 962"/>
                <a:gd name="T10" fmla="*/ 345 w 630"/>
                <a:gd name="T11" fmla="*/ 588 h 962"/>
                <a:gd name="T12" fmla="*/ 259 w 630"/>
                <a:gd name="T13" fmla="*/ 613 h 962"/>
                <a:gd name="T14" fmla="*/ 155 w 630"/>
                <a:gd name="T15" fmla="*/ 679 h 962"/>
                <a:gd name="T16" fmla="*/ 37 w 630"/>
                <a:gd name="T17" fmla="*/ 674 h 962"/>
                <a:gd name="T18" fmla="*/ 0 w 630"/>
                <a:gd name="T19" fmla="*/ 613 h 962"/>
                <a:gd name="T20" fmla="*/ 54 w 630"/>
                <a:gd name="T21" fmla="*/ 591 h 962"/>
                <a:gd name="T22" fmla="*/ 170 w 630"/>
                <a:gd name="T23" fmla="*/ 541 h 962"/>
                <a:gd name="T24" fmla="*/ 195 w 630"/>
                <a:gd name="T25" fmla="*/ 499 h 962"/>
                <a:gd name="T26" fmla="*/ 147 w 630"/>
                <a:gd name="T27" fmla="*/ 462 h 962"/>
                <a:gd name="T28" fmla="*/ 70 w 630"/>
                <a:gd name="T29" fmla="*/ 482 h 962"/>
                <a:gd name="T30" fmla="*/ 12 w 630"/>
                <a:gd name="T31" fmla="*/ 435 h 962"/>
                <a:gd name="T32" fmla="*/ 8 w 630"/>
                <a:gd name="T33" fmla="*/ 397 h 962"/>
                <a:gd name="T34" fmla="*/ 80 w 630"/>
                <a:gd name="T35" fmla="*/ 387 h 962"/>
                <a:gd name="T36" fmla="*/ 156 w 630"/>
                <a:gd name="T37" fmla="*/ 365 h 962"/>
                <a:gd name="T38" fmla="*/ 244 w 630"/>
                <a:gd name="T39" fmla="*/ 316 h 962"/>
                <a:gd name="T40" fmla="*/ 291 w 630"/>
                <a:gd name="T41" fmla="*/ 223 h 962"/>
                <a:gd name="T42" fmla="*/ 320 w 630"/>
                <a:gd name="T43" fmla="*/ 121 h 962"/>
                <a:gd name="T44" fmla="*/ 355 w 630"/>
                <a:gd name="T45" fmla="*/ 16 h 962"/>
                <a:gd name="T46" fmla="*/ 394 w 630"/>
                <a:gd name="T47" fmla="*/ 1 h 962"/>
                <a:gd name="T48" fmla="*/ 442 w 630"/>
                <a:gd name="T49" fmla="*/ 59 h 962"/>
                <a:gd name="T50" fmla="*/ 441 w 630"/>
                <a:gd name="T51" fmla="*/ 163 h 962"/>
                <a:gd name="T52" fmla="*/ 460 w 630"/>
                <a:gd name="T53" fmla="*/ 198 h 962"/>
                <a:gd name="T54" fmla="*/ 485 w 630"/>
                <a:gd name="T55" fmla="*/ 184 h 962"/>
                <a:gd name="T56" fmla="*/ 577 w 630"/>
                <a:gd name="T57" fmla="*/ 123 h 962"/>
                <a:gd name="T58" fmla="*/ 621 w 630"/>
                <a:gd name="T59" fmla="*/ 158 h 962"/>
                <a:gd name="T60" fmla="*/ 566 w 630"/>
                <a:gd name="T61" fmla="*/ 222 h 962"/>
                <a:gd name="T62" fmla="*/ 395 w 630"/>
                <a:gd name="T63" fmla="*/ 300 h 962"/>
                <a:gd name="T64" fmla="*/ 283 w 630"/>
                <a:gd name="T65" fmla="*/ 411 h 962"/>
                <a:gd name="T66" fmla="*/ 263 w 630"/>
                <a:gd name="T67" fmla="*/ 464 h 962"/>
                <a:gd name="T68" fmla="*/ 310 w 630"/>
                <a:gd name="T69" fmla="*/ 462 h 962"/>
                <a:gd name="T70" fmla="*/ 463 w 630"/>
                <a:gd name="T71" fmla="*/ 373 h 962"/>
                <a:gd name="T72" fmla="*/ 539 w 630"/>
                <a:gd name="T73" fmla="*/ 318 h 962"/>
                <a:gd name="T74" fmla="*/ 605 w 630"/>
                <a:gd name="T75" fmla="*/ 318 h 962"/>
                <a:gd name="T76" fmla="*/ 629 w 630"/>
                <a:gd name="T77" fmla="*/ 367 h 962"/>
                <a:gd name="T78" fmla="*/ 593 w 630"/>
                <a:gd name="T79" fmla="*/ 511 h 962"/>
                <a:gd name="T80" fmla="*/ 529 w 630"/>
                <a:gd name="T81" fmla="*/ 714 h 962"/>
                <a:gd name="T82" fmla="*/ 483 w 630"/>
                <a:gd name="T83" fmla="*/ 939 h 962"/>
                <a:gd name="T84" fmla="*/ 424 w 630"/>
                <a:gd name="T85" fmla="*/ 925 h 962"/>
                <a:gd name="T86" fmla="*/ 362 w 630"/>
                <a:gd name="T87" fmla="*/ 850 h 962"/>
                <a:gd name="T88" fmla="*/ 319 w 630"/>
                <a:gd name="T89" fmla="*/ 819 h 962"/>
                <a:gd name="T90" fmla="*/ 274 w 630"/>
                <a:gd name="T91" fmla="*/ 843 h 962"/>
                <a:gd name="T92" fmla="*/ 237 w 630"/>
                <a:gd name="T93" fmla="*/ 950 h 962"/>
                <a:gd name="T94" fmla="*/ 190 w 630"/>
                <a:gd name="T95" fmla="*/ 960 h 962"/>
                <a:gd name="T96" fmla="*/ 181 w 630"/>
                <a:gd name="T97" fmla="*/ 927 h 962"/>
                <a:gd name="T98" fmla="*/ 170 w 630"/>
                <a:gd name="T99" fmla="*/ 873 h 962"/>
                <a:gd name="T100" fmla="*/ 122 w 630"/>
                <a:gd name="T101" fmla="*/ 853 h 962"/>
                <a:gd name="T102" fmla="*/ 142 w 630"/>
                <a:gd name="T103" fmla="*/ 817 h 962"/>
                <a:gd name="T104" fmla="*/ 167 w 630"/>
                <a:gd name="T105" fmla="*/ 803 h 962"/>
                <a:gd name="T106" fmla="*/ 147 w 630"/>
                <a:gd name="T107" fmla="*/ 773 h 962"/>
                <a:gd name="T108" fmla="*/ 154 w 630"/>
                <a:gd name="T109" fmla="*/ 727 h 962"/>
                <a:gd name="T110" fmla="*/ 306 w 630"/>
                <a:gd name="T111" fmla="*/ 688 h 962"/>
                <a:gd name="T112" fmla="*/ 326 w 630"/>
                <a:gd name="T113" fmla="*/ 712 h 962"/>
                <a:gd name="T114" fmla="*/ 308 w 630"/>
                <a:gd name="T115" fmla="*/ 749 h 962"/>
                <a:gd name="T116" fmla="*/ 365 w 630"/>
                <a:gd name="T117" fmla="*/ 805 h 962"/>
                <a:gd name="T118" fmla="*/ 424 w 630"/>
                <a:gd name="T119" fmla="*/ 788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30" h="962">
                  <a:moveTo>
                    <a:pt x="455" y="741"/>
                  </a:moveTo>
                  <a:lnTo>
                    <a:pt x="462" y="708"/>
                  </a:lnTo>
                  <a:lnTo>
                    <a:pt x="465" y="686"/>
                  </a:lnTo>
                  <a:lnTo>
                    <a:pt x="467" y="665"/>
                  </a:lnTo>
                  <a:lnTo>
                    <a:pt x="469" y="637"/>
                  </a:lnTo>
                  <a:lnTo>
                    <a:pt x="471" y="624"/>
                  </a:lnTo>
                  <a:lnTo>
                    <a:pt x="475" y="609"/>
                  </a:lnTo>
                  <a:lnTo>
                    <a:pt x="479" y="591"/>
                  </a:lnTo>
                  <a:lnTo>
                    <a:pt x="485" y="574"/>
                  </a:lnTo>
                  <a:lnTo>
                    <a:pt x="488" y="555"/>
                  </a:lnTo>
                  <a:lnTo>
                    <a:pt x="492" y="537"/>
                  </a:lnTo>
                  <a:lnTo>
                    <a:pt x="495" y="519"/>
                  </a:lnTo>
                  <a:lnTo>
                    <a:pt x="497" y="501"/>
                  </a:lnTo>
                  <a:lnTo>
                    <a:pt x="498" y="487"/>
                  </a:lnTo>
                  <a:lnTo>
                    <a:pt x="500" y="469"/>
                  </a:lnTo>
                  <a:lnTo>
                    <a:pt x="501" y="459"/>
                  </a:lnTo>
                  <a:lnTo>
                    <a:pt x="501" y="450"/>
                  </a:lnTo>
                  <a:lnTo>
                    <a:pt x="501" y="444"/>
                  </a:lnTo>
                  <a:lnTo>
                    <a:pt x="500" y="440"/>
                  </a:lnTo>
                  <a:lnTo>
                    <a:pt x="497" y="436"/>
                  </a:lnTo>
                  <a:lnTo>
                    <a:pt x="493" y="432"/>
                  </a:lnTo>
                  <a:lnTo>
                    <a:pt x="489" y="429"/>
                  </a:lnTo>
                  <a:lnTo>
                    <a:pt x="485" y="427"/>
                  </a:lnTo>
                  <a:lnTo>
                    <a:pt x="478" y="425"/>
                  </a:lnTo>
                  <a:lnTo>
                    <a:pt x="476" y="424"/>
                  </a:lnTo>
                  <a:lnTo>
                    <a:pt x="465" y="422"/>
                  </a:lnTo>
                  <a:lnTo>
                    <a:pt x="454" y="422"/>
                  </a:lnTo>
                  <a:lnTo>
                    <a:pt x="440" y="426"/>
                  </a:lnTo>
                  <a:lnTo>
                    <a:pt x="432" y="431"/>
                  </a:lnTo>
                  <a:lnTo>
                    <a:pt x="416" y="438"/>
                  </a:lnTo>
                  <a:lnTo>
                    <a:pt x="401" y="448"/>
                  </a:lnTo>
                  <a:lnTo>
                    <a:pt x="393" y="453"/>
                  </a:lnTo>
                  <a:lnTo>
                    <a:pt x="385" y="459"/>
                  </a:lnTo>
                  <a:lnTo>
                    <a:pt x="379" y="466"/>
                  </a:lnTo>
                  <a:lnTo>
                    <a:pt x="371" y="472"/>
                  </a:lnTo>
                  <a:lnTo>
                    <a:pt x="365" y="480"/>
                  </a:lnTo>
                  <a:lnTo>
                    <a:pt x="359" y="488"/>
                  </a:lnTo>
                  <a:lnTo>
                    <a:pt x="354" y="497"/>
                  </a:lnTo>
                  <a:lnTo>
                    <a:pt x="348" y="508"/>
                  </a:lnTo>
                  <a:lnTo>
                    <a:pt x="346" y="516"/>
                  </a:lnTo>
                  <a:lnTo>
                    <a:pt x="345" y="525"/>
                  </a:lnTo>
                  <a:lnTo>
                    <a:pt x="346" y="536"/>
                  </a:lnTo>
                  <a:lnTo>
                    <a:pt x="346" y="546"/>
                  </a:lnTo>
                  <a:lnTo>
                    <a:pt x="347" y="557"/>
                  </a:lnTo>
                  <a:lnTo>
                    <a:pt x="348" y="567"/>
                  </a:lnTo>
                  <a:lnTo>
                    <a:pt x="348" y="577"/>
                  </a:lnTo>
                  <a:lnTo>
                    <a:pt x="346" y="585"/>
                  </a:lnTo>
                  <a:lnTo>
                    <a:pt x="345" y="588"/>
                  </a:lnTo>
                  <a:lnTo>
                    <a:pt x="343" y="590"/>
                  </a:lnTo>
                  <a:lnTo>
                    <a:pt x="339" y="592"/>
                  </a:lnTo>
                  <a:lnTo>
                    <a:pt x="336" y="593"/>
                  </a:lnTo>
                  <a:lnTo>
                    <a:pt x="314" y="598"/>
                  </a:lnTo>
                  <a:lnTo>
                    <a:pt x="291" y="602"/>
                  </a:lnTo>
                  <a:lnTo>
                    <a:pt x="279" y="604"/>
                  </a:lnTo>
                  <a:lnTo>
                    <a:pt x="268" y="609"/>
                  </a:lnTo>
                  <a:lnTo>
                    <a:pt x="259" y="613"/>
                  </a:lnTo>
                  <a:lnTo>
                    <a:pt x="249" y="620"/>
                  </a:lnTo>
                  <a:lnTo>
                    <a:pt x="227" y="636"/>
                  </a:lnTo>
                  <a:lnTo>
                    <a:pt x="204" y="655"/>
                  </a:lnTo>
                  <a:lnTo>
                    <a:pt x="192" y="662"/>
                  </a:lnTo>
                  <a:lnTo>
                    <a:pt x="182" y="669"/>
                  </a:lnTo>
                  <a:lnTo>
                    <a:pt x="172" y="674"/>
                  </a:lnTo>
                  <a:lnTo>
                    <a:pt x="166" y="678"/>
                  </a:lnTo>
                  <a:lnTo>
                    <a:pt x="155" y="679"/>
                  </a:lnTo>
                  <a:lnTo>
                    <a:pt x="140" y="681"/>
                  </a:lnTo>
                  <a:lnTo>
                    <a:pt x="124" y="682"/>
                  </a:lnTo>
                  <a:lnTo>
                    <a:pt x="107" y="683"/>
                  </a:lnTo>
                  <a:lnTo>
                    <a:pt x="88" y="683"/>
                  </a:lnTo>
                  <a:lnTo>
                    <a:pt x="72" y="682"/>
                  </a:lnTo>
                  <a:lnTo>
                    <a:pt x="57" y="681"/>
                  </a:lnTo>
                  <a:lnTo>
                    <a:pt x="46" y="679"/>
                  </a:lnTo>
                  <a:lnTo>
                    <a:pt x="37" y="674"/>
                  </a:lnTo>
                  <a:lnTo>
                    <a:pt x="28" y="668"/>
                  </a:lnTo>
                  <a:lnTo>
                    <a:pt x="19" y="660"/>
                  </a:lnTo>
                  <a:lnTo>
                    <a:pt x="14" y="655"/>
                  </a:lnTo>
                  <a:lnTo>
                    <a:pt x="9" y="646"/>
                  </a:lnTo>
                  <a:lnTo>
                    <a:pt x="4" y="633"/>
                  </a:lnTo>
                  <a:lnTo>
                    <a:pt x="3" y="625"/>
                  </a:lnTo>
                  <a:lnTo>
                    <a:pt x="2" y="619"/>
                  </a:lnTo>
                  <a:lnTo>
                    <a:pt x="0" y="613"/>
                  </a:lnTo>
                  <a:lnTo>
                    <a:pt x="2" y="610"/>
                  </a:lnTo>
                  <a:lnTo>
                    <a:pt x="3" y="607"/>
                  </a:lnTo>
                  <a:lnTo>
                    <a:pt x="4" y="604"/>
                  </a:lnTo>
                  <a:lnTo>
                    <a:pt x="6" y="602"/>
                  </a:lnTo>
                  <a:lnTo>
                    <a:pt x="10" y="601"/>
                  </a:lnTo>
                  <a:lnTo>
                    <a:pt x="27" y="598"/>
                  </a:lnTo>
                  <a:lnTo>
                    <a:pt x="43" y="595"/>
                  </a:lnTo>
                  <a:lnTo>
                    <a:pt x="54" y="591"/>
                  </a:lnTo>
                  <a:lnTo>
                    <a:pt x="65" y="588"/>
                  </a:lnTo>
                  <a:lnTo>
                    <a:pt x="76" y="584"/>
                  </a:lnTo>
                  <a:lnTo>
                    <a:pt x="87" y="580"/>
                  </a:lnTo>
                  <a:lnTo>
                    <a:pt x="108" y="573"/>
                  </a:lnTo>
                  <a:lnTo>
                    <a:pt x="126" y="564"/>
                  </a:lnTo>
                  <a:lnTo>
                    <a:pt x="144" y="555"/>
                  </a:lnTo>
                  <a:lnTo>
                    <a:pt x="160" y="548"/>
                  </a:lnTo>
                  <a:lnTo>
                    <a:pt x="170" y="541"/>
                  </a:lnTo>
                  <a:lnTo>
                    <a:pt x="182" y="533"/>
                  </a:lnTo>
                  <a:lnTo>
                    <a:pt x="187" y="529"/>
                  </a:lnTo>
                  <a:lnTo>
                    <a:pt x="192" y="523"/>
                  </a:lnTo>
                  <a:lnTo>
                    <a:pt x="195" y="518"/>
                  </a:lnTo>
                  <a:lnTo>
                    <a:pt x="196" y="511"/>
                  </a:lnTo>
                  <a:lnTo>
                    <a:pt x="196" y="508"/>
                  </a:lnTo>
                  <a:lnTo>
                    <a:pt x="196" y="504"/>
                  </a:lnTo>
                  <a:lnTo>
                    <a:pt x="195" y="499"/>
                  </a:lnTo>
                  <a:lnTo>
                    <a:pt x="193" y="495"/>
                  </a:lnTo>
                  <a:lnTo>
                    <a:pt x="186" y="486"/>
                  </a:lnTo>
                  <a:lnTo>
                    <a:pt x="179" y="478"/>
                  </a:lnTo>
                  <a:lnTo>
                    <a:pt x="171" y="470"/>
                  </a:lnTo>
                  <a:lnTo>
                    <a:pt x="162" y="463"/>
                  </a:lnTo>
                  <a:lnTo>
                    <a:pt x="157" y="461"/>
                  </a:lnTo>
                  <a:lnTo>
                    <a:pt x="152" y="461"/>
                  </a:lnTo>
                  <a:lnTo>
                    <a:pt x="147" y="462"/>
                  </a:lnTo>
                  <a:lnTo>
                    <a:pt x="142" y="464"/>
                  </a:lnTo>
                  <a:lnTo>
                    <a:pt x="130" y="470"/>
                  </a:lnTo>
                  <a:lnTo>
                    <a:pt x="120" y="474"/>
                  </a:lnTo>
                  <a:lnTo>
                    <a:pt x="112" y="478"/>
                  </a:lnTo>
                  <a:lnTo>
                    <a:pt x="102" y="483"/>
                  </a:lnTo>
                  <a:lnTo>
                    <a:pt x="93" y="487"/>
                  </a:lnTo>
                  <a:lnTo>
                    <a:pt x="86" y="490"/>
                  </a:lnTo>
                  <a:lnTo>
                    <a:pt x="70" y="482"/>
                  </a:lnTo>
                  <a:lnTo>
                    <a:pt x="53" y="474"/>
                  </a:lnTo>
                  <a:lnTo>
                    <a:pt x="44" y="469"/>
                  </a:lnTo>
                  <a:lnTo>
                    <a:pt x="35" y="463"/>
                  </a:lnTo>
                  <a:lnTo>
                    <a:pt x="27" y="457"/>
                  </a:lnTo>
                  <a:lnTo>
                    <a:pt x="19" y="449"/>
                  </a:lnTo>
                  <a:lnTo>
                    <a:pt x="16" y="443"/>
                  </a:lnTo>
                  <a:lnTo>
                    <a:pt x="12" y="437"/>
                  </a:lnTo>
                  <a:lnTo>
                    <a:pt x="12" y="435"/>
                  </a:lnTo>
                  <a:lnTo>
                    <a:pt x="11" y="433"/>
                  </a:lnTo>
                  <a:lnTo>
                    <a:pt x="9" y="424"/>
                  </a:lnTo>
                  <a:lnTo>
                    <a:pt x="7" y="415"/>
                  </a:lnTo>
                  <a:lnTo>
                    <a:pt x="6" y="411"/>
                  </a:lnTo>
                  <a:lnTo>
                    <a:pt x="6" y="405"/>
                  </a:lnTo>
                  <a:lnTo>
                    <a:pt x="6" y="402"/>
                  </a:lnTo>
                  <a:lnTo>
                    <a:pt x="7" y="399"/>
                  </a:lnTo>
                  <a:lnTo>
                    <a:pt x="8" y="397"/>
                  </a:lnTo>
                  <a:lnTo>
                    <a:pt x="10" y="393"/>
                  </a:lnTo>
                  <a:lnTo>
                    <a:pt x="12" y="390"/>
                  </a:lnTo>
                  <a:lnTo>
                    <a:pt x="14" y="388"/>
                  </a:lnTo>
                  <a:lnTo>
                    <a:pt x="15" y="387"/>
                  </a:lnTo>
                  <a:lnTo>
                    <a:pt x="18" y="386"/>
                  </a:lnTo>
                  <a:lnTo>
                    <a:pt x="34" y="386"/>
                  </a:lnTo>
                  <a:lnTo>
                    <a:pt x="74" y="387"/>
                  </a:lnTo>
                  <a:lnTo>
                    <a:pt x="80" y="387"/>
                  </a:lnTo>
                  <a:lnTo>
                    <a:pt x="87" y="387"/>
                  </a:lnTo>
                  <a:lnTo>
                    <a:pt x="92" y="385"/>
                  </a:lnTo>
                  <a:lnTo>
                    <a:pt x="97" y="382"/>
                  </a:lnTo>
                  <a:lnTo>
                    <a:pt x="104" y="378"/>
                  </a:lnTo>
                  <a:lnTo>
                    <a:pt x="113" y="375"/>
                  </a:lnTo>
                  <a:lnTo>
                    <a:pt x="127" y="370"/>
                  </a:lnTo>
                  <a:lnTo>
                    <a:pt x="142" y="368"/>
                  </a:lnTo>
                  <a:lnTo>
                    <a:pt x="156" y="365"/>
                  </a:lnTo>
                  <a:lnTo>
                    <a:pt x="171" y="361"/>
                  </a:lnTo>
                  <a:lnTo>
                    <a:pt x="183" y="356"/>
                  </a:lnTo>
                  <a:lnTo>
                    <a:pt x="194" y="351"/>
                  </a:lnTo>
                  <a:lnTo>
                    <a:pt x="205" y="345"/>
                  </a:lnTo>
                  <a:lnTo>
                    <a:pt x="215" y="339"/>
                  </a:lnTo>
                  <a:lnTo>
                    <a:pt x="225" y="332"/>
                  </a:lnTo>
                  <a:lnTo>
                    <a:pt x="236" y="324"/>
                  </a:lnTo>
                  <a:lnTo>
                    <a:pt x="244" y="316"/>
                  </a:lnTo>
                  <a:lnTo>
                    <a:pt x="254" y="306"/>
                  </a:lnTo>
                  <a:lnTo>
                    <a:pt x="259" y="299"/>
                  </a:lnTo>
                  <a:lnTo>
                    <a:pt x="263" y="293"/>
                  </a:lnTo>
                  <a:lnTo>
                    <a:pt x="267" y="285"/>
                  </a:lnTo>
                  <a:lnTo>
                    <a:pt x="271" y="277"/>
                  </a:lnTo>
                  <a:lnTo>
                    <a:pt x="278" y="259"/>
                  </a:lnTo>
                  <a:lnTo>
                    <a:pt x="287" y="238"/>
                  </a:lnTo>
                  <a:lnTo>
                    <a:pt x="291" y="223"/>
                  </a:lnTo>
                  <a:lnTo>
                    <a:pt x="297" y="209"/>
                  </a:lnTo>
                  <a:lnTo>
                    <a:pt x="301" y="193"/>
                  </a:lnTo>
                  <a:lnTo>
                    <a:pt x="306" y="177"/>
                  </a:lnTo>
                  <a:lnTo>
                    <a:pt x="309" y="165"/>
                  </a:lnTo>
                  <a:lnTo>
                    <a:pt x="311" y="154"/>
                  </a:lnTo>
                  <a:lnTo>
                    <a:pt x="314" y="143"/>
                  </a:lnTo>
                  <a:lnTo>
                    <a:pt x="318" y="131"/>
                  </a:lnTo>
                  <a:lnTo>
                    <a:pt x="320" y="121"/>
                  </a:lnTo>
                  <a:lnTo>
                    <a:pt x="322" y="111"/>
                  </a:lnTo>
                  <a:lnTo>
                    <a:pt x="325" y="100"/>
                  </a:lnTo>
                  <a:lnTo>
                    <a:pt x="329" y="90"/>
                  </a:lnTo>
                  <a:lnTo>
                    <a:pt x="333" y="79"/>
                  </a:lnTo>
                  <a:lnTo>
                    <a:pt x="336" y="70"/>
                  </a:lnTo>
                  <a:lnTo>
                    <a:pt x="343" y="46"/>
                  </a:lnTo>
                  <a:lnTo>
                    <a:pt x="350" y="25"/>
                  </a:lnTo>
                  <a:lnTo>
                    <a:pt x="355" y="16"/>
                  </a:lnTo>
                  <a:lnTo>
                    <a:pt x="359" y="9"/>
                  </a:lnTo>
                  <a:lnTo>
                    <a:pt x="361" y="7"/>
                  </a:lnTo>
                  <a:lnTo>
                    <a:pt x="365" y="5"/>
                  </a:lnTo>
                  <a:lnTo>
                    <a:pt x="367" y="3"/>
                  </a:lnTo>
                  <a:lnTo>
                    <a:pt x="370" y="2"/>
                  </a:lnTo>
                  <a:lnTo>
                    <a:pt x="379" y="1"/>
                  </a:lnTo>
                  <a:lnTo>
                    <a:pt x="387" y="0"/>
                  </a:lnTo>
                  <a:lnTo>
                    <a:pt x="394" y="1"/>
                  </a:lnTo>
                  <a:lnTo>
                    <a:pt x="402" y="2"/>
                  </a:lnTo>
                  <a:lnTo>
                    <a:pt x="408" y="4"/>
                  </a:lnTo>
                  <a:lnTo>
                    <a:pt x="413" y="7"/>
                  </a:lnTo>
                  <a:lnTo>
                    <a:pt x="416" y="11"/>
                  </a:lnTo>
                  <a:lnTo>
                    <a:pt x="418" y="14"/>
                  </a:lnTo>
                  <a:lnTo>
                    <a:pt x="428" y="31"/>
                  </a:lnTo>
                  <a:lnTo>
                    <a:pt x="436" y="47"/>
                  </a:lnTo>
                  <a:lnTo>
                    <a:pt x="442" y="59"/>
                  </a:lnTo>
                  <a:lnTo>
                    <a:pt x="446" y="67"/>
                  </a:lnTo>
                  <a:lnTo>
                    <a:pt x="450" y="83"/>
                  </a:lnTo>
                  <a:lnTo>
                    <a:pt x="452" y="94"/>
                  </a:lnTo>
                  <a:lnTo>
                    <a:pt x="453" y="101"/>
                  </a:lnTo>
                  <a:lnTo>
                    <a:pt x="452" y="111"/>
                  </a:lnTo>
                  <a:lnTo>
                    <a:pt x="450" y="122"/>
                  </a:lnTo>
                  <a:lnTo>
                    <a:pt x="448" y="134"/>
                  </a:lnTo>
                  <a:lnTo>
                    <a:pt x="441" y="163"/>
                  </a:lnTo>
                  <a:lnTo>
                    <a:pt x="431" y="195"/>
                  </a:lnTo>
                  <a:lnTo>
                    <a:pt x="431" y="199"/>
                  </a:lnTo>
                  <a:lnTo>
                    <a:pt x="432" y="200"/>
                  </a:lnTo>
                  <a:lnTo>
                    <a:pt x="436" y="201"/>
                  </a:lnTo>
                  <a:lnTo>
                    <a:pt x="440" y="202"/>
                  </a:lnTo>
                  <a:lnTo>
                    <a:pt x="446" y="201"/>
                  </a:lnTo>
                  <a:lnTo>
                    <a:pt x="452" y="200"/>
                  </a:lnTo>
                  <a:lnTo>
                    <a:pt x="460" y="198"/>
                  </a:lnTo>
                  <a:lnTo>
                    <a:pt x="467" y="194"/>
                  </a:lnTo>
                  <a:lnTo>
                    <a:pt x="476" y="190"/>
                  </a:lnTo>
                  <a:lnTo>
                    <a:pt x="485" y="186"/>
                  </a:lnTo>
                  <a:lnTo>
                    <a:pt x="487" y="184"/>
                  </a:lnTo>
                  <a:lnTo>
                    <a:pt x="489" y="183"/>
                  </a:lnTo>
                  <a:lnTo>
                    <a:pt x="488" y="183"/>
                  </a:lnTo>
                  <a:lnTo>
                    <a:pt x="486" y="186"/>
                  </a:lnTo>
                  <a:lnTo>
                    <a:pt x="485" y="184"/>
                  </a:lnTo>
                  <a:lnTo>
                    <a:pt x="494" y="177"/>
                  </a:lnTo>
                  <a:lnTo>
                    <a:pt x="506" y="167"/>
                  </a:lnTo>
                  <a:lnTo>
                    <a:pt x="514" y="158"/>
                  </a:lnTo>
                  <a:lnTo>
                    <a:pt x="532" y="142"/>
                  </a:lnTo>
                  <a:lnTo>
                    <a:pt x="544" y="131"/>
                  </a:lnTo>
                  <a:lnTo>
                    <a:pt x="552" y="128"/>
                  </a:lnTo>
                  <a:lnTo>
                    <a:pt x="568" y="124"/>
                  </a:lnTo>
                  <a:lnTo>
                    <a:pt x="577" y="123"/>
                  </a:lnTo>
                  <a:lnTo>
                    <a:pt x="586" y="122"/>
                  </a:lnTo>
                  <a:lnTo>
                    <a:pt x="592" y="123"/>
                  </a:lnTo>
                  <a:lnTo>
                    <a:pt x="597" y="125"/>
                  </a:lnTo>
                  <a:lnTo>
                    <a:pt x="604" y="133"/>
                  </a:lnTo>
                  <a:lnTo>
                    <a:pt x="612" y="140"/>
                  </a:lnTo>
                  <a:lnTo>
                    <a:pt x="616" y="146"/>
                  </a:lnTo>
                  <a:lnTo>
                    <a:pt x="619" y="152"/>
                  </a:lnTo>
                  <a:lnTo>
                    <a:pt x="621" y="158"/>
                  </a:lnTo>
                  <a:lnTo>
                    <a:pt x="619" y="165"/>
                  </a:lnTo>
                  <a:lnTo>
                    <a:pt x="616" y="172"/>
                  </a:lnTo>
                  <a:lnTo>
                    <a:pt x="611" y="182"/>
                  </a:lnTo>
                  <a:lnTo>
                    <a:pt x="603" y="193"/>
                  </a:lnTo>
                  <a:lnTo>
                    <a:pt x="594" y="202"/>
                  </a:lnTo>
                  <a:lnTo>
                    <a:pt x="587" y="210"/>
                  </a:lnTo>
                  <a:lnTo>
                    <a:pt x="580" y="214"/>
                  </a:lnTo>
                  <a:lnTo>
                    <a:pt x="566" y="222"/>
                  </a:lnTo>
                  <a:lnTo>
                    <a:pt x="553" y="227"/>
                  </a:lnTo>
                  <a:lnTo>
                    <a:pt x="519" y="242"/>
                  </a:lnTo>
                  <a:lnTo>
                    <a:pt x="489" y="256"/>
                  </a:lnTo>
                  <a:lnTo>
                    <a:pt x="465" y="266"/>
                  </a:lnTo>
                  <a:lnTo>
                    <a:pt x="443" y="276"/>
                  </a:lnTo>
                  <a:lnTo>
                    <a:pt x="426" y="285"/>
                  </a:lnTo>
                  <a:lnTo>
                    <a:pt x="409" y="293"/>
                  </a:lnTo>
                  <a:lnTo>
                    <a:pt x="395" y="300"/>
                  </a:lnTo>
                  <a:lnTo>
                    <a:pt x="381" y="309"/>
                  </a:lnTo>
                  <a:lnTo>
                    <a:pt x="370" y="317"/>
                  </a:lnTo>
                  <a:lnTo>
                    <a:pt x="360" y="324"/>
                  </a:lnTo>
                  <a:lnTo>
                    <a:pt x="350" y="333"/>
                  </a:lnTo>
                  <a:lnTo>
                    <a:pt x="342" y="344"/>
                  </a:lnTo>
                  <a:lnTo>
                    <a:pt x="321" y="368"/>
                  </a:lnTo>
                  <a:lnTo>
                    <a:pt x="296" y="398"/>
                  </a:lnTo>
                  <a:lnTo>
                    <a:pt x="283" y="411"/>
                  </a:lnTo>
                  <a:lnTo>
                    <a:pt x="271" y="421"/>
                  </a:lnTo>
                  <a:lnTo>
                    <a:pt x="261" y="429"/>
                  </a:lnTo>
                  <a:lnTo>
                    <a:pt x="255" y="437"/>
                  </a:lnTo>
                  <a:lnTo>
                    <a:pt x="253" y="443"/>
                  </a:lnTo>
                  <a:lnTo>
                    <a:pt x="254" y="448"/>
                  </a:lnTo>
                  <a:lnTo>
                    <a:pt x="255" y="453"/>
                  </a:lnTo>
                  <a:lnTo>
                    <a:pt x="259" y="459"/>
                  </a:lnTo>
                  <a:lnTo>
                    <a:pt x="263" y="464"/>
                  </a:lnTo>
                  <a:lnTo>
                    <a:pt x="267" y="468"/>
                  </a:lnTo>
                  <a:lnTo>
                    <a:pt x="273" y="471"/>
                  </a:lnTo>
                  <a:lnTo>
                    <a:pt x="279" y="473"/>
                  </a:lnTo>
                  <a:lnTo>
                    <a:pt x="284" y="473"/>
                  </a:lnTo>
                  <a:lnTo>
                    <a:pt x="288" y="472"/>
                  </a:lnTo>
                  <a:lnTo>
                    <a:pt x="292" y="471"/>
                  </a:lnTo>
                  <a:lnTo>
                    <a:pt x="298" y="469"/>
                  </a:lnTo>
                  <a:lnTo>
                    <a:pt x="310" y="462"/>
                  </a:lnTo>
                  <a:lnTo>
                    <a:pt x="323" y="455"/>
                  </a:lnTo>
                  <a:lnTo>
                    <a:pt x="349" y="436"/>
                  </a:lnTo>
                  <a:lnTo>
                    <a:pt x="372" y="418"/>
                  </a:lnTo>
                  <a:lnTo>
                    <a:pt x="387" y="411"/>
                  </a:lnTo>
                  <a:lnTo>
                    <a:pt x="406" y="400"/>
                  </a:lnTo>
                  <a:lnTo>
                    <a:pt x="429" y="389"/>
                  </a:lnTo>
                  <a:lnTo>
                    <a:pt x="453" y="377"/>
                  </a:lnTo>
                  <a:lnTo>
                    <a:pt x="463" y="373"/>
                  </a:lnTo>
                  <a:lnTo>
                    <a:pt x="472" y="368"/>
                  </a:lnTo>
                  <a:lnTo>
                    <a:pt x="482" y="364"/>
                  </a:lnTo>
                  <a:lnTo>
                    <a:pt x="490" y="358"/>
                  </a:lnTo>
                  <a:lnTo>
                    <a:pt x="501" y="350"/>
                  </a:lnTo>
                  <a:lnTo>
                    <a:pt x="512" y="340"/>
                  </a:lnTo>
                  <a:lnTo>
                    <a:pt x="523" y="330"/>
                  </a:lnTo>
                  <a:lnTo>
                    <a:pt x="534" y="321"/>
                  </a:lnTo>
                  <a:lnTo>
                    <a:pt x="539" y="318"/>
                  </a:lnTo>
                  <a:lnTo>
                    <a:pt x="543" y="315"/>
                  </a:lnTo>
                  <a:lnTo>
                    <a:pt x="548" y="314"/>
                  </a:lnTo>
                  <a:lnTo>
                    <a:pt x="554" y="312"/>
                  </a:lnTo>
                  <a:lnTo>
                    <a:pt x="560" y="312"/>
                  </a:lnTo>
                  <a:lnTo>
                    <a:pt x="570" y="312"/>
                  </a:lnTo>
                  <a:lnTo>
                    <a:pt x="581" y="314"/>
                  </a:lnTo>
                  <a:lnTo>
                    <a:pt x="594" y="315"/>
                  </a:lnTo>
                  <a:lnTo>
                    <a:pt x="605" y="318"/>
                  </a:lnTo>
                  <a:lnTo>
                    <a:pt x="616" y="321"/>
                  </a:lnTo>
                  <a:lnTo>
                    <a:pt x="621" y="323"/>
                  </a:lnTo>
                  <a:lnTo>
                    <a:pt x="624" y="327"/>
                  </a:lnTo>
                  <a:lnTo>
                    <a:pt x="626" y="329"/>
                  </a:lnTo>
                  <a:lnTo>
                    <a:pt x="627" y="332"/>
                  </a:lnTo>
                  <a:lnTo>
                    <a:pt x="629" y="341"/>
                  </a:lnTo>
                  <a:lnTo>
                    <a:pt x="630" y="353"/>
                  </a:lnTo>
                  <a:lnTo>
                    <a:pt x="629" y="367"/>
                  </a:lnTo>
                  <a:lnTo>
                    <a:pt x="628" y="387"/>
                  </a:lnTo>
                  <a:lnTo>
                    <a:pt x="626" y="405"/>
                  </a:lnTo>
                  <a:lnTo>
                    <a:pt x="622" y="433"/>
                  </a:lnTo>
                  <a:lnTo>
                    <a:pt x="618" y="448"/>
                  </a:lnTo>
                  <a:lnTo>
                    <a:pt x="615" y="464"/>
                  </a:lnTo>
                  <a:lnTo>
                    <a:pt x="610" y="479"/>
                  </a:lnTo>
                  <a:lnTo>
                    <a:pt x="603" y="493"/>
                  </a:lnTo>
                  <a:lnTo>
                    <a:pt x="593" y="511"/>
                  </a:lnTo>
                  <a:lnTo>
                    <a:pt x="583" y="530"/>
                  </a:lnTo>
                  <a:lnTo>
                    <a:pt x="575" y="550"/>
                  </a:lnTo>
                  <a:lnTo>
                    <a:pt x="566" y="571"/>
                  </a:lnTo>
                  <a:lnTo>
                    <a:pt x="557" y="595"/>
                  </a:lnTo>
                  <a:lnTo>
                    <a:pt x="551" y="619"/>
                  </a:lnTo>
                  <a:lnTo>
                    <a:pt x="544" y="642"/>
                  </a:lnTo>
                  <a:lnTo>
                    <a:pt x="539" y="666"/>
                  </a:lnTo>
                  <a:lnTo>
                    <a:pt x="529" y="714"/>
                  </a:lnTo>
                  <a:lnTo>
                    <a:pt x="521" y="760"/>
                  </a:lnTo>
                  <a:lnTo>
                    <a:pt x="514" y="805"/>
                  </a:lnTo>
                  <a:lnTo>
                    <a:pt x="509" y="848"/>
                  </a:lnTo>
                  <a:lnTo>
                    <a:pt x="502" y="888"/>
                  </a:lnTo>
                  <a:lnTo>
                    <a:pt x="494" y="925"/>
                  </a:lnTo>
                  <a:lnTo>
                    <a:pt x="492" y="930"/>
                  </a:lnTo>
                  <a:lnTo>
                    <a:pt x="486" y="937"/>
                  </a:lnTo>
                  <a:lnTo>
                    <a:pt x="483" y="939"/>
                  </a:lnTo>
                  <a:lnTo>
                    <a:pt x="479" y="941"/>
                  </a:lnTo>
                  <a:lnTo>
                    <a:pt x="477" y="942"/>
                  </a:lnTo>
                  <a:lnTo>
                    <a:pt x="474" y="943"/>
                  </a:lnTo>
                  <a:lnTo>
                    <a:pt x="463" y="942"/>
                  </a:lnTo>
                  <a:lnTo>
                    <a:pt x="452" y="940"/>
                  </a:lnTo>
                  <a:lnTo>
                    <a:pt x="442" y="937"/>
                  </a:lnTo>
                  <a:lnTo>
                    <a:pt x="432" y="931"/>
                  </a:lnTo>
                  <a:lnTo>
                    <a:pt x="424" y="925"/>
                  </a:lnTo>
                  <a:lnTo>
                    <a:pt x="415" y="918"/>
                  </a:lnTo>
                  <a:lnTo>
                    <a:pt x="407" y="910"/>
                  </a:lnTo>
                  <a:lnTo>
                    <a:pt x="401" y="901"/>
                  </a:lnTo>
                  <a:lnTo>
                    <a:pt x="394" y="892"/>
                  </a:lnTo>
                  <a:lnTo>
                    <a:pt x="387" y="881"/>
                  </a:lnTo>
                  <a:lnTo>
                    <a:pt x="378" y="868"/>
                  </a:lnTo>
                  <a:lnTo>
                    <a:pt x="368" y="855"/>
                  </a:lnTo>
                  <a:lnTo>
                    <a:pt x="362" y="850"/>
                  </a:lnTo>
                  <a:lnTo>
                    <a:pt x="357" y="845"/>
                  </a:lnTo>
                  <a:lnTo>
                    <a:pt x="352" y="841"/>
                  </a:lnTo>
                  <a:lnTo>
                    <a:pt x="346" y="837"/>
                  </a:lnTo>
                  <a:lnTo>
                    <a:pt x="339" y="834"/>
                  </a:lnTo>
                  <a:lnTo>
                    <a:pt x="333" y="830"/>
                  </a:lnTo>
                  <a:lnTo>
                    <a:pt x="326" y="825"/>
                  </a:lnTo>
                  <a:lnTo>
                    <a:pt x="321" y="820"/>
                  </a:lnTo>
                  <a:lnTo>
                    <a:pt x="319" y="819"/>
                  </a:lnTo>
                  <a:lnTo>
                    <a:pt x="315" y="818"/>
                  </a:lnTo>
                  <a:lnTo>
                    <a:pt x="311" y="818"/>
                  </a:lnTo>
                  <a:lnTo>
                    <a:pt x="306" y="819"/>
                  </a:lnTo>
                  <a:lnTo>
                    <a:pt x="296" y="822"/>
                  </a:lnTo>
                  <a:lnTo>
                    <a:pt x="288" y="826"/>
                  </a:lnTo>
                  <a:lnTo>
                    <a:pt x="280" y="834"/>
                  </a:lnTo>
                  <a:lnTo>
                    <a:pt x="276" y="838"/>
                  </a:lnTo>
                  <a:lnTo>
                    <a:pt x="274" y="843"/>
                  </a:lnTo>
                  <a:lnTo>
                    <a:pt x="273" y="847"/>
                  </a:lnTo>
                  <a:lnTo>
                    <a:pt x="271" y="856"/>
                  </a:lnTo>
                  <a:lnTo>
                    <a:pt x="268" y="870"/>
                  </a:lnTo>
                  <a:lnTo>
                    <a:pt x="263" y="893"/>
                  </a:lnTo>
                  <a:lnTo>
                    <a:pt x="254" y="925"/>
                  </a:lnTo>
                  <a:lnTo>
                    <a:pt x="249" y="935"/>
                  </a:lnTo>
                  <a:lnTo>
                    <a:pt x="241" y="942"/>
                  </a:lnTo>
                  <a:lnTo>
                    <a:pt x="237" y="950"/>
                  </a:lnTo>
                  <a:lnTo>
                    <a:pt x="233" y="955"/>
                  </a:lnTo>
                  <a:lnTo>
                    <a:pt x="230" y="958"/>
                  </a:lnTo>
                  <a:lnTo>
                    <a:pt x="226" y="960"/>
                  </a:lnTo>
                  <a:lnTo>
                    <a:pt x="217" y="961"/>
                  </a:lnTo>
                  <a:lnTo>
                    <a:pt x="209" y="962"/>
                  </a:lnTo>
                  <a:lnTo>
                    <a:pt x="202" y="962"/>
                  </a:lnTo>
                  <a:lnTo>
                    <a:pt x="195" y="961"/>
                  </a:lnTo>
                  <a:lnTo>
                    <a:pt x="190" y="960"/>
                  </a:lnTo>
                  <a:lnTo>
                    <a:pt x="185" y="959"/>
                  </a:lnTo>
                  <a:lnTo>
                    <a:pt x="183" y="959"/>
                  </a:lnTo>
                  <a:lnTo>
                    <a:pt x="181" y="958"/>
                  </a:lnTo>
                  <a:lnTo>
                    <a:pt x="180" y="957"/>
                  </a:lnTo>
                  <a:lnTo>
                    <a:pt x="179" y="954"/>
                  </a:lnTo>
                  <a:lnTo>
                    <a:pt x="178" y="947"/>
                  </a:lnTo>
                  <a:lnTo>
                    <a:pt x="179" y="938"/>
                  </a:lnTo>
                  <a:lnTo>
                    <a:pt x="181" y="927"/>
                  </a:lnTo>
                  <a:lnTo>
                    <a:pt x="182" y="917"/>
                  </a:lnTo>
                  <a:lnTo>
                    <a:pt x="183" y="906"/>
                  </a:lnTo>
                  <a:lnTo>
                    <a:pt x="183" y="895"/>
                  </a:lnTo>
                  <a:lnTo>
                    <a:pt x="183" y="891"/>
                  </a:lnTo>
                  <a:lnTo>
                    <a:pt x="182" y="887"/>
                  </a:lnTo>
                  <a:lnTo>
                    <a:pt x="180" y="883"/>
                  </a:lnTo>
                  <a:lnTo>
                    <a:pt x="178" y="879"/>
                  </a:lnTo>
                  <a:lnTo>
                    <a:pt x="170" y="873"/>
                  </a:lnTo>
                  <a:lnTo>
                    <a:pt x="162" y="870"/>
                  </a:lnTo>
                  <a:lnTo>
                    <a:pt x="155" y="868"/>
                  </a:lnTo>
                  <a:lnTo>
                    <a:pt x="147" y="867"/>
                  </a:lnTo>
                  <a:lnTo>
                    <a:pt x="135" y="867"/>
                  </a:lnTo>
                  <a:lnTo>
                    <a:pt x="128" y="865"/>
                  </a:lnTo>
                  <a:lnTo>
                    <a:pt x="126" y="861"/>
                  </a:lnTo>
                  <a:lnTo>
                    <a:pt x="124" y="858"/>
                  </a:lnTo>
                  <a:lnTo>
                    <a:pt x="122" y="853"/>
                  </a:lnTo>
                  <a:lnTo>
                    <a:pt x="121" y="848"/>
                  </a:lnTo>
                  <a:lnTo>
                    <a:pt x="121" y="842"/>
                  </a:lnTo>
                  <a:lnTo>
                    <a:pt x="122" y="836"/>
                  </a:lnTo>
                  <a:lnTo>
                    <a:pt x="125" y="830"/>
                  </a:lnTo>
                  <a:lnTo>
                    <a:pt x="130" y="823"/>
                  </a:lnTo>
                  <a:lnTo>
                    <a:pt x="134" y="820"/>
                  </a:lnTo>
                  <a:lnTo>
                    <a:pt x="137" y="818"/>
                  </a:lnTo>
                  <a:lnTo>
                    <a:pt x="142" y="817"/>
                  </a:lnTo>
                  <a:lnTo>
                    <a:pt x="145" y="817"/>
                  </a:lnTo>
                  <a:lnTo>
                    <a:pt x="148" y="818"/>
                  </a:lnTo>
                  <a:lnTo>
                    <a:pt x="151" y="818"/>
                  </a:lnTo>
                  <a:lnTo>
                    <a:pt x="154" y="818"/>
                  </a:lnTo>
                  <a:lnTo>
                    <a:pt x="157" y="815"/>
                  </a:lnTo>
                  <a:lnTo>
                    <a:pt x="161" y="812"/>
                  </a:lnTo>
                  <a:lnTo>
                    <a:pt x="164" y="808"/>
                  </a:lnTo>
                  <a:lnTo>
                    <a:pt x="167" y="803"/>
                  </a:lnTo>
                  <a:lnTo>
                    <a:pt x="169" y="799"/>
                  </a:lnTo>
                  <a:lnTo>
                    <a:pt x="169" y="796"/>
                  </a:lnTo>
                  <a:lnTo>
                    <a:pt x="168" y="791"/>
                  </a:lnTo>
                  <a:lnTo>
                    <a:pt x="167" y="789"/>
                  </a:lnTo>
                  <a:lnTo>
                    <a:pt x="164" y="786"/>
                  </a:lnTo>
                  <a:lnTo>
                    <a:pt x="158" y="784"/>
                  </a:lnTo>
                  <a:lnTo>
                    <a:pt x="151" y="779"/>
                  </a:lnTo>
                  <a:lnTo>
                    <a:pt x="147" y="773"/>
                  </a:lnTo>
                  <a:lnTo>
                    <a:pt x="144" y="765"/>
                  </a:lnTo>
                  <a:lnTo>
                    <a:pt x="143" y="758"/>
                  </a:lnTo>
                  <a:lnTo>
                    <a:pt x="142" y="751"/>
                  </a:lnTo>
                  <a:lnTo>
                    <a:pt x="142" y="746"/>
                  </a:lnTo>
                  <a:lnTo>
                    <a:pt x="143" y="739"/>
                  </a:lnTo>
                  <a:lnTo>
                    <a:pt x="146" y="735"/>
                  </a:lnTo>
                  <a:lnTo>
                    <a:pt x="149" y="730"/>
                  </a:lnTo>
                  <a:lnTo>
                    <a:pt x="154" y="727"/>
                  </a:lnTo>
                  <a:lnTo>
                    <a:pt x="161" y="724"/>
                  </a:lnTo>
                  <a:lnTo>
                    <a:pt x="169" y="719"/>
                  </a:lnTo>
                  <a:lnTo>
                    <a:pt x="179" y="716"/>
                  </a:lnTo>
                  <a:lnTo>
                    <a:pt x="198" y="711"/>
                  </a:lnTo>
                  <a:lnTo>
                    <a:pt x="217" y="705"/>
                  </a:lnTo>
                  <a:lnTo>
                    <a:pt x="252" y="696"/>
                  </a:lnTo>
                  <a:lnTo>
                    <a:pt x="284" y="691"/>
                  </a:lnTo>
                  <a:lnTo>
                    <a:pt x="306" y="688"/>
                  </a:lnTo>
                  <a:lnTo>
                    <a:pt x="315" y="688"/>
                  </a:lnTo>
                  <a:lnTo>
                    <a:pt x="319" y="689"/>
                  </a:lnTo>
                  <a:lnTo>
                    <a:pt x="322" y="692"/>
                  </a:lnTo>
                  <a:lnTo>
                    <a:pt x="324" y="695"/>
                  </a:lnTo>
                  <a:lnTo>
                    <a:pt x="327" y="698"/>
                  </a:lnTo>
                  <a:lnTo>
                    <a:pt x="329" y="703"/>
                  </a:lnTo>
                  <a:lnTo>
                    <a:pt x="329" y="707"/>
                  </a:lnTo>
                  <a:lnTo>
                    <a:pt x="326" y="712"/>
                  </a:lnTo>
                  <a:lnTo>
                    <a:pt x="323" y="716"/>
                  </a:lnTo>
                  <a:lnTo>
                    <a:pt x="317" y="721"/>
                  </a:lnTo>
                  <a:lnTo>
                    <a:pt x="311" y="727"/>
                  </a:lnTo>
                  <a:lnTo>
                    <a:pt x="309" y="730"/>
                  </a:lnTo>
                  <a:lnTo>
                    <a:pt x="308" y="735"/>
                  </a:lnTo>
                  <a:lnTo>
                    <a:pt x="307" y="739"/>
                  </a:lnTo>
                  <a:lnTo>
                    <a:pt x="307" y="744"/>
                  </a:lnTo>
                  <a:lnTo>
                    <a:pt x="308" y="749"/>
                  </a:lnTo>
                  <a:lnTo>
                    <a:pt x="309" y="754"/>
                  </a:lnTo>
                  <a:lnTo>
                    <a:pt x="311" y="759"/>
                  </a:lnTo>
                  <a:lnTo>
                    <a:pt x="313" y="763"/>
                  </a:lnTo>
                  <a:lnTo>
                    <a:pt x="320" y="772"/>
                  </a:lnTo>
                  <a:lnTo>
                    <a:pt x="327" y="778"/>
                  </a:lnTo>
                  <a:lnTo>
                    <a:pt x="344" y="790"/>
                  </a:lnTo>
                  <a:lnTo>
                    <a:pt x="360" y="801"/>
                  </a:lnTo>
                  <a:lnTo>
                    <a:pt x="365" y="805"/>
                  </a:lnTo>
                  <a:lnTo>
                    <a:pt x="369" y="806"/>
                  </a:lnTo>
                  <a:lnTo>
                    <a:pt x="374" y="807"/>
                  </a:lnTo>
                  <a:lnTo>
                    <a:pt x="379" y="808"/>
                  </a:lnTo>
                  <a:lnTo>
                    <a:pt x="388" y="807"/>
                  </a:lnTo>
                  <a:lnTo>
                    <a:pt x="397" y="805"/>
                  </a:lnTo>
                  <a:lnTo>
                    <a:pt x="406" y="800"/>
                  </a:lnTo>
                  <a:lnTo>
                    <a:pt x="415" y="795"/>
                  </a:lnTo>
                  <a:lnTo>
                    <a:pt x="424" y="788"/>
                  </a:lnTo>
                  <a:lnTo>
                    <a:pt x="431" y="782"/>
                  </a:lnTo>
                  <a:lnTo>
                    <a:pt x="437" y="775"/>
                  </a:lnTo>
                  <a:lnTo>
                    <a:pt x="444" y="762"/>
                  </a:lnTo>
                  <a:lnTo>
                    <a:pt x="452" y="750"/>
                  </a:lnTo>
                  <a:lnTo>
                    <a:pt x="455" y="741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B5FD5724-4B8C-4F51-95FD-92FA7C7F4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3251" y="6124576"/>
              <a:ext cx="77788" cy="169863"/>
            </a:xfrm>
            <a:custGeom>
              <a:avLst/>
              <a:gdLst>
                <a:gd name="T0" fmla="*/ 4 w 147"/>
                <a:gd name="T1" fmla="*/ 252 h 319"/>
                <a:gd name="T2" fmla="*/ 1 w 147"/>
                <a:gd name="T3" fmla="*/ 232 h 319"/>
                <a:gd name="T4" fmla="*/ 0 w 147"/>
                <a:gd name="T5" fmla="*/ 213 h 319"/>
                <a:gd name="T6" fmla="*/ 0 w 147"/>
                <a:gd name="T7" fmla="*/ 196 h 319"/>
                <a:gd name="T8" fmla="*/ 2 w 147"/>
                <a:gd name="T9" fmla="*/ 179 h 319"/>
                <a:gd name="T10" fmla="*/ 6 w 147"/>
                <a:gd name="T11" fmla="*/ 148 h 319"/>
                <a:gd name="T12" fmla="*/ 11 w 147"/>
                <a:gd name="T13" fmla="*/ 118 h 319"/>
                <a:gd name="T14" fmla="*/ 14 w 147"/>
                <a:gd name="T15" fmla="*/ 94 h 319"/>
                <a:gd name="T16" fmla="*/ 17 w 147"/>
                <a:gd name="T17" fmla="*/ 69 h 319"/>
                <a:gd name="T18" fmla="*/ 21 w 147"/>
                <a:gd name="T19" fmla="*/ 44 h 319"/>
                <a:gd name="T20" fmla="*/ 24 w 147"/>
                <a:gd name="T21" fmla="*/ 19 h 319"/>
                <a:gd name="T22" fmla="*/ 26 w 147"/>
                <a:gd name="T23" fmla="*/ 12 h 319"/>
                <a:gd name="T24" fmla="*/ 29 w 147"/>
                <a:gd name="T25" fmla="*/ 7 h 319"/>
                <a:gd name="T26" fmla="*/ 30 w 147"/>
                <a:gd name="T27" fmla="*/ 1 h 319"/>
                <a:gd name="T28" fmla="*/ 33 w 147"/>
                <a:gd name="T29" fmla="*/ 0 h 319"/>
                <a:gd name="T30" fmla="*/ 36 w 147"/>
                <a:gd name="T31" fmla="*/ 0 h 319"/>
                <a:gd name="T32" fmla="*/ 41 w 147"/>
                <a:gd name="T33" fmla="*/ 1 h 319"/>
                <a:gd name="T34" fmla="*/ 48 w 147"/>
                <a:gd name="T35" fmla="*/ 3 h 319"/>
                <a:gd name="T36" fmla="*/ 53 w 147"/>
                <a:gd name="T37" fmla="*/ 8 h 319"/>
                <a:gd name="T38" fmla="*/ 57 w 147"/>
                <a:gd name="T39" fmla="*/ 11 h 319"/>
                <a:gd name="T40" fmla="*/ 59 w 147"/>
                <a:gd name="T41" fmla="*/ 14 h 319"/>
                <a:gd name="T42" fmla="*/ 61 w 147"/>
                <a:gd name="T43" fmla="*/ 20 h 319"/>
                <a:gd name="T44" fmla="*/ 63 w 147"/>
                <a:gd name="T45" fmla="*/ 26 h 319"/>
                <a:gd name="T46" fmla="*/ 66 w 147"/>
                <a:gd name="T47" fmla="*/ 37 h 319"/>
                <a:gd name="T48" fmla="*/ 71 w 147"/>
                <a:gd name="T49" fmla="*/ 46 h 319"/>
                <a:gd name="T50" fmla="*/ 74 w 147"/>
                <a:gd name="T51" fmla="*/ 53 h 319"/>
                <a:gd name="T52" fmla="*/ 77 w 147"/>
                <a:gd name="T53" fmla="*/ 57 h 319"/>
                <a:gd name="T54" fmla="*/ 85 w 147"/>
                <a:gd name="T55" fmla="*/ 65 h 319"/>
                <a:gd name="T56" fmla="*/ 93 w 147"/>
                <a:gd name="T57" fmla="*/ 72 h 319"/>
                <a:gd name="T58" fmla="*/ 101 w 147"/>
                <a:gd name="T59" fmla="*/ 83 h 319"/>
                <a:gd name="T60" fmla="*/ 109 w 147"/>
                <a:gd name="T61" fmla="*/ 94 h 319"/>
                <a:gd name="T62" fmla="*/ 117 w 147"/>
                <a:gd name="T63" fmla="*/ 105 h 319"/>
                <a:gd name="T64" fmla="*/ 123 w 147"/>
                <a:gd name="T65" fmla="*/ 116 h 319"/>
                <a:gd name="T66" fmla="*/ 129 w 147"/>
                <a:gd name="T67" fmla="*/ 125 h 319"/>
                <a:gd name="T68" fmla="*/ 134 w 147"/>
                <a:gd name="T69" fmla="*/ 139 h 319"/>
                <a:gd name="T70" fmla="*/ 139 w 147"/>
                <a:gd name="T71" fmla="*/ 155 h 319"/>
                <a:gd name="T72" fmla="*/ 143 w 147"/>
                <a:gd name="T73" fmla="*/ 173 h 319"/>
                <a:gd name="T74" fmla="*/ 145 w 147"/>
                <a:gd name="T75" fmla="*/ 197 h 319"/>
                <a:gd name="T76" fmla="*/ 147 w 147"/>
                <a:gd name="T77" fmla="*/ 220 h 319"/>
                <a:gd name="T78" fmla="*/ 146 w 147"/>
                <a:gd name="T79" fmla="*/ 237 h 319"/>
                <a:gd name="T80" fmla="*/ 146 w 147"/>
                <a:gd name="T81" fmla="*/ 248 h 319"/>
                <a:gd name="T82" fmla="*/ 141 w 147"/>
                <a:gd name="T83" fmla="*/ 271 h 319"/>
                <a:gd name="T84" fmla="*/ 134 w 147"/>
                <a:gd name="T85" fmla="*/ 289 h 319"/>
                <a:gd name="T86" fmla="*/ 130 w 147"/>
                <a:gd name="T87" fmla="*/ 301 h 319"/>
                <a:gd name="T88" fmla="*/ 128 w 147"/>
                <a:gd name="T89" fmla="*/ 305 h 319"/>
                <a:gd name="T90" fmla="*/ 119 w 147"/>
                <a:gd name="T91" fmla="*/ 313 h 319"/>
                <a:gd name="T92" fmla="*/ 111 w 147"/>
                <a:gd name="T93" fmla="*/ 317 h 319"/>
                <a:gd name="T94" fmla="*/ 104 w 147"/>
                <a:gd name="T95" fmla="*/ 319 h 319"/>
                <a:gd name="T96" fmla="*/ 97 w 147"/>
                <a:gd name="T97" fmla="*/ 319 h 319"/>
                <a:gd name="T98" fmla="*/ 92 w 147"/>
                <a:gd name="T99" fmla="*/ 318 h 319"/>
                <a:gd name="T100" fmla="*/ 86 w 147"/>
                <a:gd name="T101" fmla="*/ 317 h 319"/>
                <a:gd name="T102" fmla="*/ 82 w 147"/>
                <a:gd name="T103" fmla="*/ 315 h 319"/>
                <a:gd name="T104" fmla="*/ 77 w 147"/>
                <a:gd name="T105" fmla="*/ 313 h 319"/>
                <a:gd name="T106" fmla="*/ 69 w 147"/>
                <a:gd name="T107" fmla="*/ 307 h 319"/>
                <a:gd name="T108" fmla="*/ 60 w 147"/>
                <a:gd name="T109" fmla="*/ 301 h 319"/>
                <a:gd name="T110" fmla="*/ 42 w 147"/>
                <a:gd name="T111" fmla="*/ 288 h 319"/>
                <a:gd name="T112" fmla="*/ 25 w 147"/>
                <a:gd name="T113" fmla="*/ 275 h 319"/>
                <a:gd name="T114" fmla="*/ 17 w 147"/>
                <a:gd name="T115" fmla="*/ 269 h 319"/>
                <a:gd name="T116" fmla="*/ 11 w 147"/>
                <a:gd name="T117" fmla="*/ 263 h 319"/>
                <a:gd name="T118" fmla="*/ 6 w 147"/>
                <a:gd name="T119" fmla="*/ 257 h 319"/>
                <a:gd name="T120" fmla="*/ 4 w 147"/>
                <a:gd name="T121" fmla="*/ 25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7" h="319">
                  <a:moveTo>
                    <a:pt x="4" y="252"/>
                  </a:moveTo>
                  <a:lnTo>
                    <a:pt x="1" y="232"/>
                  </a:lnTo>
                  <a:lnTo>
                    <a:pt x="0" y="213"/>
                  </a:lnTo>
                  <a:lnTo>
                    <a:pt x="0" y="196"/>
                  </a:lnTo>
                  <a:lnTo>
                    <a:pt x="2" y="179"/>
                  </a:lnTo>
                  <a:lnTo>
                    <a:pt x="6" y="148"/>
                  </a:lnTo>
                  <a:lnTo>
                    <a:pt x="11" y="118"/>
                  </a:lnTo>
                  <a:lnTo>
                    <a:pt x="14" y="94"/>
                  </a:lnTo>
                  <a:lnTo>
                    <a:pt x="17" y="69"/>
                  </a:lnTo>
                  <a:lnTo>
                    <a:pt x="21" y="44"/>
                  </a:lnTo>
                  <a:lnTo>
                    <a:pt x="24" y="19"/>
                  </a:lnTo>
                  <a:lnTo>
                    <a:pt x="26" y="12"/>
                  </a:lnTo>
                  <a:lnTo>
                    <a:pt x="29" y="7"/>
                  </a:lnTo>
                  <a:lnTo>
                    <a:pt x="30" y="1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41" y="1"/>
                  </a:lnTo>
                  <a:lnTo>
                    <a:pt x="48" y="3"/>
                  </a:lnTo>
                  <a:lnTo>
                    <a:pt x="53" y="8"/>
                  </a:lnTo>
                  <a:lnTo>
                    <a:pt x="57" y="11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6" y="37"/>
                  </a:lnTo>
                  <a:lnTo>
                    <a:pt x="71" y="46"/>
                  </a:lnTo>
                  <a:lnTo>
                    <a:pt x="74" y="53"/>
                  </a:lnTo>
                  <a:lnTo>
                    <a:pt x="77" y="57"/>
                  </a:lnTo>
                  <a:lnTo>
                    <a:pt x="85" y="65"/>
                  </a:lnTo>
                  <a:lnTo>
                    <a:pt x="93" y="72"/>
                  </a:lnTo>
                  <a:lnTo>
                    <a:pt x="101" y="83"/>
                  </a:lnTo>
                  <a:lnTo>
                    <a:pt x="109" y="94"/>
                  </a:lnTo>
                  <a:lnTo>
                    <a:pt x="117" y="105"/>
                  </a:lnTo>
                  <a:lnTo>
                    <a:pt x="123" y="116"/>
                  </a:lnTo>
                  <a:lnTo>
                    <a:pt x="129" y="125"/>
                  </a:lnTo>
                  <a:lnTo>
                    <a:pt x="134" y="139"/>
                  </a:lnTo>
                  <a:lnTo>
                    <a:pt x="139" y="155"/>
                  </a:lnTo>
                  <a:lnTo>
                    <a:pt x="143" y="173"/>
                  </a:lnTo>
                  <a:lnTo>
                    <a:pt x="145" y="197"/>
                  </a:lnTo>
                  <a:lnTo>
                    <a:pt x="147" y="220"/>
                  </a:lnTo>
                  <a:lnTo>
                    <a:pt x="146" y="237"/>
                  </a:lnTo>
                  <a:lnTo>
                    <a:pt x="146" y="248"/>
                  </a:lnTo>
                  <a:lnTo>
                    <a:pt x="141" y="271"/>
                  </a:lnTo>
                  <a:lnTo>
                    <a:pt x="134" y="289"/>
                  </a:lnTo>
                  <a:lnTo>
                    <a:pt x="130" y="301"/>
                  </a:lnTo>
                  <a:lnTo>
                    <a:pt x="128" y="305"/>
                  </a:lnTo>
                  <a:lnTo>
                    <a:pt x="119" y="313"/>
                  </a:lnTo>
                  <a:lnTo>
                    <a:pt x="111" y="317"/>
                  </a:lnTo>
                  <a:lnTo>
                    <a:pt x="104" y="319"/>
                  </a:lnTo>
                  <a:lnTo>
                    <a:pt x="97" y="319"/>
                  </a:lnTo>
                  <a:lnTo>
                    <a:pt x="92" y="318"/>
                  </a:lnTo>
                  <a:lnTo>
                    <a:pt x="86" y="317"/>
                  </a:lnTo>
                  <a:lnTo>
                    <a:pt x="82" y="315"/>
                  </a:lnTo>
                  <a:lnTo>
                    <a:pt x="77" y="313"/>
                  </a:lnTo>
                  <a:lnTo>
                    <a:pt x="69" y="307"/>
                  </a:lnTo>
                  <a:lnTo>
                    <a:pt x="60" y="301"/>
                  </a:lnTo>
                  <a:lnTo>
                    <a:pt x="42" y="288"/>
                  </a:lnTo>
                  <a:lnTo>
                    <a:pt x="25" y="275"/>
                  </a:lnTo>
                  <a:lnTo>
                    <a:pt x="17" y="269"/>
                  </a:lnTo>
                  <a:lnTo>
                    <a:pt x="11" y="263"/>
                  </a:lnTo>
                  <a:lnTo>
                    <a:pt x="6" y="257"/>
                  </a:lnTo>
                  <a:lnTo>
                    <a:pt x="4" y="252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16DD6FEB-083A-4274-8473-208E3A2463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19988" y="5741988"/>
              <a:ext cx="601663" cy="566738"/>
            </a:xfrm>
            <a:custGeom>
              <a:avLst/>
              <a:gdLst>
                <a:gd name="T0" fmla="*/ 469 w 1135"/>
                <a:gd name="T1" fmla="*/ 1062 h 1070"/>
                <a:gd name="T2" fmla="*/ 382 w 1135"/>
                <a:gd name="T3" fmla="*/ 1039 h 1070"/>
                <a:gd name="T4" fmla="*/ 394 w 1135"/>
                <a:gd name="T5" fmla="*/ 990 h 1070"/>
                <a:gd name="T6" fmla="*/ 553 w 1135"/>
                <a:gd name="T7" fmla="*/ 922 h 1070"/>
                <a:gd name="T8" fmla="*/ 647 w 1135"/>
                <a:gd name="T9" fmla="*/ 907 h 1070"/>
                <a:gd name="T10" fmla="*/ 735 w 1135"/>
                <a:gd name="T11" fmla="*/ 932 h 1070"/>
                <a:gd name="T12" fmla="*/ 774 w 1135"/>
                <a:gd name="T13" fmla="*/ 848 h 1070"/>
                <a:gd name="T14" fmla="*/ 817 w 1135"/>
                <a:gd name="T15" fmla="*/ 705 h 1070"/>
                <a:gd name="T16" fmla="*/ 903 w 1135"/>
                <a:gd name="T17" fmla="*/ 552 h 1070"/>
                <a:gd name="T18" fmla="*/ 937 w 1135"/>
                <a:gd name="T19" fmla="*/ 468 h 1070"/>
                <a:gd name="T20" fmla="*/ 865 w 1135"/>
                <a:gd name="T21" fmla="*/ 482 h 1070"/>
                <a:gd name="T22" fmla="*/ 804 w 1135"/>
                <a:gd name="T23" fmla="*/ 521 h 1070"/>
                <a:gd name="T24" fmla="*/ 711 w 1135"/>
                <a:gd name="T25" fmla="*/ 613 h 1070"/>
                <a:gd name="T26" fmla="*/ 695 w 1135"/>
                <a:gd name="T27" fmla="*/ 692 h 1070"/>
                <a:gd name="T28" fmla="*/ 640 w 1135"/>
                <a:gd name="T29" fmla="*/ 728 h 1070"/>
                <a:gd name="T30" fmla="*/ 604 w 1135"/>
                <a:gd name="T31" fmla="*/ 634 h 1070"/>
                <a:gd name="T32" fmla="*/ 546 w 1135"/>
                <a:gd name="T33" fmla="*/ 661 h 1070"/>
                <a:gd name="T34" fmla="*/ 471 w 1135"/>
                <a:gd name="T35" fmla="*/ 742 h 1070"/>
                <a:gd name="T36" fmla="*/ 424 w 1135"/>
                <a:gd name="T37" fmla="*/ 826 h 1070"/>
                <a:gd name="T38" fmla="*/ 365 w 1135"/>
                <a:gd name="T39" fmla="*/ 898 h 1070"/>
                <a:gd name="T40" fmla="*/ 361 w 1135"/>
                <a:gd name="T41" fmla="*/ 796 h 1070"/>
                <a:gd name="T42" fmla="*/ 339 w 1135"/>
                <a:gd name="T43" fmla="*/ 773 h 1070"/>
                <a:gd name="T44" fmla="*/ 247 w 1135"/>
                <a:gd name="T45" fmla="*/ 853 h 1070"/>
                <a:gd name="T46" fmla="*/ 168 w 1135"/>
                <a:gd name="T47" fmla="*/ 1011 h 1070"/>
                <a:gd name="T48" fmla="*/ 124 w 1135"/>
                <a:gd name="T49" fmla="*/ 1069 h 1070"/>
                <a:gd name="T50" fmla="*/ 28 w 1135"/>
                <a:gd name="T51" fmla="*/ 1041 h 1070"/>
                <a:gd name="T52" fmla="*/ 2 w 1135"/>
                <a:gd name="T53" fmla="*/ 966 h 1070"/>
                <a:gd name="T54" fmla="*/ 32 w 1135"/>
                <a:gd name="T55" fmla="*/ 849 h 1070"/>
                <a:gd name="T56" fmla="*/ 94 w 1135"/>
                <a:gd name="T57" fmla="*/ 884 h 1070"/>
                <a:gd name="T58" fmla="*/ 186 w 1135"/>
                <a:gd name="T59" fmla="*/ 823 h 1070"/>
                <a:gd name="T60" fmla="*/ 316 w 1135"/>
                <a:gd name="T61" fmla="*/ 700 h 1070"/>
                <a:gd name="T62" fmla="*/ 418 w 1135"/>
                <a:gd name="T63" fmla="*/ 599 h 1070"/>
                <a:gd name="T64" fmla="*/ 418 w 1135"/>
                <a:gd name="T65" fmla="*/ 486 h 1070"/>
                <a:gd name="T66" fmla="*/ 424 w 1135"/>
                <a:gd name="T67" fmla="*/ 409 h 1070"/>
                <a:gd name="T68" fmla="*/ 511 w 1135"/>
                <a:gd name="T69" fmla="*/ 319 h 1070"/>
                <a:gd name="T70" fmla="*/ 441 w 1135"/>
                <a:gd name="T71" fmla="*/ 276 h 1070"/>
                <a:gd name="T72" fmla="*/ 384 w 1135"/>
                <a:gd name="T73" fmla="*/ 210 h 1070"/>
                <a:gd name="T74" fmla="*/ 544 w 1135"/>
                <a:gd name="T75" fmla="*/ 208 h 1070"/>
                <a:gd name="T76" fmla="*/ 725 w 1135"/>
                <a:gd name="T77" fmla="*/ 140 h 1070"/>
                <a:gd name="T78" fmla="*/ 871 w 1135"/>
                <a:gd name="T79" fmla="*/ 56 h 1070"/>
                <a:gd name="T80" fmla="*/ 966 w 1135"/>
                <a:gd name="T81" fmla="*/ 1 h 1070"/>
                <a:gd name="T82" fmla="*/ 1025 w 1135"/>
                <a:gd name="T83" fmla="*/ 49 h 1070"/>
                <a:gd name="T84" fmla="*/ 1007 w 1135"/>
                <a:gd name="T85" fmla="*/ 131 h 1070"/>
                <a:gd name="T86" fmla="*/ 809 w 1135"/>
                <a:gd name="T87" fmla="*/ 230 h 1070"/>
                <a:gd name="T88" fmla="*/ 767 w 1135"/>
                <a:gd name="T89" fmla="*/ 299 h 1070"/>
                <a:gd name="T90" fmla="*/ 794 w 1135"/>
                <a:gd name="T91" fmla="*/ 380 h 1070"/>
                <a:gd name="T92" fmla="*/ 842 w 1135"/>
                <a:gd name="T93" fmla="*/ 423 h 1070"/>
                <a:gd name="T94" fmla="*/ 1007 w 1135"/>
                <a:gd name="T95" fmla="*/ 334 h 1070"/>
                <a:gd name="T96" fmla="*/ 1110 w 1135"/>
                <a:gd name="T97" fmla="*/ 358 h 1070"/>
                <a:gd name="T98" fmla="*/ 1124 w 1135"/>
                <a:gd name="T99" fmla="*/ 443 h 1070"/>
                <a:gd name="T100" fmla="*/ 1076 w 1135"/>
                <a:gd name="T101" fmla="*/ 520 h 1070"/>
                <a:gd name="T102" fmla="*/ 1005 w 1135"/>
                <a:gd name="T103" fmla="*/ 646 h 1070"/>
                <a:gd name="T104" fmla="*/ 926 w 1135"/>
                <a:gd name="T105" fmla="*/ 849 h 1070"/>
                <a:gd name="T106" fmla="*/ 860 w 1135"/>
                <a:gd name="T107" fmla="*/ 1028 h 1070"/>
                <a:gd name="T108" fmla="*/ 752 w 1135"/>
                <a:gd name="T109" fmla="*/ 1069 h 1070"/>
                <a:gd name="T110" fmla="*/ 692 w 1135"/>
                <a:gd name="T111" fmla="*/ 1004 h 1070"/>
                <a:gd name="T112" fmla="*/ 640 w 1135"/>
                <a:gd name="T113" fmla="*/ 972 h 1070"/>
                <a:gd name="T114" fmla="*/ 604 w 1135"/>
                <a:gd name="T115" fmla="*/ 1047 h 1070"/>
                <a:gd name="T116" fmla="*/ 517 w 1135"/>
                <a:gd name="T117" fmla="*/ 541 h 1070"/>
                <a:gd name="T118" fmla="*/ 658 w 1135"/>
                <a:gd name="T119" fmla="*/ 494 h 1070"/>
                <a:gd name="T120" fmla="*/ 705 w 1135"/>
                <a:gd name="T121" fmla="*/ 392 h 1070"/>
                <a:gd name="T122" fmla="*/ 674 w 1135"/>
                <a:gd name="T123" fmla="*/ 323 h 1070"/>
                <a:gd name="T124" fmla="*/ 544 w 1135"/>
                <a:gd name="T125" fmla="*/ 365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35" h="1070">
                  <a:moveTo>
                    <a:pt x="604" y="1047"/>
                  </a:moveTo>
                  <a:lnTo>
                    <a:pt x="595" y="1054"/>
                  </a:lnTo>
                  <a:lnTo>
                    <a:pt x="586" y="1059"/>
                  </a:lnTo>
                  <a:lnTo>
                    <a:pt x="577" y="1062"/>
                  </a:lnTo>
                  <a:lnTo>
                    <a:pt x="568" y="1064"/>
                  </a:lnTo>
                  <a:lnTo>
                    <a:pt x="551" y="1066"/>
                  </a:lnTo>
                  <a:lnTo>
                    <a:pt x="528" y="1066"/>
                  </a:lnTo>
                  <a:lnTo>
                    <a:pt x="505" y="1065"/>
                  </a:lnTo>
                  <a:lnTo>
                    <a:pt x="488" y="1064"/>
                  </a:lnTo>
                  <a:lnTo>
                    <a:pt x="469" y="1062"/>
                  </a:lnTo>
                  <a:lnTo>
                    <a:pt x="452" y="1059"/>
                  </a:lnTo>
                  <a:lnTo>
                    <a:pt x="435" y="1057"/>
                  </a:lnTo>
                  <a:lnTo>
                    <a:pt x="420" y="1053"/>
                  </a:lnTo>
                  <a:lnTo>
                    <a:pt x="408" y="1052"/>
                  </a:lnTo>
                  <a:lnTo>
                    <a:pt x="397" y="1052"/>
                  </a:lnTo>
                  <a:lnTo>
                    <a:pt x="393" y="1051"/>
                  </a:lnTo>
                  <a:lnTo>
                    <a:pt x="388" y="1051"/>
                  </a:lnTo>
                  <a:lnTo>
                    <a:pt x="386" y="1050"/>
                  </a:lnTo>
                  <a:lnTo>
                    <a:pt x="385" y="1048"/>
                  </a:lnTo>
                  <a:lnTo>
                    <a:pt x="382" y="1039"/>
                  </a:lnTo>
                  <a:lnTo>
                    <a:pt x="382" y="1031"/>
                  </a:lnTo>
                  <a:lnTo>
                    <a:pt x="382" y="1025"/>
                  </a:lnTo>
                  <a:lnTo>
                    <a:pt x="383" y="1019"/>
                  </a:lnTo>
                  <a:lnTo>
                    <a:pt x="382" y="1016"/>
                  </a:lnTo>
                  <a:lnTo>
                    <a:pt x="382" y="1011"/>
                  </a:lnTo>
                  <a:lnTo>
                    <a:pt x="382" y="1006"/>
                  </a:lnTo>
                  <a:lnTo>
                    <a:pt x="384" y="1002"/>
                  </a:lnTo>
                  <a:lnTo>
                    <a:pt x="387" y="997"/>
                  </a:lnTo>
                  <a:lnTo>
                    <a:pt x="390" y="993"/>
                  </a:lnTo>
                  <a:lnTo>
                    <a:pt x="394" y="990"/>
                  </a:lnTo>
                  <a:lnTo>
                    <a:pt x="399" y="988"/>
                  </a:lnTo>
                  <a:lnTo>
                    <a:pt x="411" y="981"/>
                  </a:lnTo>
                  <a:lnTo>
                    <a:pt x="424" y="975"/>
                  </a:lnTo>
                  <a:lnTo>
                    <a:pt x="456" y="960"/>
                  </a:lnTo>
                  <a:lnTo>
                    <a:pt x="494" y="945"/>
                  </a:lnTo>
                  <a:lnTo>
                    <a:pt x="523" y="934"/>
                  </a:lnTo>
                  <a:lnTo>
                    <a:pt x="528" y="932"/>
                  </a:lnTo>
                  <a:lnTo>
                    <a:pt x="530" y="931"/>
                  </a:lnTo>
                  <a:lnTo>
                    <a:pt x="541" y="926"/>
                  </a:lnTo>
                  <a:lnTo>
                    <a:pt x="553" y="922"/>
                  </a:lnTo>
                  <a:lnTo>
                    <a:pt x="561" y="920"/>
                  </a:lnTo>
                  <a:lnTo>
                    <a:pt x="572" y="917"/>
                  </a:lnTo>
                  <a:lnTo>
                    <a:pt x="585" y="913"/>
                  </a:lnTo>
                  <a:lnTo>
                    <a:pt x="597" y="910"/>
                  </a:lnTo>
                  <a:lnTo>
                    <a:pt x="604" y="908"/>
                  </a:lnTo>
                  <a:lnTo>
                    <a:pt x="614" y="905"/>
                  </a:lnTo>
                  <a:lnTo>
                    <a:pt x="625" y="903"/>
                  </a:lnTo>
                  <a:lnTo>
                    <a:pt x="634" y="903"/>
                  </a:lnTo>
                  <a:lnTo>
                    <a:pt x="644" y="906"/>
                  </a:lnTo>
                  <a:lnTo>
                    <a:pt x="647" y="907"/>
                  </a:lnTo>
                  <a:lnTo>
                    <a:pt x="650" y="907"/>
                  </a:lnTo>
                  <a:lnTo>
                    <a:pt x="665" y="914"/>
                  </a:lnTo>
                  <a:lnTo>
                    <a:pt x="680" y="921"/>
                  </a:lnTo>
                  <a:lnTo>
                    <a:pt x="691" y="927"/>
                  </a:lnTo>
                  <a:lnTo>
                    <a:pt x="704" y="934"/>
                  </a:lnTo>
                  <a:lnTo>
                    <a:pt x="710" y="936"/>
                  </a:lnTo>
                  <a:lnTo>
                    <a:pt x="714" y="937"/>
                  </a:lnTo>
                  <a:lnTo>
                    <a:pt x="721" y="936"/>
                  </a:lnTo>
                  <a:lnTo>
                    <a:pt x="727" y="935"/>
                  </a:lnTo>
                  <a:lnTo>
                    <a:pt x="735" y="932"/>
                  </a:lnTo>
                  <a:lnTo>
                    <a:pt x="742" y="929"/>
                  </a:lnTo>
                  <a:lnTo>
                    <a:pt x="748" y="924"/>
                  </a:lnTo>
                  <a:lnTo>
                    <a:pt x="755" y="919"/>
                  </a:lnTo>
                  <a:lnTo>
                    <a:pt x="759" y="914"/>
                  </a:lnTo>
                  <a:lnTo>
                    <a:pt x="762" y="909"/>
                  </a:lnTo>
                  <a:lnTo>
                    <a:pt x="765" y="901"/>
                  </a:lnTo>
                  <a:lnTo>
                    <a:pt x="768" y="894"/>
                  </a:lnTo>
                  <a:lnTo>
                    <a:pt x="770" y="882"/>
                  </a:lnTo>
                  <a:lnTo>
                    <a:pt x="773" y="864"/>
                  </a:lnTo>
                  <a:lnTo>
                    <a:pt x="774" y="848"/>
                  </a:lnTo>
                  <a:lnTo>
                    <a:pt x="775" y="830"/>
                  </a:lnTo>
                  <a:lnTo>
                    <a:pt x="777" y="814"/>
                  </a:lnTo>
                  <a:lnTo>
                    <a:pt x="779" y="796"/>
                  </a:lnTo>
                  <a:lnTo>
                    <a:pt x="781" y="785"/>
                  </a:lnTo>
                  <a:lnTo>
                    <a:pt x="786" y="772"/>
                  </a:lnTo>
                  <a:lnTo>
                    <a:pt x="791" y="759"/>
                  </a:lnTo>
                  <a:lnTo>
                    <a:pt x="797" y="746"/>
                  </a:lnTo>
                  <a:lnTo>
                    <a:pt x="807" y="724"/>
                  </a:lnTo>
                  <a:lnTo>
                    <a:pt x="814" y="712"/>
                  </a:lnTo>
                  <a:lnTo>
                    <a:pt x="817" y="705"/>
                  </a:lnTo>
                  <a:lnTo>
                    <a:pt x="822" y="696"/>
                  </a:lnTo>
                  <a:lnTo>
                    <a:pt x="828" y="684"/>
                  </a:lnTo>
                  <a:lnTo>
                    <a:pt x="832" y="674"/>
                  </a:lnTo>
                  <a:lnTo>
                    <a:pt x="843" y="653"/>
                  </a:lnTo>
                  <a:lnTo>
                    <a:pt x="855" y="631"/>
                  </a:lnTo>
                  <a:lnTo>
                    <a:pt x="867" y="610"/>
                  </a:lnTo>
                  <a:lnTo>
                    <a:pt x="880" y="591"/>
                  </a:lnTo>
                  <a:lnTo>
                    <a:pt x="887" y="578"/>
                  </a:lnTo>
                  <a:lnTo>
                    <a:pt x="895" y="565"/>
                  </a:lnTo>
                  <a:lnTo>
                    <a:pt x="903" y="552"/>
                  </a:lnTo>
                  <a:lnTo>
                    <a:pt x="912" y="540"/>
                  </a:lnTo>
                  <a:lnTo>
                    <a:pt x="920" y="528"/>
                  </a:lnTo>
                  <a:lnTo>
                    <a:pt x="927" y="516"/>
                  </a:lnTo>
                  <a:lnTo>
                    <a:pt x="938" y="499"/>
                  </a:lnTo>
                  <a:lnTo>
                    <a:pt x="944" y="492"/>
                  </a:lnTo>
                  <a:lnTo>
                    <a:pt x="944" y="487"/>
                  </a:lnTo>
                  <a:lnTo>
                    <a:pt x="944" y="482"/>
                  </a:lnTo>
                  <a:lnTo>
                    <a:pt x="942" y="477"/>
                  </a:lnTo>
                  <a:lnTo>
                    <a:pt x="941" y="473"/>
                  </a:lnTo>
                  <a:lnTo>
                    <a:pt x="937" y="468"/>
                  </a:lnTo>
                  <a:lnTo>
                    <a:pt x="933" y="465"/>
                  </a:lnTo>
                  <a:lnTo>
                    <a:pt x="927" y="462"/>
                  </a:lnTo>
                  <a:lnTo>
                    <a:pt x="923" y="459"/>
                  </a:lnTo>
                  <a:lnTo>
                    <a:pt x="918" y="460"/>
                  </a:lnTo>
                  <a:lnTo>
                    <a:pt x="908" y="463"/>
                  </a:lnTo>
                  <a:lnTo>
                    <a:pt x="897" y="466"/>
                  </a:lnTo>
                  <a:lnTo>
                    <a:pt x="888" y="468"/>
                  </a:lnTo>
                  <a:lnTo>
                    <a:pt x="884" y="471"/>
                  </a:lnTo>
                  <a:lnTo>
                    <a:pt x="878" y="474"/>
                  </a:lnTo>
                  <a:lnTo>
                    <a:pt x="865" y="482"/>
                  </a:lnTo>
                  <a:lnTo>
                    <a:pt x="860" y="485"/>
                  </a:lnTo>
                  <a:lnTo>
                    <a:pt x="874" y="477"/>
                  </a:lnTo>
                  <a:lnTo>
                    <a:pt x="875" y="476"/>
                  </a:lnTo>
                  <a:lnTo>
                    <a:pt x="867" y="481"/>
                  </a:lnTo>
                  <a:lnTo>
                    <a:pt x="853" y="490"/>
                  </a:lnTo>
                  <a:lnTo>
                    <a:pt x="838" y="500"/>
                  </a:lnTo>
                  <a:lnTo>
                    <a:pt x="822" y="509"/>
                  </a:lnTo>
                  <a:lnTo>
                    <a:pt x="817" y="511"/>
                  </a:lnTo>
                  <a:lnTo>
                    <a:pt x="810" y="515"/>
                  </a:lnTo>
                  <a:lnTo>
                    <a:pt x="804" y="521"/>
                  </a:lnTo>
                  <a:lnTo>
                    <a:pt x="796" y="527"/>
                  </a:lnTo>
                  <a:lnTo>
                    <a:pt x="782" y="540"/>
                  </a:lnTo>
                  <a:lnTo>
                    <a:pt x="770" y="550"/>
                  </a:lnTo>
                  <a:lnTo>
                    <a:pt x="759" y="560"/>
                  </a:lnTo>
                  <a:lnTo>
                    <a:pt x="748" y="571"/>
                  </a:lnTo>
                  <a:lnTo>
                    <a:pt x="737" y="582"/>
                  </a:lnTo>
                  <a:lnTo>
                    <a:pt x="728" y="593"/>
                  </a:lnTo>
                  <a:lnTo>
                    <a:pt x="720" y="605"/>
                  </a:lnTo>
                  <a:lnTo>
                    <a:pt x="713" y="610"/>
                  </a:lnTo>
                  <a:lnTo>
                    <a:pt x="711" y="613"/>
                  </a:lnTo>
                  <a:lnTo>
                    <a:pt x="711" y="616"/>
                  </a:lnTo>
                  <a:lnTo>
                    <a:pt x="710" y="620"/>
                  </a:lnTo>
                  <a:lnTo>
                    <a:pt x="710" y="625"/>
                  </a:lnTo>
                  <a:lnTo>
                    <a:pt x="709" y="634"/>
                  </a:lnTo>
                  <a:lnTo>
                    <a:pt x="708" y="645"/>
                  </a:lnTo>
                  <a:lnTo>
                    <a:pt x="707" y="655"/>
                  </a:lnTo>
                  <a:lnTo>
                    <a:pt x="705" y="667"/>
                  </a:lnTo>
                  <a:lnTo>
                    <a:pt x="701" y="674"/>
                  </a:lnTo>
                  <a:lnTo>
                    <a:pt x="696" y="679"/>
                  </a:lnTo>
                  <a:lnTo>
                    <a:pt x="695" y="692"/>
                  </a:lnTo>
                  <a:lnTo>
                    <a:pt x="693" y="702"/>
                  </a:lnTo>
                  <a:lnTo>
                    <a:pt x="691" y="709"/>
                  </a:lnTo>
                  <a:lnTo>
                    <a:pt x="689" y="714"/>
                  </a:lnTo>
                  <a:lnTo>
                    <a:pt x="684" y="722"/>
                  </a:lnTo>
                  <a:lnTo>
                    <a:pt x="677" y="727"/>
                  </a:lnTo>
                  <a:lnTo>
                    <a:pt x="670" y="731"/>
                  </a:lnTo>
                  <a:lnTo>
                    <a:pt x="662" y="733"/>
                  </a:lnTo>
                  <a:lnTo>
                    <a:pt x="653" y="733"/>
                  </a:lnTo>
                  <a:lnTo>
                    <a:pt x="645" y="733"/>
                  </a:lnTo>
                  <a:lnTo>
                    <a:pt x="640" y="728"/>
                  </a:lnTo>
                  <a:lnTo>
                    <a:pt x="633" y="722"/>
                  </a:lnTo>
                  <a:lnTo>
                    <a:pt x="629" y="713"/>
                  </a:lnTo>
                  <a:lnTo>
                    <a:pt x="626" y="707"/>
                  </a:lnTo>
                  <a:lnTo>
                    <a:pt x="622" y="690"/>
                  </a:lnTo>
                  <a:lnTo>
                    <a:pt x="618" y="675"/>
                  </a:lnTo>
                  <a:lnTo>
                    <a:pt x="617" y="663"/>
                  </a:lnTo>
                  <a:lnTo>
                    <a:pt x="616" y="650"/>
                  </a:lnTo>
                  <a:lnTo>
                    <a:pt x="611" y="643"/>
                  </a:lnTo>
                  <a:lnTo>
                    <a:pt x="606" y="637"/>
                  </a:lnTo>
                  <a:lnTo>
                    <a:pt x="604" y="634"/>
                  </a:lnTo>
                  <a:lnTo>
                    <a:pt x="600" y="632"/>
                  </a:lnTo>
                  <a:lnTo>
                    <a:pt x="598" y="631"/>
                  </a:lnTo>
                  <a:lnTo>
                    <a:pt x="596" y="631"/>
                  </a:lnTo>
                  <a:lnTo>
                    <a:pt x="588" y="633"/>
                  </a:lnTo>
                  <a:lnTo>
                    <a:pt x="582" y="635"/>
                  </a:lnTo>
                  <a:lnTo>
                    <a:pt x="576" y="639"/>
                  </a:lnTo>
                  <a:lnTo>
                    <a:pt x="570" y="642"/>
                  </a:lnTo>
                  <a:lnTo>
                    <a:pt x="559" y="650"/>
                  </a:lnTo>
                  <a:lnTo>
                    <a:pt x="549" y="658"/>
                  </a:lnTo>
                  <a:lnTo>
                    <a:pt x="546" y="661"/>
                  </a:lnTo>
                  <a:lnTo>
                    <a:pt x="541" y="663"/>
                  </a:lnTo>
                  <a:lnTo>
                    <a:pt x="529" y="674"/>
                  </a:lnTo>
                  <a:lnTo>
                    <a:pt x="520" y="685"/>
                  </a:lnTo>
                  <a:lnTo>
                    <a:pt x="515" y="688"/>
                  </a:lnTo>
                  <a:lnTo>
                    <a:pt x="511" y="691"/>
                  </a:lnTo>
                  <a:lnTo>
                    <a:pt x="501" y="702"/>
                  </a:lnTo>
                  <a:lnTo>
                    <a:pt x="490" y="715"/>
                  </a:lnTo>
                  <a:lnTo>
                    <a:pt x="482" y="726"/>
                  </a:lnTo>
                  <a:lnTo>
                    <a:pt x="478" y="732"/>
                  </a:lnTo>
                  <a:lnTo>
                    <a:pt x="471" y="742"/>
                  </a:lnTo>
                  <a:lnTo>
                    <a:pt x="465" y="751"/>
                  </a:lnTo>
                  <a:lnTo>
                    <a:pt x="460" y="757"/>
                  </a:lnTo>
                  <a:lnTo>
                    <a:pt x="456" y="762"/>
                  </a:lnTo>
                  <a:lnTo>
                    <a:pt x="451" y="770"/>
                  </a:lnTo>
                  <a:lnTo>
                    <a:pt x="446" y="778"/>
                  </a:lnTo>
                  <a:lnTo>
                    <a:pt x="443" y="785"/>
                  </a:lnTo>
                  <a:lnTo>
                    <a:pt x="438" y="795"/>
                  </a:lnTo>
                  <a:lnTo>
                    <a:pt x="432" y="806"/>
                  </a:lnTo>
                  <a:lnTo>
                    <a:pt x="429" y="813"/>
                  </a:lnTo>
                  <a:lnTo>
                    <a:pt x="424" y="826"/>
                  </a:lnTo>
                  <a:lnTo>
                    <a:pt x="421" y="836"/>
                  </a:lnTo>
                  <a:lnTo>
                    <a:pt x="415" y="855"/>
                  </a:lnTo>
                  <a:lnTo>
                    <a:pt x="410" y="865"/>
                  </a:lnTo>
                  <a:lnTo>
                    <a:pt x="406" y="873"/>
                  </a:lnTo>
                  <a:lnTo>
                    <a:pt x="404" y="882"/>
                  </a:lnTo>
                  <a:lnTo>
                    <a:pt x="400" y="890"/>
                  </a:lnTo>
                  <a:lnTo>
                    <a:pt x="398" y="898"/>
                  </a:lnTo>
                  <a:lnTo>
                    <a:pt x="387" y="900"/>
                  </a:lnTo>
                  <a:lnTo>
                    <a:pt x="376" y="900"/>
                  </a:lnTo>
                  <a:lnTo>
                    <a:pt x="365" y="898"/>
                  </a:lnTo>
                  <a:lnTo>
                    <a:pt x="359" y="896"/>
                  </a:lnTo>
                  <a:lnTo>
                    <a:pt x="360" y="885"/>
                  </a:lnTo>
                  <a:lnTo>
                    <a:pt x="361" y="874"/>
                  </a:lnTo>
                  <a:lnTo>
                    <a:pt x="359" y="860"/>
                  </a:lnTo>
                  <a:lnTo>
                    <a:pt x="357" y="847"/>
                  </a:lnTo>
                  <a:lnTo>
                    <a:pt x="354" y="835"/>
                  </a:lnTo>
                  <a:lnTo>
                    <a:pt x="354" y="825"/>
                  </a:lnTo>
                  <a:lnTo>
                    <a:pt x="355" y="819"/>
                  </a:lnTo>
                  <a:lnTo>
                    <a:pt x="359" y="807"/>
                  </a:lnTo>
                  <a:lnTo>
                    <a:pt x="361" y="796"/>
                  </a:lnTo>
                  <a:lnTo>
                    <a:pt x="361" y="790"/>
                  </a:lnTo>
                  <a:lnTo>
                    <a:pt x="359" y="784"/>
                  </a:lnTo>
                  <a:lnTo>
                    <a:pt x="355" y="780"/>
                  </a:lnTo>
                  <a:lnTo>
                    <a:pt x="352" y="777"/>
                  </a:lnTo>
                  <a:lnTo>
                    <a:pt x="348" y="773"/>
                  </a:lnTo>
                  <a:lnTo>
                    <a:pt x="347" y="773"/>
                  </a:lnTo>
                  <a:lnTo>
                    <a:pt x="346" y="773"/>
                  </a:lnTo>
                  <a:lnTo>
                    <a:pt x="343" y="773"/>
                  </a:lnTo>
                  <a:lnTo>
                    <a:pt x="342" y="773"/>
                  </a:lnTo>
                  <a:lnTo>
                    <a:pt x="339" y="773"/>
                  </a:lnTo>
                  <a:lnTo>
                    <a:pt x="338" y="773"/>
                  </a:lnTo>
                  <a:lnTo>
                    <a:pt x="331" y="777"/>
                  </a:lnTo>
                  <a:lnTo>
                    <a:pt x="324" y="780"/>
                  </a:lnTo>
                  <a:lnTo>
                    <a:pt x="313" y="789"/>
                  </a:lnTo>
                  <a:lnTo>
                    <a:pt x="302" y="796"/>
                  </a:lnTo>
                  <a:lnTo>
                    <a:pt x="291" y="805"/>
                  </a:lnTo>
                  <a:lnTo>
                    <a:pt x="278" y="818"/>
                  </a:lnTo>
                  <a:lnTo>
                    <a:pt x="266" y="830"/>
                  </a:lnTo>
                  <a:lnTo>
                    <a:pt x="256" y="841"/>
                  </a:lnTo>
                  <a:lnTo>
                    <a:pt x="247" y="853"/>
                  </a:lnTo>
                  <a:lnTo>
                    <a:pt x="238" y="866"/>
                  </a:lnTo>
                  <a:lnTo>
                    <a:pt x="229" y="882"/>
                  </a:lnTo>
                  <a:lnTo>
                    <a:pt x="219" y="898"/>
                  </a:lnTo>
                  <a:lnTo>
                    <a:pt x="211" y="913"/>
                  </a:lnTo>
                  <a:lnTo>
                    <a:pt x="202" y="930"/>
                  </a:lnTo>
                  <a:lnTo>
                    <a:pt x="197" y="945"/>
                  </a:lnTo>
                  <a:lnTo>
                    <a:pt x="191" y="958"/>
                  </a:lnTo>
                  <a:lnTo>
                    <a:pt x="185" y="976"/>
                  </a:lnTo>
                  <a:lnTo>
                    <a:pt x="177" y="993"/>
                  </a:lnTo>
                  <a:lnTo>
                    <a:pt x="168" y="1011"/>
                  </a:lnTo>
                  <a:lnTo>
                    <a:pt x="161" y="1028"/>
                  </a:lnTo>
                  <a:lnTo>
                    <a:pt x="158" y="1038"/>
                  </a:lnTo>
                  <a:lnTo>
                    <a:pt x="153" y="1048"/>
                  </a:lnTo>
                  <a:lnTo>
                    <a:pt x="151" y="1053"/>
                  </a:lnTo>
                  <a:lnTo>
                    <a:pt x="148" y="1058"/>
                  </a:lnTo>
                  <a:lnTo>
                    <a:pt x="145" y="1061"/>
                  </a:lnTo>
                  <a:lnTo>
                    <a:pt x="142" y="1063"/>
                  </a:lnTo>
                  <a:lnTo>
                    <a:pt x="136" y="1065"/>
                  </a:lnTo>
                  <a:lnTo>
                    <a:pt x="130" y="1067"/>
                  </a:lnTo>
                  <a:lnTo>
                    <a:pt x="124" y="1069"/>
                  </a:lnTo>
                  <a:lnTo>
                    <a:pt x="118" y="1069"/>
                  </a:lnTo>
                  <a:lnTo>
                    <a:pt x="105" y="1069"/>
                  </a:lnTo>
                  <a:lnTo>
                    <a:pt x="92" y="1069"/>
                  </a:lnTo>
                  <a:lnTo>
                    <a:pt x="75" y="1067"/>
                  </a:lnTo>
                  <a:lnTo>
                    <a:pt x="60" y="1065"/>
                  </a:lnTo>
                  <a:lnTo>
                    <a:pt x="56" y="1062"/>
                  </a:lnTo>
                  <a:lnTo>
                    <a:pt x="51" y="1058"/>
                  </a:lnTo>
                  <a:lnTo>
                    <a:pt x="43" y="1051"/>
                  </a:lnTo>
                  <a:lnTo>
                    <a:pt x="34" y="1045"/>
                  </a:lnTo>
                  <a:lnTo>
                    <a:pt x="28" y="1041"/>
                  </a:lnTo>
                  <a:lnTo>
                    <a:pt x="21" y="1038"/>
                  </a:lnTo>
                  <a:lnTo>
                    <a:pt x="13" y="1034"/>
                  </a:lnTo>
                  <a:lnTo>
                    <a:pt x="10" y="1032"/>
                  </a:lnTo>
                  <a:lnTo>
                    <a:pt x="5" y="1028"/>
                  </a:lnTo>
                  <a:lnTo>
                    <a:pt x="1" y="1023"/>
                  </a:lnTo>
                  <a:lnTo>
                    <a:pt x="0" y="1012"/>
                  </a:lnTo>
                  <a:lnTo>
                    <a:pt x="0" y="1000"/>
                  </a:lnTo>
                  <a:lnTo>
                    <a:pt x="1" y="987"/>
                  </a:lnTo>
                  <a:lnTo>
                    <a:pt x="2" y="972"/>
                  </a:lnTo>
                  <a:lnTo>
                    <a:pt x="2" y="966"/>
                  </a:lnTo>
                  <a:lnTo>
                    <a:pt x="7" y="945"/>
                  </a:lnTo>
                  <a:lnTo>
                    <a:pt x="11" y="921"/>
                  </a:lnTo>
                  <a:lnTo>
                    <a:pt x="14" y="901"/>
                  </a:lnTo>
                  <a:lnTo>
                    <a:pt x="15" y="884"/>
                  </a:lnTo>
                  <a:lnTo>
                    <a:pt x="18" y="868"/>
                  </a:lnTo>
                  <a:lnTo>
                    <a:pt x="18" y="860"/>
                  </a:lnTo>
                  <a:lnTo>
                    <a:pt x="19" y="853"/>
                  </a:lnTo>
                  <a:lnTo>
                    <a:pt x="21" y="851"/>
                  </a:lnTo>
                  <a:lnTo>
                    <a:pt x="25" y="850"/>
                  </a:lnTo>
                  <a:lnTo>
                    <a:pt x="32" y="849"/>
                  </a:lnTo>
                  <a:lnTo>
                    <a:pt x="40" y="848"/>
                  </a:lnTo>
                  <a:lnTo>
                    <a:pt x="44" y="849"/>
                  </a:lnTo>
                  <a:lnTo>
                    <a:pt x="46" y="850"/>
                  </a:lnTo>
                  <a:lnTo>
                    <a:pt x="48" y="852"/>
                  </a:lnTo>
                  <a:lnTo>
                    <a:pt x="50" y="854"/>
                  </a:lnTo>
                  <a:lnTo>
                    <a:pt x="56" y="860"/>
                  </a:lnTo>
                  <a:lnTo>
                    <a:pt x="61" y="865"/>
                  </a:lnTo>
                  <a:lnTo>
                    <a:pt x="77" y="875"/>
                  </a:lnTo>
                  <a:lnTo>
                    <a:pt x="88" y="882"/>
                  </a:lnTo>
                  <a:lnTo>
                    <a:pt x="94" y="884"/>
                  </a:lnTo>
                  <a:lnTo>
                    <a:pt x="101" y="885"/>
                  </a:lnTo>
                  <a:lnTo>
                    <a:pt x="105" y="883"/>
                  </a:lnTo>
                  <a:lnTo>
                    <a:pt x="109" y="879"/>
                  </a:lnTo>
                  <a:lnTo>
                    <a:pt x="120" y="872"/>
                  </a:lnTo>
                  <a:lnTo>
                    <a:pt x="137" y="861"/>
                  </a:lnTo>
                  <a:lnTo>
                    <a:pt x="151" y="850"/>
                  </a:lnTo>
                  <a:lnTo>
                    <a:pt x="160" y="842"/>
                  </a:lnTo>
                  <a:lnTo>
                    <a:pt x="164" y="840"/>
                  </a:lnTo>
                  <a:lnTo>
                    <a:pt x="174" y="832"/>
                  </a:lnTo>
                  <a:lnTo>
                    <a:pt x="186" y="823"/>
                  </a:lnTo>
                  <a:lnTo>
                    <a:pt x="196" y="814"/>
                  </a:lnTo>
                  <a:lnTo>
                    <a:pt x="218" y="791"/>
                  </a:lnTo>
                  <a:lnTo>
                    <a:pt x="237" y="770"/>
                  </a:lnTo>
                  <a:lnTo>
                    <a:pt x="254" y="754"/>
                  </a:lnTo>
                  <a:lnTo>
                    <a:pt x="265" y="743"/>
                  </a:lnTo>
                  <a:lnTo>
                    <a:pt x="275" y="735"/>
                  </a:lnTo>
                  <a:lnTo>
                    <a:pt x="284" y="726"/>
                  </a:lnTo>
                  <a:lnTo>
                    <a:pt x="295" y="718"/>
                  </a:lnTo>
                  <a:lnTo>
                    <a:pt x="306" y="709"/>
                  </a:lnTo>
                  <a:lnTo>
                    <a:pt x="316" y="700"/>
                  </a:lnTo>
                  <a:lnTo>
                    <a:pt x="323" y="696"/>
                  </a:lnTo>
                  <a:lnTo>
                    <a:pt x="328" y="690"/>
                  </a:lnTo>
                  <a:lnTo>
                    <a:pt x="346" y="675"/>
                  </a:lnTo>
                  <a:lnTo>
                    <a:pt x="369" y="655"/>
                  </a:lnTo>
                  <a:lnTo>
                    <a:pt x="388" y="637"/>
                  </a:lnTo>
                  <a:lnTo>
                    <a:pt x="401" y="623"/>
                  </a:lnTo>
                  <a:lnTo>
                    <a:pt x="413" y="610"/>
                  </a:lnTo>
                  <a:lnTo>
                    <a:pt x="416" y="607"/>
                  </a:lnTo>
                  <a:lnTo>
                    <a:pt x="418" y="603"/>
                  </a:lnTo>
                  <a:lnTo>
                    <a:pt x="418" y="599"/>
                  </a:lnTo>
                  <a:lnTo>
                    <a:pt x="419" y="594"/>
                  </a:lnTo>
                  <a:lnTo>
                    <a:pt x="420" y="584"/>
                  </a:lnTo>
                  <a:lnTo>
                    <a:pt x="420" y="573"/>
                  </a:lnTo>
                  <a:lnTo>
                    <a:pt x="420" y="561"/>
                  </a:lnTo>
                  <a:lnTo>
                    <a:pt x="419" y="548"/>
                  </a:lnTo>
                  <a:lnTo>
                    <a:pt x="419" y="535"/>
                  </a:lnTo>
                  <a:lnTo>
                    <a:pt x="419" y="522"/>
                  </a:lnTo>
                  <a:lnTo>
                    <a:pt x="419" y="509"/>
                  </a:lnTo>
                  <a:lnTo>
                    <a:pt x="419" y="497"/>
                  </a:lnTo>
                  <a:lnTo>
                    <a:pt x="418" y="486"/>
                  </a:lnTo>
                  <a:lnTo>
                    <a:pt x="418" y="474"/>
                  </a:lnTo>
                  <a:lnTo>
                    <a:pt x="418" y="463"/>
                  </a:lnTo>
                  <a:lnTo>
                    <a:pt x="418" y="452"/>
                  </a:lnTo>
                  <a:lnTo>
                    <a:pt x="418" y="444"/>
                  </a:lnTo>
                  <a:lnTo>
                    <a:pt x="418" y="438"/>
                  </a:lnTo>
                  <a:lnTo>
                    <a:pt x="418" y="432"/>
                  </a:lnTo>
                  <a:lnTo>
                    <a:pt x="419" y="427"/>
                  </a:lnTo>
                  <a:lnTo>
                    <a:pt x="420" y="421"/>
                  </a:lnTo>
                  <a:lnTo>
                    <a:pt x="421" y="416"/>
                  </a:lnTo>
                  <a:lnTo>
                    <a:pt x="424" y="409"/>
                  </a:lnTo>
                  <a:lnTo>
                    <a:pt x="428" y="403"/>
                  </a:lnTo>
                  <a:lnTo>
                    <a:pt x="436" y="394"/>
                  </a:lnTo>
                  <a:lnTo>
                    <a:pt x="447" y="385"/>
                  </a:lnTo>
                  <a:lnTo>
                    <a:pt x="462" y="372"/>
                  </a:lnTo>
                  <a:lnTo>
                    <a:pt x="477" y="359"/>
                  </a:lnTo>
                  <a:lnTo>
                    <a:pt x="492" y="347"/>
                  </a:lnTo>
                  <a:lnTo>
                    <a:pt x="505" y="334"/>
                  </a:lnTo>
                  <a:lnTo>
                    <a:pt x="507" y="330"/>
                  </a:lnTo>
                  <a:lnTo>
                    <a:pt x="510" y="325"/>
                  </a:lnTo>
                  <a:lnTo>
                    <a:pt x="511" y="319"/>
                  </a:lnTo>
                  <a:lnTo>
                    <a:pt x="511" y="315"/>
                  </a:lnTo>
                  <a:lnTo>
                    <a:pt x="512" y="312"/>
                  </a:lnTo>
                  <a:lnTo>
                    <a:pt x="512" y="310"/>
                  </a:lnTo>
                  <a:lnTo>
                    <a:pt x="512" y="308"/>
                  </a:lnTo>
                  <a:lnTo>
                    <a:pt x="510" y="306"/>
                  </a:lnTo>
                  <a:lnTo>
                    <a:pt x="495" y="300"/>
                  </a:lnTo>
                  <a:lnTo>
                    <a:pt x="479" y="294"/>
                  </a:lnTo>
                  <a:lnTo>
                    <a:pt x="465" y="289"/>
                  </a:lnTo>
                  <a:lnTo>
                    <a:pt x="453" y="283"/>
                  </a:lnTo>
                  <a:lnTo>
                    <a:pt x="441" y="276"/>
                  </a:lnTo>
                  <a:lnTo>
                    <a:pt x="419" y="260"/>
                  </a:lnTo>
                  <a:lnTo>
                    <a:pt x="408" y="253"/>
                  </a:lnTo>
                  <a:lnTo>
                    <a:pt x="398" y="245"/>
                  </a:lnTo>
                  <a:lnTo>
                    <a:pt x="392" y="240"/>
                  </a:lnTo>
                  <a:lnTo>
                    <a:pt x="389" y="235"/>
                  </a:lnTo>
                  <a:lnTo>
                    <a:pt x="386" y="225"/>
                  </a:lnTo>
                  <a:lnTo>
                    <a:pt x="382" y="218"/>
                  </a:lnTo>
                  <a:lnTo>
                    <a:pt x="382" y="214"/>
                  </a:lnTo>
                  <a:lnTo>
                    <a:pt x="382" y="212"/>
                  </a:lnTo>
                  <a:lnTo>
                    <a:pt x="384" y="210"/>
                  </a:lnTo>
                  <a:lnTo>
                    <a:pt x="389" y="210"/>
                  </a:lnTo>
                  <a:lnTo>
                    <a:pt x="397" y="208"/>
                  </a:lnTo>
                  <a:lnTo>
                    <a:pt x="409" y="207"/>
                  </a:lnTo>
                  <a:lnTo>
                    <a:pt x="422" y="207"/>
                  </a:lnTo>
                  <a:lnTo>
                    <a:pt x="439" y="207"/>
                  </a:lnTo>
                  <a:lnTo>
                    <a:pt x="470" y="209"/>
                  </a:lnTo>
                  <a:lnTo>
                    <a:pt x="498" y="210"/>
                  </a:lnTo>
                  <a:lnTo>
                    <a:pt x="516" y="210"/>
                  </a:lnTo>
                  <a:lnTo>
                    <a:pt x="530" y="209"/>
                  </a:lnTo>
                  <a:lnTo>
                    <a:pt x="544" y="208"/>
                  </a:lnTo>
                  <a:lnTo>
                    <a:pt x="560" y="205"/>
                  </a:lnTo>
                  <a:lnTo>
                    <a:pt x="570" y="202"/>
                  </a:lnTo>
                  <a:lnTo>
                    <a:pt x="591" y="197"/>
                  </a:lnTo>
                  <a:lnTo>
                    <a:pt x="612" y="190"/>
                  </a:lnTo>
                  <a:lnTo>
                    <a:pt x="629" y="185"/>
                  </a:lnTo>
                  <a:lnTo>
                    <a:pt x="652" y="176"/>
                  </a:lnTo>
                  <a:lnTo>
                    <a:pt x="675" y="166"/>
                  </a:lnTo>
                  <a:lnTo>
                    <a:pt x="697" y="155"/>
                  </a:lnTo>
                  <a:lnTo>
                    <a:pt x="720" y="144"/>
                  </a:lnTo>
                  <a:lnTo>
                    <a:pt x="725" y="140"/>
                  </a:lnTo>
                  <a:lnTo>
                    <a:pt x="738" y="132"/>
                  </a:lnTo>
                  <a:lnTo>
                    <a:pt x="754" y="123"/>
                  </a:lnTo>
                  <a:lnTo>
                    <a:pt x="769" y="114"/>
                  </a:lnTo>
                  <a:lnTo>
                    <a:pt x="780" y="108"/>
                  </a:lnTo>
                  <a:lnTo>
                    <a:pt x="791" y="103"/>
                  </a:lnTo>
                  <a:lnTo>
                    <a:pt x="806" y="94"/>
                  </a:lnTo>
                  <a:lnTo>
                    <a:pt x="822" y="85"/>
                  </a:lnTo>
                  <a:lnTo>
                    <a:pt x="839" y="76"/>
                  </a:lnTo>
                  <a:lnTo>
                    <a:pt x="855" y="66"/>
                  </a:lnTo>
                  <a:lnTo>
                    <a:pt x="871" y="56"/>
                  </a:lnTo>
                  <a:lnTo>
                    <a:pt x="888" y="45"/>
                  </a:lnTo>
                  <a:lnTo>
                    <a:pt x="902" y="36"/>
                  </a:lnTo>
                  <a:lnTo>
                    <a:pt x="917" y="26"/>
                  </a:lnTo>
                  <a:lnTo>
                    <a:pt x="926" y="21"/>
                  </a:lnTo>
                  <a:lnTo>
                    <a:pt x="937" y="14"/>
                  </a:lnTo>
                  <a:lnTo>
                    <a:pt x="948" y="8"/>
                  </a:lnTo>
                  <a:lnTo>
                    <a:pt x="958" y="2"/>
                  </a:lnTo>
                  <a:lnTo>
                    <a:pt x="960" y="1"/>
                  </a:lnTo>
                  <a:lnTo>
                    <a:pt x="962" y="0"/>
                  </a:lnTo>
                  <a:lnTo>
                    <a:pt x="966" y="1"/>
                  </a:lnTo>
                  <a:lnTo>
                    <a:pt x="969" y="1"/>
                  </a:lnTo>
                  <a:lnTo>
                    <a:pt x="976" y="4"/>
                  </a:lnTo>
                  <a:lnTo>
                    <a:pt x="984" y="9"/>
                  </a:lnTo>
                  <a:lnTo>
                    <a:pt x="990" y="11"/>
                  </a:lnTo>
                  <a:lnTo>
                    <a:pt x="996" y="14"/>
                  </a:lnTo>
                  <a:lnTo>
                    <a:pt x="1004" y="21"/>
                  </a:lnTo>
                  <a:lnTo>
                    <a:pt x="1011" y="27"/>
                  </a:lnTo>
                  <a:lnTo>
                    <a:pt x="1017" y="34"/>
                  </a:lnTo>
                  <a:lnTo>
                    <a:pt x="1023" y="43"/>
                  </a:lnTo>
                  <a:lnTo>
                    <a:pt x="1025" y="49"/>
                  </a:lnTo>
                  <a:lnTo>
                    <a:pt x="1027" y="58"/>
                  </a:lnTo>
                  <a:lnTo>
                    <a:pt x="1030" y="68"/>
                  </a:lnTo>
                  <a:lnTo>
                    <a:pt x="1032" y="78"/>
                  </a:lnTo>
                  <a:lnTo>
                    <a:pt x="1032" y="82"/>
                  </a:lnTo>
                  <a:lnTo>
                    <a:pt x="1032" y="89"/>
                  </a:lnTo>
                  <a:lnTo>
                    <a:pt x="1031" y="95"/>
                  </a:lnTo>
                  <a:lnTo>
                    <a:pt x="1030" y="103"/>
                  </a:lnTo>
                  <a:lnTo>
                    <a:pt x="1027" y="117"/>
                  </a:lnTo>
                  <a:lnTo>
                    <a:pt x="1022" y="129"/>
                  </a:lnTo>
                  <a:lnTo>
                    <a:pt x="1007" y="131"/>
                  </a:lnTo>
                  <a:lnTo>
                    <a:pt x="991" y="135"/>
                  </a:lnTo>
                  <a:lnTo>
                    <a:pt x="973" y="139"/>
                  </a:lnTo>
                  <a:lnTo>
                    <a:pt x="956" y="146"/>
                  </a:lnTo>
                  <a:lnTo>
                    <a:pt x="942" y="152"/>
                  </a:lnTo>
                  <a:lnTo>
                    <a:pt x="929" y="161"/>
                  </a:lnTo>
                  <a:lnTo>
                    <a:pt x="915" y="168"/>
                  </a:lnTo>
                  <a:lnTo>
                    <a:pt x="901" y="177"/>
                  </a:lnTo>
                  <a:lnTo>
                    <a:pt x="864" y="197"/>
                  </a:lnTo>
                  <a:lnTo>
                    <a:pt x="827" y="219"/>
                  </a:lnTo>
                  <a:lnTo>
                    <a:pt x="809" y="230"/>
                  </a:lnTo>
                  <a:lnTo>
                    <a:pt x="794" y="241"/>
                  </a:lnTo>
                  <a:lnTo>
                    <a:pt x="780" y="252"/>
                  </a:lnTo>
                  <a:lnTo>
                    <a:pt x="768" y="263"/>
                  </a:lnTo>
                  <a:lnTo>
                    <a:pt x="761" y="268"/>
                  </a:lnTo>
                  <a:lnTo>
                    <a:pt x="758" y="273"/>
                  </a:lnTo>
                  <a:lnTo>
                    <a:pt x="757" y="278"/>
                  </a:lnTo>
                  <a:lnTo>
                    <a:pt x="756" y="282"/>
                  </a:lnTo>
                  <a:lnTo>
                    <a:pt x="756" y="287"/>
                  </a:lnTo>
                  <a:lnTo>
                    <a:pt x="758" y="290"/>
                  </a:lnTo>
                  <a:lnTo>
                    <a:pt x="767" y="299"/>
                  </a:lnTo>
                  <a:lnTo>
                    <a:pt x="777" y="307"/>
                  </a:lnTo>
                  <a:lnTo>
                    <a:pt x="780" y="313"/>
                  </a:lnTo>
                  <a:lnTo>
                    <a:pt x="784" y="317"/>
                  </a:lnTo>
                  <a:lnTo>
                    <a:pt x="786" y="323"/>
                  </a:lnTo>
                  <a:lnTo>
                    <a:pt x="790" y="327"/>
                  </a:lnTo>
                  <a:lnTo>
                    <a:pt x="792" y="336"/>
                  </a:lnTo>
                  <a:lnTo>
                    <a:pt x="793" y="345"/>
                  </a:lnTo>
                  <a:lnTo>
                    <a:pt x="794" y="353"/>
                  </a:lnTo>
                  <a:lnTo>
                    <a:pt x="794" y="362"/>
                  </a:lnTo>
                  <a:lnTo>
                    <a:pt x="794" y="380"/>
                  </a:lnTo>
                  <a:lnTo>
                    <a:pt x="795" y="394"/>
                  </a:lnTo>
                  <a:lnTo>
                    <a:pt x="796" y="404"/>
                  </a:lnTo>
                  <a:lnTo>
                    <a:pt x="798" y="410"/>
                  </a:lnTo>
                  <a:lnTo>
                    <a:pt x="803" y="416"/>
                  </a:lnTo>
                  <a:lnTo>
                    <a:pt x="807" y="420"/>
                  </a:lnTo>
                  <a:lnTo>
                    <a:pt x="815" y="424"/>
                  </a:lnTo>
                  <a:lnTo>
                    <a:pt x="820" y="427"/>
                  </a:lnTo>
                  <a:lnTo>
                    <a:pt x="826" y="428"/>
                  </a:lnTo>
                  <a:lnTo>
                    <a:pt x="831" y="428"/>
                  </a:lnTo>
                  <a:lnTo>
                    <a:pt x="842" y="423"/>
                  </a:lnTo>
                  <a:lnTo>
                    <a:pt x="854" y="418"/>
                  </a:lnTo>
                  <a:lnTo>
                    <a:pt x="875" y="407"/>
                  </a:lnTo>
                  <a:lnTo>
                    <a:pt x="895" y="398"/>
                  </a:lnTo>
                  <a:lnTo>
                    <a:pt x="914" y="391"/>
                  </a:lnTo>
                  <a:lnTo>
                    <a:pt x="934" y="381"/>
                  </a:lnTo>
                  <a:lnTo>
                    <a:pt x="954" y="369"/>
                  </a:lnTo>
                  <a:lnTo>
                    <a:pt x="973" y="354"/>
                  </a:lnTo>
                  <a:lnTo>
                    <a:pt x="990" y="342"/>
                  </a:lnTo>
                  <a:lnTo>
                    <a:pt x="996" y="338"/>
                  </a:lnTo>
                  <a:lnTo>
                    <a:pt x="1007" y="334"/>
                  </a:lnTo>
                  <a:lnTo>
                    <a:pt x="1027" y="327"/>
                  </a:lnTo>
                  <a:lnTo>
                    <a:pt x="1038" y="325"/>
                  </a:lnTo>
                  <a:lnTo>
                    <a:pt x="1050" y="325"/>
                  </a:lnTo>
                  <a:lnTo>
                    <a:pt x="1059" y="327"/>
                  </a:lnTo>
                  <a:lnTo>
                    <a:pt x="1070" y="334"/>
                  </a:lnTo>
                  <a:lnTo>
                    <a:pt x="1081" y="340"/>
                  </a:lnTo>
                  <a:lnTo>
                    <a:pt x="1088" y="346"/>
                  </a:lnTo>
                  <a:lnTo>
                    <a:pt x="1097" y="350"/>
                  </a:lnTo>
                  <a:lnTo>
                    <a:pt x="1106" y="354"/>
                  </a:lnTo>
                  <a:lnTo>
                    <a:pt x="1110" y="358"/>
                  </a:lnTo>
                  <a:lnTo>
                    <a:pt x="1114" y="360"/>
                  </a:lnTo>
                  <a:lnTo>
                    <a:pt x="1118" y="363"/>
                  </a:lnTo>
                  <a:lnTo>
                    <a:pt x="1121" y="368"/>
                  </a:lnTo>
                  <a:lnTo>
                    <a:pt x="1130" y="381"/>
                  </a:lnTo>
                  <a:lnTo>
                    <a:pt x="1133" y="387"/>
                  </a:lnTo>
                  <a:lnTo>
                    <a:pt x="1135" y="395"/>
                  </a:lnTo>
                  <a:lnTo>
                    <a:pt x="1135" y="403"/>
                  </a:lnTo>
                  <a:lnTo>
                    <a:pt x="1134" y="411"/>
                  </a:lnTo>
                  <a:lnTo>
                    <a:pt x="1130" y="428"/>
                  </a:lnTo>
                  <a:lnTo>
                    <a:pt x="1124" y="443"/>
                  </a:lnTo>
                  <a:lnTo>
                    <a:pt x="1123" y="448"/>
                  </a:lnTo>
                  <a:lnTo>
                    <a:pt x="1121" y="455"/>
                  </a:lnTo>
                  <a:lnTo>
                    <a:pt x="1119" y="460"/>
                  </a:lnTo>
                  <a:lnTo>
                    <a:pt x="1116" y="465"/>
                  </a:lnTo>
                  <a:lnTo>
                    <a:pt x="1107" y="474"/>
                  </a:lnTo>
                  <a:lnTo>
                    <a:pt x="1100" y="481"/>
                  </a:lnTo>
                  <a:lnTo>
                    <a:pt x="1096" y="488"/>
                  </a:lnTo>
                  <a:lnTo>
                    <a:pt x="1092" y="494"/>
                  </a:lnTo>
                  <a:lnTo>
                    <a:pt x="1084" y="506"/>
                  </a:lnTo>
                  <a:lnTo>
                    <a:pt x="1076" y="520"/>
                  </a:lnTo>
                  <a:lnTo>
                    <a:pt x="1070" y="534"/>
                  </a:lnTo>
                  <a:lnTo>
                    <a:pt x="1063" y="549"/>
                  </a:lnTo>
                  <a:lnTo>
                    <a:pt x="1058" y="562"/>
                  </a:lnTo>
                  <a:lnTo>
                    <a:pt x="1053" y="574"/>
                  </a:lnTo>
                  <a:lnTo>
                    <a:pt x="1048" y="586"/>
                  </a:lnTo>
                  <a:lnTo>
                    <a:pt x="1041" y="599"/>
                  </a:lnTo>
                  <a:lnTo>
                    <a:pt x="1028" y="617"/>
                  </a:lnTo>
                  <a:lnTo>
                    <a:pt x="1016" y="631"/>
                  </a:lnTo>
                  <a:lnTo>
                    <a:pt x="1011" y="639"/>
                  </a:lnTo>
                  <a:lnTo>
                    <a:pt x="1005" y="646"/>
                  </a:lnTo>
                  <a:lnTo>
                    <a:pt x="1000" y="655"/>
                  </a:lnTo>
                  <a:lnTo>
                    <a:pt x="995" y="666"/>
                  </a:lnTo>
                  <a:lnTo>
                    <a:pt x="990" y="680"/>
                  </a:lnTo>
                  <a:lnTo>
                    <a:pt x="985" y="692"/>
                  </a:lnTo>
                  <a:lnTo>
                    <a:pt x="970" y="727"/>
                  </a:lnTo>
                  <a:lnTo>
                    <a:pt x="958" y="758"/>
                  </a:lnTo>
                  <a:lnTo>
                    <a:pt x="947" y="788"/>
                  </a:lnTo>
                  <a:lnTo>
                    <a:pt x="934" y="820"/>
                  </a:lnTo>
                  <a:lnTo>
                    <a:pt x="930" y="835"/>
                  </a:lnTo>
                  <a:lnTo>
                    <a:pt x="926" y="849"/>
                  </a:lnTo>
                  <a:lnTo>
                    <a:pt x="918" y="874"/>
                  </a:lnTo>
                  <a:lnTo>
                    <a:pt x="908" y="900"/>
                  </a:lnTo>
                  <a:lnTo>
                    <a:pt x="899" y="927"/>
                  </a:lnTo>
                  <a:lnTo>
                    <a:pt x="890" y="954"/>
                  </a:lnTo>
                  <a:lnTo>
                    <a:pt x="886" y="968"/>
                  </a:lnTo>
                  <a:lnTo>
                    <a:pt x="880" y="983"/>
                  </a:lnTo>
                  <a:lnTo>
                    <a:pt x="874" y="997"/>
                  </a:lnTo>
                  <a:lnTo>
                    <a:pt x="868" y="1011"/>
                  </a:lnTo>
                  <a:lnTo>
                    <a:pt x="864" y="1020"/>
                  </a:lnTo>
                  <a:lnTo>
                    <a:pt x="860" y="1028"/>
                  </a:lnTo>
                  <a:lnTo>
                    <a:pt x="854" y="1036"/>
                  </a:lnTo>
                  <a:lnTo>
                    <a:pt x="847" y="1043"/>
                  </a:lnTo>
                  <a:lnTo>
                    <a:pt x="840" y="1049"/>
                  </a:lnTo>
                  <a:lnTo>
                    <a:pt x="831" y="1053"/>
                  </a:lnTo>
                  <a:lnTo>
                    <a:pt x="816" y="1061"/>
                  </a:lnTo>
                  <a:lnTo>
                    <a:pt x="798" y="1067"/>
                  </a:lnTo>
                  <a:lnTo>
                    <a:pt x="787" y="1070"/>
                  </a:lnTo>
                  <a:lnTo>
                    <a:pt x="775" y="1070"/>
                  </a:lnTo>
                  <a:lnTo>
                    <a:pt x="763" y="1069"/>
                  </a:lnTo>
                  <a:lnTo>
                    <a:pt x="752" y="1069"/>
                  </a:lnTo>
                  <a:lnTo>
                    <a:pt x="743" y="1069"/>
                  </a:lnTo>
                  <a:lnTo>
                    <a:pt x="734" y="1069"/>
                  </a:lnTo>
                  <a:lnTo>
                    <a:pt x="730" y="1067"/>
                  </a:lnTo>
                  <a:lnTo>
                    <a:pt x="726" y="1066"/>
                  </a:lnTo>
                  <a:lnTo>
                    <a:pt x="724" y="1064"/>
                  </a:lnTo>
                  <a:lnTo>
                    <a:pt x="721" y="1061"/>
                  </a:lnTo>
                  <a:lnTo>
                    <a:pt x="713" y="1048"/>
                  </a:lnTo>
                  <a:lnTo>
                    <a:pt x="705" y="1034"/>
                  </a:lnTo>
                  <a:lnTo>
                    <a:pt x="699" y="1018"/>
                  </a:lnTo>
                  <a:lnTo>
                    <a:pt x="692" y="1004"/>
                  </a:lnTo>
                  <a:lnTo>
                    <a:pt x="684" y="990"/>
                  </a:lnTo>
                  <a:lnTo>
                    <a:pt x="676" y="979"/>
                  </a:lnTo>
                  <a:lnTo>
                    <a:pt x="673" y="976"/>
                  </a:lnTo>
                  <a:lnTo>
                    <a:pt x="668" y="973"/>
                  </a:lnTo>
                  <a:lnTo>
                    <a:pt x="664" y="971"/>
                  </a:lnTo>
                  <a:lnTo>
                    <a:pt x="660" y="970"/>
                  </a:lnTo>
                  <a:lnTo>
                    <a:pt x="652" y="969"/>
                  </a:lnTo>
                  <a:lnTo>
                    <a:pt x="646" y="969"/>
                  </a:lnTo>
                  <a:lnTo>
                    <a:pt x="644" y="970"/>
                  </a:lnTo>
                  <a:lnTo>
                    <a:pt x="640" y="972"/>
                  </a:lnTo>
                  <a:lnTo>
                    <a:pt x="634" y="976"/>
                  </a:lnTo>
                  <a:lnTo>
                    <a:pt x="629" y="981"/>
                  </a:lnTo>
                  <a:lnTo>
                    <a:pt x="622" y="987"/>
                  </a:lnTo>
                  <a:lnTo>
                    <a:pt x="618" y="993"/>
                  </a:lnTo>
                  <a:lnTo>
                    <a:pt x="614" y="1002"/>
                  </a:lnTo>
                  <a:lnTo>
                    <a:pt x="611" y="1011"/>
                  </a:lnTo>
                  <a:lnTo>
                    <a:pt x="610" y="1020"/>
                  </a:lnTo>
                  <a:lnTo>
                    <a:pt x="608" y="1031"/>
                  </a:lnTo>
                  <a:lnTo>
                    <a:pt x="606" y="1041"/>
                  </a:lnTo>
                  <a:lnTo>
                    <a:pt x="604" y="1047"/>
                  </a:lnTo>
                  <a:close/>
                  <a:moveTo>
                    <a:pt x="471" y="418"/>
                  </a:moveTo>
                  <a:lnTo>
                    <a:pt x="459" y="431"/>
                  </a:lnTo>
                  <a:lnTo>
                    <a:pt x="462" y="458"/>
                  </a:lnTo>
                  <a:lnTo>
                    <a:pt x="465" y="466"/>
                  </a:lnTo>
                  <a:lnTo>
                    <a:pt x="471" y="483"/>
                  </a:lnTo>
                  <a:lnTo>
                    <a:pt x="480" y="503"/>
                  </a:lnTo>
                  <a:lnTo>
                    <a:pt x="489" y="518"/>
                  </a:lnTo>
                  <a:lnTo>
                    <a:pt x="498" y="528"/>
                  </a:lnTo>
                  <a:lnTo>
                    <a:pt x="509" y="536"/>
                  </a:lnTo>
                  <a:lnTo>
                    <a:pt x="517" y="541"/>
                  </a:lnTo>
                  <a:lnTo>
                    <a:pt x="522" y="544"/>
                  </a:lnTo>
                  <a:lnTo>
                    <a:pt x="534" y="545"/>
                  </a:lnTo>
                  <a:lnTo>
                    <a:pt x="544" y="546"/>
                  </a:lnTo>
                  <a:lnTo>
                    <a:pt x="551" y="544"/>
                  </a:lnTo>
                  <a:lnTo>
                    <a:pt x="571" y="536"/>
                  </a:lnTo>
                  <a:lnTo>
                    <a:pt x="597" y="526"/>
                  </a:lnTo>
                  <a:lnTo>
                    <a:pt x="626" y="514"/>
                  </a:lnTo>
                  <a:lnTo>
                    <a:pt x="638" y="508"/>
                  </a:lnTo>
                  <a:lnTo>
                    <a:pt x="649" y="501"/>
                  </a:lnTo>
                  <a:lnTo>
                    <a:pt x="658" y="494"/>
                  </a:lnTo>
                  <a:lnTo>
                    <a:pt x="666" y="488"/>
                  </a:lnTo>
                  <a:lnTo>
                    <a:pt x="676" y="479"/>
                  </a:lnTo>
                  <a:lnTo>
                    <a:pt x="680" y="475"/>
                  </a:lnTo>
                  <a:lnTo>
                    <a:pt x="693" y="464"/>
                  </a:lnTo>
                  <a:lnTo>
                    <a:pt x="696" y="458"/>
                  </a:lnTo>
                  <a:lnTo>
                    <a:pt x="700" y="443"/>
                  </a:lnTo>
                  <a:lnTo>
                    <a:pt x="702" y="432"/>
                  </a:lnTo>
                  <a:lnTo>
                    <a:pt x="704" y="420"/>
                  </a:lnTo>
                  <a:lnTo>
                    <a:pt x="705" y="406"/>
                  </a:lnTo>
                  <a:lnTo>
                    <a:pt x="705" y="392"/>
                  </a:lnTo>
                  <a:lnTo>
                    <a:pt x="705" y="366"/>
                  </a:lnTo>
                  <a:lnTo>
                    <a:pt x="703" y="353"/>
                  </a:lnTo>
                  <a:lnTo>
                    <a:pt x="702" y="348"/>
                  </a:lnTo>
                  <a:lnTo>
                    <a:pt x="702" y="347"/>
                  </a:lnTo>
                  <a:lnTo>
                    <a:pt x="699" y="343"/>
                  </a:lnTo>
                  <a:lnTo>
                    <a:pt x="692" y="336"/>
                  </a:lnTo>
                  <a:lnTo>
                    <a:pt x="689" y="331"/>
                  </a:lnTo>
                  <a:lnTo>
                    <a:pt x="684" y="328"/>
                  </a:lnTo>
                  <a:lnTo>
                    <a:pt x="679" y="325"/>
                  </a:lnTo>
                  <a:lnTo>
                    <a:pt x="674" y="323"/>
                  </a:lnTo>
                  <a:lnTo>
                    <a:pt x="662" y="319"/>
                  </a:lnTo>
                  <a:lnTo>
                    <a:pt x="649" y="318"/>
                  </a:lnTo>
                  <a:lnTo>
                    <a:pt x="637" y="318"/>
                  </a:lnTo>
                  <a:lnTo>
                    <a:pt x="631" y="318"/>
                  </a:lnTo>
                  <a:lnTo>
                    <a:pt x="625" y="321"/>
                  </a:lnTo>
                  <a:lnTo>
                    <a:pt x="611" y="326"/>
                  </a:lnTo>
                  <a:lnTo>
                    <a:pt x="593" y="335"/>
                  </a:lnTo>
                  <a:lnTo>
                    <a:pt x="573" y="347"/>
                  </a:lnTo>
                  <a:lnTo>
                    <a:pt x="559" y="357"/>
                  </a:lnTo>
                  <a:lnTo>
                    <a:pt x="544" y="365"/>
                  </a:lnTo>
                  <a:lnTo>
                    <a:pt x="529" y="374"/>
                  </a:lnTo>
                  <a:lnTo>
                    <a:pt x="515" y="384"/>
                  </a:lnTo>
                  <a:lnTo>
                    <a:pt x="505" y="393"/>
                  </a:lnTo>
                  <a:lnTo>
                    <a:pt x="493" y="401"/>
                  </a:lnTo>
                  <a:lnTo>
                    <a:pt x="482" y="409"/>
                  </a:lnTo>
                  <a:lnTo>
                    <a:pt x="471" y="418"/>
                  </a:lnTo>
                  <a:close/>
                </a:path>
              </a:pathLst>
            </a:custGeom>
            <a:solidFill>
              <a:srgbClr val="332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95D95665-4D37-492C-B299-83444817D0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8838" y="5414963"/>
              <a:ext cx="1320800" cy="1479550"/>
            </a:xfrm>
            <a:custGeom>
              <a:avLst/>
              <a:gdLst>
                <a:gd name="T0" fmla="*/ 2198 w 2496"/>
                <a:gd name="T1" fmla="*/ 113 h 2796"/>
                <a:gd name="T2" fmla="*/ 2301 w 2496"/>
                <a:gd name="T3" fmla="*/ 231 h 2796"/>
                <a:gd name="T4" fmla="*/ 2433 w 2496"/>
                <a:gd name="T5" fmla="*/ 324 h 2796"/>
                <a:gd name="T6" fmla="*/ 2495 w 2496"/>
                <a:gd name="T7" fmla="*/ 1477 h 2796"/>
                <a:gd name="T8" fmla="*/ 2487 w 2496"/>
                <a:gd name="T9" fmla="*/ 1633 h 2796"/>
                <a:gd name="T10" fmla="*/ 2462 w 2496"/>
                <a:gd name="T11" fmla="*/ 1781 h 2796"/>
                <a:gd name="T12" fmla="*/ 2424 w 2496"/>
                <a:gd name="T13" fmla="*/ 1907 h 2796"/>
                <a:gd name="T14" fmla="*/ 2373 w 2496"/>
                <a:gd name="T15" fmla="*/ 2027 h 2796"/>
                <a:gd name="T16" fmla="*/ 2240 w 2496"/>
                <a:gd name="T17" fmla="*/ 2237 h 2796"/>
                <a:gd name="T18" fmla="*/ 2073 w 2496"/>
                <a:gd name="T19" fmla="*/ 2412 h 2796"/>
                <a:gd name="T20" fmla="*/ 1952 w 2496"/>
                <a:gd name="T21" fmla="*/ 2506 h 2796"/>
                <a:gd name="T22" fmla="*/ 1773 w 2496"/>
                <a:gd name="T23" fmla="*/ 2616 h 2796"/>
                <a:gd name="T24" fmla="*/ 1508 w 2496"/>
                <a:gd name="T25" fmla="*/ 2730 h 2796"/>
                <a:gd name="T26" fmla="*/ 1252 w 2496"/>
                <a:gd name="T27" fmla="*/ 2796 h 2796"/>
                <a:gd name="T28" fmla="*/ 1078 w 2496"/>
                <a:gd name="T29" fmla="*/ 2755 h 2796"/>
                <a:gd name="T30" fmla="*/ 806 w 2496"/>
                <a:gd name="T31" fmla="*/ 2650 h 2796"/>
                <a:gd name="T32" fmla="*/ 560 w 2496"/>
                <a:gd name="T33" fmla="*/ 2502 h 2796"/>
                <a:gd name="T34" fmla="*/ 352 w 2496"/>
                <a:gd name="T35" fmla="*/ 2320 h 2796"/>
                <a:gd name="T36" fmla="*/ 190 w 2496"/>
                <a:gd name="T37" fmla="*/ 2109 h 2796"/>
                <a:gd name="T38" fmla="*/ 114 w 2496"/>
                <a:gd name="T39" fmla="*/ 1969 h 2796"/>
                <a:gd name="T40" fmla="*/ 63 w 2496"/>
                <a:gd name="T41" fmla="*/ 1845 h 2796"/>
                <a:gd name="T42" fmla="*/ 26 w 2496"/>
                <a:gd name="T43" fmla="*/ 1714 h 2796"/>
                <a:gd name="T44" fmla="*/ 5 w 2496"/>
                <a:gd name="T45" fmla="*/ 1593 h 2796"/>
                <a:gd name="T46" fmla="*/ 0 w 2496"/>
                <a:gd name="T47" fmla="*/ 1481 h 2796"/>
                <a:gd name="T48" fmla="*/ 69 w 2496"/>
                <a:gd name="T49" fmla="*/ 318 h 2796"/>
                <a:gd name="T50" fmla="*/ 199 w 2496"/>
                <a:gd name="T51" fmla="*/ 228 h 2796"/>
                <a:gd name="T52" fmla="*/ 299 w 2496"/>
                <a:gd name="T53" fmla="*/ 112 h 2796"/>
                <a:gd name="T54" fmla="*/ 359 w 2496"/>
                <a:gd name="T55" fmla="*/ 0 h 2796"/>
                <a:gd name="T56" fmla="*/ 2272 w 2496"/>
                <a:gd name="T57" fmla="*/ 216 h 2796"/>
                <a:gd name="T58" fmla="*/ 2174 w 2496"/>
                <a:gd name="T59" fmla="*/ 93 h 2796"/>
                <a:gd name="T60" fmla="*/ 352 w 2496"/>
                <a:gd name="T61" fmla="*/ 38 h 2796"/>
                <a:gd name="T62" fmla="*/ 269 w 2496"/>
                <a:gd name="T63" fmla="*/ 167 h 2796"/>
                <a:gd name="T64" fmla="*/ 156 w 2496"/>
                <a:gd name="T65" fmla="*/ 274 h 2796"/>
                <a:gd name="T66" fmla="*/ 15 w 2496"/>
                <a:gd name="T67" fmla="*/ 354 h 2796"/>
                <a:gd name="T68" fmla="*/ 12 w 2496"/>
                <a:gd name="T69" fmla="*/ 1571 h 2796"/>
                <a:gd name="T70" fmla="*/ 30 w 2496"/>
                <a:gd name="T71" fmla="*/ 1685 h 2796"/>
                <a:gd name="T72" fmla="*/ 63 w 2496"/>
                <a:gd name="T73" fmla="*/ 1817 h 2796"/>
                <a:gd name="T74" fmla="*/ 110 w 2496"/>
                <a:gd name="T75" fmla="*/ 1941 h 2796"/>
                <a:gd name="T76" fmla="*/ 171 w 2496"/>
                <a:gd name="T77" fmla="*/ 2060 h 2796"/>
                <a:gd name="T78" fmla="*/ 324 w 2496"/>
                <a:gd name="T79" fmla="*/ 2274 h 2796"/>
                <a:gd name="T80" fmla="*/ 521 w 2496"/>
                <a:gd name="T81" fmla="*/ 2461 h 2796"/>
                <a:gd name="T82" fmla="*/ 758 w 2496"/>
                <a:gd name="T83" fmla="*/ 2615 h 2796"/>
                <a:gd name="T84" fmla="*/ 1024 w 2496"/>
                <a:gd name="T85" fmla="*/ 2729 h 2796"/>
                <a:gd name="T86" fmla="*/ 1300 w 2496"/>
                <a:gd name="T87" fmla="*/ 2777 h 2796"/>
                <a:gd name="T88" fmla="*/ 1557 w 2496"/>
                <a:gd name="T89" fmla="*/ 2703 h 2796"/>
                <a:gd name="T90" fmla="*/ 1820 w 2496"/>
                <a:gd name="T91" fmla="*/ 2579 h 2796"/>
                <a:gd name="T92" fmla="*/ 1971 w 2496"/>
                <a:gd name="T93" fmla="*/ 2481 h 2796"/>
                <a:gd name="T94" fmla="*/ 2102 w 2496"/>
                <a:gd name="T95" fmla="*/ 2372 h 2796"/>
                <a:gd name="T96" fmla="*/ 2262 w 2496"/>
                <a:gd name="T97" fmla="*/ 2192 h 2796"/>
                <a:gd name="T98" fmla="*/ 2375 w 2496"/>
                <a:gd name="T99" fmla="*/ 1999 h 2796"/>
                <a:gd name="T100" fmla="*/ 2424 w 2496"/>
                <a:gd name="T101" fmla="*/ 1880 h 2796"/>
                <a:gd name="T102" fmla="*/ 2459 w 2496"/>
                <a:gd name="T103" fmla="*/ 1752 h 2796"/>
                <a:gd name="T104" fmla="*/ 2480 w 2496"/>
                <a:gd name="T105" fmla="*/ 1601 h 2796"/>
                <a:gd name="T106" fmla="*/ 2486 w 2496"/>
                <a:gd name="T107" fmla="*/ 361 h 2796"/>
                <a:gd name="T108" fmla="*/ 2344 w 2496"/>
                <a:gd name="T109" fmla="*/ 278 h 2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96" h="2796">
                  <a:moveTo>
                    <a:pt x="2138" y="2"/>
                  </a:moveTo>
                  <a:lnTo>
                    <a:pt x="2151" y="32"/>
                  </a:lnTo>
                  <a:lnTo>
                    <a:pt x="2165" y="59"/>
                  </a:lnTo>
                  <a:lnTo>
                    <a:pt x="2181" y="87"/>
                  </a:lnTo>
                  <a:lnTo>
                    <a:pt x="2198" y="113"/>
                  </a:lnTo>
                  <a:lnTo>
                    <a:pt x="2216" y="138"/>
                  </a:lnTo>
                  <a:lnTo>
                    <a:pt x="2235" y="163"/>
                  </a:lnTo>
                  <a:lnTo>
                    <a:pt x="2256" y="186"/>
                  </a:lnTo>
                  <a:lnTo>
                    <a:pt x="2278" y="209"/>
                  </a:lnTo>
                  <a:lnTo>
                    <a:pt x="2301" y="231"/>
                  </a:lnTo>
                  <a:lnTo>
                    <a:pt x="2325" y="252"/>
                  </a:lnTo>
                  <a:lnTo>
                    <a:pt x="2350" y="271"/>
                  </a:lnTo>
                  <a:lnTo>
                    <a:pt x="2377" y="290"/>
                  </a:lnTo>
                  <a:lnTo>
                    <a:pt x="2405" y="307"/>
                  </a:lnTo>
                  <a:lnTo>
                    <a:pt x="2433" y="324"/>
                  </a:lnTo>
                  <a:lnTo>
                    <a:pt x="2462" y="339"/>
                  </a:lnTo>
                  <a:lnTo>
                    <a:pt x="2492" y="353"/>
                  </a:lnTo>
                  <a:lnTo>
                    <a:pt x="2496" y="354"/>
                  </a:lnTo>
                  <a:lnTo>
                    <a:pt x="2496" y="358"/>
                  </a:lnTo>
                  <a:lnTo>
                    <a:pt x="2495" y="1477"/>
                  </a:lnTo>
                  <a:lnTo>
                    <a:pt x="2495" y="1508"/>
                  </a:lnTo>
                  <a:lnTo>
                    <a:pt x="2494" y="1540"/>
                  </a:lnTo>
                  <a:lnTo>
                    <a:pt x="2491" y="1572"/>
                  </a:lnTo>
                  <a:lnTo>
                    <a:pt x="2490" y="1602"/>
                  </a:lnTo>
                  <a:lnTo>
                    <a:pt x="2487" y="1633"/>
                  </a:lnTo>
                  <a:lnTo>
                    <a:pt x="2484" y="1665"/>
                  </a:lnTo>
                  <a:lnTo>
                    <a:pt x="2478" y="1695"/>
                  </a:lnTo>
                  <a:lnTo>
                    <a:pt x="2473" y="1727"/>
                  </a:lnTo>
                  <a:lnTo>
                    <a:pt x="2467" y="1753"/>
                  </a:lnTo>
                  <a:lnTo>
                    <a:pt x="2462" y="1781"/>
                  </a:lnTo>
                  <a:lnTo>
                    <a:pt x="2455" y="1807"/>
                  </a:lnTo>
                  <a:lnTo>
                    <a:pt x="2448" y="1832"/>
                  </a:lnTo>
                  <a:lnTo>
                    <a:pt x="2440" y="1858"/>
                  </a:lnTo>
                  <a:lnTo>
                    <a:pt x="2432" y="1883"/>
                  </a:lnTo>
                  <a:lnTo>
                    <a:pt x="2424" y="1907"/>
                  </a:lnTo>
                  <a:lnTo>
                    <a:pt x="2415" y="1933"/>
                  </a:lnTo>
                  <a:lnTo>
                    <a:pt x="2405" y="1957"/>
                  </a:lnTo>
                  <a:lnTo>
                    <a:pt x="2395" y="1980"/>
                  </a:lnTo>
                  <a:lnTo>
                    <a:pt x="2384" y="2004"/>
                  </a:lnTo>
                  <a:lnTo>
                    <a:pt x="2373" y="2027"/>
                  </a:lnTo>
                  <a:lnTo>
                    <a:pt x="2349" y="2072"/>
                  </a:lnTo>
                  <a:lnTo>
                    <a:pt x="2324" y="2114"/>
                  </a:lnTo>
                  <a:lnTo>
                    <a:pt x="2298" y="2157"/>
                  </a:lnTo>
                  <a:lnTo>
                    <a:pt x="2269" y="2197"/>
                  </a:lnTo>
                  <a:lnTo>
                    <a:pt x="2240" y="2237"/>
                  </a:lnTo>
                  <a:lnTo>
                    <a:pt x="2208" y="2274"/>
                  </a:lnTo>
                  <a:lnTo>
                    <a:pt x="2176" y="2310"/>
                  </a:lnTo>
                  <a:lnTo>
                    <a:pt x="2143" y="2346"/>
                  </a:lnTo>
                  <a:lnTo>
                    <a:pt x="2108" y="2379"/>
                  </a:lnTo>
                  <a:lnTo>
                    <a:pt x="2073" y="2412"/>
                  </a:lnTo>
                  <a:lnTo>
                    <a:pt x="2048" y="2431"/>
                  </a:lnTo>
                  <a:lnTo>
                    <a:pt x="2025" y="2451"/>
                  </a:lnTo>
                  <a:lnTo>
                    <a:pt x="2001" y="2470"/>
                  </a:lnTo>
                  <a:lnTo>
                    <a:pt x="1976" y="2488"/>
                  </a:lnTo>
                  <a:lnTo>
                    <a:pt x="1952" y="2506"/>
                  </a:lnTo>
                  <a:lnTo>
                    <a:pt x="1927" y="2523"/>
                  </a:lnTo>
                  <a:lnTo>
                    <a:pt x="1902" y="2541"/>
                  </a:lnTo>
                  <a:lnTo>
                    <a:pt x="1877" y="2557"/>
                  </a:lnTo>
                  <a:lnTo>
                    <a:pt x="1824" y="2588"/>
                  </a:lnTo>
                  <a:lnTo>
                    <a:pt x="1773" y="2616"/>
                  </a:lnTo>
                  <a:lnTo>
                    <a:pt x="1720" y="2644"/>
                  </a:lnTo>
                  <a:lnTo>
                    <a:pt x="1667" y="2668"/>
                  </a:lnTo>
                  <a:lnTo>
                    <a:pt x="1613" y="2691"/>
                  </a:lnTo>
                  <a:lnTo>
                    <a:pt x="1561" y="2711"/>
                  </a:lnTo>
                  <a:lnTo>
                    <a:pt x="1508" y="2730"/>
                  </a:lnTo>
                  <a:lnTo>
                    <a:pt x="1456" y="2747"/>
                  </a:lnTo>
                  <a:lnTo>
                    <a:pt x="1403" y="2762"/>
                  </a:lnTo>
                  <a:lnTo>
                    <a:pt x="1352" y="2775"/>
                  </a:lnTo>
                  <a:lnTo>
                    <a:pt x="1301" y="2786"/>
                  </a:lnTo>
                  <a:lnTo>
                    <a:pt x="1252" y="2796"/>
                  </a:lnTo>
                  <a:lnTo>
                    <a:pt x="1252" y="2796"/>
                  </a:lnTo>
                  <a:lnTo>
                    <a:pt x="1251" y="2796"/>
                  </a:lnTo>
                  <a:lnTo>
                    <a:pt x="1193" y="2784"/>
                  </a:lnTo>
                  <a:lnTo>
                    <a:pt x="1135" y="2770"/>
                  </a:lnTo>
                  <a:lnTo>
                    <a:pt x="1078" y="2755"/>
                  </a:lnTo>
                  <a:lnTo>
                    <a:pt x="1021" y="2738"/>
                  </a:lnTo>
                  <a:lnTo>
                    <a:pt x="967" y="2718"/>
                  </a:lnTo>
                  <a:lnTo>
                    <a:pt x="912" y="2697"/>
                  </a:lnTo>
                  <a:lnTo>
                    <a:pt x="859" y="2674"/>
                  </a:lnTo>
                  <a:lnTo>
                    <a:pt x="806" y="2650"/>
                  </a:lnTo>
                  <a:lnTo>
                    <a:pt x="755" y="2624"/>
                  </a:lnTo>
                  <a:lnTo>
                    <a:pt x="703" y="2595"/>
                  </a:lnTo>
                  <a:lnTo>
                    <a:pt x="654" y="2566"/>
                  </a:lnTo>
                  <a:lnTo>
                    <a:pt x="607" y="2535"/>
                  </a:lnTo>
                  <a:lnTo>
                    <a:pt x="560" y="2502"/>
                  </a:lnTo>
                  <a:lnTo>
                    <a:pt x="515" y="2467"/>
                  </a:lnTo>
                  <a:lnTo>
                    <a:pt x="471" y="2432"/>
                  </a:lnTo>
                  <a:lnTo>
                    <a:pt x="429" y="2395"/>
                  </a:lnTo>
                  <a:lnTo>
                    <a:pt x="390" y="2358"/>
                  </a:lnTo>
                  <a:lnTo>
                    <a:pt x="352" y="2320"/>
                  </a:lnTo>
                  <a:lnTo>
                    <a:pt x="317" y="2279"/>
                  </a:lnTo>
                  <a:lnTo>
                    <a:pt x="282" y="2239"/>
                  </a:lnTo>
                  <a:lnTo>
                    <a:pt x="250" y="2197"/>
                  </a:lnTo>
                  <a:lnTo>
                    <a:pt x="219" y="2154"/>
                  </a:lnTo>
                  <a:lnTo>
                    <a:pt x="190" y="2109"/>
                  </a:lnTo>
                  <a:lnTo>
                    <a:pt x="163" y="2064"/>
                  </a:lnTo>
                  <a:lnTo>
                    <a:pt x="150" y="2040"/>
                  </a:lnTo>
                  <a:lnTo>
                    <a:pt x="137" y="2017"/>
                  </a:lnTo>
                  <a:lnTo>
                    <a:pt x="125" y="1993"/>
                  </a:lnTo>
                  <a:lnTo>
                    <a:pt x="114" y="1969"/>
                  </a:lnTo>
                  <a:lnTo>
                    <a:pt x="103" y="1945"/>
                  </a:lnTo>
                  <a:lnTo>
                    <a:pt x="92" y="1920"/>
                  </a:lnTo>
                  <a:lnTo>
                    <a:pt x="82" y="1895"/>
                  </a:lnTo>
                  <a:lnTo>
                    <a:pt x="72" y="1870"/>
                  </a:lnTo>
                  <a:lnTo>
                    <a:pt x="63" y="1845"/>
                  </a:lnTo>
                  <a:lnTo>
                    <a:pt x="55" y="1819"/>
                  </a:lnTo>
                  <a:lnTo>
                    <a:pt x="47" y="1793"/>
                  </a:lnTo>
                  <a:lnTo>
                    <a:pt x="39" y="1768"/>
                  </a:lnTo>
                  <a:lnTo>
                    <a:pt x="33" y="1740"/>
                  </a:lnTo>
                  <a:lnTo>
                    <a:pt x="26" y="1714"/>
                  </a:lnTo>
                  <a:lnTo>
                    <a:pt x="21" y="1688"/>
                  </a:lnTo>
                  <a:lnTo>
                    <a:pt x="15" y="1660"/>
                  </a:lnTo>
                  <a:lnTo>
                    <a:pt x="11" y="1637"/>
                  </a:lnTo>
                  <a:lnTo>
                    <a:pt x="8" y="1614"/>
                  </a:lnTo>
                  <a:lnTo>
                    <a:pt x="5" y="1593"/>
                  </a:lnTo>
                  <a:lnTo>
                    <a:pt x="3" y="1571"/>
                  </a:lnTo>
                  <a:lnTo>
                    <a:pt x="1" y="1549"/>
                  </a:lnTo>
                  <a:lnTo>
                    <a:pt x="0" y="1527"/>
                  </a:lnTo>
                  <a:lnTo>
                    <a:pt x="0" y="1504"/>
                  </a:lnTo>
                  <a:lnTo>
                    <a:pt x="0" y="1481"/>
                  </a:lnTo>
                  <a:lnTo>
                    <a:pt x="7" y="352"/>
                  </a:lnTo>
                  <a:lnTo>
                    <a:pt x="7" y="349"/>
                  </a:lnTo>
                  <a:lnTo>
                    <a:pt x="9" y="348"/>
                  </a:lnTo>
                  <a:lnTo>
                    <a:pt x="39" y="334"/>
                  </a:lnTo>
                  <a:lnTo>
                    <a:pt x="69" y="318"/>
                  </a:lnTo>
                  <a:lnTo>
                    <a:pt x="96" y="302"/>
                  </a:lnTo>
                  <a:lnTo>
                    <a:pt x="124" y="286"/>
                  </a:lnTo>
                  <a:lnTo>
                    <a:pt x="150" y="267"/>
                  </a:lnTo>
                  <a:lnTo>
                    <a:pt x="175" y="247"/>
                  </a:lnTo>
                  <a:lnTo>
                    <a:pt x="199" y="228"/>
                  </a:lnTo>
                  <a:lnTo>
                    <a:pt x="221" y="206"/>
                  </a:lnTo>
                  <a:lnTo>
                    <a:pt x="243" y="184"/>
                  </a:lnTo>
                  <a:lnTo>
                    <a:pt x="262" y="161"/>
                  </a:lnTo>
                  <a:lnTo>
                    <a:pt x="281" y="137"/>
                  </a:lnTo>
                  <a:lnTo>
                    <a:pt x="299" y="112"/>
                  </a:lnTo>
                  <a:lnTo>
                    <a:pt x="315" y="87"/>
                  </a:lnTo>
                  <a:lnTo>
                    <a:pt x="331" y="59"/>
                  </a:lnTo>
                  <a:lnTo>
                    <a:pt x="346" y="32"/>
                  </a:lnTo>
                  <a:lnTo>
                    <a:pt x="358" y="2"/>
                  </a:lnTo>
                  <a:lnTo>
                    <a:pt x="359" y="0"/>
                  </a:lnTo>
                  <a:lnTo>
                    <a:pt x="362" y="0"/>
                  </a:lnTo>
                  <a:lnTo>
                    <a:pt x="2134" y="0"/>
                  </a:lnTo>
                  <a:lnTo>
                    <a:pt x="2137" y="0"/>
                  </a:lnTo>
                  <a:lnTo>
                    <a:pt x="2138" y="2"/>
                  </a:lnTo>
                  <a:close/>
                  <a:moveTo>
                    <a:pt x="2272" y="216"/>
                  </a:moveTo>
                  <a:lnTo>
                    <a:pt x="2250" y="193"/>
                  </a:lnTo>
                  <a:lnTo>
                    <a:pt x="2229" y="170"/>
                  </a:lnTo>
                  <a:lnTo>
                    <a:pt x="2209" y="145"/>
                  </a:lnTo>
                  <a:lnTo>
                    <a:pt x="2192" y="119"/>
                  </a:lnTo>
                  <a:lnTo>
                    <a:pt x="2174" y="93"/>
                  </a:lnTo>
                  <a:lnTo>
                    <a:pt x="2159" y="66"/>
                  </a:lnTo>
                  <a:lnTo>
                    <a:pt x="2144" y="38"/>
                  </a:lnTo>
                  <a:lnTo>
                    <a:pt x="2130" y="9"/>
                  </a:lnTo>
                  <a:lnTo>
                    <a:pt x="365" y="9"/>
                  </a:lnTo>
                  <a:lnTo>
                    <a:pt x="352" y="38"/>
                  </a:lnTo>
                  <a:lnTo>
                    <a:pt x="338" y="66"/>
                  </a:lnTo>
                  <a:lnTo>
                    <a:pt x="323" y="93"/>
                  </a:lnTo>
                  <a:lnTo>
                    <a:pt x="306" y="118"/>
                  </a:lnTo>
                  <a:lnTo>
                    <a:pt x="288" y="143"/>
                  </a:lnTo>
                  <a:lnTo>
                    <a:pt x="269" y="167"/>
                  </a:lnTo>
                  <a:lnTo>
                    <a:pt x="249" y="190"/>
                  </a:lnTo>
                  <a:lnTo>
                    <a:pt x="227" y="212"/>
                  </a:lnTo>
                  <a:lnTo>
                    <a:pt x="204" y="234"/>
                  </a:lnTo>
                  <a:lnTo>
                    <a:pt x="182" y="254"/>
                  </a:lnTo>
                  <a:lnTo>
                    <a:pt x="156" y="274"/>
                  </a:lnTo>
                  <a:lnTo>
                    <a:pt x="130" y="292"/>
                  </a:lnTo>
                  <a:lnTo>
                    <a:pt x="103" y="310"/>
                  </a:lnTo>
                  <a:lnTo>
                    <a:pt x="74" y="325"/>
                  </a:lnTo>
                  <a:lnTo>
                    <a:pt x="46" y="340"/>
                  </a:lnTo>
                  <a:lnTo>
                    <a:pt x="15" y="354"/>
                  </a:lnTo>
                  <a:lnTo>
                    <a:pt x="9" y="1481"/>
                  </a:lnTo>
                  <a:lnTo>
                    <a:pt x="9" y="1504"/>
                  </a:lnTo>
                  <a:lnTo>
                    <a:pt x="10" y="1526"/>
                  </a:lnTo>
                  <a:lnTo>
                    <a:pt x="11" y="1549"/>
                  </a:lnTo>
                  <a:lnTo>
                    <a:pt x="12" y="1571"/>
                  </a:lnTo>
                  <a:lnTo>
                    <a:pt x="14" y="1591"/>
                  </a:lnTo>
                  <a:lnTo>
                    <a:pt x="17" y="1614"/>
                  </a:lnTo>
                  <a:lnTo>
                    <a:pt x="21" y="1636"/>
                  </a:lnTo>
                  <a:lnTo>
                    <a:pt x="24" y="1658"/>
                  </a:lnTo>
                  <a:lnTo>
                    <a:pt x="30" y="1685"/>
                  </a:lnTo>
                  <a:lnTo>
                    <a:pt x="35" y="1712"/>
                  </a:lnTo>
                  <a:lnTo>
                    <a:pt x="42" y="1738"/>
                  </a:lnTo>
                  <a:lnTo>
                    <a:pt x="48" y="1764"/>
                  </a:lnTo>
                  <a:lnTo>
                    <a:pt x="56" y="1790"/>
                  </a:lnTo>
                  <a:lnTo>
                    <a:pt x="63" y="1817"/>
                  </a:lnTo>
                  <a:lnTo>
                    <a:pt x="72" y="1842"/>
                  </a:lnTo>
                  <a:lnTo>
                    <a:pt x="81" y="1867"/>
                  </a:lnTo>
                  <a:lnTo>
                    <a:pt x="91" y="1892"/>
                  </a:lnTo>
                  <a:lnTo>
                    <a:pt x="101" y="1916"/>
                  </a:lnTo>
                  <a:lnTo>
                    <a:pt x="110" y="1941"/>
                  </a:lnTo>
                  <a:lnTo>
                    <a:pt x="122" y="1965"/>
                  </a:lnTo>
                  <a:lnTo>
                    <a:pt x="133" y="1990"/>
                  </a:lnTo>
                  <a:lnTo>
                    <a:pt x="145" y="2012"/>
                  </a:lnTo>
                  <a:lnTo>
                    <a:pt x="157" y="2037"/>
                  </a:lnTo>
                  <a:lnTo>
                    <a:pt x="171" y="2060"/>
                  </a:lnTo>
                  <a:lnTo>
                    <a:pt x="198" y="2104"/>
                  </a:lnTo>
                  <a:lnTo>
                    <a:pt x="226" y="2148"/>
                  </a:lnTo>
                  <a:lnTo>
                    <a:pt x="257" y="2192"/>
                  </a:lnTo>
                  <a:lnTo>
                    <a:pt x="290" y="2233"/>
                  </a:lnTo>
                  <a:lnTo>
                    <a:pt x="324" y="2274"/>
                  </a:lnTo>
                  <a:lnTo>
                    <a:pt x="360" y="2313"/>
                  </a:lnTo>
                  <a:lnTo>
                    <a:pt x="397" y="2352"/>
                  </a:lnTo>
                  <a:lnTo>
                    <a:pt x="435" y="2388"/>
                  </a:lnTo>
                  <a:lnTo>
                    <a:pt x="477" y="2425"/>
                  </a:lnTo>
                  <a:lnTo>
                    <a:pt x="521" y="2461"/>
                  </a:lnTo>
                  <a:lnTo>
                    <a:pt x="565" y="2495"/>
                  </a:lnTo>
                  <a:lnTo>
                    <a:pt x="611" y="2528"/>
                  </a:lnTo>
                  <a:lnTo>
                    <a:pt x="659" y="2558"/>
                  </a:lnTo>
                  <a:lnTo>
                    <a:pt x="708" y="2588"/>
                  </a:lnTo>
                  <a:lnTo>
                    <a:pt x="758" y="2615"/>
                  </a:lnTo>
                  <a:lnTo>
                    <a:pt x="809" y="2641"/>
                  </a:lnTo>
                  <a:lnTo>
                    <a:pt x="862" y="2665"/>
                  </a:lnTo>
                  <a:lnTo>
                    <a:pt x="914" y="2688"/>
                  </a:lnTo>
                  <a:lnTo>
                    <a:pt x="969" y="2709"/>
                  </a:lnTo>
                  <a:lnTo>
                    <a:pt x="1024" y="2729"/>
                  </a:lnTo>
                  <a:lnTo>
                    <a:pt x="1079" y="2745"/>
                  </a:lnTo>
                  <a:lnTo>
                    <a:pt x="1136" y="2761"/>
                  </a:lnTo>
                  <a:lnTo>
                    <a:pt x="1194" y="2775"/>
                  </a:lnTo>
                  <a:lnTo>
                    <a:pt x="1252" y="2786"/>
                  </a:lnTo>
                  <a:lnTo>
                    <a:pt x="1300" y="2777"/>
                  </a:lnTo>
                  <a:lnTo>
                    <a:pt x="1351" y="2766"/>
                  </a:lnTo>
                  <a:lnTo>
                    <a:pt x="1401" y="2753"/>
                  </a:lnTo>
                  <a:lnTo>
                    <a:pt x="1453" y="2738"/>
                  </a:lnTo>
                  <a:lnTo>
                    <a:pt x="1505" y="2721"/>
                  </a:lnTo>
                  <a:lnTo>
                    <a:pt x="1557" y="2703"/>
                  </a:lnTo>
                  <a:lnTo>
                    <a:pt x="1611" y="2682"/>
                  </a:lnTo>
                  <a:lnTo>
                    <a:pt x="1663" y="2660"/>
                  </a:lnTo>
                  <a:lnTo>
                    <a:pt x="1716" y="2635"/>
                  </a:lnTo>
                  <a:lnTo>
                    <a:pt x="1768" y="2609"/>
                  </a:lnTo>
                  <a:lnTo>
                    <a:pt x="1820" y="2579"/>
                  </a:lnTo>
                  <a:lnTo>
                    <a:pt x="1871" y="2548"/>
                  </a:lnTo>
                  <a:lnTo>
                    <a:pt x="1896" y="2533"/>
                  </a:lnTo>
                  <a:lnTo>
                    <a:pt x="1922" y="2516"/>
                  </a:lnTo>
                  <a:lnTo>
                    <a:pt x="1947" y="2499"/>
                  </a:lnTo>
                  <a:lnTo>
                    <a:pt x="1971" y="2481"/>
                  </a:lnTo>
                  <a:lnTo>
                    <a:pt x="1996" y="2463"/>
                  </a:lnTo>
                  <a:lnTo>
                    <a:pt x="2019" y="2443"/>
                  </a:lnTo>
                  <a:lnTo>
                    <a:pt x="2043" y="2425"/>
                  </a:lnTo>
                  <a:lnTo>
                    <a:pt x="2066" y="2405"/>
                  </a:lnTo>
                  <a:lnTo>
                    <a:pt x="2102" y="2372"/>
                  </a:lnTo>
                  <a:lnTo>
                    <a:pt x="2136" y="2339"/>
                  </a:lnTo>
                  <a:lnTo>
                    <a:pt x="2170" y="2305"/>
                  </a:lnTo>
                  <a:lnTo>
                    <a:pt x="2202" y="2268"/>
                  </a:lnTo>
                  <a:lnTo>
                    <a:pt x="2232" y="2231"/>
                  </a:lnTo>
                  <a:lnTo>
                    <a:pt x="2262" y="2192"/>
                  </a:lnTo>
                  <a:lnTo>
                    <a:pt x="2290" y="2151"/>
                  </a:lnTo>
                  <a:lnTo>
                    <a:pt x="2316" y="2110"/>
                  </a:lnTo>
                  <a:lnTo>
                    <a:pt x="2342" y="2067"/>
                  </a:lnTo>
                  <a:lnTo>
                    <a:pt x="2365" y="2022"/>
                  </a:lnTo>
                  <a:lnTo>
                    <a:pt x="2375" y="1999"/>
                  </a:lnTo>
                  <a:lnTo>
                    <a:pt x="2386" y="1976"/>
                  </a:lnTo>
                  <a:lnTo>
                    <a:pt x="2396" y="1952"/>
                  </a:lnTo>
                  <a:lnTo>
                    <a:pt x="2406" y="1929"/>
                  </a:lnTo>
                  <a:lnTo>
                    <a:pt x="2415" y="1904"/>
                  </a:lnTo>
                  <a:lnTo>
                    <a:pt x="2424" y="1880"/>
                  </a:lnTo>
                  <a:lnTo>
                    <a:pt x="2431" y="1855"/>
                  </a:lnTo>
                  <a:lnTo>
                    <a:pt x="2439" y="1830"/>
                  </a:lnTo>
                  <a:lnTo>
                    <a:pt x="2447" y="1805"/>
                  </a:lnTo>
                  <a:lnTo>
                    <a:pt x="2453" y="1778"/>
                  </a:lnTo>
                  <a:lnTo>
                    <a:pt x="2459" y="1752"/>
                  </a:lnTo>
                  <a:lnTo>
                    <a:pt x="2464" y="1725"/>
                  </a:lnTo>
                  <a:lnTo>
                    <a:pt x="2470" y="1694"/>
                  </a:lnTo>
                  <a:lnTo>
                    <a:pt x="2474" y="1664"/>
                  </a:lnTo>
                  <a:lnTo>
                    <a:pt x="2478" y="1632"/>
                  </a:lnTo>
                  <a:lnTo>
                    <a:pt x="2480" y="1601"/>
                  </a:lnTo>
                  <a:lnTo>
                    <a:pt x="2483" y="1571"/>
                  </a:lnTo>
                  <a:lnTo>
                    <a:pt x="2484" y="1540"/>
                  </a:lnTo>
                  <a:lnTo>
                    <a:pt x="2485" y="1508"/>
                  </a:lnTo>
                  <a:lnTo>
                    <a:pt x="2485" y="1477"/>
                  </a:lnTo>
                  <a:lnTo>
                    <a:pt x="2486" y="361"/>
                  </a:lnTo>
                  <a:lnTo>
                    <a:pt x="2456" y="346"/>
                  </a:lnTo>
                  <a:lnTo>
                    <a:pt x="2427" y="330"/>
                  </a:lnTo>
                  <a:lnTo>
                    <a:pt x="2398" y="314"/>
                  </a:lnTo>
                  <a:lnTo>
                    <a:pt x="2371" y="297"/>
                  </a:lnTo>
                  <a:lnTo>
                    <a:pt x="2344" y="278"/>
                  </a:lnTo>
                  <a:lnTo>
                    <a:pt x="2319" y="258"/>
                  </a:lnTo>
                  <a:lnTo>
                    <a:pt x="2295" y="237"/>
                  </a:lnTo>
                  <a:lnTo>
                    <a:pt x="2272" y="216"/>
                  </a:lnTo>
                  <a:close/>
                </a:path>
              </a:pathLst>
            </a:custGeom>
            <a:solidFill>
              <a:srgbClr val="0079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9E4821CE-5F8E-430B-A8DB-70A6722F89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2176" y="5445126"/>
              <a:ext cx="1254125" cy="1412875"/>
            </a:xfrm>
            <a:custGeom>
              <a:avLst/>
              <a:gdLst>
                <a:gd name="T0" fmla="*/ 930 w 2371"/>
                <a:gd name="T1" fmla="*/ 2602 h 2669"/>
                <a:gd name="T2" fmla="*/ 524 w 2371"/>
                <a:gd name="T3" fmla="*/ 1108 h 2669"/>
                <a:gd name="T4" fmla="*/ 463 w 2371"/>
                <a:gd name="T5" fmla="*/ 1084 h 2669"/>
                <a:gd name="T6" fmla="*/ 459 w 2371"/>
                <a:gd name="T7" fmla="*/ 1041 h 2669"/>
                <a:gd name="T8" fmla="*/ 543 w 2371"/>
                <a:gd name="T9" fmla="*/ 995 h 2669"/>
                <a:gd name="T10" fmla="*/ 523 w 2371"/>
                <a:gd name="T11" fmla="*/ 992 h 2669"/>
                <a:gd name="T12" fmla="*/ 762 w 2371"/>
                <a:gd name="T13" fmla="*/ 1054 h 2669"/>
                <a:gd name="T14" fmla="*/ 902 w 2371"/>
                <a:gd name="T15" fmla="*/ 950 h 2669"/>
                <a:gd name="T16" fmla="*/ 790 w 2371"/>
                <a:gd name="T17" fmla="*/ 1102 h 2669"/>
                <a:gd name="T18" fmla="*/ 1353 w 2371"/>
                <a:gd name="T19" fmla="*/ 1096 h 2669"/>
                <a:gd name="T20" fmla="*/ 1382 w 2371"/>
                <a:gd name="T21" fmla="*/ 985 h 2669"/>
                <a:gd name="T22" fmla="*/ 1295 w 2371"/>
                <a:gd name="T23" fmla="*/ 1046 h 2669"/>
                <a:gd name="T24" fmla="*/ 1386 w 2371"/>
                <a:gd name="T25" fmla="*/ 967 h 2669"/>
                <a:gd name="T26" fmla="*/ 1072 w 2371"/>
                <a:gd name="T27" fmla="*/ 1051 h 2669"/>
                <a:gd name="T28" fmla="*/ 1117 w 2371"/>
                <a:gd name="T29" fmla="*/ 921 h 2669"/>
                <a:gd name="T30" fmla="*/ 1605 w 2371"/>
                <a:gd name="T31" fmla="*/ 1063 h 2669"/>
                <a:gd name="T32" fmla="*/ 1601 w 2371"/>
                <a:gd name="T33" fmla="*/ 983 h 2669"/>
                <a:gd name="T34" fmla="*/ 1315 w 2371"/>
                <a:gd name="T35" fmla="*/ 1525 h 2669"/>
                <a:gd name="T36" fmla="*/ 1195 w 2371"/>
                <a:gd name="T37" fmla="*/ 1597 h 2669"/>
                <a:gd name="T38" fmla="*/ 1177 w 2371"/>
                <a:gd name="T39" fmla="*/ 1496 h 2669"/>
                <a:gd name="T40" fmla="*/ 1203 w 2371"/>
                <a:gd name="T41" fmla="*/ 1887 h 2669"/>
                <a:gd name="T42" fmla="*/ 1295 w 2371"/>
                <a:gd name="T43" fmla="*/ 2291 h 2669"/>
                <a:gd name="T44" fmla="*/ 1685 w 2371"/>
                <a:gd name="T45" fmla="*/ 201 h 2669"/>
                <a:gd name="T46" fmla="*/ 1786 w 2371"/>
                <a:gd name="T47" fmla="*/ 269 h 2669"/>
                <a:gd name="T48" fmla="*/ 1690 w 2371"/>
                <a:gd name="T49" fmla="*/ 423 h 2669"/>
                <a:gd name="T50" fmla="*/ 1719 w 2371"/>
                <a:gd name="T51" fmla="*/ 240 h 2669"/>
                <a:gd name="T52" fmla="*/ 1762 w 2371"/>
                <a:gd name="T53" fmla="*/ 311 h 2669"/>
                <a:gd name="T54" fmla="*/ 1511 w 2371"/>
                <a:gd name="T55" fmla="*/ 369 h 2669"/>
                <a:gd name="T56" fmla="*/ 1364 w 2371"/>
                <a:gd name="T57" fmla="*/ 200 h 2669"/>
                <a:gd name="T58" fmla="*/ 325 w 2371"/>
                <a:gd name="T59" fmla="*/ 1654 h 2669"/>
                <a:gd name="T60" fmla="*/ 415 w 2371"/>
                <a:gd name="T61" fmla="*/ 1536 h 2669"/>
                <a:gd name="T62" fmla="*/ 313 w 2371"/>
                <a:gd name="T63" fmla="*/ 1715 h 2669"/>
                <a:gd name="T64" fmla="*/ 263 w 2371"/>
                <a:gd name="T65" fmla="*/ 1829 h 2669"/>
                <a:gd name="T66" fmla="*/ 645 w 2371"/>
                <a:gd name="T67" fmla="*/ 1321 h 2669"/>
                <a:gd name="T68" fmla="*/ 617 w 2371"/>
                <a:gd name="T69" fmla="*/ 1310 h 2669"/>
                <a:gd name="T70" fmla="*/ 741 w 2371"/>
                <a:gd name="T71" fmla="*/ 1441 h 2669"/>
                <a:gd name="T72" fmla="*/ 515 w 2371"/>
                <a:gd name="T73" fmla="*/ 1533 h 2669"/>
                <a:gd name="T74" fmla="*/ 569 w 2371"/>
                <a:gd name="T75" fmla="*/ 1515 h 2669"/>
                <a:gd name="T76" fmla="*/ 638 w 2371"/>
                <a:gd name="T77" fmla="*/ 1704 h 2669"/>
                <a:gd name="T78" fmla="*/ 937 w 2371"/>
                <a:gd name="T79" fmla="*/ 1701 h 2669"/>
                <a:gd name="T80" fmla="*/ 804 w 2371"/>
                <a:gd name="T81" fmla="*/ 1583 h 2669"/>
                <a:gd name="T82" fmla="*/ 865 w 2371"/>
                <a:gd name="T83" fmla="*/ 1660 h 2669"/>
                <a:gd name="T84" fmla="*/ 915 w 2371"/>
                <a:gd name="T85" fmla="*/ 1648 h 2669"/>
                <a:gd name="T86" fmla="*/ 783 w 2371"/>
                <a:gd name="T87" fmla="*/ 2172 h 2669"/>
                <a:gd name="T88" fmla="*/ 611 w 2371"/>
                <a:gd name="T89" fmla="*/ 2216 h 2669"/>
                <a:gd name="T90" fmla="*/ 442 w 2371"/>
                <a:gd name="T91" fmla="*/ 2205 h 2669"/>
                <a:gd name="T92" fmla="*/ 559 w 2371"/>
                <a:gd name="T93" fmla="*/ 1958 h 2669"/>
                <a:gd name="T94" fmla="*/ 477 w 2371"/>
                <a:gd name="T95" fmla="*/ 1817 h 2669"/>
                <a:gd name="T96" fmla="*/ 526 w 2371"/>
                <a:gd name="T97" fmla="*/ 1731 h 2669"/>
                <a:gd name="T98" fmla="*/ 875 w 2371"/>
                <a:gd name="T99" fmla="*/ 1803 h 2669"/>
                <a:gd name="T100" fmla="*/ 803 w 2371"/>
                <a:gd name="T101" fmla="*/ 2229 h 2669"/>
                <a:gd name="T102" fmla="*/ 745 w 2371"/>
                <a:gd name="T103" fmla="*/ 1931 h 2669"/>
                <a:gd name="T104" fmla="*/ 1584 w 2371"/>
                <a:gd name="T105" fmla="*/ 2478 h 2669"/>
                <a:gd name="T106" fmla="*/ 994 w 2371"/>
                <a:gd name="T107" fmla="*/ 598 h 2669"/>
                <a:gd name="T108" fmla="*/ 1883 w 2371"/>
                <a:gd name="T109" fmla="*/ 1078 h 2669"/>
                <a:gd name="T110" fmla="*/ 1926 w 2371"/>
                <a:gd name="T111" fmla="*/ 1063 h 2669"/>
                <a:gd name="T112" fmla="*/ 1875 w 2371"/>
                <a:gd name="T113" fmla="*/ 1025 h 2669"/>
                <a:gd name="T114" fmla="*/ 1823 w 2371"/>
                <a:gd name="T115" fmla="*/ 1002 h 2669"/>
                <a:gd name="T116" fmla="*/ 1875 w 2371"/>
                <a:gd name="T117" fmla="*/ 979 h 2669"/>
                <a:gd name="T118" fmla="*/ 1803 w 2371"/>
                <a:gd name="T119" fmla="*/ 698 h 2669"/>
                <a:gd name="T120" fmla="*/ 1779 w 2371"/>
                <a:gd name="T121" fmla="*/ 697 h 2669"/>
                <a:gd name="T122" fmla="*/ 1840 w 2371"/>
                <a:gd name="T123" fmla="*/ 668 h 2669"/>
                <a:gd name="T124" fmla="*/ 2013 w 2371"/>
                <a:gd name="T125" fmla="*/ 617 h 2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71" h="2669">
                  <a:moveTo>
                    <a:pt x="2371" y="1437"/>
                  </a:moveTo>
                  <a:lnTo>
                    <a:pt x="2370" y="343"/>
                  </a:lnTo>
                  <a:lnTo>
                    <a:pt x="2348" y="331"/>
                  </a:lnTo>
                  <a:lnTo>
                    <a:pt x="2323" y="318"/>
                  </a:lnTo>
                  <a:lnTo>
                    <a:pt x="2298" y="303"/>
                  </a:lnTo>
                  <a:lnTo>
                    <a:pt x="2271" y="285"/>
                  </a:lnTo>
                  <a:lnTo>
                    <a:pt x="2243" y="266"/>
                  </a:lnTo>
                  <a:lnTo>
                    <a:pt x="2216" y="245"/>
                  </a:lnTo>
                  <a:lnTo>
                    <a:pt x="2189" y="223"/>
                  </a:lnTo>
                  <a:lnTo>
                    <a:pt x="2161" y="200"/>
                  </a:lnTo>
                  <a:lnTo>
                    <a:pt x="2136" y="176"/>
                  </a:lnTo>
                  <a:lnTo>
                    <a:pt x="2112" y="152"/>
                  </a:lnTo>
                  <a:lnTo>
                    <a:pt x="2089" y="127"/>
                  </a:lnTo>
                  <a:lnTo>
                    <a:pt x="2070" y="102"/>
                  </a:lnTo>
                  <a:lnTo>
                    <a:pt x="2061" y="89"/>
                  </a:lnTo>
                  <a:lnTo>
                    <a:pt x="2052" y="75"/>
                  </a:lnTo>
                  <a:lnTo>
                    <a:pt x="2044" y="62"/>
                  </a:lnTo>
                  <a:lnTo>
                    <a:pt x="2038" y="50"/>
                  </a:lnTo>
                  <a:lnTo>
                    <a:pt x="2032" y="37"/>
                  </a:lnTo>
                  <a:lnTo>
                    <a:pt x="2028" y="24"/>
                  </a:lnTo>
                  <a:lnTo>
                    <a:pt x="2025" y="12"/>
                  </a:lnTo>
                  <a:lnTo>
                    <a:pt x="2021" y="0"/>
                  </a:lnTo>
                  <a:lnTo>
                    <a:pt x="1186" y="1"/>
                  </a:lnTo>
                  <a:lnTo>
                    <a:pt x="350" y="0"/>
                  </a:lnTo>
                  <a:lnTo>
                    <a:pt x="348" y="12"/>
                  </a:lnTo>
                  <a:lnTo>
                    <a:pt x="345" y="24"/>
                  </a:lnTo>
                  <a:lnTo>
                    <a:pt x="340" y="37"/>
                  </a:lnTo>
                  <a:lnTo>
                    <a:pt x="335" y="50"/>
                  </a:lnTo>
                  <a:lnTo>
                    <a:pt x="330" y="62"/>
                  </a:lnTo>
                  <a:lnTo>
                    <a:pt x="322" y="75"/>
                  </a:lnTo>
                  <a:lnTo>
                    <a:pt x="313" y="89"/>
                  </a:lnTo>
                  <a:lnTo>
                    <a:pt x="304" y="102"/>
                  </a:lnTo>
                  <a:lnTo>
                    <a:pt x="285" y="128"/>
                  </a:lnTo>
                  <a:lnTo>
                    <a:pt x="262" y="153"/>
                  </a:lnTo>
                  <a:lnTo>
                    <a:pt x="237" y="178"/>
                  </a:lnTo>
                  <a:lnTo>
                    <a:pt x="210" y="202"/>
                  </a:lnTo>
                  <a:lnTo>
                    <a:pt x="183" y="226"/>
                  </a:lnTo>
                  <a:lnTo>
                    <a:pt x="155" y="248"/>
                  </a:lnTo>
                  <a:lnTo>
                    <a:pt x="127" y="269"/>
                  </a:lnTo>
                  <a:lnTo>
                    <a:pt x="100" y="288"/>
                  </a:lnTo>
                  <a:lnTo>
                    <a:pt x="73" y="305"/>
                  </a:lnTo>
                  <a:lnTo>
                    <a:pt x="47" y="320"/>
                  </a:lnTo>
                  <a:lnTo>
                    <a:pt x="23" y="332"/>
                  </a:lnTo>
                  <a:lnTo>
                    <a:pt x="3" y="343"/>
                  </a:lnTo>
                  <a:lnTo>
                    <a:pt x="0" y="1429"/>
                  </a:lnTo>
                  <a:lnTo>
                    <a:pt x="0" y="1456"/>
                  </a:lnTo>
                  <a:lnTo>
                    <a:pt x="1" y="1482"/>
                  </a:lnTo>
                  <a:lnTo>
                    <a:pt x="4" y="1507"/>
                  </a:lnTo>
                  <a:lnTo>
                    <a:pt x="6" y="1532"/>
                  </a:lnTo>
                  <a:lnTo>
                    <a:pt x="9" y="1557"/>
                  </a:lnTo>
                  <a:lnTo>
                    <a:pt x="13" y="1583"/>
                  </a:lnTo>
                  <a:lnTo>
                    <a:pt x="19" y="1609"/>
                  </a:lnTo>
                  <a:lnTo>
                    <a:pt x="24" y="1634"/>
                  </a:lnTo>
                  <a:lnTo>
                    <a:pt x="36" y="1681"/>
                  </a:lnTo>
                  <a:lnTo>
                    <a:pt x="51" y="1728"/>
                  </a:lnTo>
                  <a:lnTo>
                    <a:pt x="66" y="1774"/>
                  </a:lnTo>
                  <a:lnTo>
                    <a:pt x="85" y="1819"/>
                  </a:lnTo>
                  <a:lnTo>
                    <a:pt x="104" y="1865"/>
                  </a:lnTo>
                  <a:lnTo>
                    <a:pt x="126" y="1908"/>
                  </a:lnTo>
                  <a:lnTo>
                    <a:pt x="150" y="1952"/>
                  </a:lnTo>
                  <a:lnTo>
                    <a:pt x="175" y="1995"/>
                  </a:lnTo>
                  <a:lnTo>
                    <a:pt x="203" y="2038"/>
                  </a:lnTo>
                  <a:lnTo>
                    <a:pt x="231" y="2079"/>
                  </a:lnTo>
                  <a:lnTo>
                    <a:pt x="262" y="2120"/>
                  </a:lnTo>
                  <a:lnTo>
                    <a:pt x="293" y="2159"/>
                  </a:lnTo>
                  <a:lnTo>
                    <a:pt x="327" y="2197"/>
                  </a:lnTo>
                  <a:lnTo>
                    <a:pt x="362" y="2234"/>
                  </a:lnTo>
                  <a:lnTo>
                    <a:pt x="398" y="2270"/>
                  </a:lnTo>
                  <a:lnTo>
                    <a:pt x="437" y="2307"/>
                  </a:lnTo>
                  <a:lnTo>
                    <a:pt x="476" y="2340"/>
                  </a:lnTo>
                  <a:lnTo>
                    <a:pt x="517" y="2373"/>
                  </a:lnTo>
                  <a:lnTo>
                    <a:pt x="558" y="2404"/>
                  </a:lnTo>
                  <a:lnTo>
                    <a:pt x="601" y="2435"/>
                  </a:lnTo>
                  <a:lnTo>
                    <a:pt x="645" y="2463"/>
                  </a:lnTo>
                  <a:lnTo>
                    <a:pt x="690" y="2490"/>
                  </a:lnTo>
                  <a:lnTo>
                    <a:pt x="736" y="2515"/>
                  </a:lnTo>
                  <a:lnTo>
                    <a:pt x="783" y="2540"/>
                  </a:lnTo>
                  <a:lnTo>
                    <a:pt x="832" y="2562"/>
                  </a:lnTo>
                  <a:lnTo>
                    <a:pt x="881" y="2583"/>
                  </a:lnTo>
                  <a:lnTo>
                    <a:pt x="930" y="2602"/>
                  </a:lnTo>
                  <a:lnTo>
                    <a:pt x="981" y="2619"/>
                  </a:lnTo>
                  <a:lnTo>
                    <a:pt x="1033" y="2635"/>
                  </a:lnTo>
                  <a:lnTo>
                    <a:pt x="1084" y="2648"/>
                  </a:lnTo>
                  <a:lnTo>
                    <a:pt x="1138" y="2659"/>
                  </a:lnTo>
                  <a:lnTo>
                    <a:pt x="1190" y="2669"/>
                  </a:lnTo>
                  <a:lnTo>
                    <a:pt x="1190" y="2669"/>
                  </a:lnTo>
                  <a:lnTo>
                    <a:pt x="1246" y="2658"/>
                  </a:lnTo>
                  <a:lnTo>
                    <a:pt x="1301" y="2646"/>
                  </a:lnTo>
                  <a:lnTo>
                    <a:pt x="1355" y="2631"/>
                  </a:lnTo>
                  <a:lnTo>
                    <a:pt x="1408" y="2615"/>
                  </a:lnTo>
                  <a:lnTo>
                    <a:pt x="1459" y="2599"/>
                  </a:lnTo>
                  <a:lnTo>
                    <a:pt x="1510" y="2579"/>
                  </a:lnTo>
                  <a:lnTo>
                    <a:pt x="1559" y="2559"/>
                  </a:lnTo>
                  <a:lnTo>
                    <a:pt x="1607" y="2537"/>
                  </a:lnTo>
                  <a:lnTo>
                    <a:pt x="1654" y="2514"/>
                  </a:lnTo>
                  <a:lnTo>
                    <a:pt x="1700" y="2490"/>
                  </a:lnTo>
                  <a:lnTo>
                    <a:pt x="1745" y="2464"/>
                  </a:lnTo>
                  <a:lnTo>
                    <a:pt x="1787" y="2438"/>
                  </a:lnTo>
                  <a:lnTo>
                    <a:pt x="1830" y="2409"/>
                  </a:lnTo>
                  <a:lnTo>
                    <a:pt x="1871" y="2381"/>
                  </a:lnTo>
                  <a:lnTo>
                    <a:pt x="1910" y="2350"/>
                  </a:lnTo>
                  <a:lnTo>
                    <a:pt x="1948" y="2319"/>
                  </a:lnTo>
                  <a:lnTo>
                    <a:pt x="1984" y="2287"/>
                  </a:lnTo>
                  <a:lnTo>
                    <a:pt x="2019" y="2253"/>
                  </a:lnTo>
                  <a:lnTo>
                    <a:pt x="2053" y="2219"/>
                  </a:lnTo>
                  <a:lnTo>
                    <a:pt x="2085" y="2184"/>
                  </a:lnTo>
                  <a:lnTo>
                    <a:pt x="2116" y="2148"/>
                  </a:lnTo>
                  <a:lnTo>
                    <a:pt x="2144" y="2111"/>
                  </a:lnTo>
                  <a:lnTo>
                    <a:pt x="2171" y="2073"/>
                  </a:lnTo>
                  <a:lnTo>
                    <a:pt x="2198" y="2034"/>
                  </a:lnTo>
                  <a:lnTo>
                    <a:pt x="2222" y="1995"/>
                  </a:lnTo>
                  <a:lnTo>
                    <a:pt x="2243" y="1955"/>
                  </a:lnTo>
                  <a:lnTo>
                    <a:pt x="2264" y="1915"/>
                  </a:lnTo>
                  <a:lnTo>
                    <a:pt x="2284" y="1873"/>
                  </a:lnTo>
                  <a:lnTo>
                    <a:pt x="2300" y="1832"/>
                  </a:lnTo>
                  <a:lnTo>
                    <a:pt x="2317" y="1790"/>
                  </a:lnTo>
                  <a:lnTo>
                    <a:pt x="2330" y="1748"/>
                  </a:lnTo>
                  <a:lnTo>
                    <a:pt x="2342" y="1704"/>
                  </a:lnTo>
                  <a:lnTo>
                    <a:pt x="2350" y="1671"/>
                  </a:lnTo>
                  <a:lnTo>
                    <a:pt x="2356" y="1638"/>
                  </a:lnTo>
                  <a:lnTo>
                    <a:pt x="2362" y="1604"/>
                  </a:lnTo>
                  <a:lnTo>
                    <a:pt x="2366" y="1572"/>
                  </a:lnTo>
                  <a:lnTo>
                    <a:pt x="2368" y="1539"/>
                  </a:lnTo>
                  <a:lnTo>
                    <a:pt x="2370" y="1505"/>
                  </a:lnTo>
                  <a:lnTo>
                    <a:pt x="2371" y="1471"/>
                  </a:lnTo>
                  <a:lnTo>
                    <a:pt x="2371" y="1437"/>
                  </a:lnTo>
                  <a:close/>
                  <a:moveTo>
                    <a:pt x="501" y="1131"/>
                  </a:moveTo>
                  <a:lnTo>
                    <a:pt x="498" y="1134"/>
                  </a:lnTo>
                  <a:lnTo>
                    <a:pt x="494" y="1135"/>
                  </a:lnTo>
                  <a:lnTo>
                    <a:pt x="486" y="1135"/>
                  </a:lnTo>
                  <a:lnTo>
                    <a:pt x="477" y="1135"/>
                  </a:lnTo>
                  <a:lnTo>
                    <a:pt x="470" y="1134"/>
                  </a:lnTo>
                  <a:lnTo>
                    <a:pt x="462" y="1133"/>
                  </a:lnTo>
                  <a:lnTo>
                    <a:pt x="457" y="1132"/>
                  </a:lnTo>
                  <a:lnTo>
                    <a:pt x="455" y="1132"/>
                  </a:lnTo>
                  <a:lnTo>
                    <a:pt x="454" y="1128"/>
                  </a:lnTo>
                  <a:lnTo>
                    <a:pt x="454" y="1125"/>
                  </a:lnTo>
                  <a:lnTo>
                    <a:pt x="454" y="1123"/>
                  </a:lnTo>
                  <a:lnTo>
                    <a:pt x="454" y="1122"/>
                  </a:lnTo>
                  <a:lnTo>
                    <a:pt x="456" y="1120"/>
                  </a:lnTo>
                  <a:lnTo>
                    <a:pt x="457" y="1119"/>
                  </a:lnTo>
                  <a:lnTo>
                    <a:pt x="461" y="1118"/>
                  </a:lnTo>
                  <a:lnTo>
                    <a:pt x="463" y="1116"/>
                  </a:lnTo>
                  <a:lnTo>
                    <a:pt x="478" y="1110"/>
                  </a:lnTo>
                  <a:lnTo>
                    <a:pt x="486" y="1107"/>
                  </a:lnTo>
                  <a:lnTo>
                    <a:pt x="488" y="1106"/>
                  </a:lnTo>
                  <a:lnTo>
                    <a:pt x="492" y="1105"/>
                  </a:lnTo>
                  <a:lnTo>
                    <a:pt x="498" y="1102"/>
                  </a:lnTo>
                  <a:lnTo>
                    <a:pt x="501" y="1101"/>
                  </a:lnTo>
                  <a:lnTo>
                    <a:pt x="503" y="1101"/>
                  </a:lnTo>
                  <a:lnTo>
                    <a:pt x="506" y="1100"/>
                  </a:lnTo>
                  <a:lnTo>
                    <a:pt x="508" y="1101"/>
                  </a:lnTo>
                  <a:lnTo>
                    <a:pt x="510" y="1101"/>
                  </a:lnTo>
                  <a:lnTo>
                    <a:pt x="511" y="1101"/>
                  </a:lnTo>
                  <a:lnTo>
                    <a:pt x="511" y="1101"/>
                  </a:lnTo>
                  <a:lnTo>
                    <a:pt x="514" y="1104"/>
                  </a:lnTo>
                  <a:lnTo>
                    <a:pt x="518" y="1105"/>
                  </a:lnTo>
                  <a:lnTo>
                    <a:pt x="520" y="1106"/>
                  </a:lnTo>
                  <a:lnTo>
                    <a:pt x="523" y="1107"/>
                  </a:lnTo>
                  <a:lnTo>
                    <a:pt x="524" y="1108"/>
                  </a:lnTo>
                  <a:lnTo>
                    <a:pt x="525" y="1108"/>
                  </a:lnTo>
                  <a:lnTo>
                    <a:pt x="527" y="1108"/>
                  </a:lnTo>
                  <a:lnTo>
                    <a:pt x="531" y="1106"/>
                  </a:lnTo>
                  <a:lnTo>
                    <a:pt x="533" y="1104"/>
                  </a:lnTo>
                  <a:lnTo>
                    <a:pt x="535" y="1101"/>
                  </a:lnTo>
                  <a:lnTo>
                    <a:pt x="536" y="1098"/>
                  </a:lnTo>
                  <a:lnTo>
                    <a:pt x="537" y="1093"/>
                  </a:lnTo>
                  <a:lnTo>
                    <a:pt x="538" y="1085"/>
                  </a:lnTo>
                  <a:lnTo>
                    <a:pt x="538" y="1078"/>
                  </a:lnTo>
                  <a:lnTo>
                    <a:pt x="543" y="1067"/>
                  </a:lnTo>
                  <a:lnTo>
                    <a:pt x="546" y="1060"/>
                  </a:lnTo>
                  <a:lnTo>
                    <a:pt x="548" y="1056"/>
                  </a:lnTo>
                  <a:lnTo>
                    <a:pt x="550" y="1052"/>
                  </a:lnTo>
                  <a:lnTo>
                    <a:pt x="555" y="1042"/>
                  </a:lnTo>
                  <a:lnTo>
                    <a:pt x="560" y="1035"/>
                  </a:lnTo>
                  <a:lnTo>
                    <a:pt x="561" y="1031"/>
                  </a:lnTo>
                  <a:lnTo>
                    <a:pt x="564" y="1029"/>
                  </a:lnTo>
                  <a:lnTo>
                    <a:pt x="567" y="1024"/>
                  </a:lnTo>
                  <a:lnTo>
                    <a:pt x="570" y="1018"/>
                  </a:lnTo>
                  <a:lnTo>
                    <a:pt x="572" y="1015"/>
                  </a:lnTo>
                  <a:lnTo>
                    <a:pt x="573" y="1013"/>
                  </a:lnTo>
                  <a:lnTo>
                    <a:pt x="573" y="1011"/>
                  </a:lnTo>
                  <a:lnTo>
                    <a:pt x="573" y="1009"/>
                  </a:lnTo>
                  <a:lnTo>
                    <a:pt x="571" y="1007"/>
                  </a:lnTo>
                  <a:lnTo>
                    <a:pt x="569" y="1006"/>
                  </a:lnTo>
                  <a:lnTo>
                    <a:pt x="566" y="1007"/>
                  </a:lnTo>
                  <a:lnTo>
                    <a:pt x="562" y="1008"/>
                  </a:lnTo>
                  <a:lnTo>
                    <a:pt x="561" y="1008"/>
                  </a:lnTo>
                  <a:lnTo>
                    <a:pt x="560" y="1009"/>
                  </a:lnTo>
                  <a:lnTo>
                    <a:pt x="557" y="1011"/>
                  </a:lnTo>
                  <a:lnTo>
                    <a:pt x="556" y="1012"/>
                  </a:lnTo>
                  <a:lnTo>
                    <a:pt x="559" y="1009"/>
                  </a:lnTo>
                  <a:lnTo>
                    <a:pt x="555" y="1013"/>
                  </a:lnTo>
                  <a:lnTo>
                    <a:pt x="552" y="1015"/>
                  </a:lnTo>
                  <a:lnTo>
                    <a:pt x="548" y="1017"/>
                  </a:lnTo>
                  <a:lnTo>
                    <a:pt x="543" y="1020"/>
                  </a:lnTo>
                  <a:lnTo>
                    <a:pt x="537" y="1026"/>
                  </a:lnTo>
                  <a:lnTo>
                    <a:pt x="532" y="1030"/>
                  </a:lnTo>
                  <a:lnTo>
                    <a:pt x="527" y="1035"/>
                  </a:lnTo>
                  <a:lnTo>
                    <a:pt x="526" y="1037"/>
                  </a:lnTo>
                  <a:lnTo>
                    <a:pt x="525" y="1038"/>
                  </a:lnTo>
                  <a:lnTo>
                    <a:pt x="524" y="1040"/>
                  </a:lnTo>
                  <a:lnTo>
                    <a:pt x="524" y="1041"/>
                  </a:lnTo>
                  <a:lnTo>
                    <a:pt x="524" y="1046"/>
                  </a:lnTo>
                  <a:lnTo>
                    <a:pt x="523" y="1050"/>
                  </a:lnTo>
                  <a:lnTo>
                    <a:pt x="522" y="1052"/>
                  </a:lnTo>
                  <a:lnTo>
                    <a:pt x="521" y="1053"/>
                  </a:lnTo>
                  <a:lnTo>
                    <a:pt x="521" y="1058"/>
                  </a:lnTo>
                  <a:lnTo>
                    <a:pt x="520" y="1061"/>
                  </a:lnTo>
                  <a:lnTo>
                    <a:pt x="519" y="1062"/>
                  </a:lnTo>
                  <a:lnTo>
                    <a:pt x="517" y="1063"/>
                  </a:lnTo>
                  <a:lnTo>
                    <a:pt x="514" y="1064"/>
                  </a:lnTo>
                  <a:lnTo>
                    <a:pt x="510" y="1064"/>
                  </a:lnTo>
                  <a:lnTo>
                    <a:pt x="508" y="1062"/>
                  </a:lnTo>
                  <a:lnTo>
                    <a:pt x="506" y="1059"/>
                  </a:lnTo>
                  <a:lnTo>
                    <a:pt x="506" y="1055"/>
                  </a:lnTo>
                  <a:lnTo>
                    <a:pt x="505" y="1052"/>
                  </a:lnTo>
                  <a:lnTo>
                    <a:pt x="505" y="1050"/>
                  </a:lnTo>
                  <a:lnTo>
                    <a:pt x="503" y="1047"/>
                  </a:lnTo>
                  <a:lnTo>
                    <a:pt x="502" y="1044"/>
                  </a:lnTo>
                  <a:lnTo>
                    <a:pt x="500" y="1042"/>
                  </a:lnTo>
                  <a:lnTo>
                    <a:pt x="495" y="1046"/>
                  </a:lnTo>
                  <a:lnTo>
                    <a:pt x="490" y="1049"/>
                  </a:lnTo>
                  <a:lnTo>
                    <a:pt x="489" y="1049"/>
                  </a:lnTo>
                  <a:lnTo>
                    <a:pt x="488" y="1050"/>
                  </a:lnTo>
                  <a:lnTo>
                    <a:pt x="486" y="1052"/>
                  </a:lnTo>
                  <a:lnTo>
                    <a:pt x="484" y="1054"/>
                  </a:lnTo>
                  <a:lnTo>
                    <a:pt x="483" y="1054"/>
                  </a:lnTo>
                  <a:lnTo>
                    <a:pt x="482" y="1055"/>
                  </a:lnTo>
                  <a:lnTo>
                    <a:pt x="477" y="1061"/>
                  </a:lnTo>
                  <a:lnTo>
                    <a:pt x="475" y="1064"/>
                  </a:lnTo>
                  <a:lnTo>
                    <a:pt x="473" y="1066"/>
                  </a:lnTo>
                  <a:lnTo>
                    <a:pt x="472" y="1069"/>
                  </a:lnTo>
                  <a:lnTo>
                    <a:pt x="471" y="1070"/>
                  </a:lnTo>
                  <a:lnTo>
                    <a:pt x="470" y="1071"/>
                  </a:lnTo>
                  <a:lnTo>
                    <a:pt x="468" y="1072"/>
                  </a:lnTo>
                  <a:lnTo>
                    <a:pt x="468" y="1074"/>
                  </a:lnTo>
                  <a:lnTo>
                    <a:pt x="466" y="1077"/>
                  </a:lnTo>
                  <a:lnTo>
                    <a:pt x="464" y="1082"/>
                  </a:lnTo>
                  <a:lnTo>
                    <a:pt x="463" y="1084"/>
                  </a:lnTo>
                  <a:lnTo>
                    <a:pt x="463" y="1086"/>
                  </a:lnTo>
                  <a:lnTo>
                    <a:pt x="461" y="1090"/>
                  </a:lnTo>
                  <a:lnTo>
                    <a:pt x="461" y="1093"/>
                  </a:lnTo>
                  <a:lnTo>
                    <a:pt x="459" y="1096"/>
                  </a:lnTo>
                  <a:lnTo>
                    <a:pt x="457" y="1099"/>
                  </a:lnTo>
                  <a:lnTo>
                    <a:pt x="455" y="1100"/>
                  </a:lnTo>
                  <a:lnTo>
                    <a:pt x="453" y="1100"/>
                  </a:lnTo>
                  <a:lnTo>
                    <a:pt x="451" y="1099"/>
                  </a:lnTo>
                  <a:lnTo>
                    <a:pt x="450" y="1099"/>
                  </a:lnTo>
                  <a:lnTo>
                    <a:pt x="450" y="1097"/>
                  </a:lnTo>
                  <a:lnTo>
                    <a:pt x="450" y="1095"/>
                  </a:lnTo>
                  <a:lnTo>
                    <a:pt x="449" y="1088"/>
                  </a:lnTo>
                  <a:lnTo>
                    <a:pt x="449" y="1084"/>
                  </a:lnTo>
                  <a:lnTo>
                    <a:pt x="449" y="1081"/>
                  </a:lnTo>
                  <a:lnTo>
                    <a:pt x="450" y="1076"/>
                  </a:lnTo>
                  <a:lnTo>
                    <a:pt x="449" y="1074"/>
                  </a:lnTo>
                  <a:lnTo>
                    <a:pt x="447" y="1073"/>
                  </a:lnTo>
                  <a:lnTo>
                    <a:pt x="447" y="1073"/>
                  </a:lnTo>
                  <a:lnTo>
                    <a:pt x="447" y="1073"/>
                  </a:lnTo>
                  <a:lnTo>
                    <a:pt x="447" y="1073"/>
                  </a:lnTo>
                  <a:lnTo>
                    <a:pt x="445" y="1073"/>
                  </a:lnTo>
                  <a:lnTo>
                    <a:pt x="445" y="1073"/>
                  </a:lnTo>
                  <a:lnTo>
                    <a:pt x="444" y="1073"/>
                  </a:lnTo>
                  <a:lnTo>
                    <a:pt x="443" y="1074"/>
                  </a:lnTo>
                  <a:lnTo>
                    <a:pt x="442" y="1074"/>
                  </a:lnTo>
                  <a:lnTo>
                    <a:pt x="440" y="1076"/>
                  </a:lnTo>
                  <a:lnTo>
                    <a:pt x="437" y="1078"/>
                  </a:lnTo>
                  <a:lnTo>
                    <a:pt x="432" y="1083"/>
                  </a:lnTo>
                  <a:lnTo>
                    <a:pt x="428" y="1087"/>
                  </a:lnTo>
                  <a:lnTo>
                    <a:pt x="419" y="1099"/>
                  </a:lnTo>
                  <a:lnTo>
                    <a:pt x="414" y="1112"/>
                  </a:lnTo>
                  <a:lnTo>
                    <a:pt x="410" y="1120"/>
                  </a:lnTo>
                  <a:lnTo>
                    <a:pt x="407" y="1128"/>
                  </a:lnTo>
                  <a:lnTo>
                    <a:pt x="406" y="1132"/>
                  </a:lnTo>
                  <a:lnTo>
                    <a:pt x="403" y="1135"/>
                  </a:lnTo>
                  <a:lnTo>
                    <a:pt x="398" y="1136"/>
                  </a:lnTo>
                  <a:lnTo>
                    <a:pt x="393" y="1136"/>
                  </a:lnTo>
                  <a:lnTo>
                    <a:pt x="389" y="1135"/>
                  </a:lnTo>
                  <a:lnTo>
                    <a:pt x="385" y="1135"/>
                  </a:lnTo>
                  <a:lnTo>
                    <a:pt x="385" y="1134"/>
                  </a:lnTo>
                  <a:lnTo>
                    <a:pt x="384" y="1133"/>
                  </a:lnTo>
                  <a:lnTo>
                    <a:pt x="382" y="1132"/>
                  </a:lnTo>
                  <a:lnTo>
                    <a:pt x="380" y="1131"/>
                  </a:lnTo>
                  <a:lnTo>
                    <a:pt x="379" y="1130"/>
                  </a:lnTo>
                  <a:lnTo>
                    <a:pt x="378" y="1130"/>
                  </a:lnTo>
                  <a:lnTo>
                    <a:pt x="375" y="1129"/>
                  </a:lnTo>
                  <a:lnTo>
                    <a:pt x="375" y="1128"/>
                  </a:lnTo>
                  <a:lnTo>
                    <a:pt x="374" y="1128"/>
                  </a:lnTo>
                  <a:lnTo>
                    <a:pt x="373" y="1126"/>
                  </a:lnTo>
                  <a:lnTo>
                    <a:pt x="373" y="1121"/>
                  </a:lnTo>
                  <a:lnTo>
                    <a:pt x="373" y="1116"/>
                  </a:lnTo>
                  <a:lnTo>
                    <a:pt x="374" y="1110"/>
                  </a:lnTo>
                  <a:lnTo>
                    <a:pt x="375" y="1100"/>
                  </a:lnTo>
                  <a:lnTo>
                    <a:pt x="377" y="1097"/>
                  </a:lnTo>
                  <a:lnTo>
                    <a:pt x="377" y="1094"/>
                  </a:lnTo>
                  <a:lnTo>
                    <a:pt x="377" y="1091"/>
                  </a:lnTo>
                  <a:lnTo>
                    <a:pt x="377" y="1090"/>
                  </a:lnTo>
                  <a:lnTo>
                    <a:pt x="379" y="1089"/>
                  </a:lnTo>
                  <a:lnTo>
                    <a:pt x="382" y="1089"/>
                  </a:lnTo>
                  <a:lnTo>
                    <a:pt x="384" y="1090"/>
                  </a:lnTo>
                  <a:lnTo>
                    <a:pt x="386" y="1093"/>
                  </a:lnTo>
                  <a:lnTo>
                    <a:pt x="390" y="1095"/>
                  </a:lnTo>
                  <a:lnTo>
                    <a:pt x="392" y="1096"/>
                  </a:lnTo>
                  <a:lnTo>
                    <a:pt x="393" y="1097"/>
                  </a:lnTo>
                  <a:lnTo>
                    <a:pt x="394" y="1097"/>
                  </a:lnTo>
                  <a:lnTo>
                    <a:pt x="395" y="1096"/>
                  </a:lnTo>
                  <a:lnTo>
                    <a:pt x="396" y="1096"/>
                  </a:lnTo>
                  <a:lnTo>
                    <a:pt x="402" y="1091"/>
                  </a:lnTo>
                  <a:lnTo>
                    <a:pt x="407" y="1088"/>
                  </a:lnTo>
                  <a:lnTo>
                    <a:pt x="410" y="1086"/>
                  </a:lnTo>
                  <a:lnTo>
                    <a:pt x="415" y="1082"/>
                  </a:lnTo>
                  <a:lnTo>
                    <a:pt x="424" y="1072"/>
                  </a:lnTo>
                  <a:lnTo>
                    <a:pt x="429" y="1066"/>
                  </a:lnTo>
                  <a:lnTo>
                    <a:pt x="433" y="1063"/>
                  </a:lnTo>
                  <a:lnTo>
                    <a:pt x="438" y="1060"/>
                  </a:lnTo>
                  <a:lnTo>
                    <a:pt x="440" y="1058"/>
                  </a:lnTo>
                  <a:lnTo>
                    <a:pt x="441" y="1056"/>
                  </a:lnTo>
                  <a:lnTo>
                    <a:pt x="447" y="1052"/>
                  </a:lnTo>
                  <a:lnTo>
                    <a:pt x="455" y="1043"/>
                  </a:lnTo>
                  <a:lnTo>
                    <a:pt x="459" y="1041"/>
                  </a:lnTo>
                  <a:lnTo>
                    <a:pt x="461" y="1038"/>
                  </a:lnTo>
                  <a:lnTo>
                    <a:pt x="462" y="1037"/>
                  </a:lnTo>
                  <a:lnTo>
                    <a:pt x="462" y="1035"/>
                  </a:lnTo>
                  <a:lnTo>
                    <a:pt x="462" y="1030"/>
                  </a:lnTo>
                  <a:lnTo>
                    <a:pt x="462" y="1025"/>
                  </a:lnTo>
                  <a:lnTo>
                    <a:pt x="462" y="1019"/>
                  </a:lnTo>
                  <a:lnTo>
                    <a:pt x="462" y="1014"/>
                  </a:lnTo>
                  <a:lnTo>
                    <a:pt x="462" y="1009"/>
                  </a:lnTo>
                  <a:lnTo>
                    <a:pt x="462" y="1005"/>
                  </a:lnTo>
                  <a:lnTo>
                    <a:pt x="462" y="1003"/>
                  </a:lnTo>
                  <a:lnTo>
                    <a:pt x="462" y="1002"/>
                  </a:lnTo>
                  <a:lnTo>
                    <a:pt x="462" y="1001"/>
                  </a:lnTo>
                  <a:lnTo>
                    <a:pt x="462" y="1000"/>
                  </a:lnTo>
                  <a:lnTo>
                    <a:pt x="462" y="999"/>
                  </a:lnTo>
                  <a:lnTo>
                    <a:pt x="463" y="997"/>
                  </a:lnTo>
                  <a:lnTo>
                    <a:pt x="463" y="995"/>
                  </a:lnTo>
                  <a:lnTo>
                    <a:pt x="464" y="994"/>
                  </a:lnTo>
                  <a:lnTo>
                    <a:pt x="466" y="992"/>
                  </a:lnTo>
                  <a:lnTo>
                    <a:pt x="468" y="991"/>
                  </a:lnTo>
                  <a:lnTo>
                    <a:pt x="474" y="985"/>
                  </a:lnTo>
                  <a:lnTo>
                    <a:pt x="480" y="980"/>
                  </a:lnTo>
                  <a:lnTo>
                    <a:pt x="482" y="978"/>
                  </a:lnTo>
                  <a:lnTo>
                    <a:pt x="482" y="976"/>
                  </a:lnTo>
                  <a:lnTo>
                    <a:pt x="482" y="974"/>
                  </a:lnTo>
                  <a:lnTo>
                    <a:pt x="482" y="973"/>
                  </a:lnTo>
                  <a:lnTo>
                    <a:pt x="478" y="972"/>
                  </a:lnTo>
                  <a:lnTo>
                    <a:pt x="475" y="971"/>
                  </a:lnTo>
                  <a:lnTo>
                    <a:pt x="472" y="970"/>
                  </a:lnTo>
                  <a:lnTo>
                    <a:pt x="470" y="969"/>
                  </a:lnTo>
                  <a:lnTo>
                    <a:pt x="462" y="964"/>
                  </a:lnTo>
                  <a:lnTo>
                    <a:pt x="455" y="958"/>
                  </a:lnTo>
                  <a:lnTo>
                    <a:pt x="455" y="957"/>
                  </a:lnTo>
                  <a:lnTo>
                    <a:pt x="454" y="955"/>
                  </a:lnTo>
                  <a:lnTo>
                    <a:pt x="454" y="954"/>
                  </a:lnTo>
                  <a:lnTo>
                    <a:pt x="455" y="954"/>
                  </a:lnTo>
                  <a:lnTo>
                    <a:pt x="466" y="953"/>
                  </a:lnTo>
                  <a:lnTo>
                    <a:pt x="479" y="954"/>
                  </a:lnTo>
                  <a:lnTo>
                    <a:pt x="486" y="953"/>
                  </a:lnTo>
                  <a:lnTo>
                    <a:pt x="492" y="953"/>
                  </a:lnTo>
                  <a:lnTo>
                    <a:pt x="499" y="950"/>
                  </a:lnTo>
                  <a:lnTo>
                    <a:pt x="507" y="948"/>
                  </a:lnTo>
                  <a:lnTo>
                    <a:pt x="517" y="944"/>
                  </a:lnTo>
                  <a:lnTo>
                    <a:pt x="526" y="939"/>
                  </a:lnTo>
                  <a:lnTo>
                    <a:pt x="530" y="936"/>
                  </a:lnTo>
                  <a:lnTo>
                    <a:pt x="536" y="933"/>
                  </a:lnTo>
                  <a:lnTo>
                    <a:pt x="538" y="932"/>
                  </a:lnTo>
                  <a:lnTo>
                    <a:pt x="542" y="931"/>
                  </a:lnTo>
                  <a:lnTo>
                    <a:pt x="545" y="929"/>
                  </a:lnTo>
                  <a:lnTo>
                    <a:pt x="548" y="926"/>
                  </a:lnTo>
                  <a:lnTo>
                    <a:pt x="555" y="922"/>
                  </a:lnTo>
                  <a:lnTo>
                    <a:pt x="562" y="918"/>
                  </a:lnTo>
                  <a:lnTo>
                    <a:pt x="565" y="917"/>
                  </a:lnTo>
                  <a:lnTo>
                    <a:pt x="568" y="914"/>
                  </a:lnTo>
                  <a:lnTo>
                    <a:pt x="572" y="911"/>
                  </a:lnTo>
                  <a:lnTo>
                    <a:pt x="577" y="909"/>
                  </a:lnTo>
                  <a:lnTo>
                    <a:pt x="579" y="909"/>
                  </a:lnTo>
                  <a:lnTo>
                    <a:pt x="582" y="910"/>
                  </a:lnTo>
                  <a:lnTo>
                    <a:pt x="583" y="911"/>
                  </a:lnTo>
                  <a:lnTo>
                    <a:pt x="585" y="911"/>
                  </a:lnTo>
                  <a:lnTo>
                    <a:pt x="588" y="914"/>
                  </a:lnTo>
                  <a:lnTo>
                    <a:pt x="591" y="918"/>
                  </a:lnTo>
                  <a:lnTo>
                    <a:pt x="592" y="921"/>
                  </a:lnTo>
                  <a:lnTo>
                    <a:pt x="593" y="925"/>
                  </a:lnTo>
                  <a:lnTo>
                    <a:pt x="592" y="931"/>
                  </a:lnTo>
                  <a:lnTo>
                    <a:pt x="590" y="936"/>
                  </a:lnTo>
                  <a:lnTo>
                    <a:pt x="584" y="937"/>
                  </a:lnTo>
                  <a:lnTo>
                    <a:pt x="577" y="939"/>
                  </a:lnTo>
                  <a:lnTo>
                    <a:pt x="571" y="943"/>
                  </a:lnTo>
                  <a:lnTo>
                    <a:pt x="565" y="946"/>
                  </a:lnTo>
                  <a:lnTo>
                    <a:pt x="549" y="955"/>
                  </a:lnTo>
                  <a:lnTo>
                    <a:pt x="536" y="965"/>
                  </a:lnTo>
                  <a:lnTo>
                    <a:pt x="535" y="966"/>
                  </a:lnTo>
                  <a:lnTo>
                    <a:pt x="534" y="967"/>
                  </a:lnTo>
                  <a:lnTo>
                    <a:pt x="534" y="969"/>
                  </a:lnTo>
                  <a:lnTo>
                    <a:pt x="534" y="970"/>
                  </a:lnTo>
                  <a:lnTo>
                    <a:pt x="538" y="974"/>
                  </a:lnTo>
                  <a:lnTo>
                    <a:pt x="541" y="978"/>
                  </a:lnTo>
                  <a:lnTo>
                    <a:pt x="542" y="985"/>
                  </a:lnTo>
                  <a:lnTo>
                    <a:pt x="542" y="992"/>
                  </a:lnTo>
                  <a:lnTo>
                    <a:pt x="543" y="995"/>
                  </a:lnTo>
                  <a:lnTo>
                    <a:pt x="545" y="997"/>
                  </a:lnTo>
                  <a:lnTo>
                    <a:pt x="547" y="1000"/>
                  </a:lnTo>
                  <a:lnTo>
                    <a:pt x="549" y="1000"/>
                  </a:lnTo>
                  <a:lnTo>
                    <a:pt x="553" y="999"/>
                  </a:lnTo>
                  <a:lnTo>
                    <a:pt x="555" y="997"/>
                  </a:lnTo>
                  <a:lnTo>
                    <a:pt x="564" y="993"/>
                  </a:lnTo>
                  <a:lnTo>
                    <a:pt x="571" y="990"/>
                  </a:lnTo>
                  <a:lnTo>
                    <a:pt x="580" y="984"/>
                  </a:lnTo>
                  <a:lnTo>
                    <a:pt x="585" y="980"/>
                  </a:lnTo>
                  <a:lnTo>
                    <a:pt x="588" y="980"/>
                  </a:lnTo>
                  <a:lnTo>
                    <a:pt x="592" y="978"/>
                  </a:lnTo>
                  <a:lnTo>
                    <a:pt x="594" y="978"/>
                  </a:lnTo>
                  <a:lnTo>
                    <a:pt x="596" y="978"/>
                  </a:lnTo>
                  <a:lnTo>
                    <a:pt x="601" y="980"/>
                  </a:lnTo>
                  <a:lnTo>
                    <a:pt x="605" y="982"/>
                  </a:lnTo>
                  <a:lnTo>
                    <a:pt x="608" y="984"/>
                  </a:lnTo>
                  <a:lnTo>
                    <a:pt x="612" y="986"/>
                  </a:lnTo>
                  <a:lnTo>
                    <a:pt x="614" y="990"/>
                  </a:lnTo>
                  <a:lnTo>
                    <a:pt x="615" y="992"/>
                  </a:lnTo>
                  <a:lnTo>
                    <a:pt x="614" y="996"/>
                  </a:lnTo>
                  <a:lnTo>
                    <a:pt x="613" y="1000"/>
                  </a:lnTo>
                  <a:lnTo>
                    <a:pt x="613" y="1003"/>
                  </a:lnTo>
                  <a:lnTo>
                    <a:pt x="612" y="1005"/>
                  </a:lnTo>
                  <a:lnTo>
                    <a:pt x="611" y="1007"/>
                  </a:lnTo>
                  <a:lnTo>
                    <a:pt x="605" y="1014"/>
                  </a:lnTo>
                  <a:lnTo>
                    <a:pt x="602" y="1019"/>
                  </a:lnTo>
                  <a:lnTo>
                    <a:pt x="601" y="1021"/>
                  </a:lnTo>
                  <a:lnTo>
                    <a:pt x="600" y="1026"/>
                  </a:lnTo>
                  <a:lnTo>
                    <a:pt x="597" y="1030"/>
                  </a:lnTo>
                  <a:lnTo>
                    <a:pt x="594" y="1036"/>
                  </a:lnTo>
                  <a:lnTo>
                    <a:pt x="589" y="1042"/>
                  </a:lnTo>
                  <a:lnTo>
                    <a:pt x="584" y="1050"/>
                  </a:lnTo>
                  <a:lnTo>
                    <a:pt x="583" y="1053"/>
                  </a:lnTo>
                  <a:lnTo>
                    <a:pt x="582" y="1055"/>
                  </a:lnTo>
                  <a:lnTo>
                    <a:pt x="577" y="1070"/>
                  </a:lnTo>
                  <a:lnTo>
                    <a:pt x="572" y="1083"/>
                  </a:lnTo>
                  <a:lnTo>
                    <a:pt x="571" y="1086"/>
                  </a:lnTo>
                  <a:lnTo>
                    <a:pt x="570" y="1089"/>
                  </a:lnTo>
                  <a:lnTo>
                    <a:pt x="566" y="1100"/>
                  </a:lnTo>
                  <a:lnTo>
                    <a:pt x="562" y="1111"/>
                  </a:lnTo>
                  <a:lnTo>
                    <a:pt x="560" y="1118"/>
                  </a:lnTo>
                  <a:lnTo>
                    <a:pt x="558" y="1123"/>
                  </a:lnTo>
                  <a:lnTo>
                    <a:pt x="556" y="1128"/>
                  </a:lnTo>
                  <a:lnTo>
                    <a:pt x="554" y="1131"/>
                  </a:lnTo>
                  <a:lnTo>
                    <a:pt x="552" y="1132"/>
                  </a:lnTo>
                  <a:lnTo>
                    <a:pt x="549" y="1133"/>
                  </a:lnTo>
                  <a:lnTo>
                    <a:pt x="546" y="1134"/>
                  </a:lnTo>
                  <a:lnTo>
                    <a:pt x="543" y="1135"/>
                  </a:lnTo>
                  <a:lnTo>
                    <a:pt x="538" y="1136"/>
                  </a:lnTo>
                  <a:lnTo>
                    <a:pt x="533" y="1136"/>
                  </a:lnTo>
                  <a:lnTo>
                    <a:pt x="529" y="1136"/>
                  </a:lnTo>
                  <a:lnTo>
                    <a:pt x="526" y="1134"/>
                  </a:lnTo>
                  <a:lnTo>
                    <a:pt x="523" y="1129"/>
                  </a:lnTo>
                  <a:lnTo>
                    <a:pt x="520" y="1122"/>
                  </a:lnTo>
                  <a:lnTo>
                    <a:pt x="519" y="1119"/>
                  </a:lnTo>
                  <a:lnTo>
                    <a:pt x="517" y="1117"/>
                  </a:lnTo>
                  <a:lnTo>
                    <a:pt x="513" y="1114"/>
                  </a:lnTo>
                  <a:lnTo>
                    <a:pt x="511" y="1114"/>
                  </a:lnTo>
                  <a:lnTo>
                    <a:pt x="509" y="1116"/>
                  </a:lnTo>
                  <a:lnTo>
                    <a:pt x="507" y="1117"/>
                  </a:lnTo>
                  <a:lnTo>
                    <a:pt x="505" y="1120"/>
                  </a:lnTo>
                  <a:lnTo>
                    <a:pt x="503" y="1123"/>
                  </a:lnTo>
                  <a:lnTo>
                    <a:pt x="502" y="1128"/>
                  </a:lnTo>
                  <a:lnTo>
                    <a:pt x="501" y="1131"/>
                  </a:lnTo>
                  <a:close/>
                  <a:moveTo>
                    <a:pt x="474" y="997"/>
                  </a:moveTo>
                  <a:lnTo>
                    <a:pt x="471" y="1000"/>
                  </a:lnTo>
                  <a:lnTo>
                    <a:pt x="472" y="1006"/>
                  </a:lnTo>
                  <a:lnTo>
                    <a:pt x="473" y="1012"/>
                  </a:lnTo>
                  <a:lnTo>
                    <a:pt x="477" y="1018"/>
                  </a:lnTo>
                  <a:lnTo>
                    <a:pt x="482" y="1023"/>
                  </a:lnTo>
                  <a:lnTo>
                    <a:pt x="484" y="1024"/>
                  </a:lnTo>
                  <a:lnTo>
                    <a:pt x="487" y="1025"/>
                  </a:lnTo>
                  <a:lnTo>
                    <a:pt x="488" y="1025"/>
                  </a:lnTo>
                  <a:lnTo>
                    <a:pt x="495" y="1023"/>
                  </a:lnTo>
                  <a:lnTo>
                    <a:pt x="506" y="1018"/>
                  </a:lnTo>
                  <a:lnTo>
                    <a:pt x="514" y="1013"/>
                  </a:lnTo>
                  <a:lnTo>
                    <a:pt x="518" y="1009"/>
                  </a:lnTo>
                  <a:lnTo>
                    <a:pt x="521" y="1007"/>
                  </a:lnTo>
                  <a:lnTo>
                    <a:pt x="522" y="1003"/>
                  </a:lnTo>
                  <a:lnTo>
                    <a:pt x="523" y="992"/>
                  </a:lnTo>
                  <a:lnTo>
                    <a:pt x="523" y="983"/>
                  </a:lnTo>
                  <a:lnTo>
                    <a:pt x="522" y="982"/>
                  </a:lnTo>
                  <a:lnTo>
                    <a:pt x="521" y="980"/>
                  </a:lnTo>
                  <a:lnTo>
                    <a:pt x="517" y="977"/>
                  </a:lnTo>
                  <a:lnTo>
                    <a:pt x="511" y="977"/>
                  </a:lnTo>
                  <a:lnTo>
                    <a:pt x="508" y="977"/>
                  </a:lnTo>
                  <a:lnTo>
                    <a:pt x="503" y="978"/>
                  </a:lnTo>
                  <a:lnTo>
                    <a:pt x="495" y="982"/>
                  </a:lnTo>
                  <a:lnTo>
                    <a:pt x="489" y="986"/>
                  </a:lnTo>
                  <a:lnTo>
                    <a:pt x="483" y="990"/>
                  </a:lnTo>
                  <a:lnTo>
                    <a:pt x="478" y="994"/>
                  </a:lnTo>
                  <a:lnTo>
                    <a:pt x="474" y="997"/>
                  </a:lnTo>
                  <a:close/>
                  <a:moveTo>
                    <a:pt x="742" y="1128"/>
                  </a:moveTo>
                  <a:lnTo>
                    <a:pt x="741" y="1119"/>
                  </a:lnTo>
                  <a:lnTo>
                    <a:pt x="741" y="1111"/>
                  </a:lnTo>
                  <a:lnTo>
                    <a:pt x="742" y="1105"/>
                  </a:lnTo>
                  <a:lnTo>
                    <a:pt x="743" y="1098"/>
                  </a:lnTo>
                  <a:lnTo>
                    <a:pt x="745" y="1086"/>
                  </a:lnTo>
                  <a:lnTo>
                    <a:pt x="746" y="1075"/>
                  </a:lnTo>
                  <a:lnTo>
                    <a:pt x="746" y="1074"/>
                  </a:lnTo>
                  <a:lnTo>
                    <a:pt x="747" y="1072"/>
                  </a:lnTo>
                  <a:lnTo>
                    <a:pt x="748" y="1071"/>
                  </a:lnTo>
                  <a:lnTo>
                    <a:pt x="749" y="1071"/>
                  </a:lnTo>
                  <a:lnTo>
                    <a:pt x="752" y="1072"/>
                  </a:lnTo>
                  <a:lnTo>
                    <a:pt x="753" y="1073"/>
                  </a:lnTo>
                  <a:lnTo>
                    <a:pt x="754" y="1074"/>
                  </a:lnTo>
                  <a:lnTo>
                    <a:pt x="755" y="1077"/>
                  </a:lnTo>
                  <a:lnTo>
                    <a:pt x="758" y="1084"/>
                  </a:lnTo>
                  <a:lnTo>
                    <a:pt x="762" y="1087"/>
                  </a:lnTo>
                  <a:lnTo>
                    <a:pt x="766" y="1093"/>
                  </a:lnTo>
                  <a:lnTo>
                    <a:pt x="769" y="1097"/>
                  </a:lnTo>
                  <a:lnTo>
                    <a:pt x="771" y="1102"/>
                  </a:lnTo>
                  <a:lnTo>
                    <a:pt x="774" y="1110"/>
                  </a:lnTo>
                  <a:lnTo>
                    <a:pt x="774" y="1121"/>
                  </a:lnTo>
                  <a:lnTo>
                    <a:pt x="774" y="1126"/>
                  </a:lnTo>
                  <a:lnTo>
                    <a:pt x="771" y="1136"/>
                  </a:lnTo>
                  <a:lnTo>
                    <a:pt x="769" y="1140"/>
                  </a:lnTo>
                  <a:lnTo>
                    <a:pt x="766" y="1143"/>
                  </a:lnTo>
                  <a:lnTo>
                    <a:pt x="763" y="1143"/>
                  </a:lnTo>
                  <a:lnTo>
                    <a:pt x="758" y="1142"/>
                  </a:lnTo>
                  <a:lnTo>
                    <a:pt x="754" y="1139"/>
                  </a:lnTo>
                  <a:lnTo>
                    <a:pt x="746" y="1133"/>
                  </a:lnTo>
                  <a:lnTo>
                    <a:pt x="742" y="1128"/>
                  </a:lnTo>
                  <a:close/>
                  <a:moveTo>
                    <a:pt x="864" y="1084"/>
                  </a:moveTo>
                  <a:lnTo>
                    <a:pt x="867" y="1072"/>
                  </a:lnTo>
                  <a:lnTo>
                    <a:pt x="867" y="1061"/>
                  </a:lnTo>
                  <a:lnTo>
                    <a:pt x="869" y="1054"/>
                  </a:lnTo>
                  <a:lnTo>
                    <a:pt x="871" y="1047"/>
                  </a:lnTo>
                  <a:lnTo>
                    <a:pt x="872" y="1038"/>
                  </a:lnTo>
                  <a:lnTo>
                    <a:pt x="873" y="1030"/>
                  </a:lnTo>
                  <a:lnTo>
                    <a:pt x="874" y="1023"/>
                  </a:lnTo>
                  <a:lnTo>
                    <a:pt x="874" y="1016"/>
                  </a:lnTo>
                  <a:lnTo>
                    <a:pt x="871" y="1013"/>
                  </a:lnTo>
                  <a:lnTo>
                    <a:pt x="869" y="1013"/>
                  </a:lnTo>
                  <a:lnTo>
                    <a:pt x="867" y="1012"/>
                  </a:lnTo>
                  <a:lnTo>
                    <a:pt x="863" y="1012"/>
                  </a:lnTo>
                  <a:lnTo>
                    <a:pt x="861" y="1013"/>
                  </a:lnTo>
                  <a:lnTo>
                    <a:pt x="859" y="1014"/>
                  </a:lnTo>
                  <a:lnTo>
                    <a:pt x="856" y="1016"/>
                  </a:lnTo>
                  <a:lnTo>
                    <a:pt x="851" y="1018"/>
                  </a:lnTo>
                  <a:lnTo>
                    <a:pt x="848" y="1020"/>
                  </a:lnTo>
                  <a:lnTo>
                    <a:pt x="845" y="1024"/>
                  </a:lnTo>
                  <a:lnTo>
                    <a:pt x="842" y="1027"/>
                  </a:lnTo>
                  <a:lnTo>
                    <a:pt x="839" y="1031"/>
                  </a:lnTo>
                  <a:lnTo>
                    <a:pt x="839" y="1040"/>
                  </a:lnTo>
                  <a:lnTo>
                    <a:pt x="839" y="1049"/>
                  </a:lnTo>
                  <a:lnTo>
                    <a:pt x="838" y="1050"/>
                  </a:lnTo>
                  <a:lnTo>
                    <a:pt x="837" y="1051"/>
                  </a:lnTo>
                  <a:lnTo>
                    <a:pt x="832" y="1052"/>
                  </a:lnTo>
                  <a:lnTo>
                    <a:pt x="827" y="1052"/>
                  </a:lnTo>
                  <a:lnTo>
                    <a:pt x="822" y="1054"/>
                  </a:lnTo>
                  <a:lnTo>
                    <a:pt x="817" y="1056"/>
                  </a:lnTo>
                  <a:lnTo>
                    <a:pt x="807" y="1064"/>
                  </a:lnTo>
                  <a:lnTo>
                    <a:pt x="799" y="1070"/>
                  </a:lnTo>
                  <a:lnTo>
                    <a:pt x="784" y="1071"/>
                  </a:lnTo>
                  <a:lnTo>
                    <a:pt x="771" y="1070"/>
                  </a:lnTo>
                  <a:lnTo>
                    <a:pt x="767" y="1067"/>
                  </a:lnTo>
                  <a:lnTo>
                    <a:pt x="764" y="1064"/>
                  </a:lnTo>
                  <a:lnTo>
                    <a:pt x="762" y="1060"/>
                  </a:lnTo>
                  <a:lnTo>
                    <a:pt x="762" y="1054"/>
                  </a:lnTo>
                  <a:lnTo>
                    <a:pt x="762" y="1053"/>
                  </a:lnTo>
                  <a:lnTo>
                    <a:pt x="764" y="1052"/>
                  </a:lnTo>
                  <a:lnTo>
                    <a:pt x="767" y="1052"/>
                  </a:lnTo>
                  <a:lnTo>
                    <a:pt x="770" y="1051"/>
                  </a:lnTo>
                  <a:lnTo>
                    <a:pt x="776" y="1050"/>
                  </a:lnTo>
                  <a:lnTo>
                    <a:pt x="780" y="1048"/>
                  </a:lnTo>
                  <a:lnTo>
                    <a:pt x="790" y="1044"/>
                  </a:lnTo>
                  <a:lnTo>
                    <a:pt x="797" y="1040"/>
                  </a:lnTo>
                  <a:lnTo>
                    <a:pt x="800" y="1039"/>
                  </a:lnTo>
                  <a:lnTo>
                    <a:pt x="802" y="1037"/>
                  </a:lnTo>
                  <a:lnTo>
                    <a:pt x="804" y="1035"/>
                  </a:lnTo>
                  <a:lnTo>
                    <a:pt x="805" y="1032"/>
                  </a:lnTo>
                  <a:lnTo>
                    <a:pt x="805" y="1030"/>
                  </a:lnTo>
                  <a:lnTo>
                    <a:pt x="804" y="1028"/>
                  </a:lnTo>
                  <a:lnTo>
                    <a:pt x="801" y="1025"/>
                  </a:lnTo>
                  <a:lnTo>
                    <a:pt x="798" y="1021"/>
                  </a:lnTo>
                  <a:lnTo>
                    <a:pt x="793" y="1021"/>
                  </a:lnTo>
                  <a:lnTo>
                    <a:pt x="788" y="1024"/>
                  </a:lnTo>
                  <a:lnTo>
                    <a:pt x="784" y="1026"/>
                  </a:lnTo>
                  <a:lnTo>
                    <a:pt x="780" y="1027"/>
                  </a:lnTo>
                  <a:lnTo>
                    <a:pt x="772" y="1024"/>
                  </a:lnTo>
                  <a:lnTo>
                    <a:pt x="765" y="1018"/>
                  </a:lnTo>
                  <a:lnTo>
                    <a:pt x="765" y="1017"/>
                  </a:lnTo>
                  <a:lnTo>
                    <a:pt x="764" y="1015"/>
                  </a:lnTo>
                  <a:lnTo>
                    <a:pt x="764" y="1015"/>
                  </a:lnTo>
                  <a:lnTo>
                    <a:pt x="764" y="1014"/>
                  </a:lnTo>
                  <a:lnTo>
                    <a:pt x="763" y="1013"/>
                  </a:lnTo>
                  <a:lnTo>
                    <a:pt x="763" y="1011"/>
                  </a:lnTo>
                  <a:lnTo>
                    <a:pt x="763" y="1008"/>
                  </a:lnTo>
                  <a:lnTo>
                    <a:pt x="763" y="1005"/>
                  </a:lnTo>
                  <a:lnTo>
                    <a:pt x="764" y="1004"/>
                  </a:lnTo>
                  <a:lnTo>
                    <a:pt x="765" y="1004"/>
                  </a:lnTo>
                  <a:lnTo>
                    <a:pt x="768" y="1004"/>
                  </a:lnTo>
                  <a:lnTo>
                    <a:pt x="778" y="1004"/>
                  </a:lnTo>
                  <a:lnTo>
                    <a:pt x="780" y="1004"/>
                  </a:lnTo>
                  <a:lnTo>
                    <a:pt x="782" y="1003"/>
                  </a:lnTo>
                  <a:lnTo>
                    <a:pt x="784" y="1002"/>
                  </a:lnTo>
                  <a:lnTo>
                    <a:pt x="787" y="1001"/>
                  </a:lnTo>
                  <a:lnTo>
                    <a:pt x="793" y="1000"/>
                  </a:lnTo>
                  <a:lnTo>
                    <a:pt x="800" y="997"/>
                  </a:lnTo>
                  <a:lnTo>
                    <a:pt x="804" y="995"/>
                  </a:lnTo>
                  <a:lnTo>
                    <a:pt x="810" y="993"/>
                  </a:lnTo>
                  <a:lnTo>
                    <a:pt x="814" y="990"/>
                  </a:lnTo>
                  <a:lnTo>
                    <a:pt x="818" y="985"/>
                  </a:lnTo>
                  <a:lnTo>
                    <a:pt x="822" y="979"/>
                  </a:lnTo>
                  <a:lnTo>
                    <a:pt x="826" y="970"/>
                  </a:lnTo>
                  <a:lnTo>
                    <a:pt x="828" y="964"/>
                  </a:lnTo>
                  <a:lnTo>
                    <a:pt x="830" y="956"/>
                  </a:lnTo>
                  <a:lnTo>
                    <a:pt x="832" y="952"/>
                  </a:lnTo>
                  <a:lnTo>
                    <a:pt x="833" y="946"/>
                  </a:lnTo>
                  <a:lnTo>
                    <a:pt x="834" y="944"/>
                  </a:lnTo>
                  <a:lnTo>
                    <a:pt x="834" y="942"/>
                  </a:lnTo>
                  <a:lnTo>
                    <a:pt x="836" y="936"/>
                  </a:lnTo>
                  <a:lnTo>
                    <a:pt x="837" y="932"/>
                  </a:lnTo>
                  <a:lnTo>
                    <a:pt x="838" y="926"/>
                  </a:lnTo>
                  <a:lnTo>
                    <a:pt x="840" y="922"/>
                  </a:lnTo>
                  <a:lnTo>
                    <a:pt x="842" y="919"/>
                  </a:lnTo>
                  <a:lnTo>
                    <a:pt x="845" y="917"/>
                  </a:lnTo>
                  <a:lnTo>
                    <a:pt x="848" y="917"/>
                  </a:lnTo>
                  <a:lnTo>
                    <a:pt x="852" y="917"/>
                  </a:lnTo>
                  <a:lnTo>
                    <a:pt x="854" y="918"/>
                  </a:lnTo>
                  <a:lnTo>
                    <a:pt x="856" y="920"/>
                  </a:lnTo>
                  <a:lnTo>
                    <a:pt x="862" y="932"/>
                  </a:lnTo>
                  <a:lnTo>
                    <a:pt x="863" y="937"/>
                  </a:lnTo>
                  <a:lnTo>
                    <a:pt x="862" y="947"/>
                  </a:lnTo>
                  <a:lnTo>
                    <a:pt x="859" y="960"/>
                  </a:lnTo>
                  <a:lnTo>
                    <a:pt x="859" y="961"/>
                  </a:lnTo>
                  <a:lnTo>
                    <a:pt x="861" y="962"/>
                  </a:lnTo>
                  <a:lnTo>
                    <a:pt x="863" y="961"/>
                  </a:lnTo>
                  <a:lnTo>
                    <a:pt x="867" y="960"/>
                  </a:lnTo>
                  <a:lnTo>
                    <a:pt x="871" y="958"/>
                  </a:lnTo>
                  <a:lnTo>
                    <a:pt x="871" y="958"/>
                  </a:lnTo>
                  <a:lnTo>
                    <a:pt x="873" y="957"/>
                  </a:lnTo>
                  <a:lnTo>
                    <a:pt x="877" y="953"/>
                  </a:lnTo>
                  <a:lnTo>
                    <a:pt x="881" y="948"/>
                  </a:lnTo>
                  <a:lnTo>
                    <a:pt x="884" y="946"/>
                  </a:lnTo>
                  <a:lnTo>
                    <a:pt x="889" y="944"/>
                  </a:lnTo>
                  <a:lnTo>
                    <a:pt x="896" y="945"/>
                  </a:lnTo>
                  <a:lnTo>
                    <a:pt x="899" y="948"/>
                  </a:lnTo>
                  <a:lnTo>
                    <a:pt x="902" y="950"/>
                  </a:lnTo>
                  <a:lnTo>
                    <a:pt x="902" y="954"/>
                  </a:lnTo>
                  <a:lnTo>
                    <a:pt x="899" y="957"/>
                  </a:lnTo>
                  <a:lnTo>
                    <a:pt x="896" y="962"/>
                  </a:lnTo>
                  <a:lnTo>
                    <a:pt x="892" y="965"/>
                  </a:lnTo>
                  <a:lnTo>
                    <a:pt x="889" y="967"/>
                  </a:lnTo>
                  <a:lnTo>
                    <a:pt x="886" y="968"/>
                  </a:lnTo>
                  <a:lnTo>
                    <a:pt x="872" y="974"/>
                  </a:lnTo>
                  <a:lnTo>
                    <a:pt x="861" y="979"/>
                  </a:lnTo>
                  <a:lnTo>
                    <a:pt x="853" y="982"/>
                  </a:lnTo>
                  <a:lnTo>
                    <a:pt x="847" y="986"/>
                  </a:lnTo>
                  <a:lnTo>
                    <a:pt x="838" y="994"/>
                  </a:lnTo>
                  <a:lnTo>
                    <a:pt x="828" y="1006"/>
                  </a:lnTo>
                  <a:lnTo>
                    <a:pt x="822" y="1012"/>
                  </a:lnTo>
                  <a:lnTo>
                    <a:pt x="818" y="1015"/>
                  </a:lnTo>
                  <a:lnTo>
                    <a:pt x="818" y="1018"/>
                  </a:lnTo>
                  <a:lnTo>
                    <a:pt x="819" y="1020"/>
                  </a:lnTo>
                  <a:lnTo>
                    <a:pt x="822" y="1023"/>
                  </a:lnTo>
                  <a:lnTo>
                    <a:pt x="824" y="1024"/>
                  </a:lnTo>
                  <a:lnTo>
                    <a:pt x="828" y="1023"/>
                  </a:lnTo>
                  <a:lnTo>
                    <a:pt x="834" y="1019"/>
                  </a:lnTo>
                  <a:lnTo>
                    <a:pt x="840" y="1015"/>
                  </a:lnTo>
                  <a:lnTo>
                    <a:pt x="845" y="1012"/>
                  </a:lnTo>
                  <a:lnTo>
                    <a:pt x="852" y="1007"/>
                  </a:lnTo>
                  <a:lnTo>
                    <a:pt x="863" y="1002"/>
                  </a:lnTo>
                  <a:lnTo>
                    <a:pt x="868" y="1000"/>
                  </a:lnTo>
                  <a:lnTo>
                    <a:pt x="872" y="997"/>
                  </a:lnTo>
                  <a:lnTo>
                    <a:pt x="877" y="993"/>
                  </a:lnTo>
                  <a:lnTo>
                    <a:pt x="882" y="989"/>
                  </a:lnTo>
                  <a:lnTo>
                    <a:pt x="884" y="988"/>
                  </a:lnTo>
                  <a:lnTo>
                    <a:pt x="886" y="986"/>
                  </a:lnTo>
                  <a:lnTo>
                    <a:pt x="889" y="986"/>
                  </a:lnTo>
                  <a:lnTo>
                    <a:pt x="895" y="988"/>
                  </a:lnTo>
                  <a:lnTo>
                    <a:pt x="900" y="989"/>
                  </a:lnTo>
                  <a:lnTo>
                    <a:pt x="903" y="992"/>
                  </a:lnTo>
                  <a:lnTo>
                    <a:pt x="904" y="996"/>
                  </a:lnTo>
                  <a:lnTo>
                    <a:pt x="903" y="1004"/>
                  </a:lnTo>
                  <a:lnTo>
                    <a:pt x="902" y="1014"/>
                  </a:lnTo>
                  <a:lnTo>
                    <a:pt x="897" y="1028"/>
                  </a:lnTo>
                  <a:lnTo>
                    <a:pt x="893" y="1037"/>
                  </a:lnTo>
                  <a:lnTo>
                    <a:pt x="889" y="1046"/>
                  </a:lnTo>
                  <a:lnTo>
                    <a:pt x="885" y="1056"/>
                  </a:lnTo>
                  <a:lnTo>
                    <a:pt x="883" y="1067"/>
                  </a:lnTo>
                  <a:lnTo>
                    <a:pt x="881" y="1078"/>
                  </a:lnTo>
                  <a:lnTo>
                    <a:pt x="879" y="1088"/>
                  </a:lnTo>
                  <a:lnTo>
                    <a:pt x="876" y="1108"/>
                  </a:lnTo>
                  <a:lnTo>
                    <a:pt x="873" y="1125"/>
                  </a:lnTo>
                  <a:lnTo>
                    <a:pt x="871" y="1129"/>
                  </a:lnTo>
                  <a:lnTo>
                    <a:pt x="869" y="1130"/>
                  </a:lnTo>
                  <a:lnTo>
                    <a:pt x="863" y="1130"/>
                  </a:lnTo>
                  <a:lnTo>
                    <a:pt x="859" y="1128"/>
                  </a:lnTo>
                  <a:lnTo>
                    <a:pt x="854" y="1124"/>
                  </a:lnTo>
                  <a:lnTo>
                    <a:pt x="851" y="1120"/>
                  </a:lnTo>
                  <a:lnTo>
                    <a:pt x="848" y="1116"/>
                  </a:lnTo>
                  <a:lnTo>
                    <a:pt x="844" y="1110"/>
                  </a:lnTo>
                  <a:lnTo>
                    <a:pt x="841" y="1108"/>
                  </a:lnTo>
                  <a:lnTo>
                    <a:pt x="839" y="1106"/>
                  </a:lnTo>
                  <a:lnTo>
                    <a:pt x="836" y="1105"/>
                  </a:lnTo>
                  <a:lnTo>
                    <a:pt x="834" y="1102"/>
                  </a:lnTo>
                  <a:lnTo>
                    <a:pt x="830" y="1101"/>
                  </a:lnTo>
                  <a:lnTo>
                    <a:pt x="826" y="1104"/>
                  </a:lnTo>
                  <a:lnTo>
                    <a:pt x="823" y="1107"/>
                  </a:lnTo>
                  <a:lnTo>
                    <a:pt x="823" y="1108"/>
                  </a:lnTo>
                  <a:lnTo>
                    <a:pt x="822" y="1113"/>
                  </a:lnTo>
                  <a:lnTo>
                    <a:pt x="818" y="1125"/>
                  </a:lnTo>
                  <a:lnTo>
                    <a:pt x="817" y="1128"/>
                  </a:lnTo>
                  <a:lnTo>
                    <a:pt x="815" y="1130"/>
                  </a:lnTo>
                  <a:lnTo>
                    <a:pt x="814" y="1133"/>
                  </a:lnTo>
                  <a:lnTo>
                    <a:pt x="812" y="1134"/>
                  </a:lnTo>
                  <a:lnTo>
                    <a:pt x="809" y="1134"/>
                  </a:lnTo>
                  <a:lnTo>
                    <a:pt x="805" y="1134"/>
                  </a:lnTo>
                  <a:lnTo>
                    <a:pt x="803" y="1133"/>
                  </a:lnTo>
                  <a:lnTo>
                    <a:pt x="801" y="1132"/>
                  </a:lnTo>
                  <a:lnTo>
                    <a:pt x="802" y="1124"/>
                  </a:lnTo>
                  <a:lnTo>
                    <a:pt x="801" y="1116"/>
                  </a:lnTo>
                  <a:lnTo>
                    <a:pt x="794" y="1112"/>
                  </a:lnTo>
                  <a:lnTo>
                    <a:pt x="790" y="1112"/>
                  </a:lnTo>
                  <a:lnTo>
                    <a:pt x="789" y="1110"/>
                  </a:lnTo>
                  <a:lnTo>
                    <a:pt x="788" y="1108"/>
                  </a:lnTo>
                  <a:lnTo>
                    <a:pt x="789" y="1106"/>
                  </a:lnTo>
                  <a:lnTo>
                    <a:pt x="790" y="1102"/>
                  </a:lnTo>
                  <a:lnTo>
                    <a:pt x="793" y="1101"/>
                  </a:lnTo>
                  <a:lnTo>
                    <a:pt x="797" y="1101"/>
                  </a:lnTo>
                  <a:lnTo>
                    <a:pt x="798" y="1099"/>
                  </a:lnTo>
                  <a:lnTo>
                    <a:pt x="799" y="1097"/>
                  </a:lnTo>
                  <a:lnTo>
                    <a:pt x="799" y="1096"/>
                  </a:lnTo>
                  <a:lnTo>
                    <a:pt x="798" y="1095"/>
                  </a:lnTo>
                  <a:lnTo>
                    <a:pt x="797" y="1094"/>
                  </a:lnTo>
                  <a:lnTo>
                    <a:pt x="795" y="1093"/>
                  </a:lnTo>
                  <a:lnTo>
                    <a:pt x="793" y="1089"/>
                  </a:lnTo>
                  <a:lnTo>
                    <a:pt x="793" y="1086"/>
                  </a:lnTo>
                  <a:lnTo>
                    <a:pt x="793" y="1084"/>
                  </a:lnTo>
                  <a:lnTo>
                    <a:pt x="794" y="1082"/>
                  </a:lnTo>
                  <a:lnTo>
                    <a:pt x="801" y="1078"/>
                  </a:lnTo>
                  <a:lnTo>
                    <a:pt x="810" y="1076"/>
                  </a:lnTo>
                  <a:lnTo>
                    <a:pt x="825" y="1073"/>
                  </a:lnTo>
                  <a:lnTo>
                    <a:pt x="833" y="1072"/>
                  </a:lnTo>
                  <a:lnTo>
                    <a:pt x="834" y="1073"/>
                  </a:lnTo>
                  <a:lnTo>
                    <a:pt x="835" y="1074"/>
                  </a:lnTo>
                  <a:lnTo>
                    <a:pt x="835" y="1076"/>
                  </a:lnTo>
                  <a:lnTo>
                    <a:pt x="834" y="1078"/>
                  </a:lnTo>
                  <a:lnTo>
                    <a:pt x="832" y="1081"/>
                  </a:lnTo>
                  <a:lnTo>
                    <a:pt x="830" y="1085"/>
                  </a:lnTo>
                  <a:lnTo>
                    <a:pt x="832" y="1089"/>
                  </a:lnTo>
                  <a:lnTo>
                    <a:pt x="835" y="1093"/>
                  </a:lnTo>
                  <a:lnTo>
                    <a:pt x="839" y="1096"/>
                  </a:lnTo>
                  <a:lnTo>
                    <a:pt x="842" y="1098"/>
                  </a:lnTo>
                  <a:lnTo>
                    <a:pt x="845" y="1099"/>
                  </a:lnTo>
                  <a:lnTo>
                    <a:pt x="847" y="1099"/>
                  </a:lnTo>
                  <a:lnTo>
                    <a:pt x="849" y="1099"/>
                  </a:lnTo>
                  <a:lnTo>
                    <a:pt x="851" y="1098"/>
                  </a:lnTo>
                  <a:lnTo>
                    <a:pt x="854" y="1096"/>
                  </a:lnTo>
                  <a:lnTo>
                    <a:pt x="859" y="1094"/>
                  </a:lnTo>
                  <a:lnTo>
                    <a:pt x="861" y="1089"/>
                  </a:lnTo>
                  <a:lnTo>
                    <a:pt x="864" y="1084"/>
                  </a:lnTo>
                  <a:close/>
                  <a:moveTo>
                    <a:pt x="1325" y="1015"/>
                  </a:moveTo>
                  <a:lnTo>
                    <a:pt x="1325" y="1021"/>
                  </a:lnTo>
                  <a:lnTo>
                    <a:pt x="1325" y="1027"/>
                  </a:lnTo>
                  <a:lnTo>
                    <a:pt x="1325" y="1027"/>
                  </a:lnTo>
                  <a:lnTo>
                    <a:pt x="1325" y="1027"/>
                  </a:lnTo>
                  <a:lnTo>
                    <a:pt x="1332" y="1018"/>
                  </a:lnTo>
                  <a:lnTo>
                    <a:pt x="1338" y="1009"/>
                  </a:lnTo>
                  <a:lnTo>
                    <a:pt x="1344" y="1001"/>
                  </a:lnTo>
                  <a:lnTo>
                    <a:pt x="1353" y="992"/>
                  </a:lnTo>
                  <a:lnTo>
                    <a:pt x="1362" y="984"/>
                  </a:lnTo>
                  <a:lnTo>
                    <a:pt x="1371" y="979"/>
                  </a:lnTo>
                  <a:lnTo>
                    <a:pt x="1377" y="976"/>
                  </a:lnTo>
                  <a:lnTo>
                    <a:pt x="1387" y="973"/>
                  </a:lnTo>
                  <a:lnTo>
                    <a:pt x="1391" y="973"/>
                  </a:lnTo>
                  <a:lnTo>
                    <a:pt x="1397" y="974"/>
                  </a:lnTo>
                  <a:lnTo>
                    <a:pt x="1400" y="976"/>
                  </a:lnTo>
                  <a:lnTo>
                    <a:pt x="1404" y="978"/>
                  </a:lnTo>
                  <a:lnTo>
                    <a:pt x="1405" y="980"/>
                  </a:lnTo>
                  <a:lnTo>
                    <a:pt x="1406" y="982"/>
                  </a:lnTo>
                  <a:lnTo>
                    <a:pt x="1405" y="984"/>
                  </a:lnTo>
                  <a:lnTo>
                    <a:pt x="1405" y="986"/>
                  </a:lnTo>
                  <a:lnTo>
                    <a:pt x="1402" y="992"/>
                  </a:lnTo>
                  <a:lnTo>
                    <a:pt x="1399" y="997"/>
                  </a:lnTo>
                  <a:lnTo>
                    <a:pt x="1396" y="1004"/>
                  </a:lnTo>
                  <a:lnTo>
                    <a:pt x="1391" y="1013"/>
                  </a:lnTo>
                  <a:lnTo>
                    <a:pt x="1389" y="1021"/>
                  </a:lnTo>
                  <a:lnTo>
                    <a:pt x="1387" y="1032"/>
                  </a:lnTo>
                  <a:lnTo>
                    <a:pt x="1387" y="1038"/>
                  </a:lnTo>
                  <a:lnTo>
                    <a:pt x="1386" y="1043"/>
                  </a:lnTo>
                  <a:lnTo>
                    <a:pt x="1385" y="1051"/>
                  </a:lnTo>
                  <a:lnTo>
                    <a:pt x="1384" y="1061"/>
                  </a:lnTo>
                  <a:lnTo>
                    <a:pt x="1382" y="1070"/>
                  </a:lnTo>
                  <a:lnTo>
                    <a:pt x="1381" y="1078"/>
                  </a:lnTo>
                  <a:lnTo>
                    <a:pt x="1379" y="1087"/>
                  </a:lnTo>
                  <a:lnTo>
                    <a:pt x="1378" y="1097"/>
                  </a:lnTo>
                  <a:lnTo>
                    <a:pt x="1377" y="1101"/>
                  </a:lnTo>
                  <a:lnTo>
                    <a:pt x="1376" y="1105"/>
                  </a:lnTo>
                  <a:lnTo>
                    <a:pt x="1373" y="1107"/>
                  </a:lnTo>
                  <a:lnTo>
                    <a:pt x="1369" y="1107"/>
                  </a:lnTo>
                  <a:lnTo>
                    <a:pt x="1366" y="1106"/>
                  </a:lnTo>
                  <a:lnTo>
                    <a:pt x="1363" y="1104"/>
                  </a:lnTo>
                  <a:lnTo>
                    <a:pt x="1362" y="1100"/>
                  </a:lnTo>
                  <a:lnTo>
                    <a:pt x="1360" y="1097"/>
                  </a:lnTo>
                  <a:lnTo>
                    <a:pt x="1359" y="1094"/>
                  </a:lnTo>
                  <a:lnTo>
                    <a:pt x="1354" y="1093"/>
                  </a:lnTo>
                  <a:lnTo>
                    <a:pt x="1353" y="1096"/>
                  </a:lnTo>
                  <a:lnTo>
                    <a:pt x="1350" y="1098"/>
                  </a:lnTo>
                  <a:lnTo>
                    <a:pt x="1347" y="1099"/>
                  </a:lnTo>
                  <a:lnTo>
                    <a:pt x="1342" y="1099"/>
                  </a:lnTo>
                  <a:lnTo>
                    <a:pt x="1341" y="1097"/>
                  </a:lnTo>
                  <a:lnTo>
                    <a:pt x="1341" y="1094"/>
                  </a:lnTo>
                  <a:lnTo>
                    <a:pt x="1343" y="1088"/>
                  </a:lnTo>
                  <a:lnTo>
                    <a:pt x="1343" y="1081"/>
                  </a:lnTo>
                  <a:lnTo>
                    <a:pt x="1343" y="1072"/>
                  </a:lnTo>
                  <a:lnTo>
                    <a:pt x="1343" y="1064"/>
                  </a:lnTo>
                  <a:lnTo>
                    <a:pt x="1342" y="1064"/>
                  </a:lnTo>
                  <a:lnTo>
                    <a:pt x="1341" y="1064"/>
                  </a:lnTo>
                  <a:lnTo>
                    <a:pt x="1339" y="1065"/>
                  </a:lnTo>
                  <a:lnTo>
                    <a:pt x="1337" y="1065"/>
                  </a:lnTo>
                  <a:lnTo>
                    <a:pt x="1334" y="1064"/>
                  </a:lnTo>
                  <a:lnTo>
                    <a:pt x="1331" y="1064"/>
                  </a:lnTo>
                  <a:lnTo>
                    <a:pt x="1331" y="1062"/>
                  </a:lnTo>
                  <a:lnTo>
                    <a:pt x="1330" y="1059"/>
                  </a:lnTo>
                  <a:lnTo>
                    <a:pt x="1334" y="1054"/>
                  </a:lnTo>
                  <a:lnTo>
                    <a:pt x="1338" y="1046"/>
                  </a:lnTo>
                  <a:lnTo>
                    <a:pt x="1341" y="1036"/>
                  </a:lnTo>
                  <a:lnTo>
                    <a:pt x="1343" y="1030"/>
                  </a:lnTo>
                  <a:lnTo>
                    <a:pt x="1341" y="1028"/>
                  </a:lnTo>
                  <a:lnTo>
                    <a:pt x="1340" y="1028"/>
                  </a:lnTo>
                  <a:lnTo>
                    <a:pt x="1341" y="1027"/>
                  </a:lnTo>
                  <a:lnTo>
                    <a:pt x="1342" y="1026"/>
                  </a:lnTo>
                  <a:lnTo>
                    <a:pt x="1346" y="1024"/>
                  </a:lnTo>
                  <a:lnTo>
                    <a:pt x="1348" y="1021"/>
                  </a:lnTo>
                  <a:lnTo>
                    <a:pt x="1349" y="1018"/>
                  </a:lnTo>
                  <a:lnTo>
                    <a:pt x="1349" y="1014"/>
                  </a:lnTo>
                  <a:lnTo>
                    <a:pt x="1348" y="1014"/>
                  </a:lnTo>
                  <a:lnTo>
                    <a:pt x="1348" y="1014"/>
                  </a:lnTo>
                  <a:lnTo>
                    <a:pt x="1341" y="1023"/>
                  </a:lnTo>
                  <a:lnTo>
                    <a:pt x="1336" y="1032"/>
                  </a:lnTo>
                  <a:lnTo>
                    <a:pt x="1330" y="1043"/>
                  </a:lnTo>
                  <a:lnTo>
                    <a:pt x="1326" y="1054"/>
                  </a:lnTo>
                  <a:lnTo>
                    <a:pt x="1326" y="1062"/>
                  </a:lnTo>
                  <a:lnTo>
                    <a:pt x="1328" y="1070"/>
                  </a:lnTo>
                  <a:lnTo>
                    <a:pt x="1328" y="1073"/>
                  </a:lnTo>
                  <a:lnTo>
                    <a:pt x="1328" y="1077"/>
                  </a:lnTo>
                  <a:lnTo>
                    <a:pt x="1327" y="1081"/>
                  </a:lnTo>
                  <a:lnTo>
                    <a:pt x="1325" y="1084"/>
                  </a:lnTo>
                  <a:lnTo>
                    <a:pt x="1320" y="1086"/>
                  </a:lnTo>
                  <a:lnTo>
                    <a:pt x="1315" y="1086"/>
                  </a:lnTo>
                  <a:lnTo>
                    <a:pt x="1311" y="1081"/>
                  </a:lnTo>
                  <a:lnTo>
                    <a:pt x="1306" y="1073"/>
                  </a:lnTo>
                  <a:lnTo>
                    <a:pt x="1306" y="1069"/>
                  </a:lnTo>
                  <a:lnTo>
                    <a:pt x="1306" y="1063"/>
                  </a:lnTo>
                  <a:lnTo>
                    <a:pt x="1307" y="1058"/>
                  </a:lnTo>
                  <a:lnTo>
                    <a:pt x="1308" y="1053"/>
                  </a:lnTo>
                  <a:lnTo>
                    <a:pt x="1311" y="1042"/>
                  </a:lnTo>
                  <a:lnTo>
                    <a:pt x="1314" y="1036"/>
                  </a:lnTo>
                  <a:lnTo>
                    <a:pt x="1315" y="1029"/>
                  </a:lnTo>
                  <a:lnTo>
                    <a:pt x="1317" y="1023"/>
                  </a:lnTo>
                  <a:lnTo>
                    <a:pt x="1318" y="1019"/>
                  </a:lnTo>
                  <a:lnTo>
                    <a:pt x="1320" y="1017"/>
                  </a:lnTo>
                  <a:lnTo>
                    <a:pt x="1323" y="1016"/>
                  </a:lnTo>
                  <a:lnTo>
                    <a:pt x="1325" y="1015"/>
                  </a:lnTo>
                  <a:close/>
                  <a:moveTo>
                    <a:pt x="1381" y="984"/>
                  </a:moveTo>
                  <a:lnTo>
                    <a:pt x="1376" y="988"/>
                  </a:lnTo>
                  <a:lnTo>
                    <a:pt x="1372" y="990"/>
                  </a:lnTo>
                  <a:lnTo>
                    <a:pt x="1363" y="997"/>
                  </a:lnTo>
                  <a:lnTo>
                    <a:pt x="1354" y="1005"/>
                  </a:lnTo>
                  <a:lnTo>
                    <a:pt x="1354" y="1006"/>
                  </a:lnTo>
                  <a:lnTo>
                    <a:pt x="1354" y="1006"/>
                  </a:lnTo>
                  <a:lnTo>
                    <a:pt x="1356" y="1011"/>
                  </a:lnTo>
                  <a:lnTo>
                    <a:pt x="1359" y="1017"/>
                  </a:lnTo>
                  <a:lnTo>
                    <a:pt x="1359" y="1024"/>
                  </a:lnTo>
                  <a:lnTo>
                    <a:pt x="1360" y="1030"/>
                  </a:lnTo>
                  <a:lnTo>
                    <a:pt x="1365" y="1031"/>
                  </a:lnTo>
                  <a:lnTo>
                    <a:pt x="1369" y="1034"/>
                  </a:lnTo>
                  <a:lnTo>
                    <a:pt x="1371" y="1037"/>
                  </a:lnTo>
                  <a:lnTo>
                    <a:pt x="1373" y="1040"/>
                  </a:lnTo>
                  <a:lnTo>
                    <a:pt x="1375" y="1031"/>
                  </a:lnTo>
                  <a:lnTo>
                    <a:pt x="1377" y="1021"/>
                  </a:lnTo>
                  <a:lnTo>
                    <a:pt x="1379" y="1013"/>
                  </a:lnTo>
                  <a:lnTo>
                    <a:pt x="1382" y="1003"/>
                  </a:lnTo>
                  <a:lnTo>
                    <a:pt x="1383" y="999"/>
                  </a:lnTo>
                  <a:lnTo>
                    <a:pt x="1383" y="994"/>
                  </a:lnTo>
                  <a:lnTo>
                    <a:pt x="1383" y="989"/>
                  </a:lnTo>
                  <a:lnTo>
                    <a:pt x="1382" y="985"/>
                  </a:lnTo>
                  <a:lnTo>
                    <a:pt x="1382" y="985"/>
                  </a:lnTo>
                  <a:lnTo>
                    <a:pt x="1381" y="984"/>
                  </a:lnTo>
                  <a:close/>
                  <a:moveTo>
                    <a:pt x="1371" y="1046"/>
                  </a:moveTo>
                  <a:lnTo>
                    <a:pt x="1365" y="1052"/>
                  </a:lnTo>
                  <a:lnTo>
                    <a:pt x="1359" y="1059"/>
                  </a:lnTo>
                  <a:lnTo>
                    <a:pt x="1358" y="1073"/>
                  </a:lnTo>
                  <a:lnTo>
                    <a:pt x="1358" y="1087"/>
                  </a:lnTo>
                  <a:lnTo>
                    <a:pt x="1362" y="1089"/>
                  </a:lnTo>
                  <a:lnTo>
                    <a:pt x="1366" y="1090"/>
                  </a:lnTo>
                  <a:lnTo>
                    <a:pt x="1367" y="1085"/>
                  </a:lnTo>
                  <a:lnTo>
                    <a:pt x="1367" y="1079"/>
                  </a:lnTo>
                  <a:lnTo>
                    <a:pt x="1369" y="1072"/>
                  </a:lnTo>
                  <a:lnTo>
                    <a:pt x="1371" y="1061"/>
                  </a:lnTo>
                  <a:lnTo>
                    <a:pt x="1371" y="1051"/>
                  </a:lnTo>
                  <a:lnTo>
                    <a:pt x="1371" y="1046"/>
                  </a:lnTo>
                  <a:close/>
                  <a:moveTo>
                    <a:pt x="1251" y="1094"/>
                  </a:moveTo>
                  <a:lnTo>
                    <a:pt x="1267" y="1098"/>
                  </a:lnTo>
                  <a:lnTo>
                    <a:pt x="1282" y="1102"/>
                  </a:lnTo>
                  <a:lnTo>
                    <a:pt x="1296" y="1106"/>
                  </a:lnTo>
                  <a:lnTo>
                    <a:pt x="1311" y="1109"/>
                  </a:lnTo>
                  <a:lnTo>
                    <a:pt x="1327" y="1114"/>
                  </a:lnTo>
                  <a:lnTo>
                    <a:pt x="1342" y="1120"/>
                  </a:lnTo>
                  <a:lnTo>
                    <a:pt x="1359" y="1124"/>
                  </a:lnTo>
                  <a:lnTo>
                    <a:pt x="1376" y="1129"/>
                  </a:lnTo>
                  <a:lnTo>
                    <a:pt x="1386" y="1130"/>
                  </a:lnTo>
                  <a:lnTo>
                    <a:pt x="1398" y="1129"/>
                  </a:lnTo>
                  <a:lnTo>
                    <a:pt x="1410" y="1128"/>
                  </a:lnTo>
                  <a:lnTo>
                    <a:pt x="1421" y="1126"/>
                  </a:lnTo>
                  <a:lnTo>
                    <a:pt x="1421" y="1129"/>
                  </a:lnTo>
                  <a:lnTo>
                    <a:pt x="1421" y="1131"/>
                  </a:lnTo>
                  <a:lnTo>
                    <a:pt x="1421" y="1131"/>
                  </a:lnTo>
                  <a:lnTo>
                    <a:pt x="1421" y="1132"/>
                  </a:lnTo>
                  <a:lnTo>
                    <a:pt x="1414" y="1136"/>
                  </a:lnTo>
                  <a:lnTo>
                    <a:pt x="1409" y="1140"/>
                  </a:lnTo>
                  <a:lnTo>
                    <a:pt x="1401" y="1142"/>
                  </a:lnTo>
                  <a:lnTo>
                    <a:pt x="1395" y="1144"/>
                  </a:lnTo>
                  <a:lnTo>
                    <a:pt x="1386" y="1151"/>
                  </a:lnTo>
                  <a:lnTo>
                    <a:pt x="1378" y="1158"/>
                  </a:lnTo>
                  <a:lnTo>
                    <a:pt x="1372" y="1158"/>
                  </a:lnTo>
                  <a:lnTo>
                    <a:pt x="1365" y="1157"/>
                  </a:lnTo>
                  <a:lnTo>
                    <a:pt x="1359" y="1155"/>
                  </a:lnTo>
                  <a:lnTo>
                    <a:pt x="1354" y="1152"/>
                  </a:lnTo>
                  <a:lnTo>
                    <a:pt x="1346" y="1145"/>
                  </a:lnTo>
                  <a:lnTo>
                    <a:pt x="1336" y="1140"/>
                  </a:lnTo>
                  <a:lnTo>
                    <a:pt x="1325" y="1132"/>
                  </a:lnTo>
                  <a:lnTo>
                    <a:pt x="1312" y="1126"/>
                  </a:lnTo>
                  <a:lnTo>
                    <a:pt x="1300" y="1121"/>
                  </a:lnTo>
                  <a:lnTo>
                    <a:pt x="1286" y="1116"/>
                  </a:lnTo>
                  <a:lnTo>
                    <a:pt x="1277" y="1111"/>
                  </a:lnTo>
                  <a:lnTo>
                    <a:pt x="1266" y="1108"/>
                  </a:lnTo>
                  <a:lnTo>
                    <a:pt x="1260" y="1106"/>
                  </a:lnTo>
                  <a:lnTo>
                    <a:pt x="1257" y="1102"/>
                  </a:lnTo>
                  <a:lnTo>
                    <a:pt x="1254" y="1099"/>
                  </a:lnTo>
                  <a:lnTo>
                    <a:pt x="1251" y="1094"/>
                  </a:lnTo>
                  <a:close/>
                  <a:moveTo>
                    <a:pt x="1285" y="1077"/>
                  </a:moveTo>
                  <a:lnTo>
                    <a:pt x="1288" y="1077"/>
                  </a:lnTo>
                  <a:lnTo>
                    <a:pt x="1290" y="1077"/>
                  </a:lnTo>
                  <a:lnTo>
                    <a:pt x="1294" y="1082"/>
                  </a:lnTo>
                  <a:lnTo>
                    <a:pt x="1297" y="1085"/>
                  </a:lnTo>
                  <a:lnTo>
                    <a:pt x="1299" y="1087"/>
                  </a:lnTo>
                  <a:lnTo>
                    <a:pt x="1300" y="1090"/>
                  </a:lnTo>
                  <a:lnTo>
                    <a:pt x="1301" y="1094"/>
                  </a:lnTo>
                  <a:lnTo>
                    <a:pt x="1301" y="1098"/>
                  </a:lnTo>
                  <a:lnTo>
                    <a:pt x="1299" y="1099"/>
                  </a:lnTo>
                  <a:lnTo>
                    <a:pt x="1296" y="1101"/>
                  </a:lnTo>
                  <a:lnTo>
                    <a:pt x="1292" y="1101"/>
                  </a:lnTo>
                  <a:lnTo>
                    <a:pt x="1288" y="1100"/>
                  </a:lnTo>
                  <a:lnTo>
                    <a:pt x="1288" y="1098"/>
                  </a:lnTo>
                  <a:lnTo>
                    <a:pt x="1288" y="1095"/>
                  </a:lnTo>
                  <a:lnTo>
                    <a:pt x="1289" y="1090"/>
                  </a:lnTo>
                  <a:lnTo>
                    <a:pt x="1288" y="1086"/>
                  </a:lnTo>
                  <a:lnTo>
                    <a:pt x="1286" y="1082"/>
                  </a:lnTo>
                  <a:lnTo>
                    <a:pt x="1285" y="1077"/>
                  </a:lnTo>
                  <a:close/>
                  <a:moveTo>
                    <a:pt x="1272" y="1025"/>
                  </a:moveTo>
                  <a:lnTo>
                    <a:pt x="1277" y="1026"/>
                  </a:lnTo>
                  <a:lnTo>
                    <a:pt x="1282" y="1028"/>
                  </a:lnTo>
                  <a:lnTo>
                    <a:pt x="1286" y="1031"/>
                  </a:lnTo>
                  <a:lnTo>
                    <a:pt x="1290" y="1036"/>
                  </a:lnTo>
                  <a:lnTo>
                    <a:pt x="1293" y="1040"/>
                  </a:lnTo>
                  <a:lnTo>
                    <a:pt x="1295" y="1046"/>
                  </a:lnTo>
                  <a:lnTo>
                    <a:pt x="1297" y="1051"/>
                  </a:lnTo>
                  <a:lnTo>
                    <a:pt x="1297" y="1056"/>
                  </a:lnTo>
                  <a:lnTo>
                    <a:pt x="1295" y="1059"/>
                  </a:lnTo>
                  <a:lnTo>
                    <a:pt x="1293" y="1060"/>
                  </a:lnTo>
                  <a:lnTo>
                    <a:pt x="1290" y="1060"/>
                  </a:lnTo>
                  <a:lnTo>
                    <a:pt x="1285" y="1060"/>
                  </a:lnTo>
                  <a:lnTo>
                    <a:pt x="1282" y="1059"/>
                  </a:lnTo>
                  <a:lnTo>
                    <a:pt x="1279" y="1058"/>
                  </a:lnTo>
                  <a:lnTo>
                    <a:pt x="1278" y="1054"/>
                  </a:lnTo>
                  <a:lnTo>
                    <a:pt x="1278" y="1051"/>
                  </a:lnTo>
                  <a:lnTo>
                    <a:pt x="1276" y="1044"/>
                  </a:lnTo>
                  <a:lnTo>
                    <a:pt x="1274" y="1039"/>
                  </a:lnTo>
                  <a:lnTo>
                    <a:pt x="1272" y="1032"/>
                  </a:lnTo>
                  <a:lnTo>
                    <a:pt x="1272" y="1025"/>
                  </a:lnTo>
                  <a:close/>
                  <a:moveTo>
                    <a:pt x="1354" y="978"/>
                  </a:moveTo>
                  <a:lnTo>
                    <a:pt x="1354" y="977"/>
                  </a:lnTo>
                  <a:lnTo>
                    <a:pt x="1354" y="976"/>
                  </a:lnTo>
                  <a:lnTo>
                    <a:pt x="1363" y="968"/>
                  </a:lnTo>
                  <a:lnTo>
                    <a:pt x="1371" y="959"/>
                  </a:lnTo>
                  <a:lnTo>
                    <a:pt x="1371" y="958"/>
                  </a:lnTo>
                  <a:lnTo>
                    <a:pt x="1371" y="958"/>
                  </a:lnTo>
                  <a:lnTo>
                    <a:pt x="1369" y="956"/>
                  </a:lnTo>
                  <a:lnTo>
                    <a:pt x="1367" y="953"/>
                  </a:lnTo>
                  <a:lnTo>
                    <a:pt x="1367" y="948"/>
                  </a:lnTo>
                  <a:lnTo>
                    <a:pt x="1367" y="944"/>
                  </a:lnTo>
                  <a:lnTo>
                    <a:pt x="1378" y="932"/>
                  </a:lnTo>
                  <a:lnTo>
                    <a:pt x="1386" y="920"/>
                  </a:lnTo>
                  <a:lnTo>
                    <a:pt x="1386" y="920"/>
                  </a:lnTo>
                  <a:lnTo>
                    <a:pt x="1385" y="920"/>
                  </a:lnTo>
                  <a:lnTo>
                    <a:pt x="1378" y="925"/>
                  </a:lnTo>
                  <a:lnTo>
                    <a:pt x="1372" y="930"/>
                  </a:lnTo>
                  <a:lnTo>
                    <a:pt x="1360" y="941"/>
                  </a:lnTo>
                  <a:lnTo>
                    <a:pt x="1348" y="952"/>
                  </a:lnTo>
                  <a:lnTo>
                    <a:pt x="1344" y="955"/>
                  </a:lnTo>
                  <a:lnTo>
                    <a:pt x="1340" y="959"/>
                  </a:lnTo>
                  <a:lnTo>
                    <a:pt x="1337" y="962"/>
                  </a:lnTo>
                  <a:lnTo>
                    <a:pt x="1331" y="966"/>
                  </a:lnTo>
                  <a:lnTo>
                    <a:pt x="1323" y="968"/>
                  </a:lnTo>
                  <a:lnTo>
                    <a:pt x="1311" y="969"/>
                  </a:lnTo>
                  <a:lnTo>
                    <a:pt x="1304" y="969"/>
                  </a:lnTo>
                  <a:lnTo>
                    <a:pt x="1299" y="969"/>
                  </a:lnTo>
                  <a:lnTo>
                    <a:pt x="1296" y="968"/>
                  </a:lnTo>
                  <a:lnTo>
                    <a:pt x="1295" y="967"/>
                  </a:lnTo>
                  <a:lnTo>
                    <a:pt x="1294" y="966"/>
                  </a:lnTo>
                  <a:lnTo>
                    <a:pt x="1293" y="964"/>
                  </a:lnTo>
                  <a:lnTo>
                    <a:pt x="1299" y="962"/>
                  </a:lnTo>
                  <a:lnTo>
                    <a:pt x="1304" y="959"/>
                  </a:lnTo>
                  <a:lnTo>
                    <a:pt x="1308" y="957"/>
                  </a:lnTo>
                  <a:lnTo>
                    <a:pt x="1312" y="954"/>
                  </a:lnTo>
                  <a:lnTo>
                    <a:pt x="1319" y="946"/>
                  </a:lnTo>
                  <a:lnTo>
                    <a:pt x="1328" y="939"/>
                  </a:lnTo>
                  <a:lnTo>
                    <a:pt x="1338" y="932"/>
                  </a:lnTo>
                  <a:lnTo>
                    <a:pt x="1349" y="925"/>
                  </a:lnTo>
                  <a:lnTo>
                    <a:pt x="1360" y="918"/>
                  </a:lnTo>
                  <a:lnTo>
                    <a:pt x="1371" y="911"/>
                  </a:lnTo>
                  <a:lnTo>
                    <a:pt x="1374" y="909"/>
                  </a:lnTo>
                  <a:lnTo>
                    <a:pt x="1378" y="906"/>
                  </a:lnTo>
                  <a:lnTo>
                    <a:pt x="1385" y="903"/>
                  </a:lnTo>
                  <a:lnTo>
                    <a:pt x="1390" y="900"/>
                  </a:lnTo>
                  <a:lnTo>
                    <a:pt x="1393" y="898"/>
                  </a:lnTo>
                  <a:lnTo>
                    <a:pt x="1395" y="895"/>
                  </a:lnTo>
                  <a:lnTo>
                    <a:pt x="1402" y="895"/>
                  </a:lnTo>
                  <a:lnTo>
                    <a:pt x="1410" y="895"/>
                  </a:lnTo>
                  <a:lnTo>
                    <a:pt x="1410" y="896"/>
                  </a:lnTo>
                  <a:lnTo>
                    <a:pt x="1411" y="896"/>
                  </a:lnTo>
                  <a:lnTo>
                    <a:pt x="1413" y="900"/>
                  </a:lnTo>
                  <a:lnTo>
                    <a:pt x="1414" y="907"/>
                  </a:lnTo>
                  <a:lnTo>
                    <a:pt x="1410" y="912"/>
                  </a:lnTo>
                  <a:lnTo>
                    <a:pt x="1407" y="919"/>
                  </a:lnTo>
                  <a:lnTo>
                    <a:pt x="1404" y="922"/>
                  </a:lnTo>
                  <a:lnTo>
                    <a:pt x="1400" y="925"/>
                  </a:lnTo>
                  <a:lnTo>
                    <a:pt x="1393" y="935"/>
                  </a:lnTo>
                  <a:lnTo>
                    <a:pt x="1384" y="945"/>
                  </a:lnTo>
                  <a:lnTo>
                    <a:pt x="1385" y="946"/>
                  </a:lnTo>
                  <a:lnTo>
                    <a:pt x="1385" y="947"/>
                  </a:lnTo>
                  <a:lnTo>
                    <a:pt x="1388" y="950"/>
                  </a:lnTo>
                  <a:lnTo>
                    <a:pt x="1393" y="954"/>
                  </a:lnTo>
                  <a:lnTo>
                    <a:pt x="1393" y="957"/>
                  </a:lnTo>
                  <a:lnTo>
                    <a:pt x="1394" y="960"/>
                  </a:lnTo>
                  <a:lnTo>
                    <a:pt x="1386" y="967"/>
                  </a:lnTo>
                  <a:lnTo>
                    <a:pt x="1377" y="972"/>
                  </a:lnTo>
                  <a:lnTo>
                    <a:pt x="1372" y="974"/>
                  </a:lnTo>
                  <a:lnTo>
                    <a:pt x="1366" y="977"/>
                  </a:lnTo>
                  <a:lnTo>
                    <a:pt x="1360" y="978"/>
                  </a:lnTo>
                  <a:lnTo>
                    <a:pt x="1354" y="978"/>
                  </a:lnTo>
                  <a:close/>
                  <a:moveTo>
                    <a:pt x="1094" y="1021"/>
                  </a:moveTo>
                  <a:lnTo>
                    <a:pt x="1096" y="1021"/>
                  </a:lnTo>
                  <a:lnTo>
                    <a:pt x="1098" y="1021"/>
                  </a:lnTo>
                  <a:lnTo>
                    <a:pt x="1104" y="1026"/>
                  </a:lnTo>
                  <a:lnTo>
                    <a:pt x="1109" y="1030"/>
                  </a:lnTo>
                  <a:lnTo>
                    <a:pt x="1113" y="1036"/>
                  </a:lnTo>
                  <a:lnTo>
                    <a:pt x="1117" y="1040"/>
                  </a:lnTo>
                  <a:lnTo>
                    <a:pt x="1117" y="1049"/>
                  </a:lnTo>
                  <a:lnTo>
                    <a:pt x="1115" y="1055"/>
                  </a:lnTo>
                  <a:lnTo>
                    <a:pt x="1112" y="1058"/>
                  </a:lnTo>
                  <a:lnTo>
                    <a:pt x="1109" y="1060"/>
                  </a:lnTo>
                  <a:lnTo>
                    <a:pt x="1107" y="1062"/>
                  </a:lnTo>
                  <a:lnTo>
                    <a:pt x="1105" y="1067"/>
                  </a:lnTo>
                  <a:lnTo>
                    <a:pt x="1110" y="1074"/>
                  </a:lnTo>
                  <a:lnTo>
                    <a:pt x="1116" y="1081"/>
                  </a:lnTo>
                  <a:lnTo>
                    <a:pt x="1121" y="1089"/>
                  </a:lnTo>
                  <a:lnTo>
                    <a:pt x="1129" y="1098"/>
                  </a:lnTo>
                  <a:lnTo>
                    <a:pt x="1136" y="1106"/>
                  </a:lnTo>
                  <a:lnTo>
                    <a:pt x="1144" y="1112"/>
                  </a:lnTo>
                  <a:lnTo>
                    <a:pt x="1150" y="1118"/>
                  </a:lnTo>
                  <a:lnTo>
                    <a:pt x="1155" y="1123"/>
                  </a:lnTo>
                  <a:lnTo>
                    <a:pt x="1162" y="1126"/>
                  </a:lnTo>
                  <a:lnTo>
                    <a:pt x="1172" y="1130"/>
                  </a:lnTo>
                  <a:lnTo>
                    <a:pt x="1176" y="1131"/>
                  </a:lnTo>
                  <a:lnTo>
                    <a:pt x="1180" y="1133"/>
                  </a:lnTo>
                  <a:lnTo>
                    <a:pt x="1183" y="1135"/>
                  </a:lnTo>
                  <a:lnTo>
                    <a:pt x="1185" y="1137"/>
                  </a:lnTo>
                  <a:lnTo>
                    <a:pt x="1180" y="1140"/>
                  </a:lnTo>
                  <a:lnTo>
                    <a:pt x="1175" y="1142"/>
                  </a:lnTo>
                  <a:lnTo>
                    <a:pt x="1169" y="1142"/>
                  </a:lnTo>
                  <a:lnTo>
                    <a:pt x="1163" y="1142"/>
                  </a:lnTo>
                  <a:lnTo>
                    <a:pt x="1156" y="1143"/>
                  </a:lnTo>
                  <a:lnTo>
                    <a:pt x="1150" y="1145"/>
                  </a:lnTo>
                  <a:lnTo>
                    <a:pt x="1143" y="1146"/>
                  </a:lnTo>
                  <a:lnTo>
                    <a:pt x="1138" y="1145"/>
                  </a:lnTo>
                  <a:lnTo>
                    <a:pt x="1132" y="1142"/>
                  </a:lnTo>
                  <a:lnTo>
                    <a:pt x="1129" y="1140"/>
                  </a:lnTo>
                  <a:lnTo>
                    <a:pt x="1124" y="1136"/>
                  </a:lnTo>
                  <a:lnTo>
                    <a:pt x="1120" y="1133"/>
                  </a:lnTo>
                  <a:lnTo>
                    <a:pt x="1117" y="1131"/>
                  </a:lnTo>
                  <a:lnTo>
                    <a:pt x="1115" y="1128"/>
                  </a:lnTo>
                  <a:lnTo>
                    <a:pt x="1110" y="1120"/>
                  </a:lnTo>
                  <a:lnTo>
                    <a:pt x="1106" y="1110"/>
                  </a:lnTo>
                  <a:lnTo>
                    <a:pt x="1098" y="1096"/>
                  </a:lnTo>
                  <a:lnTo>
                    <a:pt x="1090" y="1081"/>
                  </a:lnTo>
                  <a:lnTo>
                    <a:pt x="1089" y="1081"/>
                  </a:lnTo>
                  <a:lnTo>
                    <a:pt x="1089" y="1081"/>
                  </a:lnTo>
                  <a:lnTo>
                    <a:pt x="1082" y="1088"/>
                  </a:lnTo>
                  <a:lnTo>
                    <a:pt x="1077" y="1096"/>
                  </a:lnTo>
                  <a:lnTo>
                    <a:pt x="1071" y="1102"/>
                  </a:lnTo>
                  <a:lnTo>
                    <a:pt x="1064" y="1108"/>
                  </a:lnTo>
                  <a:lnTo>
                    <a:pt x="1051" y="1119"/>
                  </a:lnTo>
                  <a:lnTo>
                    <a:pt x="1035" y="1130"/>
                  </a:lnTo>
                  <a:lnTo>
                    <a:pt x="1026" y="1135"/>
                  </a:lnTo>
                  <a:lnTo>
                    <a:pt x="1016" y="1139"/>
                  </a:lnTo>
                  <a:lnTo>
                    <a:pt x="1012" y="1140"/>
                  </a:lnTo>
                  <a:lnTo>
                    <a:pt x="1007" y="1141"/>
                  </a:lnTo>
                  <a:lnTo>
                    <a:pt x="1000" y="1141"/>
                  </a:lnTo>
                  <a:lnTo>
                    <a:pt x="993" y="1141"/>
                  </a:lnTo>
                  <a:lnTo>
                    <a:pt x="992" y="1140"/>
                  </a:lnTo>
                  <a:lnTo>
                    <a:pt x="992" y="1139"/>
                  </a:lnTo>
                  <a:lnTo>
                    <a:pt x="993" y="1139"/>
                  </a:lnTo>
                  <a:lnTo>
                    <a:pt x="993" y="1139"/>
                  </a:lnTo>
                  <a:lnTo>
                    <a:pt x="999" y="1137"/>
                  </a:lnTo>
                  <a:lnTo>
                    <a:pt x="1003" y="1136"/>
                  </a:lnTo>
                  <a:lnTo>
                    <a:pt x="1014" y="1131"/>
                  </a:lnTo>
                  <a:lnTo>
                    <a:pt x="1024" y="1125"/>
                  </a:lnTo>
                  <a:lnTo>
                    <a:pt x="1035" y="1114"/>
                  </a:lnTo>
                  <a:lnTo>
                    <a:pt x="1044" y="1104"/>
                  </a:lnTo>
                  <a:lnTo>
                    <a:pt x="1052" y="1095"/>
                  </a:lnTo>
                  <a:lnTo>
                    <a:pt x="1060" y="1086"/>
                  </a:lnTo>
                  <a:lnTo>
                    <a:pt x="1068" y="1072"/>
                  </a:lnTo>
                  <a:lnTo>
                    <a:pt x="1077" y="1060"/>
                  </a:lnTo>
                  <a:lnTo>
                    <a:pt x="1074" y="1055"/>
                  </a:lnTo>
                  <a:lnTo>
                    <a:pt x="1072" y="1051"/>
                  </a:lnTo>
                  <a:lnTo>
                    <a:pt x="1069" y="1046"/>
                  </a:lnTo>
                  <a:lnTo>
                    <a:pt x="1064" y="1042"/>
                  </a:lnTo>
                  <a:lnTo>
                    <a:pt x="1061" y="1038"/>
                  </a:lnTo>
                  <a:lnTo>
                    <a:pt x="1058" y="1034"/>
                  </a:lnTo>
                  <a:lnTo>
                    <a:pt x="1056" y="1029"/>
                  </a:lnTo>
                  <a:lnTo>
                    <a:pt x="1055" y="1025"/>
                  </a:lnTo>
                  <a:lnTo>
                    <a:pt x="1058" y="1025"/>
                  </a:lnTo>
                  <a:lnTo>
                    <a:pt x="1062" y="1027"/>
                  </a:lnTo>
                  <a:lnTo>
                    <a:pt x="1067" y="1029"/>
                  </a:lnTo>
                  <a:lnTo>
                    <a:pt x="1071" y="1032"/>
                  </a:lnTo>
                  <a:lnTo>
                    <a:pt x="1078" y="1039"/>
                  </a:lnTo>
                  <a:lnTo>
                    <a:pt x="1083" y="1046"/>
                  </a:lnTo>
                  <a:lnTo>
                    <a:pt x="1083" y="1046"/>
                  </a:lnTo>
                  <a:lnTo>
                    <a:pt x="1083" y="1046"/>
                  </a:lnTo>
                  <a:lnTo>
                    <a:pt x="1083" y="1044"/>
                  </a:lnTo>
                  <a:lnTo>
                    <a:pt x="1083" y="1044"/>
                  </a:lnTo>
                  <a:lnTo>
                    <a:pt x="1087" y="1040"/>
                  </a:lnTo>
                  <a:lnTo>
                    <a:pt x="1090" y="1034"/>
                  </a:lnTo>
                  <a:lnTo>
                    <a:pt x="1093" y="1028"/>
                  </a:lnTo>
                  <a:lnTo>
                    <a:pt x="1094" y="1021"/>
                  </a:lnTo>
                  <a:close/>
                  <a:moveTo>
                    <a:pt x="1110" y="997"/>
                  </a:moveTo>
                  <a:lnTo>
                    <a:pt x="1112" y="993"/>
                  </a:lnTo>
                  <a:lnTo>
                    <a:pt x="1114" y="989"/>
                  </a:lnTo>
                  <a:lnTo>
                    <a:pt x="1114" y="986"/>
                  </a:lnTo>
                  <a:lnTo>
                    <a:pt x="1114" y="984"/>
                  </a:lnTo>
                  <a:lnTo>
                    <a:pt x="1114" y="983"/>
                  </a:lnTo>
                  <a:lnTo>
                    <a:pt x="1113" y="982"/>
                  </a:lnTo>
                  <a:lnTo>
                    <a:pt x="1113" y="981"/>
                  </a:lnTo>
                  <a:lnTo>
                    <a:pt x="1113" y="981"/>
                  </a:lnTo>
                  <a:lnTo>
                    <a:pt x="1112" y="981"/>
                  </a:lnTo>
                  <a:lnTo>
                    <a:pt x="1112" y="982"/>
                  </a:lnTo>
                  <a:lnTo>
                    <a:pt x="1102" y="990"/>
                  </a:lnTo>
                  <a:lnTo>
                    <a:pt x="1092" y="1001"/>
                  </a:lnTo>
                  <a:lnTo>
                    <a:pt x="1084" y="1005"/>
                  </a:lnTo>
                  <a:lnTo>
                    <a:pt x="1075" y="1008"/>
                  </a:lnTo>
                  <a:lnTo>
                    <a:pt x="1067" y="1012"/>
                  </a:lnTo>
                  <a:lnTo>
                    <a:pt x="1058" y="1016"/>
                  </a:lnTo>
                  <a:lnTo>
                    <a:pt x="1052" y="1019"/>
                  </a:lnTo>
                  <a:lnTo>
                    <a:pt x="1047" y="1021"/>
                  </a:lnTo>
                  <a:lnTo>
                    <a:pt x="1044" y="1021"/>
                  </a:lnTo>
                  <a:lnTo>
                    <a:pt x="1042" y="1021"/>
                  </a:lnTo>
                  <a:lnTo>
                    <a:pt x="1039" y="1019"/>
                  </a:lnTo>
                  <a:lnTo>
                    <a:pt x="1038" y="1015"/>
                  </a:lnTo>
                  <a:lnTo>
                    <a:pt x="1040" y="1012"/>
                  </a:lnTo>
                  <a:lnTo>
                    <a:pt x="1042" y="1008"/>
                  </a:lnTo>
                  <a:lnTo>
                    <a:pt x="1047" y="1004"/>
                  </a:lnTo>
                  <a:lnTo>
                    <a:pt x="1054" y="1000"/>
                  </a:lnTo>
                  <a:lnTo>
                    <a:pt x="1058" y="995"/>
                  </a:lnTo>
                  <a:lnTo>
                    <a:pt x="1063" y="989"/>
                  </a:lnTo>
                  <a:lnTo>
                    <a:pt x="1070" y="984"/>
                  </a:lnTo>
                  <a:lnTo>
                    <a:pt x="1075" y="981"/>
                  </a:lnTo>
                  <a:lnTo>
                    <a:pt x="1077" y="985"/>
                  </a:lnTo>
                  <a:lnTo>
                    <a:pt x="1075" y="990"/>
                  </a:lnTo>
                  <a:lnTo>
                    <a:pt x="1077" y="990"/>
                  </a:lnTo>
                  <a:lnTo>
                    <a:pt x="1077" y="990"/>
                  </a:lnTo>
                  <a:lnTo>
                    <a:pt x="1083" y="988"/>
                  </a:lnTo>
                  <a:lnTo>
                    <a:pt x="1091" y="985"/>
                  </a:lnTo>
                  <a:lnTo>
                    <a:pt x="1097" y="981"/>
                  </a:lnTo>
                  <a:lnTo>
                    <a:pt x="1105" y="976"/>
                  </a:lnTo>
                  <a:lnTo>
                    <a:pt x="1109" y="973"/>
                  </a:lnTo>
                  <a:lnTo>
                    <a:pt x="1114" y="972"/>
                  </a:lnTo>
                  <a:lnTo>
                    <a:pt x="1119" y="972"/>
                  </a:lnTo>
                  <a:lnTo>
                    <a:pt x="1125" y="973"/>
                  </a:lnTo>
                  <a:lnTo>
                    <a:pt x="1130" y="976"/>
                  </a:lnTo>
                  <a:lnTo>
                    <a:pt x="1137" y="977"/>
                  </a:lnTo>
                  <a:lnTo>
                    <a:pt x="1138" y="979"/>
                  </a:lnTo>
                  <a:lnTo>
                    <a:pt x="1140" y="981"/>
                  </a:lnTo>
                  <a:lnTo>
                    <a:pt x="1140" y="986"/>
                  </a:lnTo>
                  <a:lnTo>
                    <a:pt x="1139" y="990"/>
                  </a:lnTo>
                  <a:lnTo>
                    <a:pt x="1137" y="993"/>
                  </a:lnTo>
                  <a:lnTo>
                    <a:pt x="1134" y="995"/>
                  </a:lnTo>
                  <a:lnTo>
                    <a:pt x="1124" y="996"/>
                  </a:lnTo>
                  <a:lnTo>
                    <a:pt x="1110" y="997"/>
                  </a:lnTo>
                  <a:close/>
                  <a:moveTo>
                    <a:pt x="1079" y="904"/>
                  </a:moveTo>
                  <a:lnTo>
                    <a:pt x="1090" y="906"/>
                  </a:lnTo>
                  <a:lnTo>
                    <a:pt x="1102" y="909"/>
                  </a:lnTo>
                  <a:lnTo>
                    <a:pt x="1107" y="912"/>
                  </a:lnTo>
                  <a:lnTo>
                    <a:pt x="1112" y="914"/>
                  </a:lnTo>
                  <a:lnTo>
                    <a:pt x="1115" y="918"/>
                  </a:lnTo>
                  <a:lnTo>
                    <a:pt x="1117" y="921"/>
                  </a:lnTo>
                  <a:lnTo>
                    <a:pt x="1119" y="925"/>
                  </a:lnTo>
                  <a:lnTo>
                    <a:pt x="1119" y="932"/>
                  </a:lnTo>
                  <a:lnTo>
                    <a:pt x="1130" y="930"/>
                  </a:lnTo>
                  <a:lnTo>
                    <a:pt x="1140" y="927"/>
                  </a:lnTo>
                  <a:lnTo>
                    <a:pt x="1141" y="925"/>
                  </a:lnTo>
                  <a:lnTo>
                    <a:pt x="1142" y="923"/>
                  </a:lnTo>
                  <a:lnTo>
                    <a:pt x="1154" y="923"/>
                  </a:lnTo>
                  <a:lnTo>
                    <a:pt x="1165" y="924"/>
                  </a:lnTo>
                  <a:lnTo>
                    <a:pt x="1167" y="927"/>
                  </a:lnTo>
                  <a:lnTo>
                    <a:pt x="1168" y="933"/>
                  </a:lnTo>
                  <a:lnTo>
                    <a:pt x="1167" y="934"/>
                  </a:lnTo>
                  <a:lnTo>
                    <a:pt x="1166" y="936"/>
                  </a:lnTo>
                  <a:lnTo>
                    <a:pt x="1157" y="937"/>
                  </a:lnTo>
                  <a:lnTo>
                    <a:pt x="1150" y="941"/>
                  </a:lnTo>
                  <a:lnTo>
                    <a:pt x="1143" y="944"/>
                  </a:lnTo>
                  <a:lnTo>
                    <a:pt x="1136" y="947"/>
                  </a:lnTo>
                  <a:lnTo>
                    <a:pt x="1129" y="950"/>
                  </a:lnTo>
                  <a:lnTo>
                    <a:pt x="1122" y="954"/>
                  </a:lnTo>
                  <a:lnTo>
                    <a:pt x="1115" y="956"/>
                  </a:lnTo>
                  <a:lnTo>
                    <a:pt x="1107" y="957"/>
                  </a:lnTo>
                  <a:lnTo>
                    <a:pt x="1107" y="955"/>
                  </a:lnTo>
                  <a:lnTo>
                    <a:pt x="1107" y="954"/>
                  </a:lnTo>
                  <a:lnTo>
                    <a:pt x="1109" y="952"/>
                  </a:lnTo>
                  <a:lnTo>
                    <a:pt x="1113" y="950"/>
                  </a:lnTo>
                  <a:lnTo>
                    <a:pt x="1113" y="949"/>
                  </a:lnTo>
                  <a:lnTo>
                    <a:pt x="1113" y="949"/>
                  </a:lnTo>
                  <a:lnTo>
                    <a:pt x="1112" y="949"/>
                  </a:lnTo>
                  <a:lnTo>
                    <a:pt x="1110" y="949"/>
                  </a:lnTo>
                  <a:lnTo>
                    <a:pt x="1106" y="950"/>
                  </a:lnTo>
                  <a:lnTo>
                    <a:pt x="1102" y="952"/>
                  </a:lnTo>
                  <a:lnTo>
                    <a:pt x="1092" y="955"/>
                  </a:lnTo>
                  <a:lnTo>
                    <a:pt x="1082" y="957"/>
                  </a:lnTo>
                  <a:lnTo>
                    <a:pt x="1071" y="959"/>
                  </a:lnTo>
                  <a:lnTo>
                    <a:pt x="1059" y="960"/>
                  </a:lnTo>
                  <a:lnTo>
                    <a:pt x="1059" y="958"/>
                  </a:lnTo>
                  <a:lnTo>
                    <a:pt x="1059" y="957"/>
                  </a:lnTo>
                  <a:lnTo>
                    <a:pt x="1064" y="956"/>
                  </a:lnTo>
                  <a:lnTo>
                    <a:pt x="1069" y="954"/>
                  </a:lnTo>
                  <a:lnTo>
                    <a:pt x="1074" y="950"/>
                  </a:lnTo>
                  <a:lnTo>
                    <a:pt x="1079" y="947"/>
                  </a:lnTo>
                  <a:lnTo>
                    <a:pt x="1083" y="943"/>
                  </a:lnTo>
                  <a:lnTo>
                    <a:pt x="1085" y="937"/>
                  </a:lnTo>
                  <a:lnTo>
                    <a:pt x="1087" y="932"/>
                  </a:lnTo>
                  <a:lnTo>
                    <a:pt x="1089" y="926"/>
                  </a:lnTo>
                  <a:lnTo>
                    <a:pt x="1083" y="915"/>
                  </a:lnTo>
                  <a:lnTo>
                    <a:pt x="1079" y="904"/>
                  </a:lnTo>
                  <a:close/>
                  <a:moveTo>
                    <a:pt x="1630" y="918"/>
                  </a:moveTo>
                  <a:lnTo>
                    <a:pt x="1634" y="918"/>
                  </a:lnTo>
                  <a:lnTo>
                    <a:pt x="1636" y="919"/>
                  </a:lnTo>
                  <a:lnTo>
                    <a:pt x="1640" y="920"/>
                  </a:lnTo>
                  <a:lnTo>
                    <a:pt x="1642" y="921"/>
                  </a:lnTo>
                  <a:lnTo>
                    <a:pt x="1645" y="925"/>
                  </a:lnTo>
                  <a:lnTo>
                    <a:pt x="1649" y="930"/>
                  </a:lnTo>
                  <a:lnTo>
                    <a:pt x="1649" y="936"/>
                  </a:lnTo>
                  <a:lnTo>
                    <a:pt x="1649" y="942"/>
                  </a:lnTo>
                  <a:lnTo>
                    <a:pt x="1646" y="946"/>
                  </a:lnTo>
                  <a:lnTo>
                    <a:pt x="1643" y="950"/>
                  </a:lnTo>
                  <a:lnTo>
                    <a:pt x="1640" y="959"/>
                  </a:lnTo>
                  <a:lnTo>
                    <a:pt x="1635" y="969"/>
                  </a:lnTo>
                  <a:lnTo>
                    <a:pt x="1631" y="979"/>
                  </a:lnTo>
                  <a:lnTo>
                    <a:pt x="1627" y="989"/>
                  </a:lnTo>
                  <a:lnTo>
                    <a:pt x="1633" y="988"/>
                  </a:lnTo>
                  <a:lnTo>
                    <a:pt x="1641" y="986"/>
                  </a:lnTo>
                  <a:lnTo>
                    <a:pt x="1641" y="985"/>
                  </a:lnTo>
                  <a:lnTo>
                    <a:pt x="1641" y="984"/>
                  </a:lnTo>
                  <a:lnTo>
                    <a:pt x="1655" y="984"/>
                  </a:lnTo>
                  <a:lnTo>
                    <a:pt x="1668" y="986"/>
                  </a:lnTo>
                  <a:lnTo>
                    <a:pt x="1669" y="988"/>
                  </a:lnTo>
                  <a:lnTo>
                    <a:pt x="1669" y="991"/>
                  </a:lnTo>
                  <a:lnTo>
                    <a:pt x="1666" y="994"/>
                  </a:lnTo>
                  <a:lnTo>
                    <a:pt x="1664" y="997"/>
                  </a:lnTo>
                  <a:lnTo>
                    <a:pt x="1653" y="1004"/>
                  </a:lnTo>
                  <a:lnTo>
                    <a:pt x="1641" y="1008"/>
                  </a:lnTo>
                  <a:lnTo>
                    <a:pt x="1629" y="1012"/>
                  </a:lnTo>
                  <a:lnTo>
                    <a:pt x="1618" y="1015"/>
                  </a:lnTo>
                  <a:lnTo>
                    <a:pt x="1611" y="1021"/>
                  </a:lnTo>
                  <a:lnTo>
                    <a:pt x="1604" y="1032"/>
                  </a:lnTo>
                  <a:lnTo>
                    <a:pt x="1596" y="1044"/>
                  </a:lnTo>
                  <a:lnTo>
                    <a:pt x="1593" y="1053"/>
                  </a:lnTo>
                  <a:lnTo>
                    <a:pt x="1605" y="1063"/>
                  </a:lnTo>
                  <a:lnTo>
                    <a:pt x="1617" y="1073"/>
                  </a:lnTo>
                  <a:lnTo>
                    <a:pt x="1622" y="1077"/>
                  </a:lnTo>
                  <a:lnTo>
                    <a:pt x="1629" y="1083"/>
                  </a:lnTo>
                  <a:lnTo>
                    <a:pt x="1635" y="1086"/>
                  </a:lnTo>
                  <a:lnTo>
                    <a:pt x="1642" y="1090"/>
                  </a:lnTo>
                  <a:lnTo>
                    <a:pt x="1652" y="1093"/>
                  </a:lnTo>
                  <a:lnTo>
                    <a:pt x="1662" y="1094"/>
                  </a:lnTo>
                  <a:lnTo>
                    <a:pt x="1671" y="1094"/>
                  </a:lnTo>
                  <a:lnTo>
                    <a:pt x="1682" y="1094"/>
                  </a:lnTo>
                  <a:lnTo>
                    <a:pt x="1682" y="1096"/>
                  </a:lnTo>
                  <a:lnTo>
                    <a:pt x="1684" y="1098"/>
                  </a:lnTo>
                  <a:lnTo>
                    <a:pt x="1682" y="1098"/>
                  </a:lnTo>
                  <a:lnTo>
                    <a:pt x="1682" y="1099"/>
                  </a:lnTo>
                  <a:lnTo>
                    <a:pt x="1673" y="1104"/>
                  </a:lnTo>
                  <a:lnTo>
                    <a:pt x="1662" y="1108"/>
                  </a:lnTo>
                  <a:lnTo>
                    <a:pt x="1659" y="1112"/>
                  </a:lnTo>
                  <a:lnTo>
                    <a:pt x="1656" y="1117"/>
                  </a:lnTo>
                  <a:lnTo>
                    <a:pt x="1652" y="1119"/>
                  </a:lnTo>
                  <a:lnTo>
                    <a:pt x="1646" y="1120"/>
                  </a:lnTo>
                  <a:lnTo>
                    <a:pt x="1641" y="1120"/>
                  </a:lnTo>
                  <a:lnTo>
                    <a:pt x="1634" y="1120"/>
                  </a:lnTo>
                  <a:lnTo>
                    <a:pt x="1627" y="1114"/>
                  </a:lnTo>
                  <a:lnTo>
                    <a:pt x="1619" y="1109"/>
                  </a:lnTo>
                  <a:lnTo>
                    <a:pt x="1612" y="1096"/>
                  </a:lnTo>
                  <a:lnTo>
                    <a:pt x="1606" y="1083"/>
                  </a:lnTo>
                  <a:lnTo>
                    <a:pt x="1601" y="1076"/>
                  </a:lnTo>
                  <a:lnTo>
                    <a:pt x="1596" y="1070"/>
                  </a:lnTo>
                  <a:lnTo>
                    <a:pt x="1594" y="1066"/>
                  </a:lnTo>
                  <a:lnTo>
                    <a:pt x="1592" y="1064"/>
                  </a:lnTo>
                  <a:lnTo>
                    <a:pt x="1589" y="1061"/>
                  </a:lnTo>
                  <a:lnTo>
                    <a:pt x="1585" y="1060"/>
                  </a:lnTo>
                  <a:lnTo>
                    <a:pt x="1582" y="1066"/>
                  </a:lnTo>
                  <a:lnTo>
                    <a:pt x="1576" y="1073"/>
                  </a:lnTo>
                  <a:lnTo>
                    <a:pt x="1571" y="1078"/>
                  </a:lnTo>
                  <a:lnTo>
                    <a:pt x="1565" y="1085"/>
                  </a:lnTo>
                  <a:lnTo>
                    <a:pt x="1560" y="1091"/>
                  </a:lnTo>
                  <a:lnTo>
                    <a:pt x="1554" y="1097"/>
                  </a:lnTo>
                  <a:lnTo>
                    <a:pt x="1548" y="1102"/>
                  </a:lnTo>
                  <a:lnTo>
                    <a:pt x="1541" y="1108"/>
                  </a:lnTo>
                  <a:lnTo>
                    <a:pt x="1528" y="1118"/>
                  </a:lnTo>
                  <a:lnTo>
                    <a:pt x="1513" y="1126"/>
                  </a:lnTo>
                  <a:lnTo>
                    <a:pt x="1503" y="1133"/>
                  </a:lnTo>
                  <a:lnTo>
                    <a:pt x="1492" y="1140"/>
                  </a:lnTo>
                  <a:lnTo>
                    <a:pt x="1487" y="1142"/>
                  </a:lnTo>
                  <a:lnTo>
                    <a:pt x="1480" y="1144"/>
                  </a:lnTo>
                  <a:lnTo>
                    <a:pt x="1472" y="1145"/>
                  </a:lnTo>
                  <a:lnTo>
                    <a:pt x="1465" y="1146"/>
                  </a:lnTo>
                  <a:lnTo>
                    <a:pt x="1465" y="1144"/>
                  </a:lnTo>
                  <a:lnTo>
                    <a:pt x="1465" y="1143"/>
                  </a:lnTo>
                  <a:lnTo>
                    <a:pt x="1475" y="1139"/>
                  </a:lnTo>
                  <a:lnTo>
                    <a:pt x="1481" y="1134"/>
                  </a:lnTo>
                  <a:lnTo>
                    <a:pt x="1489" y="1128"/>
                  </a:lnTo>
                  <a:lnTo>
                    <a:pt x="1495" y="1122"/>
                  </a:lnTo>
                  <a:lnTo>
                    <a:pt x="1504" y="1116"/>
                  </a:lnTo>
                  <a:lnTo>
                    <a:pt x="1513" y="1108"/>
                  </a:lnTo>
                  <a:lnTo>
                    <a:pt x="1522" y="1100"/>
                  </a:lnTo>
                  <a:lnTo>
                    <a:pt x="1529" y="1091"/>
                  </a:lnTo>
                  <a:lnTo>
                    <a:pt x="1544" y="1073"/>
                  </a:lnTo>
                  <a:lnTo>
                    <a:pt x="1557" y="1053"/>
                  </a:lnTo>
                  <a:lnTo>
                    <a:pt x="1562" y="1047"/>
                  </a:lnTo>
                  <a:lnTo>
                    <a:pt x="1568" y="1039"/>
                  </a:lnTo>
                  <a:lnTo>
                    <a:pt x="1571" y="1035"/>
                  </a:lnTo>
                  <a:lnTo>
                    <a:pt x="1573" y="1030"/>
                  </a:lnTo>
                  <a:lnTo>
                    <a:pt x="1575" y="1026"/>
                  </a:lnTo>
                  <a:lnTo>
                    <a:pt x="1576" y="1021"/>
                  </a:lnTo>
                  <a:lnTo>
                    <a:pt x="1569" y="1018"/>
                  </a:lnTo>
                  <a:lnTo>
                    <a:pt x="1561" y="1012"/>
                  </a:lnTo>
                  <a:lnTo>
                    <a:pt x="1557" y="1007"/>
                  </a:lnTo>
                  <a:lnTo>
                    <a:pt x="1553" y="1003"/>
                  </a:lnTo>
                  <a:lnTo>
                    <a:pt x="1551" y="1000"/>
                  </a:lnTo>
                  <a:lnTo>
                    <a:pt x="1550" y="996"/>
                  </a:lnTo>
                  <a:lnTo>
                    <a:pt x="1552" y="995"/>
                  </a:lnTo>
                  <a:lnTo>
                    <a:pt x="1554" y="995"/>
                  </a:lnTo>
                  <a:lnTo>
                    <a:pt x="1559" y="997"/>
                  </a:lnTo>
                  <a:lnTo>
                    <a:pt x="1563" y="999"/>
                  </a:lnTo>
                  <a:lnTo>
                    <a:pt x="1569" y="1000"/>
                  </a:lnTo>
                  <a:lnTo>
                    <a:pt x="1574" y="1000"/>
                  </a:lnTo>
                  <a:lnTo>
                    <a:pt x="1585" y="999"/>
                  </a:lnTo>
                  <a:lnTo>
                    <a:pt x="1595" y="996"/>
                  </a:lnTo>
                  <a:lnTo>
                    <a:pt x="1601" y="983"/>
                  </a:lnTo>
                  <a:lnTo>
                    <a:pt x="1609" y="972"/>
                  </a:lnTo>
                  <a:lnTo>
                    <a:pt x="1614" y="961"/>
                  </a:lnTo>
                  <a:lnTo>
                    <a:pt x="1618" y="949"/>
                  </a:lnTo>
                  <a:lnTo>
                    <a:pt x="1622" y="943"/>
                  </a:lnTo>
                  <a:lnTo>
                    <a:pt x="1626" y="935"/>
                  </a:lnTo>
                  <a:lnTo>
                    <a:pt x="1629" y="926"/>
                  </a:lnTo>
                  <a:lnTo>
                    <a:pt x="1630" y="918"/>
                  </a:lnTo>
                  <a:close/>
                  <a:moveTo>
                    <a:pt x="1595" y="1470"/>
                  </a:moveTo>
                  <a:lnTo>
                    <a:pt x="1595" y="1391"/>
                  </a:lnTo>
                  <a:lnTo>
                    <a:pt x="1996" y="1391"/>
                  </a:lnTo>
                  <a:lnTo>
                    <a:pt x="1996" y="1470"/>
                  </a:lnTo>
                  <a:lnTo>
                    <a:pt x="1595" y="1470"/>
                  </a:lnTo>
                  <a:close/>
                  <a:moveTo>
                    <a:pt x="1750" y="1592"/>
                  </a:moveTo>
                  <a:lnTo>
                    <a:pt x="1750" y="1525"/>
                  </a:lnTo>
                  <a:lnTo>
                    <a:pt x="1854" y="1525"/>
                  </a:lnTo>
                  <a:lnTo>
                    <a:pt x="1854" y="1591"/>
                  </a:lnTo>
                  <a:lnTo>
                    <a:pt x="1750" y="1592"/>
                  </a:lnTo>
                  <a:close/>
                  <a:moveTo>
                    <a:pt x="1186" y="1472"/>
                  </a:moveTo>
                  <a:lnTo>
                    <a:pt x="1187" y="1433"/>
                  </a:lnTo>
                  <a:lnTo>
                    <a:pt x="1173" y="1437"/>
                  </a:lnTo>
                  <a:lnTo>
                    <a:pt x="1161" y="1443"/>
                  </a:lnTo>
                  <a:lnTo>
                    <a:pt x="1151" y="1448"/>
                  </a:lnTo>
                  <a:lnTo>
                    <a:pt x="1143" y="1453"/>
                  </a:lnTo>
                  <a:lnTo>
                    <a:pt x="1130" y="1467"/>
                  </a:lnTo>
                  <a:lnTo>
                    <a:pt x="1118" y="1481"/>
                  </a:lnTo>
                  <a:lnTo>
                    <a:pt x="1109" y="1495"/>
                  </a:lnTo>
                  <a:lnTo>
                    <a:pt x="1102" y="1509"/>
                  </a:lnTo>
                  <a:lnTo>
                    <a:pt x="1096" y="1521"/>
                  </a:lnTo>
                  <a:lnTo>
                    <a:pt x="1092" y="1528"/>
                  </a:lnTo>
                  <a:lnTo>
                    <a:pt x="1090" y="1530"/>
                  </a:lnTo>
                  <a:lnTo>
                    <a:pt x="1085" y="1531"/>
                  </a:lnTo>
                  <a:lnTo>
                    <a:pt x="1083" y="1530"/>
                  </a:lnTo>
                  <a:lnTo>
                    <a:pt x="1081" y="1529"/>
                  </a:lnTo>
                  <a:lnTo>
                    <a:pt x="1080" y="1526"/>
                  </a:lnTo>
                  <a:lnTo>
                    <a:pt x="1079" y="1520"/>
                  </a:lnTo>
                  <a:lnTo>
                    <a:pt x="1079" y="1515"/>
                  </a:lnTo>
                  <a:lnTo>
                    <a:pt x="1080" y="1508"/>
                  </a:lnTo>
                  <a:lnTo>
                    <a:pt x="1083" y="1501"/>
                  </a:lnTo>
                  <a:lnTo>
                    <a:pt x="1089" y="1493"/>
                  </a:lnTo>
                  <a:lnTo>
                    <a:pt x="1103" y="1470"/>
                  </a:lnTo>
                  <a:lnTo>
                    <a:pt x="1107" y="1463"/>
                  </a:lnTo>
                  <a:lnTo>
                    <a:pt x="1114" y="1457"/>
                  </a:lnTo>
                  <a:lnTo>
                    <a:pt x="1120" y="1449"/>
                  </a:lnTo>
                  <a:lnTo>
                    <a:pt x="1128" y="1443"/>
                  </a:lnTo>
                  <a:lnTo>
                    <a:pt x="1137" y="1436"/>
                  </a:lnTo>
                  <a:lnTo>
                    <a:pt x="1144" y="1431"/>
                  </a:lnTo>
                  <a:lnTo>
                    <a:pt x="1152" y="1426"/>
                  </a:lnTo>
                  <a:lnTo>
                    <a:pt x="1160" y="1423"/>
                  </a:lnTo>
                  <a:lnTo>
                    <a:pt x="1187" y="1413"/>
                  </a:lnTo>
                  <a:lnTo>
                    <a:pt x="1186" y="1405"/>
                  </a:lnTo>
                  <a:lnTo>
                    <a:pt x="1186" y="1397"/>
                  </a:lnTo>
                  <a:lnTo>
                    <a:pt x="1186" y="1387"/>
                  </a:lnTo>
                  <a:lnTo>
                    <a:pt x="1186" y="1378"/>
                  </a:lnTo>
                  <a:lnTo>
                    <a:pt x="1187" y="1371"/>
                  </a:lnTo>
                  <a:lnTo>
                    <a:pt x="1187" y="1366"/>
                  </a:lnTo>
                  <a:lnTo>
                    <a:pt x="1189" y="1362"/>
                  </a:lnTo>
                  <a:lnTo>
                    <a:pt x="1191" y="1358"/>
                  </a:lnTo>
                  <a:lnTo>
                    <a:pt x="1195" y="1356"/>
                  </a:lnTo>
                  <a:lnTo>
                    <a:pt x="1200" y="1355"/>
                  </a:lnTo>
                  <a:lnTo>
                    <a:pt x="1203" y="1356"/>
                  </a:lnTo>
                  <a:lnTo>
                    <a:pt x="1204" y="1359"/>
                  </a:lnTo>
                  <a:lnTo>
                    <a:pt x="1206" y="1364"/>
                  </a:lnTo>
                  <a:lnTo>
                    <a:pt x="1207" y="1369"/>
                  </a:lnTo>
                  <a:lnTo>
                    <a:pt x="1207" y="1389"/>
                  </a:lnTo>
                  <a:lnTo>
                    <a:pt x="1207" y="1413"/>
                  </a:lnTo>
                  <a:lnTo>
                    <a:pt x="1216" y="1415"/>
                  </a:lnTo>
                  <a:lnTo>
                    <a:pt x="1227" y="1418"/>
                  </a:lnTo>
                  <a:lnTo>
                    <a:pt x="1239" y="1424"/>
                  </a:lnTo>
                  <a:lnTo>
                    <a:pt x="1254" y="1433"/>
                  </a:lnTo>
                  <a:lnTo>
                    <a:pt x="1267" y="1443"/>
                  </a:lnTo>
                  <a:lnTo>
                    <a:pt x="1277" y="1451"/>
                  </a:lnTo>
                  <a:lnTo>
                    <a:pt x="1284" y="1461"/>
                  </a:lnTo>
                  <a:lnTo>
                    <a:pt x="1293" y="1474"/>
                  </a:lnTo>
                  <a:lnTo>
                    <a:pt x="1301" y="1486"/>
                  </a:lnTo>
                  <a:lnTo>
                    <a:pt x="1306" y="1494"/>
                  </a:lnTo>
                  <a:lnTo>
                    <a:pt x="1308" y="1501"/>
                  </a:lnTo>
                  <a:lnTo>
                    <a:pt x="1312" y="1508"/>
                  </a:lnTo>
                  <a:lnTo>
                    <a:pt x="1313" y="1516"/>
                  </a:lnTo>
                  <a:lnTo>
                    <a:pt x="1314" y="1520"/>
                  </a:lnTo>
                  <a:lnTo>
                    <a:pt x="1315" y="1525"/>
                  </a:lnTo>
                  <a:lnTo>
                    <a:pt x="1315" y="1527"/>
                  </a:lnTo>
                  <a:lnTo>
                    <a:pt x="1315" y="1530"/>
                  </a:lnTo>
                  <a:lnTo>
                    <a:pt x="1313" y="1533"/>
                  </a:lnTo>
                  <a:lnTo>
                    <a:pt x="1311" y="1534"/>
                  </a:lnTo>
                  <a:lnTo>
                    <a:pt x="1307" y="1536"/>
                  </a:lnTo>
                  <a:lnTo>
                    <a:pt x="1305" y="1536"/>
                  </a:lnTo>
                  <a:lnTo>
                    <a:pt x="1302" y="1534"/>
                  </a:lnTo>
                  <a:lnTo>
                    <a:pt x="1300" y="1532"/>
                  </a:lnTo>
                  <a:lnTo>
                    <a:pt x="1297" y="1528"/>
                  </a:lnTo>
                  <a:lnTo>
                    <a:pt x="1286" y="1499"/>
                  </a:lnTo>
                  <a:lnTo>
                    <a:pt x="1282" y="1493"/>
                  </a:lnTo>
                  <a:lnTo>
                    <a:pt x="1274" y="1482"/>
                  </a:lnTo>
                  <a:lnTo>
                    <a:pt x="1267" y="1471"/>
                  </a:lnTo>
                  <a:lnTo>
                    <a:pt x="1259" y="1461"/>
                  </a:lnTo>
                  <a:lnTo>
                    <a:pt x="1249" y="1453"/>
                  </a:lnTo>
                  <a:lnTo>
                    <a:pt x="1238" y="1445"/>
                  </a:lnTo>
                  <a:lnTo>
                    <a:pt x="1232" y="1441"/>
                  </a:lnTo>
                  <a:lnTo>
                    <a:pt x="1224" y="1438"/>
                  </a:lnTo>
                  <a:lnTo>
                    <a:pt x="1216" y="1435"/>
                  </a:lnTo>
                  <a:lnTo>
                    <a:pt x="1207" y="1433"/>
                  </a:lnTo>
                  <a:lnTo>
                    <a:pt x="1207" y="1471"/>
                  </a:lnTo>
                  <a:lnTo>
                    <a:pt x="1215" y="1474"/>
                  </a:lnTo>
                  <a:lnTo>
                    <a:pt x="1222" y="1479"/>
                  </a:lnTo>
                  <a:lnTo>
                    <a:pt x="1230" y="1485"/>
                  </a:lnTo>
                  <a:lnTo>
                    <a:pt x="1238" y="1496"/>
                  </a:lnTo>
                  <a:lnTo>
                    <a:pt x="1243" y="1503"/>
                  </a:lnTo>
                  <a:lnTo>
                    <a:pt x="1246" y="1511"/>
                  </a:lnTo>
                  <a:lnTo>
                    <a:pt x="1248" y="1519"/>
                  </a:lnTo>
                  <a:lnTo>
                    <a:pt x="1248" y="1529"/>
                  </a:lnTo>
                  <a:lnTo>
                    <a:pt x="1248" y="1538"/>
                  </a:lnTo>
                  <a:lnTo>
                    <a:pt x="1247" y="1546"/>
                  </a:lnTo>
                  <a:lnTo>
                    <a:pt x="1245" y="1554"/>
                  </a:lnTo>
                  <a:lnTo>
                    <a:pt x="1243" y="1562"/>
                  </a:lnTo>
                  <a:lnTo>
                    <a:pt x="1238" y="1568"/>
                  </a:lnTo>
                  <a:lnTo>
                    <a:pt x="1233" y="1575"/>
                  </a:lnTo>
                  <a:lnTo>
                    <a:pt x="1225" y="1581"/>
                  </a:lnTo>
                  <a:lnTo>
                    <a:pt x="1216" y="1589"/>
                  </a:lnTo>
                  <a:lnTo>
                    <a:pt x="1223" y="1599"/>
                  </a:lnTo>
                  <a:lnTo>
                    <a:pt x="1229" y="1608"/>
                  </a:lnTo>
                  <a:lnTo>
                    <a:pt x="1234" y="1615"/>
                  </a:lnTo>
                  <a:lnTo>
                    <a:pt x="1237" y="1623"/>
                  </a:lnTo>
                  <a:lnTo>
                    <a:pt x="1244" y="1637"/>
                  </a:lnTo>
                  <a:lnTo>
                    <a:pt x="1250" y="1655"/>
                  </a:lnTo>
                  <a:lnTo>
                    <a:pt x="1253" y="1665"/>
                  </a:lnTo>
                  <a:lnTo>
                    <a:pt x="1256" y="1676"/>
                  </a:lnTo>
                  <a:lnTo>
                    <a:pt x="1258" y="1688"/>
                  </a:lnTo>
                  <a:lnTo>
                    <a:pt x="1261" y="1701"/>
                  </a:lnTo>
                  <a:lnTo>
                    <a:pt x="1264" y="1714"/>
                  </a:lnTo>
                  <a:lnTo>
                    <a:pt x="1266" y="1726"/>
                  </a:lnTo>
                  <a:lnTo>
                    <a:pt x="1268" y="1737"/>
                  </a:lnTo>
                  <a:lnTo>
                    <a:pt x="1270" y="1747"/>
                  </a:lnTo>
                  <a:lnTo>
                    <a:pt x="1272" y="1765"/>
                  </a:lnTo>
                  <a:lnTo>
                    <a:pt x="1272" y="1778"/>
                  </a:lnTo>
                  <a:lnTo>
                    <a:pt x="1272" y="1789"/>
                  </a:lnTo>
                  <a:lnTo>
                    <a:pt x="1270" y="1796"/>
                  </a:lnTo>
                  <a:lnTo>
                    <a:pt x="1269" y="1798"/>
                  </a:lnTo>
                  <a:lnTo>
                    <a:pt x="1268" y="1800"/>
                  </a:lnTo>
                  <a:lnTo>
                    <a:pt x="1266" y="1800"/>
                  </a:lnTo>
                  <a:lnTo>
                    <a:pt x="1264" y="1801"/>
                  </a:lnTo>
                  <a:lnTo>
                    <a:pt x="1260" y="1800"/>
                  </a:lnTo>
                  <a:lnTo>
                    <a:pt x="1256" y="1797"/>
                  </a:lnTo>
                  <a:lnTo>
                    <a:pt x="1253" y="1794"/>
                  </a:lnTo>
                  <a:lnTo>
                    <a:pt x="1251" y="1788"/>
                  </a:lnTo>
                  <a:lnTo>
                    <a:pt x="1250" y="1781"/>
                  </a:lnTo>
                  <a:lnTo>
                    <a:pt x="1249" y="1768"/>
                  </a:lnTo>
                  <a:lnTo>
                    <a:pt x="1248" y="1760"/>
                  </a:lnTo>
                  <a:lnTo>
                    <a:pt x="1246" y="1749"/>
                  </a:lnTo>
                  <a:lnTo>
                    <a:pt x="1245" y="1737"/>
                  </a:lnTo>
                  <a:lnTo>
                    <a:pt x="1243" y="1721"/>
                  </a:lnTo>
                  <a:lnTo>
                    <a:pt x="1239" y="1707"/>
                  </a:lnTo>
                  <a:lnTo>
                    <a:pt x="1238" y="1695"/>
                  </a:lnTo>
                  <a:lnTo>
                    <a:pt x="1236" y="1685"/>
                  </a:lnTo>
                  <a:lnTo>
                    <a:pt x="1235" y="1679"/>
                  </a:lnTo>
                  <a:lnTo>
                    <a:pt x="1232" y="1667"/>
                  </a:lnTo>
                  <a:lnTo>
                    <a:pt x="1229" y="1655"/>
                  </a:lnTo>
                  <a:lnTo>
                    <a:pt x="1224" y="1642"/>
                  </a:lnTo>
                  <a:lnTo>
                    <a:pt x="1218" y="1626"/>
                  </a:lnTo>
                  <a:lnTo>
                    <a:pt x="1210" y="1613"/>
                  </a:lnTo>
                  <a:lnTo>
                    <a:pt x="1204" y="1607"/>
                  </a:lnTo>
                  <a:lnTo>
                    <a:pt x="1195" y="1597"/>
                  </a:lnTo>
                  <a:lnTo>
                    <a:pt x="1180" y="1611"/>
                  </a:lnTo>
                  <a:lnTo>
                    <a:pt x="1171" y="1622"/>
                  </a:lnTo>
                  <a:lnTo>
                    <a:pt x="1164" y="1634"/>
                  </a:lnTo>
                  <a:lnTo>
                    <a:pt x="1157" y="1649"/>
                  </a:lnTo>
                  <a:lnTo>
                    <a:pt x="1152" y="1667"/>
                  </a:lnTo>
                  <a:lnTo>
                    <a:pt x="1148" y="1682"/>
                  </a:lnTo>
                  <a:lnTo>
                    <a:pt x="1147" y="1690"/>
                  </a:lnTo>
                  <a:lnTo>
                    <a:pt x="1144" y="1698"/>
                  </a:lnTo>
                  <a:lnTo>
                    <a:pt x="1143" y="1709"/>
                  </a:lnTo>
                  <a:lnTo>
                    <a:pt x="1142" y="1720"/>
                  </a:lnTo>
                  <a:lnTo>
                    <a:pt x="1140" y="1741"/>
                  </a:lnTo>
                  <a:lnTo>
                    <a:pt x="1139" y="1752"/>
                  </a:lnTo>
                  <a:lnTo>
                    <a:pt x="1139" y="1761"/>
                  </a:lnTo>
                  <a:lnTo>
                    <a:pt x="1140" y="1771"/>
                  </a:lnTo>
                  <a:lnTo>
                    <a:pt x="1139" y="1782"/>
                  </a:lnTo>
                  <a:lnTo>
                    <a:pt x="1138" y="1791"/>
                  </a:lnTo>
                  <a:lnTo>
                    <a:pt x="1137" y="1795"/>
                  </a:lnTo>
                  <a:lnTo>
                    <a:pt x="1134" y="1797"/>
                  </a:lnTo>
                  <a:lnTo>
                    <a:pt x="1132" y="1799"/>
                  </a:lnTo>
                  <a:lnTo>
                    <a:pt x="1130" y="1799"/>
                  </a:lnTo>
                  <a:lnTo>
                    <a:pt x="1125" y="1798"/>
                  </a:lnTo>
                  <a:lnTo>
                    <a:pt x="1120" y="1796"/>
                  </a:lnTo>
                  <a:lnTo>
                    <a:pt x="1118" y="1793"/>
                  </a:lnTo>
                  <a:lnTo>
                    <a:pt x="1117" y="1785"/>
                  </a:lnTo>
                  <a:lnTo>
                    <a:pt x="1117" y="1773"/>
                  </a:lnTo>
                  <a:lnTo>
                    <a:pt x="1117" y="1759"/>
                  </a:lnTo>
                  <a:lnTo>
                    <a:pt x="1118" y="1741"/>
                  </a:lnTo>
                  <a:lnTo>
                    <a:pt x="1119" y="1726"/>
                  </a:lnTo>
                  <a:lnTo>
                    <a:pt x="1121" y="1711"/>
                  </a:lnTo>
                  <a:lnTo>
                    <a:pt x="1124" y="1696"/>
                  </a:lnTo>
                  <a:lnTo>
                    <a:pt x="1127" y="1682"/>
                  </a:lnTo>
                  <a:lnTo>
                    <a:pt x="1130" y="1669"/>
                  </a:lnTo>
                  <a:lnTo>
                    <a:pt x="1133" y="1657"/>
                  </a:lnTo>
                  <a:lnTo>
                    <a:pt x="1138" y="1645"/>
                  </a:lnTo>
                  <a:lnTo>
                    <a:pt x="1141" y="1634"/>
                  </a:lnTo>
                  <a:lnTo>
                    <a:pt x="1145" y="1625"/>
                  </a:lnTo>
                  <a:lnTo>
                    <a:pt x="1150" y="1618"/>
                  </a:lnTo>
                  <a:lnTo>
                    <a:pt x="1154" y="1612"/>
                  </a:lnTo>
                  <a:lnTo>
                    <a:pt x="1173" y="1587"/>
                  </a:lnTo>
                  <a:lnTo>
                    <a:pt x="1163" y="1583"/>
                  </a:lnTo>
                  <a:lnTo>
                    <a:pt x="1155" y="1578"/>
                  </a:lnTo>
                  <a:lnTo>
                    <a:pt x="1151" y="1575"/>
                  </a:lnTo>
                  <a:lnTo>
                    <a:pt x="1148" y="1571"/>
                  </a:lnTo>
                  <a:lnTo>
                    <a:pt x="1144" y="1566"/>
                  </a:lnTo>
                  <a:lnTo>
                    <a:pt x="1142" y="1562"/>
                  </a:lnTo>
                  <a:lnTo>
                    <a:pt x="1139" y="1555"/>
                  </a:lnTo>
                  <a:lnTo>
                    <a:pt x="1138" y="1549"/>
                  </a:lnTo>
                  <a:lnTo>
                    <a:pt x="1137" y="1541"/>
                  </a:lnTo>
                  <a:lnTo>
                    <a:pt x="1136" y="1533"/>
                  </a:lnTo>
                  <a:lnTo>
                    <a:pt x="1137" y="1525"/>
                  </a:lnTo>
                  <a:lnTo>
                    <a:pt x="1138" y="1516"/>
                  </a:lnTo>
                  <a:lnTo>
                    <a:pt x="1140" y="1508"/>
                  </a:lnTo>
                  <a:lnTo>
                    <a:pt x="1144" y="1499"/>
                  </a:lnTo>
                  <a:lnTo>
                    <a:pt x="1147" y="1496"/>
                  </a:lnTo>
                  <a:lnTo>
                    <a:pt x="1150" y="1492"/>
                  </a:lnTo>
                  <a:lnTo>
                    <a:pt x="1154" y="1488"/>
                  </a:lnTo>
                  <a:lnTo>
                    <a:pt x="1159" y="1485"/>
                  </a:lnTo>
                  <a:lnTo>
                    <a:pt x="1171" y="1478"/>
                  </a:lnTo>
                  <a:lnTo>
                    <a:pt x="1186" y="1472"/>
                  </a:lnTo>
                  <a:close/>
                  <a:moveTo>
                    <a:pt x="1195" y="1577"/>
                  </a:moveTo>
                  <a:lnTo>
                    <a:pt x="1203" y="1572"/>
                  </a:lnTo>
                  <a:lnTo>
                    <a:pt x="1210" y="1567"/>
                  </a:lnTo>
                  <a:lnTo>
                    <a:pt x="1216" y="1562"/>
                  </a:lnTo>
                  <a:lnTo>
                    <a:pt x="1222" y="1553"/>
                  </a:lnTo>
                  <a:lnTo>
                    <a:pt x="1225" y="1548"/>
                  </a:lnTo>
                  <a:lnTo>
                    <a:pt x="1226" y="1542"/>
                  </a:lnTo>
                  <a:lnTo>
                    <a:pt x="1227" y="1537"/>
                  </a:lnTo>
                  <a:lnTo>
                    <a:pt x="1229" y="1530"/>
                  </a:lnTo>
                  <a:lnTo>
                    <a:pt x="1227" y="1523"/>
                  </a:lnTo>
                  <a:lnTo>
                    <a:pt x="1227" y="1519"/>
                  </a:lnTo>
                  <a:lnTo>
                    <a:pt x="1225" y="1514"/>
                  </a:lnTo>
                  <a:lnTo>
                    <a:pt x="1223" y="1509"/>
                  </a:lnTo>
                  <a:lnTo>
                    <a:pt x="1218" y="1502"/>
                  </a:lnTo>
                  <a:lnTo>
                    <a:pt x="1209" y="1495"/>
                  </a:lnTo>
                  <a:lnTo>
                    <a:pt x="1201" y="1491"/>
                  </a:lnTo>
                  <a:lnTo>
                    <a:pt x="1195" y="1488"/>
                  </a:lnTo>
                  <a:lnTo>
                    <a:pt x="1191" y="1488"/>
                  </a:lnTo>
                  <a:lnTo>
                    <a:pt x="1188" y="1491"/>
                  </a:lnTo>
                  <a:lnTo>
                    <a:pt x="1183" y="1493"/>
                  </a:lnTo>
                  <a:lnTo>
                    <a:pt x="1177" y="1496"/>
                  </a:lnTo>
                  <a:lnTo>
                    <a:pt x="1167" y="1504"/>
                  </a:lnTo>
                  <a:lnTo>
                    <a:pt x="1160" y="1511"/>
                  </a:lnTo>
                  <a:lnTo>
                    <a:pt x="1157" y="1515"/>
                  </a:lnTo>
                  <a:lnTo>
                    <a:pt x="1156" y="1519"/>
                  </a:lnTo>
                  <a:lnTo>
                    <a:pt x="1155" y="1525"/>
                  </a:lnTo>
                  <a:lnTo>
                    <a:pt x="1154" y="1530"/>
                  </a:lnTo>
                  <a:lnTo>
                    <a:pt x="1155" y="1537"/>
                  </a:lnTo>
                  <a:lnTo>
                    <a:pt x="1155" y="1542"/>
                  </a:lnTo>
                  <a:lnTo>
                    <a:pt x="1157" y="1548"/>
                  </a:lnTo>
                  <a:lnTo>
                    <a:pt x="1160" y="1552"/>
                  </a:lnTo>
                  <a:lnTo>
                    <a:pt x="1164" y="1557"/>
                  </a:lnTo>
                  <a:lnTo>
                    <a:pt x="1167" y="1563"/>
                  </a:lnTo>
                  <a:lnTo>
                    <a:pt x="1172" y="1566"/>
                  </a:lnTo>
                  <a:lnTo>
                    <a:pt x="1176" y="1568"/>
                  </a:lnTo>
                  <a:lnTo>
                    <a:pt x="1195" y="1577"/>
                  </a:lnTo>
                  <a:close/>
                  <a:moveTo>
                    <a:pt x="1185" y="1983"/>
                  </a:moveTo>
                  <a:lnTo>
                    <a:pt x="1173" y="1987"/>
                  </a:lnTo>
                  <a:lnTo>
                    <a:pt x="1162" y="1993"/>
                  </a:lnTo>
                  <a:lnTo>
                    <a:pt x="1152" y="1998"/>
                  </a:lnTo>
                  <a:lnTo>
                    <a:pt x="1144" y="2004"/>
                  </a:lnTo>
                  <a:lnTo>
                    <a:pt x="1137" y="2010"/>
                  </a:lnTo>
                  <a:lnTo>
                    <a:pt x="1130" y="2018"/>
                  </a:lnTo>
                  <a:lnTo>
                    <a:pt x="1125" y="2025"/>
                  </a:lnTo>
                  <a:lnTo>
                    <a:pt x="1120" y="2035"/>
                  </a:lnTo>
                  <a:lnTo>
                    <a:pt x="1113" y="2053"/>
                  </a:lnTo>
                  <a:lnTo>
                    <a:pt x="1108" y="2067"/>
                  </a:lnTo>
                  <a:lnTo>
                    <a:pt x="1106" y="2075"/>
                  </a:lnTo>
                  <a:lnTo>
                    <a:pt x="1105" y="2082"/>
                  </a:lnTo>
                  <a:lnTo>
                    <a:pt x="1104" y="2091"/>
                  </a:lnTo>
                  <a:lnTo>
                    <a:pt x="1103" y="2101"/>
                  </a:lnTo>
                  <a:lnTo>
                    <a:pt x="1101" y="2118"/>
                  </a:lnTo>
                  <a:lnTo>
                    <a:pt x="1099" y="2130"/>
                  </a:lnTo>
                  <a:lnTo>
                    <a:pt x="1098" y="2135"/>
                  </a:lnTo>
                  <a:lnTo>
                    <a:pt x="1096" y="2137"/>
                  </a:lnTo>
                  <a:lnTo>
                    <a:pt x="1094" y="2139"/>
                  </a:lnTo>
                  <a:lnTo>
                    <a:pt x="1092" y="2139"/>
                  </a:lnTo>
                  <a:lnTo>
                    <a:pt x="1090" y="2139"/>
                  </a:lnTo>
                  <a:lnTo>
                    <a:pt x="1087" y="2138"/>
                  </a:lnTo>
                  <a:lnTo>
                    <a:pt x="1085" y="2137"/>
                  </a:lnTo>
                  <a:lnTo>
                    <a:pt x="1084" y="2134"/>
                  </a:lnTo>
                  <a:lnTo>
                    <a:pt x="1082" y="2128"/>
                  </a:lnTo>
                  <a:lnTo>
                    <a:pt x="1082" y="2122"/>
                  </a:lnTo>
                  <a:lnTo>
                    <a:pt x="1082" y="2115"/>
                  </a:lnTo>
                  <a:lnTo>
                    <a:pt x="1082" y="2110"/>
                  </a:lnTo>
                  <a:lnTo>
                    <a:pt x="1083" y="2102"/>
                  </a:lnTo>
                  <a:lnTo>
                    <a:pt x="1085" y="2090"/>
                  </a:lnTo>
                  <a:lnTo>
                    <a:pt x="1086" y="2082"/>
                  </a:lnTo>
                  <a:lnTo>
                    <a:pt x="1089" y="2074"/>
                  </a:lnTo>
                  <a:lnTo>
                    <a:pt x="1091" y="2063"/>
                  </a:lnTo>
                  <a:lnTo>
                    <a:pt x="1093" y="2051"/>
                  </a:lnTo>
                  <a:lnTo>
                    <a:pt x="1096" y="2039"/>
                  </a:lnTo>
                  <a:lnTo>
                    <a:pt x="1101" y="2028"/>
                  </a:lnTo>
                  <a:lnTo>
                    <a:pt x="1107" y="2017"/>
                  </a:lnTo>
                  <a:lnTo>
                    <a:pt x="1114" y="2007"/>
                  </a:lnTo>
                  <a:lnTo>
                    <a:pt x="1122" y="1998"/>
                  </a:lnTo>
                  <a:lnTo>
                    <a:pt x="1130" y="1990"/>
                  </a:lnTo>
                  <a:lnTo>
                    <a:pt x="1137" y="1984"/>
                  </a:lnTo>
                  <a:lnTo>
                    <a:pt x="1144" y="1980"/>
                  </a:lnTo>
                  <a:lnTo>
                    <a:pt x="1152" y="1975"/>
                  </a:lnTo>
                  <a:lnTo>
                    <a:pt x="1161" y="1971"/>
                  </a:lnTo>
                  <a:lnTo>
                    <a:pt x="1172" y="1966"/>
                  </a:lnTo>
                  <a:lnTo>
                    <a:pt x="1185" y="1962"/>
                  </a:lnTo>
                  <a:lnTo>
                    <a:pt x="1185" y="1952"/>
                  </a:lnTo>
                  <a:lnTo>
                    <a:pt x="1186" y="1945"/>
                  </a:lnTo>
                  <a:lnTo>
                    <a:pt x="1185" y="1938"/>
                  </a:lnTo>
                  <a:lnTo>
                    <a:pt x="1185" y="1928"/>
                  </a:lnTo>
                  <a:lnTo>
                    <a:pt x="1185" y="1914"/>
                  </a:lnTo>
                  <a:lnTo>
                    <a:pt x="1185" y="1898"/>
                  </a:lnTo>
                  <a:lnTo>
                    <a:pt x="1185" y="1889"/>
                  </a:lnTo>
                  <a:lnTo>
                    <a:pt x="1185" y="1881"/>
                  </a:lnTo>
                  <a:lnTo>
                    <a:pt x="1186" y="1877"/>
                  </a:lnTo>
                  <a:lnTo>
                    <a:pt x="1188" y="1873"/>
                  </a:lnTo>
                  <a:lnTo>
                    <a:pt x="1189" y="1871"/>
                  </a:lnTo>
                  <a:lnTo>
                    <a:pt x="1192" y="1870"/>
                  </a:lnTo>
                  <a:lnTo>
                    <a:pt x="1195" y="1869"/>
                  </a:lnTo>
                  <a:lnTo>
                    <a:pt x="1198" y="1869"/>
                  </a:lnTo>
                  <a:lnTo>
                    <a:pt x="1200" y="1870"/>
                  </a:lnTo>
                  <a:lnTo>
                    <a:pt x="1202" y="1873"/>
                  </a:lnTo>
                  <a:lnTo>
                    <a:pt x="1203" y="1879"/>
                  </a:lnTo>
                  <a:lnTo>
                    <a:pt x="1203" y="1887"/>
                  </a:lnTo>
                  <a:lnTo>
                    <a:pt x="1203" y="1945"/>
                  </a:lnTo>
                  <a:lnTo>
                    <a:pt x="1203" y="1964"/>
                  </a:lnTo>
                  <a:lnTo>
                    <a:pt x="1214" y="1966"/>
                  </a:lnTo>
                  <a:lnTo>
                    <a:pt x="1224" y="1968"/>
                  </a:lnTo>
                  <a:lnTo>
                    <a:pt x="1233" y="1971"/>
                  </a:lnTo>
                  <a:lnTo>
                    <a:pt x="1241" y="1973"/>
                  </a:lnTo>
                  <a:lnTo>
                    <a:pt x="1248" y="1977"/>
                  </a:lnTo>
                  <a:lnTo>
                    <a:pt x="1256" y="1982"/>
                  </a:lnTo>
                  <a:lnTo>
                    <a:pt x="1262" y="1986"/>
                  </a:lnTo>
                  <a:lnTo>
                    <a:pt x="1268" y="1992"/>
                  </a:lnTo>
                  <a:lnTo>
                    <a:pt x="1278" y="2004"/>
                  </a:lnTo>
                  <a:lnTo>
                    <a:pt x="1286" y="2018"/>
                  </a:lnTo>
                  <a:lnTo>
                    <a:pt x="1293" y="2033"/>
                  </a:lnTo>
                  <a:lnTo>
                    <a:pt x="1300" y="2051"/>
                  </a:lnTo>
                  <a:lnTo>
                    <a:pt x="1304" y="2067"/>
                  </a:lnTo>
                  <a:lnTo>
                    <a:pt x="1307" y="2081"/>
                  </a:lnTo>
                  <a:lnTo>
                    <a:pt x="1309" y="2093"/>
                  </a:lnTo>
                  <a:lnTo>
                    <a:pt x="1311" y="2102"/>
                  </a:lnTo>
                  <a:lnTo>
                    <a:pt x="1312" y="2114"/>
                  </a:lnTo>
                  <a:lnTo>
                    <a:pt x="1313" y="2121"/>
                  </a:lnTo>
                  <a:lnTo>
                    <a:pt x="1312" y="2134"/>
                  </a:lnTo>
                  <a:lnTo>
                    <a:pt x="1309" y="2141"/>
                  </a:lnTo>
                  <a:lnTo>
                    <a:pt x="1306" y="2145"/>
                  </a:lnTo>
                  <a:lnTo>
                    <a:pt x="1302" y="2146"/>
                  </a:lnTo>
                  <a:lnTo>
                    <a:pt x="1300" y="2146"/>
                  </a:lnTo>
                  <a:lnTo>
                    <a:pt x="1297" y="2144"/>
                  </a:lnTo>
                  <a:lnTo>
                    <a:pt x="1296" y="2139"/>
                  </a:lnTo>
                  <a:lnTo>
                    <a:pt x="1294" y="2134"/>
                  </a:lnTo>
                  <a:lnTo>
                    <a:pt x="1293" y="2127"/>
                  </a:lnTo>
                  <a:lnTo>
                    <a:pt x="1293" y="2116"/>
                  </a:lnTo>
                  <a:lnTo>
                    <a:pt x="1293" y="2110"/>
                  </a:lnTo>
                  <a:lnTo>
                    <a:pt x="1292" y="2102"/>
                  </a:lnTo>
                  <a:lnTo>
                    <a:pt x="1291" y="2092"/>
                  </a:lnTo>
                  <a:lnTo>
                    <a:pt x="1289" y="2082"/>
                  </a:lnTo>
                  <a:lnTo>
                    <a:pt x="1284" y="2063"/>
                  </a:lnTo>
                  <a:lnTo>
                    <a:pt x="1280" y="2047"/>
                  </a:lnTo>
                  <a:lnTo>
                    <a:pt x="1276" y="2034"/>
                  </a:lnTo>
                  <a:lnTo>
                    <a:pt x="1270" y="2024"/>
                  </a:lnTo>
                  <a:lnTo>
                    <a:pt x="1265" y="2017"/>
                  </a:lnTo>
                  <a:lnTo>
                    <a:pt x="1259" y="2009"/>
                  </a:lnTo>
                  <a:lnTo>
                    <a:pt x="1253" y="2003"/>
                  </a:lnTo>
                  <a:lnTo>
                    <a:pt x="1246" y="1997"/>
                  </a:lnTo>
                  <a:lnTo>
                    <a:pt x="1238" y="1993"/>
                  </a:lnTo>
                  <a:lnTo>
                    <a:pt x="1232" y="1989"/>
                  </a:lnTo>
                  <a:lnTo>
                    <a:pt x="1226" y="1987"/>
                  </a:lnTo>
                  <a:lnTo>
                    <a:pt x="1221" y="1985"/>
                  </a:lnTo>
                  <a:lnTo>
                    <a:pt x="1203" y="1982"/>
                  </a:lnTo>
                  <a:lnTo>
                    <a:pt x="1204" y="1993"/>
                  </a:lnTo>
                  <a:lnTo>
                    <a:pt x="1204" y="2003"/>
                  </a:lnTo>
                  <a:lnTo>
                    <a:pt x="1204" y="2011"/>
                  </a:lnTo>
                  <a:lnTo>
                    <a:pt x="1204" y="2018"/>
                  </a:lnTo>
                  <a:lnTo>
                    <a:pt x="1204" y="2025"/>
                  </a:lnTo>
                  <a:lnTo>
                    <a:pt x="1206" y="2033"/>
                  </a:lnTo>
                  <a:lnTo>
                    <a:pt x="1206" y="2042"/>
                  </a:lnTo>
                  <a:lnTo>
                    <a:pt x="1207" y="2052"/>
                  </a:lnTo>
                  <a:lnTo>
                    <a:pt x="1207" y="2060"/>
                  </a:lnTo>
                  <a:lnTo>
                    <a:pt x="1208" y="2070"/>
                  </a:lnTo>
                  <a:lnTo>
                    <a:pt x="1209" y="2079"/>
                  </a:lnTo>
                  <a:lnTo>
                    <a:pt x="1210" y="2087"/>
                  </a:lnTo>
                  <a:lnTo>
                    <a:pt x="1211" y="2095"/>
                  </a:lnTo>
                  <a:lnTo>
                    <a:pt x="1212" y="2105"/>
                  </a:lnTo>
                  <a:lnTo>
                    <a:pt x="1215" y="2116"/>
                  </a:lnTo>
                  <a:lnTo>
                    <a:pt x="1218" y="2128"/>
                  </a:lnTo>
                  <a:lnTo>
                    <a:pt x="1221" y="2141"/>
                  </a:lnTo>
                  <a:lnTo>
                    <a:pt x="1225" y="2153"/>
                  </a:lnTo>
                  <a:lnTo>
                    <a:pt x="1230" y="2165"/>
                  </a:lnTo>
                  <a:lnTo>
                    <a:pt x="1235" y="2178"/>
                  </a:lnTo>
                  <a:lnTo>
                    <a:pt x="1241" y="2188"/>
                  </a:lnTo>
                  <a:lnTo>
                    <a:pt x="1245" y="2199"/>
                  </a:lnTo>
                  <a:lnTo>
                    <a:pt x="1250" y="2209"/>
                  </a:lnTo>
                  <a:lnTo>
                    <a:pt x="1255" y="2218"/>
                  </a:lnTo>
                  <a:lnTo>
                    <a:pt x="1262" y="2232"/>
                  </a:lnTo>
                  <a:lnTo>
                    <a:pt x="1269" y="2242"/>
                  </a:lnTo>
                  <a:lnTo>
                    <a:pt x="1274" y="2251"/>
                  </a:lnTo>
                  <a:lnTo>
                    <a:pt x="1282" y="2262"/>
                  </a:lnTo>
                  <a:lnTo>
                    <a:pt x="1290" y="2272"/>
                  </a:lnTo>
                  <a:lnTo>
                    <a:pt x="1294" y="2279"/>
                  </a:lnTo>
                  <a:lnTo>
                    <a:pt x="1295" y="2284"/>
                  </a:lnTo>
                  <a:lnTo>
                    <a:pt x="1296" y="2289"/>
                  </a:lnTo>
                  <a:lnTo>
                    <a:pt x="1295" y="2291"/>
                  </a:lnTo>
                  <a:lnTo>
                    <a:pt x="1295" y="2293"/>
                  </a:lnTo>
                  <a:lnTo>
                    <a:pt x="1294" y="2295"/>
                  </a:lnTo>
                  <a:lnTo>
                    <a:pt x="1292" y="2296"/>
                  </a:lnTo>
                  <a:lnTo>
                    <a:pt x="1290" y="2297"/>
                  </a:lnTo>
                  <a:lnTo>
                    <a:pt x="1288" y="2297"/>
                  </a:lnTo>
                  <a:lnTo>
                    <a:pt x="1285" y="2296"/>
                  </a:lnTo>
                  <a:lnTo>
                    <a:pt x="1283" y="2295"/>
                  </a:lnTo>
                  <a:lnTo>
                    <a:pt x="1280" y="2291"/>
                  </a:lnTo>
                  <a:lnTo>
                    <a:pt x="1274" y="2284"/>
                  </a:lnTo>
                  <a:lnTo>
                    <a:pt x="1266" y="2274"/>
                  </a:lnTo>
                  <a:lnTo>
                    <a:pt x="1256" y="2260"/>
                  </a:lnTo>
                  <a:lnTo>
                    <a:pt x="1246" y="2244"/>
                  </a:lnTo>
                  <a:lnTo>
                    <a:pt x="1236" y="2228"/>
                  </a:lnTo>
                  <a:lnTo>
                    <a:pt x="1227" y="2210"/>
                  </a:lnTo>
                  <a:lnTo>
                    <a:pt x="1220" y="2193"/>
                  </a:lnTo>
                  <a:lnTo>
                    <a:pt x="1213" y="2176"/>
                  </a:lnTo>
                  <a:lnTo>
                    <a:pt x="1208" y="2162"/>
                  </a:lnTo>
                  <a:lnTo>
                    <a:pt x="1204" y="2152"/>
                  </a:lnTo>
                  <a:lnTo>
                    <a:pt x="1203" y="2146"/>
                  </a:lnTo>
                  <a:lnTo>
                    <a:pt x="1197" y="2118"/>
                  </a:lnTo>
                  <a:lnTo>
                    <a:pt x="1192" y="2134"/>
                  </a:lnTo>
                  <a:lnTo>
                    <a:pt x="1188" y="2148"/>
                  </a:lnTo>
                  <a:lnTo>
                    <a:pt x="1185" y="2159"/>
                  </a:lnTo>
                  <a:lnTo>
                    <a:pt x="1182" y="2168"/>
                  </a:lnTo>
                  <a:lnTo>
                    <a:pt x="1178" y="2175"/>
                  </a:lnTo>
                  <a:lnTo>
                    <a:pt x="1175" y="2183"/>
                  </a:lnTo>
                  <a:lnTo>
                    <a:pt x="1171" y="2192"/>
                  </a:lnTo>
                  <a:lnTo>
                    <a:pt x="1166" y="2200"/>
                  </a:lnTo>
                  <a:lnTo>
                    <a:pt x="1159" y="2218"/>
                  </a:lnTo>
                  <a:lnTo>
                    <a:pt x="1150" y="2232"/>
                  </a:lnTo>
                  <a:lnTo>
                    <a:pt x="1142" y="2245"/>
                  </a:lnTo>
                  <a:lnTo>
                    <a:pt x="1133" y="2257"/>
                  </a:lnTo>
                  <a:lnTo>
                    <a:pt x="1125" y="2269"/>
                  </a:lnTo>
                  <a:lnTo>
                    <a:pt x="1116" y="2279"/>
                  </a:lnTo>
                  <a:lnTo>
                    <a:pt x="1108" y="2288"/>
                  </a:lnTo>
                  <a:lnTo>
                    <a:pt x="1103" y="2292"/>
                  </a:lnTo>
                  <a:lnTo>
                    <a:pt x="1098" y="2293"/>
                  </a:lnTo>
                  <a:lnTo>
                    <a:pt x="1095" y="2295"/>
                  </a:lnTo>
                  <a:lnTo>
                    <a:pt x="1092" y="2293"/>
                  </a:lnTo>
                  <a:lnTo>
                    <a:pt x="1091" y="2292"/>
                  </a:lnTo>
                  <a:lnTo>
                    <a:pt x="1090" y="2290"/>
                  </a:lnTo>
                  <a:lnTo>
                    <a:pt x="1089" y="2287"/>
                  </a:lnTo>
                  <a:lnTo>
                    <a:pt x="1090" y="2282"/>
                  </a:lnTo>
                  <a:lnTo>
                    <a:pt x="1092" y="2279"/>
                  </a:lnTo>
                  <a:lnTo>
                    <a:pt x="1095" y="2274"/>
                  </a:lnTo>
                  <a:lnTo>
                    <a:pt x="1102" y="2265"/>
                  </a:lnTo>
                  <a:lnTo>
                    <a:pt x="1112" y="2252"/>
                  </a:lnTo>
                  <a:lnTo>
                    <a:pt x="1122" y="2237"/>
                  </a:lnTo>
                  <a:lnTo>
                    <a:pt x="1129" y="2228"/>
                  </a:lnTo>
                  <a:lnTo>
                    <a:pt x="1134" y="2219"/>
                  </a:lnTo>
                  <a:lnTo>
                    <a:pt x="1139" y="2210"/>
                  </a:lnTo>
                  <a:lnTo>
                    <a:pt x="1143" y="2203"/>
                  </a:lnTo>
                  <a:lnTo>
                    <a:pt x="1148" y="2194"/>
                  </a:lnTo>
                  <a:lnTo>
                    <a:pt x="1152" y="2185"/>
                  </a:lnTo>
                  <a:lnTo>
                    <a:pt x="1156" y="2176"/>
                  </a:lnTo>
                  <a:lnTo>
                    <a:pt x="1161" y="2167"/>
                  </a:lnTo>
                  <a:lnTo>
                    <a:pt x="1165" y="2157"/>
                  </a:lnTo>
                  <a:lnTo>
                    <a:pt x="1168" y="2147"/>
                  </a:lnTo>
                  <a:lnTo>
                    <a:pt x="1172" y="2137"/>
                  </a:lnTo>
                  <a:lnTo>
                    <a:pt x="1175" y="2128"/>
                  </a:lnTo>
                  <a:lnTo>
                    <a:pt x="1177" y="2118"/>
                  </a:lnTo>
                  <a:lnTo>
                    <a:pt x="1179" y="2109"/>
                  </a:lnTo>
                  <a:lnTo>
                    <a:pt x="1180" y="2098"/>
                  </a:lnTo>
                  <a:lnTo>
                    <a:pt x="1183" y="2088"/>
                  </a:lnTo>
                  <a:lnTo>
                    <a:pt x="1183" y="2076"/>
                  </a:lnTo>
                  <a:lnTo>
                    <a:pt x="1184" y="2065"/>
                  </a:lnTo>
                  <a:lnTo>
                    <a:pt x="1185" y="2053"/>
                  </a:lnTo>
                  <a:lnTo>
                    <a:pt x="1185" y="2040"/>
                  </a:lnTo>
                  <a:lnTo>
                    <a:pt x="1185" y="2028"/>
                  </a:lnTo>
                  <a:lnTo>
                    <a:pt x="1185" y="2018"/>
                  </a:lnTo>
                  <a:lnTo>
                    <a:pt x="1185" y="2009"/>
                  </a:lnTo>
                  <a:lnTo>
                    <a:pt x="1185" y="2001"/>
                  </a:lnTo>
                  <a:lnTo>
                    <a:pt x="1185" y="1983"/>
                  </a:lnTo>
                  <a:close/>
                  <a:moveTo>
                    <a:pt x="1717" y="224"/>
                  </a:moveTo>
                  <a:lnTo>
                    <a:pt x="1717" y="219"/>
                  </a:lnTo>
                  <a:lnTo>
                    <a:pt x="1717" y="215"/>
                  </a:lnTo>
                  <a:lnTo>
                    <a:pt x="1717" y="207"/>
                  </a:lnTo>
                  <a:lnTo>
                    <a:pt x="1703" y="206"/>
                  </a:lnTo>
                  <a:lnTo>
                    <a:pt x="1692" y="203"/>
                  </a:lnTo>
                  <a:lnTo>
                    <a:pt x="1685" y="201"/>
                  </a:lnTo>
                  <a:lnTo>
                    <a:pt x="1679" y="198"/>
                  </a:lnTo>
                  <a:lnTo>
                    <a:pt x="1673" y="191"/>
                  </a:lnTo>
                  <a:lnTo>
                    <a:pt x="1669" y="186"/>
                  </a:lnTo>
                  <a:lnTo>
                    <a:pt x="1668" y="179"/>
                  </a:lnTo>
                  <a:lnTo>
                    <a:pt x="1667" y="174"/>
                  </a:lnTo>
                  <a:lnTo>
                    <a:pt x="1667" y="171"/>
                  </a:lnTo>
                  <a:lnTo>
                    <a:pt x="1668" y="168"/>
                  </a:lnTo>
                  <a:lnTo>
                    <a:pt x="1668" y="166"/>
                  </a:lnTo>
                  <a:lnTo>
                    <a:pt x="1670" y="165"/>
                  </a:lnTo>
                  <a:lnTo>
                    <a:pt x="1673" y="163"/>
                  </a:lnTo>
                  <a:lnTo>
                    <a:pt x="1675" y="163"/>
                  </a:lnTo>
                  <a:lnTo>
                    <a:pt x="1677" y="163"/>
                  </a:lnTo>
                  <a:lnTo>
                    <a:pt x="1679" y="165"/>
                  </a:lnTo>
                  <a:lnTo>
                    <a:pt x="1680" y="167"/>
                  </a:lnTo>
                  <a:lnTo>
                    <a:pt x="1680" y="168"/>
                  </a:lnTo>
                  <a:lnTo>
                    <a:pt x="1682" y="179"/>
                  </a:lnTo>
                  <a:lnTo>
                    <a:pt x="1685" y="184"/>
                  </a:lnTo>
                  <a:lnTo>
                    <a:pt x="1689" y="187"/>
                  </a:lnTo>
                  <a:lnTo>
                    <a:pt x="1694" y="189"/>
                  </a:lnTo>
                  <a:lnTo>
                    <a:pt x="1705" y="190"/>
                  </a:lnTo>
                  <a:lnTo>
                    <a:pt x="1715" y="191"/>
                  </a:lnTo>
                  <a:lnTo>
                    <a:pt x="1723" y="191"/>
                  </a:lnTo>
                  <a:lnTo>
                    <a:pt x="1732" y="191"/>
                  </a:lnTo>
                  <a:lnTo>
                    <a:pt x="1740" y="190"/>
                  </a:lnTo>
                  <a:lnTo>
                    <a:pt x="1747" y="189"/>
                  </a:lnTo>
                  <a:lnTo>
                    <a:pt x="1751" y="187"/>
                  </a:lnTo>
                  <a:lnTo>
                    <a:pt x="1759" y="183"/>
                  </a:lnTo>
                  <a:lnTo>
                    <a:pt x="1762" y="178"/>
                  </a:lnTo>
                  <a:lnTo>
                    <a:pt x="1764" y="174"/>
                  </a:lnTo>
                  <a:lnTo>
                    <a:pt x="1766" y="167"/>
                  </a:lnTo>
                  <a:lnTo>
                    <a:pt x="1766" y="162"/>
                  </a:lnTo>
                  <a:lnTo>
                    <a:pt x="1768" y="159"/>
                  </a:lnTo>
                  <a:lnTo>
                    <a:pt x="1770" y="157"/>
                  </a:lnTo>
                  <a:lnTo>
                    <a:pt x="1772" y="157"/>
                  </a:lnTo>
                  <a:lnTo>
                    <a:pt x="1775" y="159"/>
                  </a:lnTo>
                  <a:lnTo>
                    <a:pt x="1778" y="161"/>
                  </a:lnTo>
                  <a:lnTo>
                    <a:pt x="1780" y="164"/>
                  </a:lnTo>
                  <a:lnTo>
                    <a:pt x="1780" y="168"/>
                  </a:lnTo>
                  <a:lnTo>
                    <a:pt x="1779" y="175"/>
                  </a:lnTo>
                  <a:lnTo>
                    <a:pt x="1778" y="179"/>
                  </a:lnTo>
                  <a:lnTo>
                    <a:pt x="1775" y="185"/>
                  </a:lnTo>
                  <a:lnTo>
                    <a:pt x="1773" y="189"/>
                  </a:lnTo>
                  <a:lnTo>
                    <a:pt x="1767" y="195"/>
                  </a:lnTo>
                  <a:lnTo>
                    <a:pt x="1759" y="199"/>
                  </a:lnTo>
                  <a:lnTo>
                    <a:pt x="1749" y="202"/>
                  </a:lnTo>
                  <a:lnTo>
                    <a:pt x="1734" y="206"/>
                  </a:lnTo>
                  <a:lnTo>
                    <a:pt x="1734" y="215"/>
                  </a:lnTo>
                  <a:lnTo>
                    <a:pt x="1734" y="224"/>
                  </a:lnTo>
                  <a:lnTo>
                    <a:pt x="1746" y="224"/>
                  </a:lnTo>
                  <a:lnTo>
                    <a:pt x="1759" y="224"/>
                  </a:lnTo>
                  <a:lnTo>
                    <a:pt x="1773" y="223"/>
                  </a:lnTo>
                  <a:lnTo>
                    <a:pt x="1787" y="223"/>
                  </a:lnTo>
                  <a:lnTo>
                    <a:pt x="1801" y="224"/>
                  </a:lnTo>
                  <a:lnTo>
                    <a:pt x="1810" y="224"/>
                  </a:lnTo>
                  <a:lnTo>
                    <a:pt x="1816" y="225"/>
                  </a:lnTo>
                  <a:lnTo>
                    <a:pt x="1819" y="226"/>
                  </a:lnTo>
                  <a:lnTo>
                    <a:pt x="1822" y="230"/>
                  </a:lnTo>
                  <a:lnTo>
                    <a:pt x="1823" y="232"/>
                  </a:lnTo>
                  <a:lnTo>
                    <a:pt x="1822" y="234"/>
                  </a:lnTo>
                  <a:lnTo>
                    <a:pt x="1820" y="236"/>
                  </a:lnTo>
                  <a:lnTo>
                    <a:pt x="1817" y="238"/>
                  </a:lnTo>
                  <a:lnTo>
                    <a:pt x="1811" y="238"/>
                  </a:lnTo>
                  <a:lnTo>
                    <a:pt x="1808" y="240"/>
                  </a:lnTo>
                  <a:lnTo>
                    <a:pt x="1801" y="240"/>
                  </a:lnTo>
                  <a:lnTo>
                    <a:pt x="1791" y="240"/>
                  </a:lnTo>
                  <a:lnTo>
                    <a:pt x="1776" y="240"/>
                  </a:lnTo>
                  <a:lnTo>
                    <a:pt x="1763" y="240"/>
                  </a:lnTo>
                  <a:lnTo>
                    <a:pt x="1751" y="240"/>
                  </a:lnTo>
                  <a:lnTo>
                    <a:pt x="1741" y="240"/>
                  </a:lnTo>
                  <a:lnTo>
                    <a:pt x="1734" y="240"/>
                  </a:lnTo>
                  <a:lnTo>
                    <a:pt x="1734" y="246"/>
                  </a:lnTo>
                  <a:lnTo>
                    <a:pt x="1734" y="249"/>
                  </a:lnTo>
                  <a:lnTo>
                    <a:pt x="1734" y="256"/>
                  </a:lnTo>
                  <a:lnTo>
                    <a:pt x="1746" y="257"/>
                  </a:lnTo>
                  <a:lnTo>
                    <a:pt x="1759" y="258"/>
                  </a:lnTo>
                  <a:lnTo>
                    <a:pt x="1767" y="259"/>
                  </a:lnTo>
                  <a:lnTo>
                    <a:pt x="1772" y="260"/>
                  </a:lnTo>
                  <a:lnTo>
                    <a:pt x="1776" y="262"/>
                  </a:lnTo>
                  <a:lnTo>
                    <a:pt x="1781" y="265"/>
                  </a:lnTo>
                  <a:lnTo>
                    <a:pt x="1786" y="269"/>
                  </a:lnTo>
                  <a:lnTo>
                    <a:pt x="1791" y="275"/>
                  </a:lnTo>
                  <a:lnTo>
                    <a:pt x="1793" y="280"/>
                  </a:lnTo>
                  <a:lnTo>
                    <a:pt x="1794" y="287"/>
                  </a:lnTo>
                  <a:lnTo>
                    <a:pt x="1794" y="293"/>
                  </a:lnTo>
                  <a:lnTo>
                    <a:pt x="1793" y="301"/>
                  </a:lnTo>
                  <a:lnTo>
                    <a:pt x="1792" y="307"/>
                  </a:lnTo>
                  <a:lnTo>
                    <a:pt x="1790" y="312"/>
                  </a:lnTo>
                  <a:lnTo>
                    <a:pt x="1786" y="322"/>
                  </a:lnTo>
                  <a:lnTo>
                    <a:pt x="1788" y="327"/>
                  </a:lnTo>
                  <a:lnTo>
                    <a:pt x="1791" y="332"/>
                  </a:lnTo>
                  <a:lnTo>
                    <a:pt x="1793" y="339"/>
                  </a:lnTo>
                  <a:lnTo>
                    <a:pt x="1795" y="350"/>
                  </a:lnTo>
                  <a:lnTo>
                    <a:pt x="1798" y="362"/>
                  </a:lnTo>
                  <a:lnTo>
                    <a:pt x="1799" y="373"/>
                  </a:lnTo>
                  <a:lnTo>
                    <a:pt x="1802" y="386"/>
                  </a:lnTo>
                  <a:lnTo>
                    <a:pt x="1803" y="399"/>
                  </a:lnTo>
                  <a:lnTo>
                    <a:pt x="1805" y="433"/>
                  </a:lnTo>
                  <a:lnTo>
                    <a:pt x="1806" y="442"/>
                  </a:lnTo>
                  <a:lnTo>
                    <a:pt x="1806" y="447"/>
                  </a:lnTo>
                  <a:lnTo>
                    <a:pt x="1805" y="465"/>
                  </a:lnTo>
                  <a:lnTo>
                    <a:pt x="1805" y="469"/>
                  </a:lnTo>
                  <a:lnTo>
                    <a:pt x="1804" y="474"/>
                  </a:lnTo>
                  <a:lnTo>
                    <a:pt x="1802" y="476"/>
                  </a:lnTo>
                  <a:lnTo>
                    <a:pt x="1798" y="477"/>
                  </a:lnTo>
                  <a:lnTo>
                    <a:pt x="1796" y="476"/>
                  </a:lnTo>
                  <a:lnTo>
                    <a:pt x="1795" y="476"/>
                  </a:lnTo>
                  <a:lnTo>
                    <a:pt x="1793" y="474"/>
                  </a:lnTo>
                  <a:lnTo>
                    <a:pt x="1792" y="471"/>
                  </a:lnTo>
                  <a:lnTo>
                    <a:pt x="1791" y="468"/>
                  </a:lnTo>
                  <a:lnTo>
                    <a:pt x="1791" y="463"/>
                  </a:lnTo>
                  <a:lnTo>
                    <a:pt x="1791" y="453"/>
                  </a:lnTo>
                  <a:lnTo>
                    <a:pt x="1790" y="435"/>
                  </a:lnTo>
                  <a:lnTo>
                    <a:pt x="1788" y="411"/>
                  </a:lnTo>
                  <a:lnTo>
                    <a:pt x="1787" y="402"/>
                  </a:lnTo>
                  <a:lnTo>
                    <a:pt x="1786" y="386"/>
                  </a:lnTo>
                  <a:lnTo>
                    <a:pt x="1783" y="369"/>
                  </a:lnTo>
                  <a:lnTo>
                    <a:pt x="1781" y="358"/>
                  </a:lnTo>
                  <a:lnTo>
                    <a:pt x="1779" y="347"/>
                  </a:lnTo>
                  <a:lnTo>
                    <a:pt x="1773" y="331"/>
                  </a:lnTo>
                  <a:lnTo>
                    <a:pt x="1767" y="334"/>
                  </a:lnTo>
                  <a:lnTo>
                    <a:pt x="1760" y="336"/>
                  </a:lnTo>
                  <a:lnTo>
                    <a:pt x="1750" y="337"/>
                  </a:lnTo>
                  <a:lnTo>
                    <a:pt x="1733" y="339"/>
                  </a:lnTo>
                  <a:lnTo>
                    <a:pt x="1733" y="345"/>
                  </a:lnTo>
                  <a:lnTo>
                    <a:pt x="1733" y="350"/>
                  </a:lnTo>
                  <a:lnTo>
                    <a:pt x="1732" y="357"/>
                  </a:lnTo>
                  <a:lnTo>
                    <a:pt x="1732" y="365"/>
                  </a:lnTo>
                  <a:lnTo>
                    <a:pt x="1732" y="367"/>
                  </a:lnTo>
                  <a:lnTo>
                    <a:pt x="1743" y="367"/>
                  </a:lnTo>
                  <a:lnTo>
                    <a:pt x="1755" y="369"/>
                  </a:lnTo>
                  <a:lnTo>
                    <a:pt x="1755" y="364"/>
                  </a:lnTo>
                  <a:lnTo>
                    <a:pt x="1754" y="360"/>
                  </a:lnTo>
                  <a:lnTo>
                    <a:pt x="1754" y="357"/>
                  </a:lnTo>
                  <a:lnTo>
                    <a:pt x="1754" y="352"/>
                  </a:lnTo>
                  <a:lnTo>
                    <a:pt x="1755" y="349"/>
                  </a:lnTo>
                  <a:lnTo>
                    <a:pt x="1756" y="346"/>
                  </a:lnTo>
                  <a:lnTo>
                    <a:pt x="1759" y="345"/>
                  </a:lnTo>
                  <a:lnTo>
                    <a:pt x="1761" y="343"/>
                  </a:lnTo>
                  <a:lnTo>
                    <a:pt x="1764" y="345"/>
                  </a:lnTo>
                  <a:lnTo>
                    <a:pt x="1766" y="347"/>
                  </a:lnTo>
                  <a:lnTo>
                    <a:pt x="1768" y="351"/>
                  </a:lnTo>
                  <a:lnTo>
                    <a:pt x="1768" y="358"/>
                  </a:lnTo>
                  <a:lnTo>
                    <a:pt x="1769" y="367"/>
                  </a:lnTo>
                  <a:lnTo>
                    <a:pt x="1769" y="373"/>
                  </a:lnTo>
                  <a:lnTo>
                    <a:pt x="1769" y="376"/>
                  </a:lnTo>
                  <a:lnTo>
                    <a:pt x="1769" y="382"/>
                  </a:lnTo>
                  <a:lnTo>
                    <a:pt x="1768" y="397"/>
                  </a:lnTo>
                  <a:lnTo>
                    <a:pt x="1766" y="410"/>
                  </a:lnTo>
                  <a:lnTo>
                    <a:pt x="1762" y="416"/>
                  </a:lnTo>
                  <a:lnTo>
                    <a:pt x="1759" y="421"/>
                  </a:lnTo>
                  <a:lnTo>
                    <a:pt x="1754" y="424"/>
                  </a:lnTo>
                  <a:lnTo>
                    <a:pt x="1747" y="428"/>
                  </a:lnTo>
                  <a:lnTo>
                    <a:pt x="1740" y="429"/>
                  </a:lnTo>
                  <a:lnTo>
                    <a:pt x="1733" y="431"/>
                  </a:lnTo>
                  <a:lnTo>
                    <a:pt x="1725" y="432"/>
                  </a:lnTo>
                  <a:lnTo>
                    <a:pt x="1717" y="432"/>
                  </a:lnTo>
                  <a:lnTo>
                    <a:pt x="1710" y="431"/>
                  </a:lnTo>
                  <a:lnTo>
                    <a:pt x="1702" y="430"/>
                  </a:lnTo>
                  <a:lnTo>
                    <a:pt x="1696" y="428"/>
                  </a:lnTo>
                  <a:lnTo>
                    <a:pt x="1690" y="423"/>
                  </a:lnTo>
                  <a:lnTo>
                    <a:pt x="1685" y="419"/>
                  </a:lnTo>
                  <a:lnTo>
                    <a:pt x="1681" y="412"/>
                  </a:lnTo>
                  <a:lnTo>
                    <a:pt x="1679" y="406"/>
                  </a:lnTo>
                  <a:lnTo>
                    <a:pt x="1678" y="398"/>
                  </a:lnTo>
                  <a:lnTo>
                    <a:pt x="1677" y="389"/>
                  </a:lnTo>
                  <a:lnTo>
                    <a:pt x="1677" y="381"/>
                  </a:lnTo>
                  <a:lnTo>
                    <a:pt x="1677" y="372"/>
                  </a:lnTo>
                  <a:lnTo>
                    <a:pt x="1678" y="362"/>
                  </a:lnTo>
                  <a:lnTo>
                    <a:pt x="1679" y="357"/>
                  </a:lnTo>
                  <a:lnTo>
                    <a:pt x="1681" y="352"/>
                  </a:lnTo>
                  <a:lnTo>
                    <a:pt x="1684" y="349"/>
                  </a:lnTo>
                  <a:lnTo>
                    <a:pt x="1687" y="348"/>
                  </a:lnTo>
                  <a:lnTo>
                    <a:pt x="1689" y="349"/>
                  </a:lnTo>
                  <a:lnTo>
                    <a:pt x="1691" y="351"/>
                  </a:lnTo>
                  <a:lnTo>
                    <a:pt x="1692" y="353"/>
                  </a:lnTo>
                  <a:lnTo>
                    <a:pt x="1692" y="355"/>
                  </a:lnTo>
                  <a:lnTo>
                    <a:pt x="1692" y="357"/>
                  </a:lnTo>
                  <a:lnTo>
                    <a:pt x="1692" y="360"/>
                  </a:lnTo>
                  <a:lnTo>
                    <a:pt x="1692" y="362"/>
                  </a:lnTo>
                  <a:lnTo>
                    <a:pt x="1692" y="365"/>
                  </a:lnTo>
                  <a:lnTo>
                    <a:pt x="1692" y="371"/>
                  </a:lnTo>
                  <a:lnTo>
                    <a:pt x="1704" y="370"/>
                  </a:lnTo>
                  <a:lnTo>
                    <a:pt x="1717" y="369"/>
                  </a:lnTo>
                  <a:lnTo>
                    <a:pt x="1717" y="340"/>
                  </a:lnTo>
                  <a:lnTo>
                    <a:pt x="1702" y="339"/>
                  </a:lnTo>
                  <a:lnTo>
                    <a:pt x="1691" y="338"/>
                  </a:lnTo>
                  <a:lnTo>
                    <a:pt x="1684" y="337"/>
                  </a:lnTo>
                  <a:lnTo>
                    <a:pt x="1680" y="335"/>
                  </a:lnTo>
                  <a:lnTo>
                    <a:pt x="1669" y="330"/>
                  </a:lnTo>
                  <a:lnTo>
                    <a:pt x="1667" y="338"/>
                  </a:lnTo>
                  <a:lnTo>
                    <a:pt x="1665" y="345"/>
                  </a:lnTo>
                  <a:lnTo>
                    <a:pt x="1663" y="352"/>
                  </a:lnTo>
                  <a:lnTo>
                    <a:pt x="1661" y="361"/>
                  </a:lnTo>
                  <a:lnTo>
                    <a:pt x="1659" y="371"/>
                  </a:lnTo>
                  <a:lnTo>
                    <a:pt x="1658" y="384"/>
                  </a:lnTo>
                  <a:lnTo>
                    <a:pt x="1657" y="398"/>
                  </a:lnTo>
                  <a:lnTo>
                    <a:pt x="1656" y="409"/>
                  </a:lnTo>
                  <a:lnTo>
                    <a:pt x="1656" y="420"/>
                  </a:lnTo>
                  <a:lnTo>
                    <a:pt x="1656" y="431"/>
                  </a:lnTo>
                  <a:lnTo>
                    <a:pt x="1656" y="439"/>
                  </a:lnTo>
                  <a:lnTo>
                    <a:pt x="1656" y="444"/>
                  </a:lnTo>
                  <a:lnTo>
                    <a:pt x="1657" y="462"/>
                  </a:lnTo>
                  <a:lnTo>
                    <a:pt x="1656" y="467"/>
                  </a:lnTo>
                  <a:lnTo>
                    <a:pt x="1655" y="471"/>
                  </a:lnTo>
                  <a:lnTo>
                    <a:pt x="1652" y="474"/>
                  </a:lnTo>
                  <a:lnTo>
                    <a:pt x="1649" y="475"/>
                  </a:lnTo>
                  <a:lnTo>
                    <a:pt x="1645" y="474"/>
                  </a:lnTo>
                  <a:lnTo>
                    <a:pt x="1643" y="471"/>
                  </a:lnTo>
                  <a:lnTo>
                    <a:pt x="1641" y="465"/>
                  </a:lnTo>
                  <a:lnTo>
                    <a:pt x="1640" y="454"/>
                  </a:lnTo>
                  <a:lnTo>
                    <a:pt x="1640" y="443"/>
                  </a:lnTo>
                  <a:lnTo>
                    <a:pt x="1640" y="436"/>
                  </a:lnTo>
                  <a:lnTo>
                    <a:pt x="1640" y="431"/>
                  </a:lnTo>
                  <a:lnTo>
                    <a:pt x="1640" y="421"/>
                  </a:lnTo>
                  <a:lnTo>
                    <a:pt x="1641" y="405"/>
                  </a:lnTo>
                  <a:lnTo>
                    <a:pt x="1641" y="392"/>
                  </a:lnTo>
                  <a:lnTo>
                    <a:pt x="1642" y="380"/>
                  </a:lnTo>
                  <a:lnTo>
                    <a:pt x="1644" y="365"/>
                  </a:lnTo>
                  <a:lnTo>
                    <a:pt x="1646" y="351"/>
                  </a:lnTo>
                  <a:lnTo>
                    <a:pt x="1649" y="341"/>
                  </a:lnTo>
                  <a:lnTo>
                    <a:pt x="1653" y="330"/>
                  </a:lnTo>
                  <a:lnTo>
                    <a:pt x="1659" y="316"/>
                  </a:lnTo>
                  <a:lnTo>
                    <a:pt x="1658" y="313"/>
                  </a:lnTo>
                  <a:lnTo>
                    <a:pt x="1657" y="308"/>
                  </a:lnTo>
                  <a:lnTo>
                    <a:pt x="1656" y="303"/>
                  </a:lnTo>
                  <a:lnTo>
                    <a:pt x="1656" y="292"/>
                  </a:lnTo>
                  <a:lnTo>
                    <a:pt x="1656" y="287"/>
                  </a:lnTo>
                  <a:lnTo>
                    <a:pt x="1657" y="281"/>
                  </a:lnTo>
                  <a:lnTo>
                    <a:pt x="1659" y="277"/>
                  </a:lnTo>
                  <a:lnTo>
                    <a:pt x="1662" y="272"/>
                  </a:lnTo>
                  <a:lnTo>
                    <a:pt x="1666" y="269"/>
                  </a:lnTo>
                  <a:lnTo>
                    <a:pt x="1670" y="267"/>
                  </a:lnTo>
                  <a:lnTo>
                    <a:pt x="1676" y="264"/>
                  </a:lnTo>
                  <a:lnTo>
                    <a:pt x="1681" y="262"/>
                  </a:lnTo>
                  <a:lnTo>
                    <a:pt x="1689" y="260"/>
                  </a:lnTo>
                  <a:lnTo>
                    <a:pt x="1697" y="259"/>
                  </a:lnTo>
                  <a:lnTo>
                    <a:pt x="1706" y="258"/>
                  </a:lnTo>
                  <a:lnTo>
                    <a:pt x="1717" y="257"/>
                  </a:lnTo>
                  <a:lnTo>
                    <a:pt x="1717" y="248"/>
                  </a:lnTo>
                  <a:lnTo>
                    <a:pt x="1719" y="240"/>
                  </a:lnTo>
                  <a:lnTo>
                    <a:pt x="1694" y="241"/>
                  </a:lnTo>
                  <a:lnTo>
                    <a:pt x="1676" y="242"/>
                  </a:lnTo>
                  <a:lnTo>
                    <a:pt x="1663" y="242"/>
                  </a:lnTo>
                  <a:lnTo>
                    <a:pt x="1655" y="243"/>
                  </a:lnTo>
                  <a:lnTo>
                    <a:pt x="1645" y="243"/>
                  </a:lnTo>
                  <a:lnTo>
                    <a:pt x="1639" y="243"/>
                  </a:lnTo>
                  <a:lnTo>
                    <a:pt x="1634" y="243"/>
                  </a:lnTo>
                  <a:lnTo>
                    <a:pt x="1631" y="242"/>
                  </a:lnTo>
                  <a:lnTo>
                    <a:pt x="1629" y="240"/>
                  </a:lnTo>
                  <a:lnTo>
                    <a:pt x="1628" y="237"/>
                  </a:lnTo>
                  <a:lnTo>
                    <a:pt x="1629" y="233"/>
                  </a:lnTo>
                  <a:lnTo>
                    <a:pt x="1630" y="231"/>
                  </a:lnTo>
                  <a:lnTo>
                    <a:pt x="1632" y="229"/>
                  </a:lnTo>
                  <a:lnTo>
                    <a:pt x="1635" y="227"/>
                  </a:lnTo>
                  <a:lnTo>
                    <a:pt x="1640" y="227"/>
                  </a:lnTo>
                  <a:lnTo>
                    <a:pt x="1645" y="227"/>
                  </a:lnTo>
                  <a:lnTo>
                    <a:pt x="1669" y="226"/>
                  </a:lnTo>
                  <a:lnTo>
                    <a:pt x="1691" y="225"/>
                  </a:lnTo>
                  <a:lnTo>
                    <a:pt x="1717" y="224"/>
                  </a:lnTo>
                  <a:close/>
                  <a:moveTo>
                    <a:pt x="1674" y="301"/>
                  </a:moveTo>
                  <a:lnTo>
                    <a:pt x="1684" y="295"/>
                  </a:lnTo>
                  <a:lnTo>
                    <a:pt x="1693" y="292"/>
                  </a:lnTo>
                  <a:lnTo>
                    <a:pt x="1703" y="290"/>
                  </a:lnTo>
                  <a:lnTo>
                    <a:pt x="1717" y="288"/>
                  </a:lnTo>
                  <a:lnTo>
                    <a:pt x="1717" y="281"/>
                  </a:lnTo>
                  <a:lnTo>
                    <a:pt x="1717" y="270"/>
                  </a:lnTo>
                  <a:lnTo>
                    <a:pt x="1701" y="272"/>
                  </a:lnTo>
                  <a:lnTo>
                    <a:pt x="1689" y="273"/>
                  </a:lnTo>
                  <a:lnTo>
                    <a:pt x="1680" y="276"/>
                  </a:lnTo>
                  <a:lnTo>
                    <a:pt x="1677" y="278"/>
                  </a:lnTo>
                  <a:lnTo>
                    <a:pt x="1674" y="283"/>
                  </a:lnTo>
                  <a:lnTo>
                    <a:pt x="1671" y="287"/>
                  </a:lnTo>
                  <a:lnTo>
                    <a:pt x="1671" y="289"/>
                  </a:lnTo>
                  <a:lnTo>
                    <a:pt x="1671" y="292"/>
                  </a:lnTo>
                  <a:lnTo>
                    <a:pt x="1671" y="295"/>
                  </a:lnTo>
                  <a:lnTo>
                    <a:pt x="1671" y="296"/>
                  </a:lnTo>
                  <a:lnTo>
                    <a:pt x="1674" y="301"/>
                  </a:lnTo>
                  <a:close/>
                  <a:moveTo>
                    <a:pt x="1717" y="301"/>
                  </a:moveTo>
                  <a:lnTo>
                    <a:pt x="1706" y="302"/>
                  </a:lnTo>
                  <a:lnTo>
                    <a:pt x="1698" y="304"/>
                  </a:lnTo>
                  <a:lnTo>
                    <a:pt x="1691" y="306"/>
                  </a:lnTo>
                  <a:lnTo>
                    <a:pt x="1687" y="308"/>
                  </a:lnTo>
                  <a:lnTo>
                    <a:pt x="1679" y="315"/>
                  </a:lnTo>
                  <a:lnTo>
                    <a:pt x="1680" y="317"/>
                  </a:lnTo>
                  <a:lnTo>
                    <a:pt x="1681" y="319"/>
                  </a:lnTo>
                  <a:lnTo>
                    <a:pt x="1685" y="322"/>
                  </a:lnTo>
                  <a:lnTo>
                    <a:pt x="1692" y="323"/>
                  </a:lnTo>
                  <a:lnTo>
                    <a:pt x="1702" y="324"/>
                  </a:lnTo>
                  <a:lnTo>
                    <a:pt x="1717" y="325"/>
                  </a:lnTo>
                  <a:lnTo>
                    <a:pt x="1717" y="301"/>
                  </a:lnTo>
                  <a:close/>
                  <a:moveTo>
                    <a:pt x="1755" y="383"/>
                  </a:moveTo>
                  <a:lnTo>
                    <a:pt x="1741" y="382"/>
                  </a:lnTo>
                  <a:lnTo>
                    <a:pt x="1732" y="381"/>
                  </a:lnTo>
                  <a:lnTo>
                    <a:pt x="1725" y="381"/>
                  </a:lnTo>
                  <a:lnTo>
                    <a:pt x="1716" y="382"/>
                  </a:lnTo>
                  <a:lnTo>
                    <a:pt x="1705" y="383"/>
                  </a:lnTo>
                  <a:lnTo>
                    <a:pt x="1693" y="385"/>
                  </a:lnTo>
                  <a:lnTo>
                    <a:pt x="1693" y="389"/>
                  </a:lnTo>
                  <a:lnTo>
                    <a:pt x="1693" y="395"/>
                  </a:lnTo>
                  <a:lnTo>
                    <a:pt x="1694" y="401"/>
                  </a:lnTo>
                  <a:lnTo>
                    <a:pt x="1698" y="409"/>
                  </a:lnTo>
                  <a:lnTo>
                    <a:pt x="1700" y="412"/>
                  </a:lnTo>
                  <a:lnTo>
                    <a:pt x="1705" y="416"/>
                  </a:lnTo>
                  <a:lnTo>
                    <a:pt x="1713" y="417"/>
                  </a:lnTo>
                  <a:lnTo>
                    <a:pt x="1722" y="418"/>
                  </a:lnTo>
                  <a:lnTo>
                    <a:pt x="1731" y="417"/>
                  </a:lnTo>
                  <a:lnTo>
                    <a:pt x="1738" y="416"/>
                  </a:lnTo>
                  <a:lnTo>
                    <a:pt x="1744" y="413"/>
                  </a:lnTo>
                  <a:lnTo>
                    <a:pt x="1747" y="410"/>
                  </a:lnTo>
                  <a:lnTo>
                    <a:pt x="1750" y="407"/>
                  </a:lnTo>
                  <a:lnTo>
                    <a:pt x="1752" y="402"/>
                  </a:lnTo>
                  <a:lnTo>
                    <a:pt x="1754" y="398"/>
                  </a:lnTo>
                  <a:lnTo>
                    <a:pt x="1754" y="394"/>
                  </a:lnTo>
                  <a:lnTo>
                    <a:pt x="1755" y="383"/>
                  </a:lnTo>
                  <a:close/>
                  <a:moveTo>
                    <a:pt x="1733" y="324"/>
                  </a:moveTo>
                  <a:lnTo>
                    <a:pt x="1743" y="324"/>
                  </a:lnTo>
                  <a:lnTo>
                    <a:pt x="1751" y="323"/>
                  </a:lnTo>
                  <a:lnTo>
                    <a:pt x="1759" y="320"/>
                  </a:lnTo>
                  <a:lnTo>
                    <a:pt x="1768" y="316"/>
                  </a:lnTo>
                  <a:lnTo>
                    <a:pt x="1762" y="311"/>
                  </a:lnTo>
                  <a:lnTo>
                    <a:pt x="1756" y="306"/>
                  </a:lnTo>
                  <a:lnTo>
                    <a:pt x="1747" y="303"/>
                  </a:lnTo>
                  <a:lnTo>
                    <a:pt x="1733" y="301"/>
                  </a:lnTo>
                  <a:lnTo>
                    <a:pt x="1733" y="324"/>
                  </a:lnTo>
                  <a:close/>
                  <a:moveTo>
                    <a:pt x="1734" y="270"/>
                  </a:moveTo>
                  <a:lnTo>
                    <a:pt x="1734" y="276"/>
                  </a:lnTo>
                  <a:lnTo>
                    <a:pt x="1733" y="279"/>
                  </a:lnTo>
                  <a:lnTo>
                    <a:pt x="1733" y="288"/>
                  </a:lnTo>
                  <a:lnTo>
                    <a:pt x="1745" y="289"/>
                  </a:lnTo>
                  <a:lnTo>
                    <a:pt x="1756" y="292"/>
                  </a:lnTo>
                  <a:lnTo>
                    <a:pt x="1764" y="295"/>
                  </a:lnTo>
                  <a:lnTo>
                    <a:pt x="1770" y="299"/>
                  </a:lnTo>
                  <a:lnTo>
                    <a:pt x="1776" y="305"/>
                  </a:lnTo>
                  <a:lnTo>
                    <a:pt x="1778" y="300"/>
                  </a:lnTo>
                  <a:lnTo>
                    <a:pt x="1779" y="295"/>
                  </a:lnTo>
                  <a:lnTo>
                    <a:pt x="1780" y="292"/>
                  </a:lnTo>
                  <a:lnTo>
                    <a:pt x="1780" y="287"/>
                  </a:lnTo>
                  <a:lnTo>
                    <a:pt x="1779" y="284"/>
                  </a:lnTo>
                  <a:lnTo>
                    <a:pt x="1778" y="281"/>
                  </a:lnTo>
                  <a:lnTo>
                    <a:pt x="1776" y="279"/>
                  </a:lnTo>
                  <a:lnTo>
                    <a:pt x="1774" y="277"/>
                  </a:lnTo>
                  <a:lnTo>
                    <a:pt x="1770" y="273"/>
                  </a:lnTo>
                  <a:lnTo>
                    <a:pt x="1762" y="272"/>
                  </a:lnTo>
                  <a:lnTo>
                    <a:pt x="1750" y="271"/>
                  </a:lnTo>
                  <a:lnTo>
                    <a:pt x="1734" y="270"/>
                  </a:lnTo>
                  <a:close/>
                  <a:moveTo>
                    <a:pt x="1388" y="441"/>
                  </a:moveTo>
                  <a:lnTo>
                    <a:pt x="1400" y="424"/>
                  </a:lnTo>
                  <a:lnTo>
                    <a:pt x="1410" y="411"/>
                  </a:lnTo>
                  <a:lnTo>
                    <a:pt x="1417" y="401"/>
                  </a:lnTo>
                  <a:lnTo>
                    <a:pt x="1421" y="395"/>
                  </a:lnTo>
                  <a:lnTo>
                    <a:pt x="1425" y="386"/>
                  </a:lnTo>
                  <a:lnTo>
                    <a:pt x="1430" y="377"/>
                  </a:lnTo>
                  <a:lnTo>
                    <a:pt x="1432" y="370"/>
                  </a:lnTo>
                  <a:lnTo>
                    <a:pt x="1434" y="362"/>
                  </a:lnTo>
                  <a:lnTo>
                    <a:pt x="1435" y="354"/>
                  </a:lnTo>
                  <a:lnTo>
                    <a:pt x="1435" y="343"/>
                  </a:lnTo>
                  <a:lnTo>
                    <a:pt x="1435" y="302"/>
                  </a:lnTo>
                  <a:lnTo>
                    <a:pt x="1435" y="234"/>
                  </a:lnTo>
                  <a:lnTo>
                    <a:pt x="1435" y="219"/>
                  </a:lnTo>
                  <a:lnTo>
                    <a:pt x="1435" y="207"/>
                  </a:lnTo>
                  <a:lnTo>
                    <a:pt x="1435" y="198"/>
                  </a:lnTo>
                  <a:lnTo>
                    <a:pt x="1435" y="194"/>
                  </a:lnTo>
                  <a:lnTo>
                    <a:pt x="1435" y="189"/>
                  </a:lnTo>
                  <a:lnTo>
                    <a:pt x="1435" y="183"/>
                  </a:lnTo>
                  <a:lnTo>
                    <a:pt x="1436" y="178"/>
                  </a:lnTo>
                  <a:lnTo>
                    <a:pt x="1437" y="175"/>
                  </a:lnTo>
                  <a:lnTo>
                    <a:pt x="1440" y="173"/>
                  </a:lnTo>
                  <a:lnTo>
                    <a:pt x="1443" y="173"/>
                  </a:lnTo>
                  <a:lnTo>
                    <a:pt x="1445" y="174"/>
                  </a:lnTo>
                  <a:lnTo>
                    <a:pt x="1447" y="174"/>
                  </a:lnTo>
                  <a:lnTo>
                    <a:pt x="1448" y="176"/>
                  </a:lnTo>
                  <a:lnTo>
                    <a:pt x="1448" y="178"/>
                  </a:lnTo>
                  <a:lnTo>
                    <a:pt x="1449" y="184"/>
                  </a:lnTo>
                  <a:lnTo>
                    <a:pt x="1449" y="190"/>
                  </a:lnTo>
                  <a:lnTo>
                    <a:pt x="1449" y="200"/>
                  </a:lnTo>
                  <a:lnTo>
                    <a:pt x="1449" y="214"/>
                  </a:lnTo>
                  <a:lnTo>
                    <a:pt x="1449" y="276"/>
                  </a:lnTo>
                  <a:lnTo>
                    <a:pt x="1451" y="312"/>
                  </a:lnTo>
                  <a:lnTo>
                    <a:pt x="1451" y="326"/>
                  </a:lnTo>
                  <a:lnTo>
                    <a:pt x="1451" y="336"/>
                  </a:lnTo>
                  <a:lnTo>
                    <a:pt x="1451" y="345"/>
                  </a:lnTo>
                  <a:lnTo>
                    <a:pt x="1452" y="350"/>
                  </a:lnTo>
                  <a:lnTo>
                    <a:pt x="1453" y="358"/>
                  </a:lnTo>
                  <a:lnTo>
                    <a:pt x="1455" y="365"/>
                  </a:lnTo>
                  <a:lnTo>
                    <a:pt x="1457" y="374"/>
                  </a:lnTo>
                  <a:lnTo>
                    <a:pt x="1461" y="384"/>
                  </a:lnTo>
                  <a:lnTo>
                    <a:pt x="1466" y="394"/>
                  </a:lnTo>
                  <a:lnTo>
                    <a:pt x="1471" y="405"/>
                  </a:lnTo>
                  <a:lnTo>
                    <a:pt x="1476" y="410"/>
                  </a:lnTo>
                  <a:lnTo>
                    <a:pt x="1481" y="419"/>
                  </a:lnTo>
                  <a:lnTo>
                    <a:pt x="1488" y="429"/>
                  </a:lnTo>
                  <a:lnTo>
                    <a:pt x="1496" y="441"/>
                  </a:lnTo>
                  <a:lnTo>
                    <a:pt x="1500" y="436"/>
                  </a:lnTo>
                  <a:lnTo>
                    <a:pt x="1503" y="431"/>
                  </a:lnTo>
                  <a:lnTo>
                    <a:pt x="1505" y="423"/>
                  </a:lnTo>
                  <a:lnTo>
                    <a:pt x="1507" y="410"/>
                  </a:lnTo>
                  <a:lnTo>
                    <a:pt x="1509" y="401"/>
                  </a:lnTo>
                  <a:lnTo>
                    <a:pt x="1510" y="392"/>
                  </a:lnTo>
                  <a:lnTo>
                    <a:pt x="1510" y="381"/>
                  </a:lnTo>
                  <a:lnTo>
                    <a:pt x="1511" y="369"/>
                  </a:lnTo>
                  <a:lnTo>
                    <a:pt x="1511" y="275"/>
                  </a:lnTo>
                  <a:lnTo>
                    <a:pt x="1511" y="262"/>
                  </a:lnTo>
                  <a:lnTo>
                    <a:pt x="1511" y="254"/>
                  </a:lnTo>
                  <a:lnTo>
                    <a:pt x="1509" y="222"/>
                  </a:lnTo>
                  <a:lnTo>
                    <a:pt x="1509" y="215"/>
                  </a:lnTo>
                  <a:lnTo>
                    <a:pt x="1507" y="208"/>
                  </a:lnTo>
                  <a:lnTo>
                    <a:pt x="1507" y="201"/>
                  </a:lnTo>
                  <a:lnTo>
                    <a:pt x="1510" y="197"/>
                  </a:lnTo>
                  <a:lnTo>
                    <a:pt x="1512" y="195"/>
                  </a:lnTo>
                  <a:lnTo>
                    <a:pt x="1515" y="194"/>
                  </a:lnTo>
                  <a:lnTo>
                    <a:pt x="1518" y="195"/>
                  </a:lnTo>
                  <a:lnTo>
                    <a:pt x="1521" y="197"/>
                  </a:lnTo>
                  <a:lnTo>
                    <a:pt x="1522" y="200"/>
                  </a:lnTo>
                  <a:lnTo>
                    <a:pt x="1523" y="205"/>
                  </a:lnTo>
                  <a:lnTo>
                    <a:pt x="1523" y="213"/>
                  </a:lnTo>
                  <a:lnTo>
                    <a:pt x="1524" y="236"/>
                  </a:lnTo>
                  <a:lnTo>
                    <a:pt x="1525" y="259"/>
                  </a:lnTo>
                  <a:lnTo>
                    <a:pt x="1525" y="268"/>
                  </a:lnTo>
                  <a:lnTo>
                    <a:pt x="1525" y="280"/>
                  </a:lnTo>
                  <a:lnTo>
                    <a:pt x="1525" y="295"/>
                  </a:lnTo>
                  <a:lnTo>
                    <a:pt x="1525" y="314"/>
                  </a:lnTo>
                  <a:lnTo>
                    <a:pt x="1525" y="332"/>
                  </a:lnTo>
                  <a:lnTo>
                    <a:pt x="1525" y="348"/>
                  </a:lnTo>
                  <a:lnTo>
                    <a:pt x="1525" y="360"/>
                  </a:lnTo>
                  <a:lnTo>
                    <a:pt x="1525" y="369"/>
                  </a:lnTo>
                  <a:lnTo>
                    <a:pt x="1525" y="376"/>
                  </a:lnTo>
                  <a:lnTo>
                    <a:pt x="1525" y="386"/>
                  </a:lnTo>
                  <a:lnTo>
                    <a:pt x="1524" y="398"/>
                  </a:lnTo>
                  <a:lnTo>
                    <a:pt x="1524" y="410"/>
                  </a:lnTo>
                  <a:lnTo>
                    <a:pt x="1523" y="417"/>
                  </a:lnTo>
                  <a:lnTo>
                    <a:pt x="1522" y="423"/>
                  </a:lnTo>
                  <a:lnTo>
                    <a:pt x="1521" y="430"/>
                  </a:lnTo>
                  <a:lnTo>
                    <a:pt x="1518" y="435"/>
                  </a:lnTo>
                  <a:lnTo>
                    <a:pt x="1515" y="440"/>
                  </a:lnTo>
                  <a:lnTo>
                    <a:pt x="1513" y="445"/>
                  </a:lnTo>
                  <a:lnTo>
                    <a:pt x="1509" y="450"/>
                  </a:lnTo>
                  <a:lnTo>
                    <a:pt x="1505" y="453"/>
                  </a:lnTo>
                  <a:lnTo>
                    <a:pt x="1500" y="456"/>
                  </a:lnTo>
                  <a:lnTo>
                    <a:pt x="1494" y="459"/>
                  </a:lnTo>
                  <a:lnTo>
                    <a:pt x="1487" y="463"/>
                  </a:lnTo>
                  <a:lnTo>
                    <a:pt x="1479" y="464"/>
                  </a:lnTo>
                  <a:lnTo>
                    <a:pt x="1469" y="466"/>
                  </a:lnTo>
                  <a:lnTo>
                    <a:pt x="1459" y="466"/>
                  </a:lnTo>
                  <a:lnTo>
                    <a:pt x="1447" y="467"/>
                  </a:lnTo>
                  <a:lnTo>
                    <a:pt x="1434" y="467"/>
                  </a:lnTo>
                  <a:lnTo>
                    <a:pt x="1423" y="466"/>
                  </a:lnTo>
                  <a:lnTo>
                    <a:pt x="1414" y="466"/>
                  </a:lnTo>
                  <a:lnTo>
                    <a:pt x="1406" y="465"/>
                  </a:lnTo>
                  <a:lnTo>
                    <a:pt x="1399" y="464"/>
                  </a:lnTo>
                  <a:lnTo>
                    <a:pt x="1393" y="462"/>
                  </a:lnTo>
                  <a:lnTo>
                    <a:pt x="1388" y="459"/>
                  </a:lnTo>
                  <a:lnTo>
                    <a:pt x="1384" y="457"/>
                  </a:lnTo>
                  <a:lnTo>
                    <a:pt x="1379" y="454"/>
                  </a:lnTo>
                  <a:lnTo>
                    <a:pt x="1374" y="446"/>
                  </a:lnTo>
                  <a:lnTo>
                    <a:pt x="1367" y="435"/>
                  </a:lnTo>
                  <a:lnTo>
                    <a:pt x="1365" y="429"/>
                  </a:lnTo>
                  <a:lnTo>
                    <a:pt x="1363" y="422"/>
                  </a:lnTo>
                  <a:lnTo>
                    <a:pt x="1361" y="416"/>
                  </a:lnTo>
                  <a:lnTo>
                    <a:pt x="1360" y="408"/>
                  </a:lnTo>
                  <a:lnTo>
                    <a:pt x="1359" y="399"/>
                  </a:lnTo>
                  <a:lnTo>
                    <a:pt x="1358" y="390"/>
                  </a:lnTo>
                  <a:lnTo>
                    <a:pt x="1358" y="381"/>
                  </a:lnTo>
                  <a:lnTo>
                    <a:pt x="1358" y="370"/>
                  </a:lnTo>
                  <a:lnTo>
                    <a:pt x="1356" y="359"/>
                  </a:lnTo>
                  <a:lnTo>
                    <a:pt x="1356" y="348"/>
                  </a:lnTo>
                  <a:lnTo>
                    <a:pt x="1356" y="335"/>
                  </a:lnTo>
                  <a:lnTo>
                    <a:pt x="1356" y="323"/>
                  </a:lnTo>
                  <a:lnTo>
                    <a:pt x="1356" y="310"/>
                  </a:lnTo>
                  <a:lnTo>
                    <a:pt x="1356" y="297"/>
                  </a:lnTo>
                  <a:lnTo>
                    <a:pt x="1356" y="287"/>
                  </a:lnTo>
                  <a:lnTo>
                    <a:pt x="1356" y="276"/>
                  </a:lnTo>
                  <a:lnTo>
                    <a:pt x="1356" y="258"/>
                  </a:lnTo>
                  <a:lnTo>
                    <a:pt x="1356" y="246"/>
                  </a:lnTo>
                  <a:lnTo>
                    <a:pt x="1358" y="237"/>
                  </a:lnTo>
                  <a:lnTo>
                    <a:pt x="1358" y="226"/>
                  </a:lnTo>
                  <a:lnTo>
                    <a:pt x="1359" y="218"/>
                  </a:lnTo>
                  <a:lnTo>
                    <a:pt x="1359" y="210"/>
                  </a:lnTo>
                  <a:lnTo>
                    <a:pt x="1359" y="206"/>
                  </a:lnTo>
                  <a:lnTo>
                    <a:pt x="1361" y="202"/>
                  </a:lnTo>
                  <a:lnTo>
                    <a:pt x="1364" y="200"/>
                  </a:lnTo>
                  <a:lnTo>
                    <a:pt x="1367" y="200"/>
                  </a:lnTo>
                  <a:lnTo>
                    <a:pt x="1370" y="200"/>
                  </a:lnTo>
                  <a:lnTo>
                    <a:pt x="1371" y="201"/>
                  </a:lnTo>
                  <a:lnTo>
                    <a:pt x="1372" y="202"/>
                  </a:lnTo>
                  <a:lnTo>
                    <a:pt x="1373" y="205"/>
                  </a:lnTo>
                  <a:lnTo>
                    <a:pt x="1373" y="209"/>
                  </a:lnTo>
                  <a:lnTo>
                    <a:pt x="1373" y="214"/>
                  </a:lnTo>
                  <a:lnTo>
                    <a:pt x="1373" y="220"/>
                  </a:lnTo>
                  <a:lnTo>
                    <a:pt x="1372" y="230"/>
                  </a:lnTo>
                  <a:lnTo>
                    <a:pt x="1372" y="244"/>
                  </a:lnTo>
                  <a:lnTo>
                    <a:pt x="1372" y="261"/>
                  </a:lnTo>
                  <a:lnTo>
                    <a:pt x="1372" y="282"/>
                  </a:lnTo>
                  <a:lnTo>
                    <a:pt x="1372" y="317"/>
                  </a:lnTo>
                  <a:lnTo>
                    <a:pt x="1372" y="331"/>
                  </a:lnTo>
                  <a:lnTo>
                    <a:pt x="1372" y="345"/>
                  </a:lnTo>
                  <a:lnTo>
                    <a:pt x="1373" y="357"/>
                  </a:lnTo>
                  <a:lnTo>
                    <a:pt x="1373" y="369"/>
                  </a:lnTo>
                  <a:lnTo>
                    <a:pt x="1373" y="378"/>
                  </a:lnTo>
                  <a:lnTo>
                    <a:pt x="1374" y="388"/>
                  </a:lnTo>
                  <a:lnTo>
                    <a:pt x="1375" y="397"/>
                  </a:lnTo>
                  <a:lnTo>
                    <a:pt x="1375" y="406"/>
                  </a:lnTo>
                  <a:lnTo>
                    <a:pt x="1376" y="413"/>
                  </a:lnTo>
                  <a:lnTo>
                    <a:pt x="1377" y="419"/>
                  </a:lnTo>
                  <a:lnTo>
                    <a:pt x="1379" y="424"/>
                  </a:lnTo>
                  <a:lnTo>
                    <a:pt x="1381" y="428"/>
                  </a:lnTo>
                  <a:lnTo>
                    <a:pt x="1388" y="441"/>
                  </a:lnTo>
                  <a:close/>
                  <a:moveTo>
                    <a:pt x="1484" y="446"/>
                  </a:moveTo>
                  <a:lnTo>
                    <a:pt x="1475" y="435"/>
                  </a:lnTo>
                  <a:lnTo>
                    <a:pt x="1468" y="425"/>
                  </a:lnTo>
                  <a:lnTo>
                    <a:pt x="1461" y="417"/>
                  </a:lnTo>
                  <a:lnTo>
                    <a:pt x="1457" y="410"/>
                  </a:lnTo>
                  <a:lnTo>
                    <a:pt x="1451" y="397"/>
                  </a:lnTo>
                  <a:lnTo>
                    <a:pt x="1444" y="383"/>
                  </a:lnTo>
                  <a:lnTo>
                    <a:pt x="1439" y="395"/>
                  </a:lnTo>
                  <a:lnTo>
                    <a:pt x="1432" y="406"/>
                  </a:lnTo>
                  <a:lnTo>
                    <a:pt x="1429" y="412"/>
                  </a:lnTo>
                  <a:lnTo>
                    <a:pt x="1422" y="422"/>
                  </a:lnTo>
                  <a:lnTo>
                    <a:pt x="1412" y="433"/>
                  </a:lnTo>
                  <a:lnTo>
                    <a:pt x="1401" y="447"/>
                  </a:lnTo>
                  <a:lnTo>
                    <a:pt x="1407" y="448"/>
                  </a:lnTo>
                  <a:lnTo>
                    <a:pt x="1412" y="451"/>
                  </a:lnTo>
                  <a:lnTo>
                    <a:pt x="1422" y="452"/>
                  </a:lnTo>
                  <a:lnTo>
                    <a:pt x="1441" y="452"/>
                  </a:lnTo>
                  <a:lnTo>
                    <a:pt x="1453" y="452"/>
                  </a:lnTo>
                  <a:lnTo>
                    <a:pt x="1464" y="451"/>
                  </a:lnTo>
                  <a:lnTo>
                    <a:pt x="1474" y="450"/>
                  </a:lnTo>
                  <a:lnTo>
                    <a:pt x="1484" y="446"/>
                  </a:lnTo>
                  <a:close/>
                  <a:moveTo>
                    <a:pt x="277" y="1768"/>
                  </a:moveTo>
                  <a:lnTo>
                    <a:pt x="272" y="1765"/>
                  </a:lnTo>
                  <a:lnTo>
                    <a:pt x="267" y="1761"/>
                  </a:lnTo>
                  <a:lnTo>
                    <a:pt x="264" y="1754"/>
                  </a:lnTo>
                  <a:lnTo>
                    <a:pt x="263" y="1748"/>
                  </a:lnTo>
                  <a:lnTo>
                    <a:pt x="263" y="1741"/>
                  </a:lnTo>
                  <a:lnTo>
                    <a:pt x="263" y="1733"/>
                  </a:lnTo>
                  <a:lnTo>
                    <a:pt x="265" y="1726"/>
                  </a:lnTo>
                  <a:lnTo>
                    <a:pt x="268" y="1718"/>
                  </a:lnTo>
                  <a:lnTo>
                    <a:pt x="272" y="1712"/>
                  </a:lnTo>
                  <a:lnTo>
                    <a:pt x="277" y="1704"/>
                  </a:lnTo>
                  <a:lnTo>
                    <a:pt x="282" y="1697"/>
                  </a:lnTo>
                  <a:lnTo>
                    <a:pt x="289" y="1693"/>
                  </a:lnTo>
                  <a:lnTo>
                    <a:pt x="296" y="1689"/>
                  </a:lnTo>
                  <a:lnTo>
                    <a:pt x="303" y="1685"/>
                  </a:lnTo>
                  <a:lnTo>
                    <a:pt x="311" y="1683"/>
                  </a:lnTo>
                  <a:lnTo>
                    <a:pt x="320" y="1683"/>
                  </a:lnTo>
                  <a:lnTo>
                    <a:pt x="326" y="1684"/>
                  </a:lnTo>
                  <a:lnTo>
                    <a:pt x="334" y="1684"/>
                  </a:lnTo>
                  <a:lnTo>
                    <a:pt x="337" y="1683"/>
                  </a:lnTo>
                  <a:lnTo>
                    <a:pt x="340" y="1682"/>
                  </a:lnTo>
                  <a:lnTo>
                    <a:pt x="344" y="1680"/>
                  </a:lnTo>
                  <a:lnTo>
                    <a:pt x="346" y="1678"/>
                  </a:lnTo>
                  <a:lnTo>
                    <a:pt x="347" y="1676"/>
                  </a:lnTo>
                  <a:lnTo>
                    <a:pt x="348" y="1673"/>
                  </a:lnTo>
                  <a:lnTo>
                    <a:pt x="348" y="1670"/>
                  </a:lnTo>
                  <a:lnTo>
                    <a:pt x="347" y="1668"/>
                  </a:lnTo>
                  <a:lnTo>
                    <a:pt x="346" y="1665"/>
                  </a:lnTo>
                  <a:lnTo>
                    <a:pt x="345" y="1662"/>
                  </a:lnTo>
                  <a:lnTo>
                    <a:pt x="344" y="1661"/>
                  </a:lnTo>
                  <a:lnTo>
                    <a:pt x="342" y="1660"/>
                  </a:lnTo>
                  <a:lnTo>
                    <a:pt x="333" y="1657"/>
                  </a:lnTo>
                  <a:lnTo>
                    <a:pt x="325" y="1654"/>
                  </a:lnTo>
                  <a:lnTo>
                    <a:pt x="317" y="1648"/>
                  </a:lnTo>
                  <a:lnTo>
                    <a:pt x="311" y="1642"/>
                  </a:lnTo>
                  <a:lnTo>
                    <a:pt x="304" y="1635"/>
                  </a:lnTo>
                  <a:lnTo>
                    <a:pt x="299" y="1627"/>
                  </a:lnTo>
                  <a:lnTo>
                    <a:pt x="295" y="1620"/>
                  </a:lnTo>
                  <a:lnTo>
                    <a:pt x="290" y="1611"/>
                  </a:lnTo>
                  <a:lnTo>
                    <a:pt x="286" y="1601"/>
                  </a:lnTo>
                  <a:lnTo>
                    <a:pt x="282" y="1591"/>
                  </a:lnTo>
                  <a:lnTo>
                    <a:pt x="280" y="1580"/>
                  </a:lnTo>
                  <a:lnTo>
                    <a:pt x="278" y="1569"/>
                  </a:lnTo>
                  <a:lnTo>
                    <a:pt x="277" y="1558"/>
                  </a:lnTo>
                  <a:lnTo>
                    <a:pt x="276" y="1548"/>
                  </a:lnTo>
                  <a:lnTo>
                    <a:pt x="276" y="1537"/>
                  </a:lnTo>
                  <a:lnTo>
                    <a:pt x="277" y="1525"/>
                  </a:lnTo>
                  <a:lnTo>
                    <a:pt x="278" y="1514"/>
                  </a:lnTo>
                  <a:lnTo>
                    <a:pt x="280" y="1502"/>
                  </a:lnTo>
                  <a:lnTo>
                    <a:pt x="282" y="1491"/>
                  </a:lnTo>
                  <a:lnTo>
                    <a:pt x="285" y="1480"/>
                  </a:lnTo>
                  <a:lnTo>
                    <a:pt x="289" y="1470"/>
                  </a:lnTo>
                  <a:lnTo>
                    <a:pt x="293" y="1460"/>
                  </a:lnTo>
                  <a:lnTo>
                    <a:pt x="298" y="1450"/>
                  </a:lnTo>
                  <a:lnTo>
                    <a:pt x="303" y="1440"/>
                  </a:lnTo>
                  <a:lnTo>
                    <a:pt x="310" y="1433"/>
                  </a:lnTo>
                  <a:lnTo>
                    <a:pt x="316" y="1425"/>
                  </a:lnTo>
                  <a:lnTo>
                    <a:pt x="323" y="1417"/>
                  </a:lnTo>
                  <a:lnTo>
                    <a:pt x="332" y="1412"/>
                  </a:lnTo>
                  <a:lnTo>
                    <a:pt x="339" y="1406"/>
                  </a:lnTo>
                  <a:lnTo>
                    <a:pt x="349" y="1402"/>
                  </a:lnTo>
                  <a:lnTo>
                    <a:pt x="359" y="1399"/>
                  </a:lnTo>
                  <a:lnTo>
                    <a:pt x="369" y="1397"/>
                  </a:lnTo>
                  <a:lnTo>
                    <a:pt x="378" y="1396"/>
                  </a:lnTo>
                  <a:lnTo>
                    <a:pt x="385" y="1396"/>
                  </a:lnTo>
                  <a:lnTo>
                    <a:pt x="394" y="1396"/>
                  </a:lnTo>
                  <a:lnTo>
                    <a:pt x="402" y="1397"/>
                  </a:lnTo>
                  <a:lnTo>
                    <a:pt x="409" y="1399"/>
                  </a:lnTo>
                  <a:lnTo>
                    <a:pt x="416" y="1402"/>
                  </a:lnTo>
                  <a:lnTo>
                    <a:pt x="422" y="1405"/>
                  </a:lnTo>
                  <a:lnTo>
                    <a:pt x="427" y="1410"/>
                  </a:lnTo>
                  <a:lnTo>
                    <a:pt x="431" y="1415"/>
                  </a:lnTo>
                  <a:lnTo>
                    <a:pt x="433" y="1421"/>
                  </a:lnTo>
                  <a:lnTo>
                    <a:pt x="433" y="1426"/>
                  </a:lnTo>
                  <a:lnTo>
                    <a:pt x="431" y="1429"/>
                  </a:lnTo>
                  <a:lnTo>
                    <a:pt x="428" y="1432"/>
                  </a:lnTo>
                  <a:lnTo>
                    <a:pt x="422" y="1432"/>
                  </a:lnTo>
                  <a:lnTo>
                    <a:pt x="417" y="1429"/>
                  </a:lnTo>
                  <a:lnTo>
                    <a:pt x="412" y="1425"/>
                  </a:lnTo>
                  <a:lnTo>
                    <a:pt x="404" y="1417"/>
                  </a:lnTo>
                  <a:lnTo>
                    <a:pt x="398" y="1413"/>
                  </a:lnTo>
                  <a:lnTo>
                    <a:pt x="395" y="1412"/>
                  </a:lnTo>
                  <a:lnTo>
                    <a:pt x="391" y="1411"/>
                  </a:lnTo>
                  <a:lnTo>
                    <a:pt x="385" y="1412"/>
                  </a:lnTo>
                  <a:lnTo>
                    <a:pt x="379" y="1412"/>
                  </a:lnTo>
                  <a:lnTo>
                    <a:pt x="368" y="1413"/>
                  </a:lnTo>
                  <a:lnTo>
                    <a:pt x="356" y="1417"/>
                  </a:lnTo>
                  <a:lnTo>
                    <a:pt x="351" y="1420"/>
                  </a:lnTo>
                  <a:lnTo>
                    <a:pt x="346" y="1423"/>
                  </a:lnTo>
                  <a:lnTo>
                    <a:pt x="342" y="1427"/>
                  </a:lnTo>
                  <a:lnTo>
                    <a:pt x="338" y="1433"/>
                  </a:lnTo>
                  <a:lnTo>
                    <a:pt x="333" y="1441"/>
                  </a:lnTo>
                  <a:lnTo>
                    <a:pt x="327" y="1451"/>
                  </a:lnTo>
                  <a:lnTo>
                    <a:pt x="323" y="1462"/>
                  </a:lnTo>
                  <a:lnTo>
                    <a:pt x="320" y="1472"/>
                  </a:lnTo>
                  <a:lnTo>
                    <a:pt x="319" y="1481"/>
                  </a:lnTo>
                  <a:lnTo>
                    <a:pt x="319" y="1486"/>
                  </a:lnTo>
                  <a:lnTo>
                    <a:pt x="320" y="1490"/>
                  </a:lnTo>
                  <a:lnTo>
                    <a:pt x="322" y="1492"/>
                  </a:lnTo>
                  <a:lnTo>
                    <a:pt x="325" y="1494"/>
                  </a:lnTo>
                  <a:lnTo>
                    <a:pt x="330" y="1496"/>
                  </a:lnTo>
                  <a:lnTo>
                    <a:pt x="343" y="1499"/>
                  </a:lnTo>
                  <a:lnTo>
                    <a:pt x="359" y="1502"/>
                  </a:lnTo>
                  <a:lnTo>
                    <a:pt x="375" y="1503"/>
                  </a:lnTo>
                  <a:lnTo>
                    <a:pt x="392" y="1505"/>
                  </a:lnTo>
                  <a:lnTo>
                    <a:pt x="398" y="1506"/>
                  </a:lnTo>
                  <a:lnTo>
                    <a:pt x="405" y="1508"/>
                  </a:lnTo>
                  <a:lnTo>
                    <a:pt x="410" y="1510"/>
                  </a:lnTo>
                  <a:lnTo>
                    <a:pt x="415" y="1514"/>
                  </a:lnTo>
                  <a:lnTo>
                    <a:pt x="417" y="1518"/>
                  </a:lnTo>
                  <a:lnTo>
                    <a:pt x="418" y="1522"/>
                  </a:lnTo>
                  <a:lnTo>
                    <a:pt x="417" y="1528"/>
                  </a:lnTo>
                  <a:lnTo>
                    <a:pt x="415" y="1536"/>
                  </a:lnTo>
                  <a:lnTo>
                    <a:pt x="410" y="1541"/>
                  </a:lnTo>
                  <a:lnTo>
                    <a:pt x="406" y="1543"/>
                  </a:lnTo>
                  <a:lnTo>
                    <a:pt x="402" y="1544"/>
                  </a:lnTo>
                  <a:lnTo>
                    <a:pt x="396" y="1544"/>
                  </a:lnTo>
                  <a:lnTo>
                    <a:pt x="390" y="1542"/>
                  </a:lnTo>
                  <a:lnTo>
                    <a:pt x="384" y="1540"/>
                  </a:lnTo>
                  <a:lnTo>
                    <a:pt x="379" y="1537"/>
                  </a:lnTo>
                  <a:lnTo>
                    <a:pt x="374" y="1533"/>
                  </a:lnTo>
                  <a:lnTo>
                    <a:pt x="368" y="1530"/>
                  </a:lnTo>
                  <a:lnTo>
                    <a:pt x="361" y="1527"/>
                  </a:lnTo>
                  <a:lnTo>
                    <a:pt x="356" y="1526"/>
                  </a:lnTo>
                  <a:lnTo>
                    <a:pt x="350" y="1525"/>
                  </a:lnTo>
                  <a:lnTo>
                    <a:pt x="346" y="1523"/>
                  </a:lnTo>
                  <a:lnTo>
                    <a:pt x="340" y="1525"/>
                  </a:lnTo>
                  <a:lnTo>
                    <a:pt x="336" y="1526"/>
                  </a:lnTo>
                  <a:lnTo>
                    <a:pt x="332" y="1528"/>
                  </a:lnTo>
                  <a:lnTo>
                    <a:pt x="328" y="1531"/>
                  </a:lnTo>
                  <a:lnTo>
                    <a:pt x="324" y="1534"/>
                  </a:lnTo>
                  <a:lnTo>
                    <a:pt x="321" y="1539"/>
                  </a:lnTo>
                  <a:lnTo>
                    <a:pt x="317" y="1543"/>
                  </a:lnTo>
                  <a:lnTo>
                    <a:pt x="313" y="1554"/>
                  </a:lnTo>
                  <a:lnTo>
                    <a:pt x="309" y="1567"/>
                  </a:lnTo>
                  <a:lnTo>
                    <a:pt x="308" y="1575"/>
                  </a:lnTo>
                  <a:lnTo>
                    <a:pt x="309" y="1581"/>
                  </a:lnTo>
                  <a:lnTo>
                    <a:pt x="310" y="1587"/>
                  </a:lnTo>
                  <a:lnTo>
                    <a:pt x="312" y="1590"/>
                  </a:lnTo>
                  <a:lnTo>
                    <a:pt x="315" y="1593"/>
                  </a:lnTo>
                  <a:lnTo>
                    <a:pt x="319" y="1595"/>
                  </a:lnTo>
                  <a:lnTo>
                    <a:pt x="322" y="1596"/>
                  </a:lnTo>
                  <a:lnTo>
                    <a:pt x="325" y="1596"/>
                  </a:lnTo>
                  <a:lnTo>
                    <a:pt x="337" y="1592"/>
                  </a:lnTo>
                  <a:lnTo>
                    <a:pt x="349" y="1587"/>
                  </a:lnTo>
                  <a:lnTo>
                    <a:pt x="354" y="1584"/>
                  </a:lnTo>
                  <a:lnTo>
                    <a:pt x="360" y="1578"/>
                  </a:lnTo>
                  <a:lnTo>
                    <a:pt x="363" y="1575"/>
                  </a:lnTo>
                  <a:lnTo>
                    <a:pt x="368" y="1573"/>
                  </a:lnTo>
                  <a:lnTo>
                    <a:pt x="371" y="1571"/>
                  </a:lnTo>
                  <a:lnTo>
                    <a:pt x="375" y="1571"/>
                  </a:lnTo>
                  <a:lnTo>
                    <a:pt x="378" y="1569"/>
                  </a:lnTo>
                  <a:lnTo>
                    <a:pt x="381" y="1571"/>
                  </a:lnTo>
                  <a:lnTo>
                    <a:pt x="383" y="1572"/>
                  </a:lnTo>
                  <a:lnTo>
                    <a:pt x="385" y="1574"/>
                  </a:lnTo>
                  <a:lnTo>
                    <a:pt x="386" y="1576"/>
                  </a:lnTo>
                  <a:lnTo>
                    <a:pt x="387" y="1580"/>
                  </a:lnTo>
                  <a:lnTo>
                    <a:pt x="387" y="1586"/>
                  </a:lnTo>
                  <a:lnTo>
                    <a:pt x="386" y="1593"/>
                  </a:lnTo>
                  <a:lnTo>
                    <a:pt x="386" y="1598"/>
                  </a:lnTo>
                  <a:lnTo>
                    <a:pt x="386" y="1603"/>
                  </a:lnTo>
                  <a:lnTo>
                    <a:pt x="387" y="1609"/>
                  </a:lnTo>
                  <a:lnTo>
                    <a:pt x="391" y="1614"/>
                  </a:lnTo>
                  <a:lnTo>
                    <a:pt x="395" y="1620"/>
                  </a:lnTo>
                  <a:lnTo>
                    <a:pt x="403" y="1624"/>
                  </a:lnTo>
                  <a:lnTo>
                    <a:pt x="413" y="1628"/>
                  </a:lnTo>
                  <a:lnTo>
                    <a:pt x="427" y="1632"/>
                  </a:lnTo>
                  <a:lnTo>
                    <a:pt x="430" y="1636"/>
                  </a:lnTo>
                  <a:lnTo>
                    <a:pt x="432" y="1642"/>
                  </a:lnTo>
                  <a:lnTo>
                    <a:pt x="432" y="1647"/>
                  </a:lnTo>
                  <a:lnTo>
                    <a:pt x="432" y="1654"/>
                  </a:lnTo>
                  <a:lnTo>
                    <a:pt x="430" y="1658"/>
                  </a:lnTo>
                  <a:lnTo>
                    <a:pt x="427" y="1662"/>
                  </a:lnTo>
                  <a:lnTo>
                    <a:pt x="422" y="1666"/>
                  </a:lnTo>
                  <a:lnTo>
                    <a:pt x="418" y="1668"/>
                  </a:lnTo>
                  <a:lnTo>
                    <a:pt x="408" y="1673"/>
                  </a:lnTo>
                  <a:lnTo>
                    <a:pt x="400" y="1677"/>
                  </a:lnTo>
                  <a:lnTo>
                    <a:pt x="401" y="1684"/>
                  </a:lnTo>
                  <a:lnTo>
                    <a:pt x="400" y="1691"/>
                  </a:lnTo>
                  <a:lnTo>
                    <a:pt x="398" y="1696"/>
                  </a:lnTo>
                  <a:lnTo>
                    <a:pt x="395" y="1702"/>
                  </a:lnTo>
                  <a:lnTo>
                    <a:pt x="391" y="1707"/>
                  </a:lnTo>
                  <a:lnTo>
                    <a:pt x="385" y="1711"/>
                  </a:lnTo>
                  <a:lnTo>
                    <a:pt x="379" y="1714"/>
                  </a:lnTo>
                  <a:lnTo>
                    <a:pt x="372" y="1717"/>
                  </a:lnTo>
                  <a:lnTo>
                    <a:pt x="365" y="1718"/>
                  </a:lnTo>
                  <a:lnTo>
                    <a:pt x="357" y="1720"/>
                  </a:lnTo>
                  <a:lnTo>
                    <a:pt x="349" y="1720"/>
                  </a:lnTo>
                  <a:lnTo>
                    <a:pt x="342" y="1720"/>
                  </a:lnTo>
                  <a:lnTo>
                    <a:pt x="334" y="1720"/>
                  </a:lnTo>
                  <a:lnTo>
                    <a:pt x="326" y="1719"/>
                  </a:lnTo>
                  <a:lnTo>
                    <a:pt x="320" y="1717"/>
                  </a:lnTo>
                  <a:lnTo>
                    <a:pt x="313" y="1715"/>
                  </a:lnTo>
                  <a:lnTo>
                    <a:pt x="308" y="1714"/>
                  </a:lnTo>
                  <a:lnTo>
                    <a:pt x="303" y="1715"/>
                  </a:lnTo>
                  <a:lnTo>
                    <a:pt x="299" y="1716"/>
                  </a:lnTo>
                  <a:lnTo>
                    <a:pt x="296" y="1718"/>
                  </a:lnTo>
                  <a:lnTo>
                    <a:pt x="292" y="1720"/>
                  </a:lnTo>
                  <a:lnTo>
                    <a:pt x="289" y="1724"/>
                  </a:lnTo>
                  <a:lnTo>
                    <a:pt x="287" y="1728"/>
                  </a:lnTo>
                  <a:lnTo>
                    <a:pt x="286" y="1731"/>
                  </a:lnTo>
                  <a:lnTo>
                    <a:pt x="280" y="1750"/>
                  </a:lnTo>
                  <a:lnTo>
                    <a:pt x="277" y="1768"/>
                  </a:lnTo>
                  <a:close/>
                  <a:moveTo>
                    <a:pt x="709" y="1685"/>
                  </a:moveTo>
                  <a:lnTo>
                    <a:pt x="712" y="1683"/>
                  </a:lnTo>
                  <a:lnTo>
                    <a:pt x="717" y="1681"/>
                  </a:lnTo>
                  <a:lnTo>
                    <a:pt x="722" y="1680"/>
                  </a:lnTo>
                  <a:lnTo>
                    <a:pt x="728" y="1681"/>
                  </a:lnTo>
                  <a:lnTo>
                    <a:pt x="742" y="1683"/>
                  </a:lnTo>
                  <a:lnTo>
                    <a:pt x="756" y="1689"/>
                  </a:lnTo>
                  <a:lnTo>
                    <a:pt x="786" y="1701"/>
                  </a:lnTo>
                  <a:lnTo>
                    <a:pt x="807" y="1712"/>
                  </a:lnTo>
                  <a:lnTo>
                    <a:pt x="809" y="1714"/>
                  </a:lnTo>
                  <a:lnTo>
                    <a:pt x="810" y="1717"/>
                  </a:lnTo>
                  <a:lnTo>
                    <a:pt x="810" y="1720"/>
                  </a:lnTo>
                  <a:lnTo>
                    <a:pt x="809" y="1723"/>
                  </a:lnTo>
                  <a:lnTo>
                    <a:pt x="804" y="1727"/>
                  </a:lnTo>
                  <a:lnTo>
                    <a:pt x="800" y="1729"/>
                  </a:lnTo>
                  <a:lnTo>
                    <a:pt x="795" y="1729"/>
                  </a:lnTo>
                  <a:lnTo>
                    <a:pt x="790" y="1729"/>
                  </a:lnTo>
                  <a:lnTo>
                    <a:pt x="779" y="1727"/>
                  </a:lnTo>
                  <a:lnTo>
                    <a:pt x="767" y="1721"/>
                  </a:lnTo>
                  <a:lnTo>
                    <a:pt x="755" y="1716"/>
                  </a:lnTo>
                  <a:lnTo>
                    <a:pt x="744" y="1711"/>
                  </a:lnTo>
                  <a:lnTo>
                    <a:pt x="739" y="1708"/>
                  </a:lnTo>
                  <a:lnTo>
                    <a:pt x="733" y="1707"/>
                  </a:lnTo>
                  <a:lnTo>
                    <a:pt x="728" y="1707"/>
                  </a:lnTo>
                  <a:lnTo>
                    <a:pt x="723" y="1707"/>
                  </a:lnTo>
                  <a:lnTo>
                    <a:pt x="718" y="1707"/>
                  </a:lnTo>
                  <a:lnTo>
                    <a:pt x="713" y="1707"/>
                  </a:lnTo>
                  <a:lnTo>
                    <a:pt x="709" y="1706"/>
                  </a:lnTo>
                  <a:lnTo>
                    <a:pt x="706" y="1704"/>
                  </a:lnTo>
                  <a:lnTo>
                    <a:pt x="704" y="1701"/>
                  </a:lnTo>
                  <a:lnTo>
                    <a:pt x="704" y="1696"/>
                  </a:lnTo>
                  <a:lnTo>
                    <a:pt x="705" y="1691"/>
                  </a:lnTo>
                  <a:lnTo>
                    <a:pt x="709" y="1685"/>
                  </a:lnTo>
                  <a:close/>
                  <a:moveTo>
                    <a:pt x="394" y="1989"/>
                  </a:moveTo>
                  <a:lnTo>
                    <a:pt x="398" y="1988"/>
                  </a:lnTo>
                  <a:lnTo>
                    <a:pt x="401" y="1985"/>
                  </a:lnTo>
                  <a:lnTo>
                    <a:pt x="403" y="1981"/>
                  </a:lnTo>
                  <a:lnTo>
                    <a:pt x="403" y="1975"/>
                  </a:lnTo>
                  <a:lnTo>
                    <a:pt x="403" y="1971"/>
                  </a:lnTo>
                  <a:lnTo>
                    <a:pt x="401" y="1966"/>
                  </a:lnTo>
                  <a:lnTo>
                    <a:pt x="400" y="1964"/>
                  </a:lnTo>
                  <a:lnTo>
                    <a:pt x="397" y="1963"/>
                  </a:lnTo>
                  <a:lnTo>
                    <a:pt x="395" y="1962"/>
                  </a:lnTo>
                  <a:lnTo>
                    <a:pt x="393" y="1961"/>
                  </a:lnTo>
                  <a:lnTo>
                    <a:pt x="378" y="1961"/>
                  </a:lnTo>
                  <a:lnTo>
                    <a:pt x="362" y="1958"/>
                  </a:lnTo>
                  <a:lnTo>
                    <a:pt x="356" y="1955"/>
                  </a:lnTo>
                  <a:lnTo>
                    <a:pt x="349" y="1951"/>
                  </a:lnTo>
                  <a:lnTo>
                    <a:pt x="343" y="1945"/>
                  </a:lnTo>
                  <a:lnTo>
                    <a:pt x="337" y="1935"/>
                  </a:lnTo>
                  <a:lnTo>
                    <a:pt x="335" y="1929"/>
                  </a:lnTo>
                  <a:lnTo>
                    <a:pt x="334" y="1925"/>
                  </a:lnTo>
                  <a:lnTo>
                    <a:pt x="334" y="1919"/>
                  </a:lnTo>
                  <a:lnTo>
                    <a:pt x="335" y="1915"/>
                  </a:lnTo>
                  <a:lnTo>
                    <a:pt x="335" y="1910"/>
                  </a:lnTo>
                  <a:lnTo>
                    <a:pt x="334" y="1904"/>
                  </a:lnTo>
                  <a:lnTo>
                    <a:pt x="331" y="1898"/>
                  </a:lnTo>
                  <a:lnTo>
                    <a:pt x="326" y="1890"/>
                  </a:lnTo>
                  <a:lnTo>
                    <a:pt x="320" y="1882"/>
                  </a:lnTo>
                  <a:lnTo>
                    <a:pt x="312" y="1877"/>
                  </a:lnTo>
                  <a:lnTo>
                    <a:pt x="305" y="1871"/>
                  </a:lnTo>
                  <a:lnTo>
                    <a:pt x="298" y="1867"/>
                  </a:lnTo>
                  <a:lnTo>
                    <a:pt x="284" y="1859"/>
                  </a:lnTo>
                  <a:lnTo>
                    <a:pt x="273" y="1853"/>
                  </a:lnTo>
                  <a:lnTo>
                    <a:pt x="269" y="1850"/>
                  </a:lnTo>
                  <a:lnTo>
                    <a:pt x="267" y="1847"/>
                  </a:lnTo>
                  <a:lnTo>
                    <a:pt x="265" y="1844"/>
                  </a:lnTo>
                  <a:lnTo>
                    <a:pt x="264" y="1842"/>
                  </a:lnTo>
                  <a:lnTo>
                    <a:pt x="262" y="1835"/>
                  </a:lnTo>
                  <a:lnTo>
                    <a:pt x="263" y="1829"/>
                  </a:lnTo>
                  <a:lnTo>
                    <a:pt x="265" y="1818"/>
                  </a:lnTo>
                  <a:lnTo>
                    <a:pt x="268" y="1810"/>
                  </a:lnTo>
                  <a:lnTo>
                    <a:pt x="269" y="1805"/>
                  </a:lnTo>
                  <a:lnTo>
                    <a:pt x="268" y="1799"/>
                  </a:lnTo>
                  <a:lnTo>
                    <a:pt x="267" y="1794"/>
                  </a:lnTo>
                  <a:lnTo>
                    <a:pt x="265" y="1788"/>
                  </a:lnTo>
                  <a:lnTo>
                    <a:pt x="262" y="1784"/>
                  </a:lnTo>
                  <a:lnTo>
                    <a:pt x="258" y="1782"/>
                  </a:lnTo>
                  <a:lnTo>
                    <a:pt x="257" y="1782"/>
                  </a:lnTo>
                  <a:lnTo>
                    <a:pt x="256" y="1782"/>
                  </a:lnTo>
                  <a:lnTo>
                    <a:pt x="255" y="1783"/>
                  </a:lnTo>
                  <a:lnTo>
                    <a:pt x="254" y="1785"/>
                  </a:lnTo>
                  <a:lnTo>
                    <a:pt x="245" y="1790"/>
                  </a:lnTo>
                  <a:lnTo>
                    <a:pt x="238" y="1798"/>
                  </a:lnTo>
                  <a:lnTo>
                    <a:pt x="233" y="1805"/>
                  </a:lnTo>
                  <a:lnTo>
                    <a:pt x="230" y="1812"/>
                  </a:lnTo>
                  <a:lnTo>
                    <a:pt x="228" y="1820"/>
                  </a:lnTo>
                  <a:lnTo>
                    <a:pt x="228" y="1828"/>
                  </a:lnTo>
                  <a:lnTo>
                    <a:pt x="229" y="1836"/>
                  </a:lnTo>
                  <a:lnTo>
                    <a:pt x="231" y="1844"/>
                  </a:lnTo>
                  <a:lnTo>
                    <a:pt x="234" y="1853"/>
                  </a:lnTo>
                  <a:lnTo>
                    <a:pt x="239" y="1860"/>
                  </a:lnTo>
                  <a:lnTo>
                    <a:pt x="243" y="1869"/>
                  </a:lnTo>
                  <a:lnTo>
                    <a:pt x="249" y="1877"/>
                  </a:lnTo>
                  <a:lnTo>
                    <a:pt x="261" y="1891"/>
                  </a:lnTo>
                  <a:lnTo>
                    <a:pt x="274" y="1904"/>
                  </a:lnTo>
                  <a:lnTo>
                    <a:pt x="277" y="1907"/>
                  </a:lnTo>
                  <a:lnTo>
                    <a:pt x="279" y="1910"/>
                  </a:lnTo>
                  <a:lnTo>
                    <a:pt x="280" y="1913"/>
                  </a:lnTo>
                  <a:lnTo>
                    <a:pt x="281" y="1915"/>
                  </a:lnTo>
                  <a:lnTo>
                    <a:pt x="280" y="1920"/>
                  </a:lnTo>
                  <a:lnTo>
                    <a:pt x="278" y="1925"/>
                  </a:lnTo>
                  <a:lnTo>
                    <a:pt x="275" y="1930"/>
                  </a:lnTo>
                  <a:lnTo>
                    <a:pt x="274" y="1936"/>
                  </a:lnTo>
                  <a:lnTo>
                    <a:pt x="274" y="1940"/>
                  </a:lnTo>
                  <a:lnTo>
                    <a:pt x="275" y="1943"/>
                  </a:lnTo>
                  <a:lnTo>
                    <a:pt x="276" y="1948"/>
                  </a:lnTo>
                  <a:lnTo>
                    <a:pt x="278" y="1952"/>
                  </a:lnTo>
                  <a:lnTo>
                    <a:pt x="282" y="1958"/>
                  </a:lnTo>
                  <a:lnTo>
                    <a:pt x="289" y="1968"/>
                  </a:lnTo>
                  <a:lnTo>
                    <a:pt x="298" y="1977"/>
                  </a:lnTo>
                  <a:lnTo>
                    <a:pt x="310" y="1988"/>
                  </a:lnTo>
                  <a:lnTo>
                    <a:pt x="316" y="1993"/>
                  </a:lnTo>
                  <a:lnTo>
                    <a:pt x="324" y="1997"/>
                  </a:lnTo>
                  <a:lnTo>
                    <a:pt x="332" y="2000"/>
                  </a:lnTo>
                  <a:lnTo>
                    <a:pt x="339" y="2004"/>
                  </a:lnTo>
                  <a:lnTo>
                    <a:pt x="348" y="2005"/>
                  </a:lnTo>
                  <a:lnTo>
                    <a:pt x="358" y="2006"/>
                  </a:lnTo>
                  <a:lnTo>
                    <a:pt x="368" y="2005"/>
                  </a:lnTo>
                  <a:lnTo>
                    <a:pt x="378" y="2001"/>
                  </a:lnTo>
                  <a:lnTo>
                    <a:pt x="386" y="1996"/>
                  </a:lnTo>
                  <a:lnTo>
                    <a:pt x="394" y="1989"/>
                  </a:lnTo>
                  <a:close/>
                  <a:moveTo>
                    <a:pt x="646" y="1498"/>
                  </a:moveTo>
                  <a:lnTo>
                    <a:pt x="650" y="1493"/>
                  </a:lnTo>
                  <a:lnTo>
                    <a:pt x="654" y="1488"/>
                  </a:lnTo>
                  <a:lnTo>
                    <a:pt x="657" y="1486"/>
                  </a:lnTo>
                  <a:lnTo>
                    <a:pt x="657" y="1483"/>
                  </a:lnTo>
                  <a:lnTo>
                    <a:pt x="657" y="1479"/>
                  </a:lnTo>
                  <a:lnTo>
                    <a:pt x="653" y="1473"/>
                  </a:lnTo>
                  <a:lnTo>
                    <a:pt x="645" y="1457"/>
                  </a:lnTo>
                  <a:lnTo>
                    <a:pt x="639" y="1443"/>
                  </a:lnTo>
                  <a:lnTo>
                    <a:pt x="635" y="1431"/>
                  </a:lnTo>
                  <a:lnTo>
                    <a:pt x="634" y="1421"/>
                  </a:lnTo>
                  <a:lnTo>
                    <a:pt x="632" y="1412"/>
                  </a:lnTo>
                  <a:lnTo>
                    <a:pt x="635" y="1404"/>
                  </a:lnTo>
                  <a:lnTo>
                    <a:pt x="637" y="1398"/>
                  </a:lnTo>
                  <a:lnTo>
                    <a:pt x="640" y="1392"/>
                  </a:lnTo>
                  <a:lnTo>
                    <a:pt x="649" y="1382"/>
                  </a:lnTo>
                  <a:lnTo>
                    <a:pt x="658" y="1373"/>
                  </a:lnTo>
                  <a:lnTo>
                    <a:pt x="661" y="1367"/>
                  </a:lnTo>
                  <a:lnTo>
                    <a:pt x="664" y="1361"/>
                  </a:lnTo>
                  <a:lnTo>
                    <a:pt x="666" y="1353"/>
                  </a:lnTo>
                  <a:lnTo>
                    <a:pt x="667" y="1344"/>
                  </a:lnTo>
                  <a:lnTo>
                    <a:pt x="666" y="1340"/>
                  </a:lnTo>
                  <a:lnTo>
                    <a:pt x="666" y="1336"/>
                  </a:lnTo>
                  <a:lnTo>
                    <a:pt x="664" y="1333"/>
                  </a:lnTo>
                  <a:lnTo>
                    <a:pt x="662" y="1330"/>
                  </a:lnTo>
                  <a:lnTo>
                    <a:pt x="657" y="1327"/>
                  </a:lnTo>
                  <a:lnTo>
                    <a:pt x="650" y="1323"/>
                  </a:lnTo>
                  <a:lnTo>
                    <a:pt x="645" y="1321"/>
                  </a:lnTo>
                  <a:lnTo>
                    <a:pt x="639" y="1322"/>
                  </a:lnTo>
                  <a:lnTo>
                    <a:pt x="634" y="1323"/>
                  </a:lnTo>
                  <a:lnTo>
                    <a:pt x="627" y="1324"/>
                  </a:lnTo>
                  <a:lnTo>
                    <a:pt x="623" y="1327"/>
                  </a:lnTo>
                  <a:lnTo>
                    <a:pt x="617" y="1328"/>
                  </a:lnTo>
                  <a:lnTo>
                    <a:pt x="612" y="1328"/>
                  </a:lnTo>
                  <a:lnTo>
                    <a:pt x="607" y="1327"/>
                  </a:lnTo>
                  <a:lnTo>
                    <a:pt x="602" y="1323"/>
                  </a:lnTo>
                  <a:lnTo>
                    <a:pt x="595" y="1319"/>
                  </a:lnTo>
                  <a:lnTo>
                    <a:pt x="591" y="1315"/>
                  </a:lnTo>
                  <a:lnTo>
                    <a:pt x="585" y="1309"/>
                  </a:lnTo>
                  <a:lnTo>
                    <a:pt x="580" y="1304"/>
                  </a:lnTo>
                  <a:lnTo>
                    <a:pt x="576" y="1300"/>
                  </a:lnTo>
                  <a:lnTo>
                    <a:pt x="570" y="1297"/>
                  </a:lnTo>
                  <a:lnTo>
                    <a:pt x="565" y="1297"/>
                  </a:lnTo>
                  <a:lnTo>
                    <a:pt x="553" y="1299"/>
                  </a:lnTo>
                  <a:lnTo>
                    <a:pt x="541" y="1304"/>
                  </a:lnTo>
                  <a:lnTo>
                    <a:pt x="535" y="1305"/>
                  </a:lnTo>
                  <a:lnTo>
                    <a:pt x="530" y="1305"/>
                  </a:lnTo>
                  <a:lnTo>
                    <a:pt x="524" y="1304"/>
                  </a:lnTo>
                  <a:lnTo>
                    <a:pt x="519" y="1300"/>
                  </a:lnTo>
                  <a:lnTo>
                    <a:pt x="509" y="1294"/>
                  </a:lnTo>
                  <a:lnTo>
                    <a:pt x="503" y="1288"/>
                  </a:lnTo>
                  <a:lnTo>
                    <a:pt x="499" y="1286"/>
                  </a:lnTo>
                  <a:lnTo>
                    <a:pt x="496" y="1285"/>
                  </a:lnTo>
                  <a:lnTo>
                    <a:pt x="485" y="1286"/>
                  </a:lnTo>
                  <a:lnTo>
                    <a:pt x="455" y="1288"/>
                  </a:lnTo>
                  <a:lnTo>
                    <a:pt x="452" y="1288"/>
                  </a:lnTo>
                  <a:lnTo>
                    <a:pt x="448" y="1289"/>
                  </a:lnTo>
                  <a:lnTo>
                    <a:pt x="444" y="1291"/>
                  </a:lnTo>
                  <a:lnTo>
                    <a:pt x="440" y="1293"/>
                  </a:lnTo>
                  <a:lnTo>
                    <a:pt x="433" y="1299"/>
                  </a:lnTo>
                  <a:lnTo>
                    <a:pt x="426" y="1308"/>
                  </a:lnTo>
                  <a:lnTo>
                    <a:pt x="420" y="1318"/>
                  </a:lnTo>
                  <a:lnTo>
                    <a:pt x="414" y="1330"/>
                  </a:lnTo>
                  <a:lnTo>
                    <a:pt x="409" y="1343"/>
                  </a:lnTo>
                  <a:lnTo>
                    <a:pt x="405" y="1358"/>
                  </a:lnTo>
                  <a:lnTo>
                    <a:pt x="403" y="1364"/>
                  </a:lnTo>
                  <a:lnTo>
                    <a:pt x="401" y="1368"/>
                  </a:lnTo>
                  <a:lnTo>
                    <a:pt x="397" y="1371"/>
                  </a:lnTo>
                  <a:lnTo>
                    <a:pt x="393" y="1374"/>
                  </a:lnTo>
                  <a:lnTo>
                    <a:pt x="390" y="1374"/>
                  </a:lnTo>
                  <a:lnTo>
                    <a:pt x="385" y="1374"/>
                  </a:lnTo>
                  <a:lnTo>
                    <a:pt x="382" y="1371"/>
                  </a:lnTo>
                  <a:lnTo>
                    <a:pt x="380" y="1369"/>
                  </a:lnTo>
                  <a:lnTo>
                    <a:pt x="378" y="1366"/>
                  </a:lnTo>
                  <a:lnTo>
                    <a:pt x="377" y="1358"/>
                  </a:lnTo>
                  <a:lnTo>
                    <a:pt x="375" y="1350"/>
                  </a:lnTo>
                  <a:lnTo>
                    <a:pt x="377" y="1339"/>
                  </a:lnTo>
                  <a:lnTo>
                    <a:pt x="378" y="1328"/>
                  </a:lnTo>
                  <a:lnTo>
                    <a:pt x="382" y="1316"/>
                  </a:lnTo>
                  <a:lnTo>
                    <a:pt x="384" y="1310"/>
                  </a:lnTo>
                  <a:lnTo>
                    <a:pt x="387" y="1305"/>
                  </a:lnTo>
                  <a:lnTo>
                    <a:pt x="391" y="1299"/>
                  </a:lnTo>
                  <a:lnTo>
                    <a:pt x="395" y="1295"/>
                  </a:lnTo>
                  <a:lnTo>
                    <a:pt x="402" y="1288"/>
                  </a:lnTo>
                  <a:lnTo>
                    <a:pt x="409" y="1284"/>
                  </a:lnTo>
                  <a:lnTo>
                    <a:pt x="418" y="1280"/>
                  </a:lnTo>
                  <a:lnTo>
                    <a:pt x="427" y="1275"/>
                  </a:lnTo>
                  <a:lnTo>
                    <a:pt x="444" y="1269"/>
                  </a:lnTo>
                  <a:lnTo>
                    <a:pt x="460" y="1262"/>
                  </a:lnTo>
                  <a:lnTo>
                    <a:pt x="471" y="1256"/>
                  </a:lnTo>
                  <a:lnTo>
                    <a:pt x="483" y="1251"/>
                  </a:lnTo>
                  <a:lnTo>
                    <a:pt x="495" y="1248"/>
                  </a:lnTo>
                  <a:lnTo>
                    <a:pt x="507" y="1247"/>
                  </a:lnTo>
                  <a:lnTo>
                    <a:pt x="520" y="1247"/>
                  </a:lnTo>
                  <a:lnTo>
                    <a:pt x="532" y="1249"/>
                  </a:lnTo>
                  <a:lnTo>
                    <a:pt x="546" y="1252"/>
                  </a:lnTo>
                  <a:lnTo>
                    <a:pt x="560" y="1257"/>
                  </a:lnTo>
                  <a:lnTo>
                    <a:pt x="569" y="1261"/>
                  </a:lnTo>
                  <a:lnTo>
                    <a:pt x="577" y="1265"/>
                  </a:lnTo>
                  <a:lnTo>
                    <a:pt x="584" y="1271"/>
                  </a:lnTo>
                  <a:lnTo>
                    <a:pt x="591" y="1277"/>
                  </a:lnTo>
                  <a:lnTo>
                    <a:pt x="597" y="1284"/>
                  </a:lnTo>
                  <a:lnTo>
                    <a:pt x="602" y="1291"/>
                  </a:lnTo>
                  <a:lnTo>
                    <a:pt x="607" y="1298"/>
                  </a:lnTo>
                  <a:lnTo>
                    <a:pt x="612" y="1306"/>
                  </a:lnTo>
                  <a:lnTo>
                    <a:pt x="613" y="1308"/>
                  </a:lnTo>
                  <a:lnTo>
                    <a:pt x="615" y="1310"/>
                  </a:lnTo>
                  <a:lnTo>
                    <a:pt x="617" y="1310"/>
                  </a:lnTo>
                  <a:lnTo>
                    <a:pt x="620" y="1310"/>
                  </a:lnTo>
                  <a:lnTo>
                    <a:pt x="627" y="1309"/>
                  </a:lnTo>
                  <a:lnTo>
                    <a:pt x="635" y="1308"/>
                  </a:lnTo>
                  <a:lnTo>
                    <a:pt x="643" y="1306"/>
                  </a:lnTo>
                  <a:lnTo>
                    <a:pt x="652" y="1306"/>
                  </a:lnTo>
                  <a:lnTo>
                    <a:pt x="657" y="1306"/>
                  </a:lnTo>
                  <a:lnTo>
                    <a:pt x="661" y="1307"/>
                  </a:lnTo>
                  <a:lnTo>
                    <a:pt x="665" y="1308"/>
                  </a:lnTo>
                  <a:lnTo>
                    <a:pt x="670" y="1310"/>
                  </a:lnTo>
                  <a:lnTo>
                    <a:pt x="675" y="1312"/>
                  </a:lnTo>
                  <a:lnTo>
                    <a:pt x="681" y="1314"/>
                  </a:lnTo>
                  <a:lnTo>
                    <a:pt x="685" y="1316"/>
                  </a:lnTo>
                  <a:lnTo>
                    <a:pt x="688" y="1318"/>
                  </a:lnTo>
                  <a:lnTo>
                    <a:pt x="692" y="1321"/>
                  </a:lnTo>
                  <a:lnTo>
                    <a:pt x="694" y="1326"/>
                  </a:lnTo>
                  <a:lnTo>
                    <a:pt x="697" y="1331"/>
                  </a:lnTo>
                  <a:lnTo>
                    <a:pt x="699" y="1338"/>
                  </a:lnTo>
                  <a:lnTo>
                    <a:pt x="700" y="1346"/>
                  </a:lnTo>
                  <a:lnTo>
                    <a:pt x="700" y="1355"/>
                  </a:lnTo>
                  <a:lnTo>
                    <a:pt x="699" y="1364"/>
                  </a:lnTo>
                  <a:lnTo>
                    <a:pt x="698" y="1374"/>
                  </a:lnTo>
                  <a:lnTo>
                    <a:pt x="692" y="1392"/>
                  </a:lnTo>
                  <a:lnTo>
                    <a:pt x="685" y="1411"/>
                  </a:lnTo>
                  <a:lnTo>
                    <a:pt x="684" y="1414"/>
                  </a:lnTo>
                  <a:lnTo>
                    <a:pt x="683" y="1416"/>
                  </a:lnTo>
                  <a:lnTo>
                    <a:pt x="685" y="1423"/>
                  </a:lnTo>
                  <a:lnTo>
                    <a:pt x="688" y="1427"/>
                  </a:lnTo>
                  <a:lnTo>
                    <a:pt x="692" y="1429"/>
                  </a:lnTo>
                  <a:lnTo>
                    <a:pt x="695" y="1429"/>
                  </a:lnTo>
                  <a:lnTo>
                    <a:pt x="699" y="1429"/>
                  </a:lnTo>
                  <a:lnTo>
                    <a:pt x="704" y="1426"/>
                  </a:lnTo>
                  <a:lnTo>
                    <a:pt x="708" y="1423"/>
                  </a:lnTo>
                  <a:lnTo>
                    <a:pt x="713" y="1418"/>
                  </a:lnTo>
                  <a:lnTo>
                    <a:pt x="723" y="1406"/>
                  </a:lnTo>
                  <a:lnTo>
                    <a:pt x="734" y="1393"/>
                  </a:lnTo>
                  <a:lnTo>
                    <a:pt x="744" y="1379"/>
                  </a:lnTo>
                  <a:lnTo>
                    <a:pt x="753" y="1366"/>
                  </a:lnTo>
                  <a:lnTo>
                    <a:pt x="758" y="1359"/>
                  </a:lnTo>
                  <a:lnTo>
                    <a:pt x="764" y="1354"/>
                  </a:lnTo>
                  <a:lnTo>
                    <a:pt x="769" y="1350"/>
                  </a:lnTo>
                  <a:lnTo>
                    <a:pt x="776" y="1346"/>
                  </a:lnTo>
                  <a:lnTo>
                    <a:pt x="782" y="1344"/>
                  </a:lnTo>
                  <a:lnTo>
                    <a:pt x="790" y="1343"/>
                  </a:lnTo>
                  <a:lnTo>
                    <a:pt x="799" y="1343"/>
                  </a:lnTo>
                  <a:lnTo>
                    <a:pt x="807" y="1344"/>
                  </a:lnTo>
                  <a:lnTo>
                    <a:pt x="813" y="1345"/>
                  </a:lnTo>
                  <a:lnTo>
                    <a:pt x="819" y="1346"/>
                  </a:lnTo>
                  <a:lnTo>
                    <a:pt x="825" y="1349"/>
                  </a:lnTo>
                  <a:lnTo>
                    <a:pt x="830" y="1352"/>
                  </a:lnTo>
                  <a:lnTo>
                    <a:pt x="836" y="1355"/>
                  </a:lnTo>
                  <a:lnTo>
                    <a:pt x="840" y="1359"/>
                  </a:lnTo>
                  <a:lnTo>
                    <a:pt x="846" y="1365"/>
                  </a:lnTo>
                  <a:lnTo>
                    <a:pt x="851" y="1371"/>
                  </a:lnTo>
                  <a:lnTo>
                    <a:pt x="854" y="1377"/>
                  </a:lnTo>
                  <a:lnTo>
                    <a:pt x="858" y="1382"/>
                  </a:lnTo>
                  <a:lnTo>
                    <a:pt x="860" y="1388"/>
                  </a:lnTo>
                  <a:lnTo>
                    <a:pt x="861" y="1392"/>
                  </a:lnTo>
                  <a:lnTo>
                    <a:pt x="860" y="1397"/>
                  </a:lnTo>
                  <a:lnTo>
                    <a:pt x="857" y="1400"/>
                  </a:lnTo>
                  <a:lnTo>
                    <a:pt x="851" y="1402"/>
                  </a:lnTo>
                  <a:lnTo>
                    <a:pt x="844" y="1403"/>
                  </a:lnTo>
                  <a:lnTo>
                    <a:pt x="837" y="1404"/>
                  </a:lnTo>
                  <a:lnTo>
                    <a:pt x="829" y="1404"/>
                  </a:lnTo>
                  <a:lnTo>
                    <a:pt x="821" y="1403"/>
                  </a:lnTo>
                  <a:lnTo>
                    <a:pt x="812" y="1402"/>
                  </a:lnTo>
                  <a:lnTo>
                    <a:pt x="803" y="1399"/>
                  </a:lnTo>
                  <a:lnTo>
                    <a:pt x="793" y="1396"/>
                  </a:lnTo>
                  <a:lnTo>
                    <a:pt x="782" y="1389"/>
                  </a:lnTo>
                  <a:lnTo>
                    <a:pt x="772" y="1381"/>
                  </a:lnTo>
                  <a:lnTo>
                    <a:pt x="769" y="1379"/>
                  </a:lnTo>
                  <a:lnTo>
                    <a:pt x="767" y="1378"/>
                  </a:lnTo>
                  <a:lnTo>
                    <a:pt x="764" y="1379"/>
                  </a:lnTo>
                  <a:lnTo>
                    <a:pt x="762" y="1380"/>
                  </a:lnTo>
                  <a:lnTo>
                    <a:pt x="758" y="1385"/>
                  </a:lnTo>
                  <a:lnTo>
                    <a:pt x="755" y="1391"/>
                  </a:lnTo>
                  <a:lnTo>
                    <a:pt x="751" y="1406"/>
                  </a:lnTo>
                  <a:lnTo>
                    <a:pt x="748" y="1418"/>
                  </a:lnTo>
                  <a:lnTo>
                    <a:pt x="747" y="1426"/>
                  </a:lnTo>
                  <a:lnTo>
                    <a:pt x="744" y="1434"/>
                  </a:lnTo>
                  <a:lnTo>
                    <a:pt x="741" y="1441"/>
                  </a:lnTo>
                  <a:lnTo>
                    <a:pt x="735" y="1447"/>
                  </a:lnTo>
                  <a:lnTo>
                    <a:pt x="723" y="1458"/>
                  </a:lnTo>
                  <a:lnTo>
                    <a:pt x="709" y="1468"/>
                  </a:lnTo>
                  <a:lnTo>
                    <a:pt x="694" y="1478"/>
                  </a:lnTo>
                  <a:lnTo>
                    <a:pt x="681" y="1490"/>
                  </a:lnTo>
                  <a:lnTo>
                    <a:pt x="675" y="1496"/>
                  </a:lnTo>
                  <a:lnTo>
                    <a:pt x="671" y="1504"/>
                  </a:lnTo>
                  <a:lnTo>
                    <a:pt x="667" y="1513"/>
                  </a:lnTo>
                  <a:lnTo>
                    <a:pt x="665" y="1521"/>
                  </a:lnTo>
                  <a:lnTo>
                    <a:pt x="664" y="1530"/>
                  </a:lnTo>
                  <a:lnTo>
                    <a:pt x="662" y="1534"/>
                  </a:lnTo>
                  <a:lnTo>
                    <a:pt x="659" y="1539"/>
                  </a:lnTo>
                  <a:lnTo>
                    <a:pt x="651" y="1548"/>
                  </a:lnTo>
                  <a:lnTo>
                    <a:pt x="649" y="1551"/>
                  </a:lnTo>
                  <a:lnTo>
                    <a:pt x="647" y="1552"/>
                  </a:lnTo>
                  <a:lnTo>
                    <a:pt x="645" y="1553"/>
                  </a:lnTo>
                  <a:lnTo>
                    <a:pt x="642" y="1553"/>
                  </a:lnTo>
                  <a:lnTo>
                    <a:pt x="641" y="1552"/>
                  </a:lnTo>
                  <a:lnTo>
                    <a:pt x="640" y="1550"/>
                  </a:lnTo>
                  <a:lnTo>
                    <a:pt x="640" y="1548"/>
                  </a:lnTo>
                  <a:lnTo>
                    <a:pt x="640" y="1543"/>
                  </a:lnTo>
                  <a:lnTo>
                    <a:pt x="643" y="1530"/>
                  </a:lnTo>
                  <a:lnTo>
                    <a:pt x="643" y="1525"/>
                  </a:lnTo>
                  <a:lnTo>
                    <a:pt x="643" y="1520"/>
                  </a:lnTo>
                  <a:lnTo>
                    <a:pt x="643" y="1510"/>
                  </a:lnTo>
                  <a:lnTo>
                    <a:pt x="643" y="1505"/>
                  </a:lnTo>
                  <a:lnTo>
                    <a:pt x="646" y="1498"/>
                  </a:lnTo>
                  <a:close/>
                  <a:moveTo>
                    <a:pt x="617" y="1739"/>
                  </a:moveTo>
                  <a:lnTo>
                    <a:pt x="611" y="1738"/>
                  </a:lnTo>
                  <a:lnTo>
                    <a:pt x="604" y="1736"/>
                  </a:lnTo>
                  <a:lnTo>
                    <a:pt x="596" y="1732"/>
                  </a:lnTo>
                  <a:lnTo>
                    <a:pt x="589" y="1728"/>
                  </a:lnTo>
                  <a:lnTo>
                    <a:pt x="581" y="1721"/>
                  </a:lnTo>
                  <a:lnTo>
                    <a:pt x="573" y="1716"/>
                  </a:lnTo>
                  <a:lnTo>
                    <a:pt x="567" y="1708"/>
                  </a:lnTo>
                  <a:lnTo>
                    <a:pt x="560" y="1701"/>
                  </a:lnTo>
                  <a:lnTo>
                    <a:pt x="553" y="1690"/>
                  </a:lnTo>
                  <a:lnTo>
                    <a:pt x="546" y="1679"/>
                  </a:lnTo>
                  <a:lnTo>
                    <a:pt x="542" y="1668"/>
                  </a:lnTo>
                  <a:lnTo>
                    <a:pt x="537" y="1656"/>
                  </a:lnTo>
                  <a:lnTo>
                    <a:pt x="522" y="1651"/>
                  </a:lnTo>
                  <a:lnTo>
                    <a:pt x="509" y="1647"/>
                  </a:lnTo>
                  <a:lnTo>
                    <a:pt x="497" y="1642"/>
                  </a:lnTo>
                  <a:lnTo>
                    <a:pt x="487" y="1636"/>
                  </a:lnTo>
                  <a:lnTo>
                    <a:pt x="477" y="1631"/>
                  </a:lnTo>
                  <a:lnTo>
                    <a:pt x="468" y="1624"/>
                  </a:lnTo>
                  <a:lnTo>
                    <a:pt x="461" y="1619"/>
                  </a:lnTo>
                  <a:lnTo>
                    <a:pt x="454" y="1612"/>
                  </a:lnTo>
                  <a:lnTo>
                    <a:pt x="444" y="1601"/>
                  </a:lnTo>
                  <a:lnTo>
                    <a:pt x="438" y="1591"/>
                  </a:lnTo>
                  <a:lnTo>
                    <a:pt x="433" y="1584"/>
                  </a:lnTo>
                  <a:lnTo>
                    <a:pt x="432" y="1579"/>
                  </a:lnTo>
                  <a:lnTo>
                    <a:pt x="435" y="1578"/>
                  </a:lnTo>
                  <a:lnTo>
                    <a:pt x="442" y="1579"/>
                  </a:lnTo>
                  <a:lnTo>
                    <a:pt x="445" y="1580"/>
                  </a:lnTo>
                  <a:lnTo>
                    <a:pt x="450" y="1581"/>
                  </a:lnTo>
                  <a:lnTo>
                    <a:pt x="454" y="1585"/>
                  </a:lnTo>
                  <a:lnTo>
                    <a:pt x="459" y="1588"/>
                  </a:lnTo>
                  <a:lnTo>
                    <a:pt x="463" y="1593"/>
                  </a:lnTo>
                  <a:lnTo>
                    <a:pt x="467" y="1598"/>
                  </a:lnTo>
                  <a:lnTo>
                    <a:pt x="474" y="1602"/>
                  </a:lnTo>
                  <a:lnTo>
                    <a:pt x="479" y="1607"/>
                  </a:lnTo>
                  <a:lnTo>
                    <a:pt x="491" y="1613"/>
                  </a:lnTo>
                  <a:lnTo>
                    <a:pt x="503" y="1618"/>
                  </a:lnTo>
                  <a:lnTo>
                    <a:pt x="513" y="1621"/>
                  </a:lnTo>
                  <a:lnTo>
                    <a:pt x="522" y="1623"/>
                  </a:lnTo>
                  <a:lnTo>
                    <a:pt x="529" y="1623"/>
                  </a:lnTo>
                  <a:lnTo>
                    <a:pt x="531" y="1623"/>
                  </a:lnTo>
                  <a:lnTo>
                    <a:pt x="530" y="1608"/>
                  </a:lnTo>
                  <a:lnTo>
                    <a:pt x="530" y="1593"/>
                  </a:lnTo>
                  <a:lnTo>
                    <a:pt x="531" y="1578"/>
                  </a:lnTo>
                  <a:lnTo>
                    <a:pt x="532" y="1562"/>
                  </a:lnTo>
                  <a:lnTo>
                    <a:pt x="533" y="1555"/>
                  </a:lnTo>
                  <a:lnTo>
                    <a:pt x="534" y="1551"/>
                  </a:lnTo>
                  <a:lnTo>
                    <a:pt x="535" y="1549"/>
                  </a:lnTo>
                  <a:lnTo>
                    <a:pt x="534" y="1546"/>
                  </a:lnTo>
                  <a:lnTo>
                    <a:pt x="533" y="1544"/>
                  </a:lnTo>
                  <a:lnTo>
                    <a:pt x="531" y="1542"/>
                  </a:lnTo>
                  <a:lnTo>
                    <a:pt x="522" y="1537"/>
                  </a:lnTo>
                  <a:lnTo>
                    <a:pt x="515" y="1533"/>
                  </a:lnTo>
                  <a:lnTo>
                    <a:pt x="509" y="1530"/>
                  </a:lnTo>
                  <a:lnTo>
                    <a:pt x="502" y="1528"/>
                  </a:lnTo>
                  <a:lnTo>
                    <a:pt x="490" y="1526"/>
                  </a:lnTo>
                  <a:lnTo>
                    <a:pt x="480" y="1526"/>
                  </a:lnTo>
                  <a:lnTo>
                    <a:pt x="472" y="1526"/>
                  </a:lnTo>
                  <a:lnTo>
                    <a:pt x="463" y="1526"/>
                  </a:lnTo>
                  <a:lnTo>
                    <a:pt x="460" y="1525"/>
                  </a:lnTo>
                  <a:lnTo>
                    <a:pt x="456" y="1523"/>
                  </a:lnTo>
                  <a:lnTo>
                    <a:pt x="453" y="1521"/>
                  </a:lnTo>
                  <a:lnTo>
                    <a:pt x="450" y="1519"/>
                  </a:lnTo>
                  <a:lnTo>
                    <a:pt x="445" y="1514"/>
                  </a:lnTo>
                  <a:lnTo>
                    <a:pt x="443" y="1509"/>
                  </a:lnTo>
                  <a:lnTo>
                    <a:pt x="441" y="1505"/>
                  </a:lnTo>
                  <a:lnTo>
                    <a:pt x="439" y="1499"/>
                  </a:lnTo>
                  <a:lnTo>
                    <a:pt x="439" y="1495"/>
                  </a:lnTo>
                  <a:lnTo>
                    <a:pt x="439" y="1491"/>
                  </a:lnTo>
                  <a:lnTo>
                    <a:pt x="439" y="1486"/>
                  </a:lnTo>
                  <a:lnTo>
                    <a:pt x="441" y="1483"/>
                  </a:lnTo>
                  <a:lnTo>
                    <a:pt x="443" y="1480"/>
                  </a:lnTo>
                  <a:lnTo>
                    <a:pt x="445" y="1476"/>
                  </a:lnTo>
                  <a:lnTo>
                    <a:pt x="449" y="1474"/>
                  </a:lnTo>
                  <a:lnTo>
                    <a:pt x="453" y="1473"/>
                  </a:lnTo>
                  <a:lnTo>
                    <a:pt x="457" y="1472"/>
                  </a:lnTo>
                  <a:lnTo>
                    <a:pt x="462" y="1473"/>
                  </a:lnTo>
                  <a:lnTo>
                    <a:pt x="467" y="1474"/>
                  </a:lnTo>
                  <a:lnTo>
                    <a:pt x="473" y="1476"/>
                  </a:lnTo>
                  <a:lnTo>
                    <a:pt x="478" y="1482"/>
                  </a:lnTo>
                  <a:lnTo>
                    <a:pt x="486" y="1491"/>
                  </a:lnTo>
                  <a:lnTo>
                    <a:pt x="490" y="1495"/>
                  </a:lnTo>
                  <a:lnTo>
                    <a:pt x="496" y="1499"/>
                  </a:lnTo>
                  <a:lnTo>
                    <a:pt x="501" y="1503"/>
                  </a:lnTo>
                  <a:lnTo>
                    <a:pt x="508" y="1506"/>
                  </a:lnTo>
                  <a:lnTo>
                    <a:pt x="513" y="1507"/>
                  </a:lnTo>
                  <a:lnTo>
                    <a:pt x="518" y="1507"/>
                  </a:lnTo>
                  <a:lnTo>
                    <a:pt x="521" y="1506"/>
                  </a:lnTo>
                  <a:lnTo>
                    <a:pt x="523" y="1505"/>
                  </a:lnTo>
                  <a:lnTo>
                    <a:pt x="524" y="1502"/>
                  </a:lnTo>
                  <a:lnTo>
                    <a:pt x="525" y="1498"/>
                  </a:lnTo>
                  <a:lnTo>
                    <a:pt x="524" y="1494"/>
                  </a:lnTo>
                  <a:lnTo>
                    <a:pt x="524" y="1488"/>
                  </a:lnTo>
                  <a:lnTo>
                    <a:pt x="523" y="1473"/>
                  </a:lnTo>
                  <a:lnTo>
                    <a:pt x="523" y="1458"/>
                  </a:lnTo>
                  <a:lnTo>
                    <a:pt x="524" y="1440"/>
                  </a:lnTo>
                  <a:lnTo>
                    <a:pt x="526" y="1424"/>
                  </a:lnTo>
                  <a:lnTo>
                    <a:pt x="531" y="1396"/>
                  </a:lnTo>
                  <a:lnTo>
                    <a:pt x="533" y="1378"/>
                  </a:lnTo>
                  <a:lnTo>
                    <a:pt x="534" y="1371"/>
                  </a:lnTo>
                  <a:lnTo>
                    <a:pt x="535" y="1367"/>
                  </a:lnTo>
                  <a:lnTo>
                    <a:pt x="537" y="1363"/>
                  </a:lnTo>
                  <a:lnTo>
                    <a:pt x="540" y="1361"/>
                  </a:lnTo>
                  <a:lnTo>
                    <a:pt x="543" y="1358"/>
                  </a:lnTo>
                  <a:lnTo>
                    <a:pt x="546" y="1357"/>
                  </a:lnTo>
                  <a:lnTo>
                    <a:pt x="550" y="1357"/>
                  </a:lnTo>
                  <a:lnTo>
                    <a:pt x="556" y="1358"/>
                  </a:lnTo>
                  <a:lnTo>
                    <a:pt x="562" y="1359"/>
                  </a:lnTo>
                  <a:lnTo>
                    <a:pt x="569" y="1362"/>
                  </a:lnTo>
                  <a:lnTo>
                    <a:pt x="575" y="1364"/>
                  </a:lnTo>
                  <a:lnTo>
                    <a:pt x="581" y="1367"/>
                  </a:lnTo>
                  <a:lnTo>
                    <a:pt x="587" y="1371"/>
                  </a:lnTo>
                  <a:lnTo>
                    <a:pt x="591" y="1376"/>
                  </a:lnTo>
                  <a:lnTo>
                    <a:pt x="595" y="1380"/>
                  </a:lnTo>
                  <a:lnTo>
                    <a:pt x="600" y="1386"/>
                  </a:lnTo>
                  <a:lnTo>
                    <a:pt x="601" y="1391"/>
                  </a:lnTo>
                  <a:lnTo>
                    <a:pt x="601" y="1399"/>
                  </a:lnTo>
                  <a:lnTo>
                    <a:pt x="600" y="1405"/>
                  </a:lnTo>
                  <a:lnTo>
                    <a:pt x="596" y="1412"/>
                  </a:lnTo>
                  <a:lnTo>
                    <a:pt x="587" y="1425"/>
                  </a:lnTo>
                  <a:lnTo>
                    <a:pt x="578" y="1437"/>
                  </a:lnTo>
                  <a:lnTo>
                    <a:pt x="571" y="1447"/>
                  </a:lnTo>
                  <a:lnTo>
                    <a:pt x="566" y="1457"/>
                  </a:lnTo>
                  <a:lnTo>
                    <a:pt x="565" y="1461"/>
                  </a:lnTo>
                  <a:lnTo>
                    <a:pt x="562" y="1466"/>
                  </a:lnTo>
                  <a:lnTo>
                    <a:pt x="562" y="1470"/>
                  </a:lnTo>
                  <a:lnTo>
                    <a:pt x="562" y="1474"/>
                  </a:lnTo>
                  <a:lnTo>
                    <a:pt x="562" y="1480"/>
                  </a:lnTo>
                  <a:lnTo>
                    <a:pt x="564" y="1484"/>
                  </a:lnTo>
                  <a:lnTo>
                    <a:pt x="566" y="1490"/>
                  </a:lnTo>
                  <a:lnTo>
                    <a:pt x="568" y="1495"/>
                  </a:lnTo>
                  <a:lnTo>
                    <a:pt x="570" y="1504"/>
                  </a:lnTo>
                  <a:lnTo>
                    <a:pt x="569" y="1515"/>
                  </a:lnTo>
                  <a:lnTo>
                    <a:pt x="569" y="1520"/>
                  </a:lnTo>
                  <a:lnTo>
                    <a:pt x="569" y="1527"/>
                  </a:lnTo>
                  <a:lnTo>
                    <a:pt x="570" y="1532"/>
                  </a:lnTo>
                  <a:lnTo>
                    <a:pt x="572" y="1538"/>
                  </a:lnTo>
                  <a:lnTo>
                    <a:pt x="573" y="1540"/>
                  </a:lnTo>
                  <a:lnTo>
                    <a:pt x="576" y="1541"/>
                  </a:lnTo>
                  <a:lnTo>
                    <a:pt x="578" y="1542"/>
                  </a:lnTo>
                  <a:lnTo>
                    <a:pt x="580" y="1543"/>
                  </a:lnTo>
                  <a:lnTo>
                    <a:pt x="584" y="1543"/>
                  </a:lnTo>
                  <a:lnTo>
                    <a:pt x="590" y="1541"/>
                  </a:lnTo>
                  <a:lnTo>
                    <a:pt x="596" y="1539"/>
                  </a:lnTo>
                  <a:lnTo>
                    <a:pt x="602" y="1534"/>
                  </a:lnTo>
                  <a:lnTo>
                    <a:pt x="607" y="1530"/>
                  </a:lnTo>
                  <a:lnTo>
                    <a:pt x="612" y="1526"/>
                  </a:lnTo>
                  <a:lnTo>
                    <a:pt x="616" y="1522"/>
                  </a:lnTo>
                  <a:lnTo>
                    <a:pt x="620" y="1520"/>
                  </a:lnTo>
                  <a:lnTo>
                    <a:pt x="624" y="1521"/>
                  </a:lnTo>
                  <a:lnTo>
                    <a:pt x="626" y="1522"/>
                  </a:lnTo>
                  <a:lnTo>
                    <a:pt x="627" y="1526"/>
                  </a:lnTo>
                  <a:lnTo>
                    <a:pt x="627" y="1530"/>
                  </a:lnTo>
                  <a:lnTo>
                    <a:pt x="626" y="1536"/>
                  </a:lnTo>
                  <a:lnTo>
                    <a:pt x="623" y="1541"/>
                  </a:lnTo>
                  <a:lnTo>
                    <a:pt x="613" y="1551"/>
                  </a:lnTo>
                  <a:lnTo>
                    <a:pt x="599" y="1562"/>
                  </a:lnTo>
                  <a:lnTo>
                    <a:pt x="592" y="1567"/>
                  </a:lnTo>
                  <a:lnTo>
                    <a:pt x="585" y="1573"/>
                  </a:lnTo>
                  <a:lnTo>
                    <a:pt x="581" y="1578"/>
                  </a:lnTo>
                  <a:lnTo>
                    <a:pt x="578" y="1584"/>
                  </a:lnTo>
                  <a:lnTo>
                    <a:pt x="577" y="1588"/>
                  </a:lnTo>
                  <a:lnTo>
                    <a:pt x="576" y="1595"/>
                  </a:lnTo>
                  <a:lnTo>
                    <a:pt x="575" y="1601"/>
                  </a:lnTo>
                  <a:lnTo>
                    <a:pt x="575" y="1610"/>
                  </a:lnTo>
                  <a:lnTo>
                    <a:pt x="576" y="1627"/>
                  </a:lnTo>
                  <a:lnTo>
                    <a:pt x="578" y="1645"/>
                  </a:lnTo>
                  <a:lnTo>
                    <a:pt x="580" y="1653"/>
                  </a:lnTo>
                  <a:lnTo>
                    <a:pt x="582" y="1660"/>
                  </a:lnTo>
                  <a:lnTo>
                    <a:pt x="585" y="1666"/>
                  </a:lnTo>
                  <a:lnTo>
                    <a:pt x="589" y="1670"/>
                  </a:lnTo>
                  <a:lnTo>
                    <a:pt x="590" y="1671"/>
                  </a:lnTo>
                  <a:lnTo>
                    <a:pt x="592" y="1672"/>
                  </a:lnTo>
                  <a:lnTo>
                    <a:pt x="594" y="1672"/>
                  </a:lnTo>
                  <a:lnTo>
                    <a:pt x="596" y="1672"/>
                  </a:lnTo>
                  <a:lnTo>
                    <a:pt x="601" y="1669"/>
                  </a:lnTo>
                  <a:lnTo>
                    <a:pt x="605" y="1665"/>
                  </a:lnTo>
                  <a:lnTo>
                    <a:pt x="614" y="1653"/>
                  </a:lnTo>
                  <a:lnTo>
                    <a:pt x="624" y="1643"/>
                  </a:lnTo>
                  <a:lnTo>
                    <a:pt x="634" y="1634"/>
                  </a:lnTo>
                  <a:lnTo>
                    <a:pt x="646" y="1627"/>
                  </a:lnTo>
                  <a:lnTo>
                    <a:pt x="651" y="1624"/>
                  </a:lnTo>
                  <a:lnTo>
                    <a:pt x="658" y="1622"/>
                  </a:lnTo>
                  <a:lnTo>
                    <a:pt x="664" y="1620"/>
                  </a:lnTo>
                  <a:lnTo>
                    <a:pt x="672" y="1618"/>
                  </a:lnTo>
                  <a:lnTo>
                    <a:pt x="688" y="1616"/>
                  </a:lnTo>
                  <a:lnTo>
                    <a:pt x="707" y="1616"/>
                  </a:lnTo>
                  <a:lnTo>
                    <a:pt x="710" y="1618"/>
                  </a:lnTo>
                  <a:lnTo>
                    <a:pt x="712" y="1619"/>
                  </a:lnTo>
                  <a:lnTo>
                    <a:pt x="713" y="1621"/>
                  </a:lnTo>
                  <a:lnTo>
                    <a:pt x="712" y="1623"/>
                  </a:lnTo>
                  <a:lnTo>
                    <a:pt x="711" y="1624"/>
                  </a:lnTo>
                  <a:lnTo>
                    <a:pt x="709" y="1626"/>
                  </a:lnTo>
                  <a:lnTo>
                    <a:pt x="706" y="1626"/>
                  </a:lnTo>
                  <a:lnTo>
                    <a:pt x="702" y="1627"/>
                  </a:lnTo>
                  <a:lnTo>
                    <a:pt x="697" y="1627"/>
                  </a:lnTo>
                  <a:lnTo>
                    <a:pt x="692" y="1627"/>
                  </a:lnTo>
                  <a:lnTo>
                    <a:pt x="685" y="1630"/>
                  </a:lnTo>
                  <a:lnTo>
                    <a:pt x="678" y="1632"/>
                  </a:lnTo>
                  <a:lnTo>
                    <a:pt x="664" y="1638"/>
                  </a:lnTo>
                  <a:lnTo>
                    <a:pt x="651" y="1647"/>
                  </a:lnTo>
                  <a:lnTo>
                    <a:pt x="645" y="1651"/>
                  </a:lnTo>
                  <a:lnTo>
                    <a:pt x="639" y="1657"/>
                  </a:lnTo>
                  <a:lnTo>
                    <a:pt x="635" y="1662"/>
                  </a:lnTo>
                  <a:lnTo>
                    <a:pt x="630" y="1668"/>
                  </a:lnTo>
                  <a:lnTo>
                    <a:pt x="627" y="1674"/>
                  </a:lnTo>
                  <a:lnTo>
                    <a:pt x="626" y="1681"/>
                  </a:lnTo>
                  <a:lnTo>
                    <a:pt x="626" y="1686"/>
                  </a:lnTo>
                  <a:lnTo>
                    <a:pt x="627" y="1693"/>
                  </a:lnTo>
                  <a:lnTo>
                    <a:pt x="629" y="1697"/>
                  </a:lnTo>
                  <a:lnTo>
                    <a:pt x="631" y="1700"/>
                  </a:lnTo>
                  <a:lnTo>
                    <a:pt x="635" y="1702"/>
                  </a:lnTo>
                  <a:lnTo>
                    <a:pt x="638" y="1704"/>
                  </a:lnTo>
                  <a:lnTo>
                    <a:pt x="640" y="1707"/>
                  </a:lnTo>
                  <a:lnTo>
                    <a:pt x="641" y="1711"/>
                  </a:lnTo>
                  <a:lnTo>
                    <a:pt x="642" y="1715"/>
                  </a:lnTo>
                  <a:lnTo>
                    <a:pt x="641" y="1721"/>
                  </a:lnTo>
                  <a:lnTo>
                    <a:pt x="639" y="1727"/>
                  </a:lnTo>
                  <a:lnTo>
                    <a:pt x="637" y="1731"/>
                  </a:lnTo>
                  <a:lnTo>
                    <a:pt x="635" y="1735"/>
                  </a:lnTo>
                  <a:lnTo>
                    <a:pt x="632" y="1737"/>
                  </a:lnTo>
                  <a:lnTo>
                    <a:pt x="629" y="1739"/>
                  </a:lnTo>
                  <a:lnTo>
                    <a:pt x="626" y="1739"/>
                  </a:lnTo>
                  <a:lnTo>
                    <a:pt x="622" y="1740"/>
                  </a:lnTo>
                  <a:lnTo>
                    <a:pt x="617" y="1739"/>
                  </a:lnTo>
                  <a:close/>
                  <a:moveTo>
                    <a:pt x="870" y="1898"/>
                  </a:moveTo>
                  <a:lnTo>
                    <a:pt x="865" y="1895"/>
                  </a:lnTo>
                  <a:lnTo>
                    <a:pt x="862" y="1892"/>
                  </a:lnTo>
                  <a:lnTo>
                    <a:pt x="860" y="1890"/>
                  </a:lnTo>
                  <a:lnTo>
                    <a:pt x="859" y="1887"/>
                  </a:lnTo>
                  <a:lnTo>
                    <a:pt x="858" y="1883"/>
                  </a:lnTo>
                  <a:lnTo>
                    <a:pt x="859" y="1880"/>
                  </a:lnTo>
                  <a:lnTo>
                    <a:pt x="860" y="1876"/>
                  </a:lnTo>
                  <a:lnTo>
                    <a:pt x="862" y="1872"/>
                  </a:lnTo>
                  <a:lnTo>
                    <a:pt x="863" y="1870"/>
                  </a:lnTo>
                  <a:lnTo>
                    <a:pt x="865" y="1868"/>
                  </a:lnTo>
                  <a:lnTo>
                    <a:pt x="868" y="1867"/>
                  </a:lnTo>
                  <a:lnTo>
                    <a:pt x="870" y="1866"/>
                  </a:lnTo>
                  <a:lnTo>
                    <a:pt x="876" y="1865"/>
                  </a:lnTo>
                  <a:lnTo>
                    <a:pt x="883" y="1865"/>
                  </a:lnTo>
                  <a:lnTo>
                    <a:pt x="896" y="1867"/>
                  </a:lnTo>
                  <a:lnTo>
                    <a:pt x="906" y="1869"/>
                  </a:lnTo>
                  <a:lnTo>
                    <a:pt x="916" y="1869"/>
                  </a:lnTo>
                  <a:lnTo>
                    <a:pt x="923" y="1868"/>
                  </a:lnTo>
                  <a:lnTo>
                    <a:pt x="929" y="1867"/>
                  </a:lnTo>
                  <a:lnTo>
                    <a:pt x="934" y="1865"/>
                  </a:lnTo>
                  <a:lnTo>
                    <a:pt x="939" y="1861"/>
                  </a:lnTo>
                  <a:lnTo>
                    <a:pt x="942" y="1858"/>
                  </a:lnTo>
                  <a:lnTo>
                    <a:pt x="945" y="1854"/>
                  </a:lnTo>
                  <a:lnTo>
                    <a:pt x="947" y="1850"/>
                  </a:lnTo>
                  <a:lnTo>
                    <a:pt x="950" y="1842"/>
                  </a:lnTo>
                  <a:lnTo>
                    <a:pt x="953" y="1833"/>
                  </a:lnTo>
                  <a:lnTo>
                    <a:pt x="955" y="1829"/>
                  </a:lnTo>
                  <a:lnTo>
                    <a:pt x="957" y="1825"/>
                  </a:lnTo>
                  <a:lnTo>
                    <a:pt x="961" y="1822"/>
                  </a:lnTo>
                  <a:lnTo>
                    <a:pt x="964" y="1819"/>
                  </a:lnTo>
                  <a:lnTo>
                    <a:pt x="968" y="1813"/>
                  </a:lnTo>
                  <a:lnTo>
                    <a:pt x="972" y="1811"/>
                  </a:lnTo>
                  <a:lnTo>
                    <a:pt x="973" y="1812"/>
                  </a:lnTo>
                  <a:lnTo>
                    <a:pt x="974" y="1813"/>
                  </a:lnTo>
                  <a:lnTo>
                    <a:pt x="974" y="1816"/>
                  </a:lnTo>
                  <a:lnTo>
                    <a:pt x="974" y="1819"/>
                  </a:lnTo>
                  <a:lnTo>
                    <a:pt x="973" y="1826"/>
                  </a:lnTo>
                  <a:lnTo>
                    <a:pt x="970" y="1836"/>
                  </a:lnTo>
                  <a:lnTo>
                    <a:pt x="967" y="1847"/>
                  </a:lnTo>
                  <a:lnTo>
                    <a:pt x="962" y="1859"/>
                  </a:lnTo>
                  <a:lnTo>
                    <a:pt x="955" y="1871"/>
                  </a:lnTo>
                  <a:lnTo>
                    <a:pt x="947" y="1882"/>
                  </a:lnTo>
                  <a:lnTo>
                    <a:pt x="943" y="1888"/>
                  </a:lnTo>
                  <a:lnTo>
                    <a:pt x="938" y="1892"/>
                  </a:lnTo>
                  <a:lnTo>
                    <a:pt x="933" y="1896"/>
                  </a:lnTo>
                  <a:lnTo>
                    <a:pt x="928" y="1900"/>
                  </a:lnTo>
                  <a:lnTo>
                    <a:pt x="921" y="1903"/>
                  </a:lnTo>
                  <a:lnTo>
                    <a:pt x="915" y="1905"/>
                  </a:lnTo>
                  <a:lnTo>
                    <a:pt x="908" y="1906"/>
                  </a:lnTo>
                  <a:lnTo>
                    <a:pt x="902" y="1906"/>
                  </a:lnTo>
                  <a:lnTo>
                    <a:pt x="894" y="1906"/>
                  </a:lnTo>
                  <a:lnTo>
                    <a:pt x="886" y="1904"/>
                  </a:lnTo>
                  <a:lnTo>
                    <a:pt x="879" y="1902"/>
                  </a:lnTo>
                  <a:lnTo>
                    <a:pt x="870" y="1898"/>
                  </a:lnTo>
                  <a:close/>
                  <a:moveTo>
                    <a:pt x="907" y="1791"/>
                  </a:moveTo>
                  <a:lnTo>
                    <a:pt x="917" y="1781"/>
                  </a:lnTo>
                  <a:lnTo>
                    <a:pt x="926" y="1768"/>
                  </a:lnTo>
                  <a:lnTo>
                    <a:pt x="931" y="1762"/>
                  </a:lnTo>
                  <a:lnTo>
                    <a:pt x="934" y="1755"/>
                  </a:lnTo>
                  <a:lnTo>
                    <a:pt x="939" y="1749"/>
                  </a:lnTo>
                  <a:lnTo>
                    <a:pt x="941" y="1742"/>
                  </a:lnTo>
                  <a:lnTo>
                    <a:pt x="943" y="1735"/>
                  </a:lnTo>
                  <a:lnTo>
                    <a:pt x="944" y="1728"/>
                  </a:lnTo>
                  <a:lnTo>
                    <a:pt x="944" y="1721"/>
                  </a:lnTo>
                  <a:lnTo>
                    <a:pt x="943" y="1714"/>
                  </a:lnTo>
                  <a:lnTo>
                    <a:pt x="941" y="1707"/>
                  </a:lnTo>
                  <a:lnTo>
                    <a:pt x="937" y="1701"/>
                  </a:lnTo>
                  <a:lnTo>
                    <a:pt x="931" y="1693"/>
                  </a:lnTo>
                  <a:lnTo>
                    <a:pt x="924" y="1688"/>
                  </a:lnTo>
                  <a:lnTo>
                    <a:pt x="921" y="1684"/>
                  </a:lnTo>
                  <a:lnTo>
                    <a:pt x="920" y="1680"/>
                  </a:lnTo>
                  <a:lnTo>
                    <a:pt x="919" y="1676"/>
                  </a:lnTo>
                  <a:lnTo>
                    <a:pt x="919" y="1671"/>
                  </a:lnTo>
                  <a:lnTo>
                    <a:pt x="920" y="1667"/>
                  </a:lnTo>
                  <a:lnTo>
                    <a:pt x="922" y="1662"/>
                  </a:lnTo>
                  <a:lnTo>
                    <a:pt x="926" y="1660"/>
                  </a:lnTo>
                  <a:lnTo>
                    <a:pt x="930" y="1659"/>
                  </a:lnTo>
                  <a:lnTo>
                    <a:pt x="942" y="1659"/>
                  </a:lnTo>
                  <a:lnTo>
                    <a:pt x="954" y="1660"/>
                  </a:lnTo>
                  <a:lnTo>
                    <a:pt x="967" y="1662"/>
                  </a:lnTo>
                  <a:lnTo>
                    <a:pt x="979" y="1666"/>
                  </a:lnTo>
                  <a:lnTo>
                    <a:pt x="986" y="1669"/>
                  </a:lnTo>
                  <a:lnTo>
                    <a:pt x="990" y="1672"/>
                  </a:lnTo>
                  <a:lnTo>
                    <a:pt x="996" y="1676"/>
                  </a:lnTo>
                  <a:lnTo>
                    <a:pt x="1000" y="1680"/>
                  </a:lnTo>
                  <a:lnTo>
                    <a:pt x="1003" y="1684"/>
                  </a:lnTo>
                  <a:lnTo>
                    <a:pt x="1005" y="1690"/>
                  </a:lnTo>
                  <a:lnTo>
                    <a:pt x="1008" y="1696"/>
                  </a:lnTo>
                  <a:lnTo>
                    <a:pt x="1009" y="1703"/>
                  </a:lnTo>
                  <a:lnTo>
                    <a:pt x="1009" y="1714"/>
                  </a:lnTo>
                  <a:lnTo>
                    <a:pt x="1008" y="1724"/>
                  </a:lnTo>
                  <a:lnTo>
                    <a:pt x="1004" y="1732"/>
                  </a:lnTo>
                  <a:lnTo>
                    <a:pt x="1000" y="1741"/>
                  </a:lnTo>
                  <a:lnTo>
                    <a:pt x="994" y="1749"/>
                  </a:lnTo>
                  <a:lnTo>
                    <a:pt x="989" y="1756"/>
                  </a:lnTo>
                  <a:lnTo>
                    <a:pt x="982" y="1762"/>
                  </a:lnTo>
                  <a:lnTo>
                    <a:pt x="976" y="1768"/>
                  </a:lnTo>
                  <a:lnTo>
                    <a:pt x="963" y="1778"/>
                  </a:lnTo>
                  <a:lnTo>
                    <a:pt x="952" y="1786"/>
                  </a:lnTo>
                  <a:lnTo>
                    <a:pt x="947" y="1789"/>
                  </a:lnTo>
                  <a:lnTo>
                    <a:pt x="944" y="1793"/>
                  </a:lnTo>
                  <a:lnTo>
                    <a:pt x="942" y="1796"/>
                  </a:lnTo>
                  <a:lnTo>
                    <a:pt x="942" y="1798"/>
                  </a:lnTo>
                  <a:lnTo>
                    <a:pt x="942" y="1803"/>
                  </a:lnTo>
                  <a:lnTo>
                    <a:pt x="940" y="1808"/>
                  </a:lnTo>
                  <a:lnTo>
                    <a:pt x="937" y="1811"/>
                  </a:lnTo>
                  <a:lnTo>
                    <a:pt x="932" y="1812"/>
                  </a:lnTo>
                  <a:lnTo>
                    <a:pt x="927" y="1812"/>
                  </a:lnTo>
                  <a:lnTo>
                    <a:pt x="921" y="1812"/>
                  </a:lnTo>
                  <a:lnTo>
                    <a:pt x="915" y="1810"/>
                  </a:lnTo>
                  <a:lnTo>
                    <a:pt x="909" y="1807"/>
                  </a:lnTo>
                  <a:lnTo>
                    <a:pt x="906" y="1803"/>
                  </a:lnTo>
                  <a:lnTo>
                    <a:pt x="905" y="1799"/>
                  </a:lnTo>
                  <a:lnTo>
                    <a:pt x="905" y="1795"/>
                  </a:lnTo>
                  <a:lnTo>
                    <a:pt x="907" y="1791"/>
                  </a:lnTo>
                  <a:close/>
                  <a:moveTo>
                    <a:pt x="816" y="1738"/>
                  </a:moveTo>
                  <a:lnTo>
                    <a:pt x="818" y="1730"/>
                  </a:lnTo>
                  <a:lnTo>
                    <a:pt x="821" y="1723"/>
                  </a:lnTo>
                  <a:lnTo>
                    <a:pt x="822" y="1716"/>
                  </a:lnTo>
                  <a:lnTo>
                    <a:pt x="822" y="1708"/>
                  </a:lnTo>
                  <a:lnTo>
                    <a:pt x="821" y="1694"/>
                  </a:lnTo>
                  <a:lnTo>
                    <a:pt x="818" y="1680"/>
                  </a:lnTo>
                  <a:lnTo>
                    <a:pt x="814" y="1667"/>
                  </a:lnTo>
                  <a:lnTo>
                    <a:pt x="807" y="1654"/>
                  </a:lnTo>
                  <a:lnTo>
                    <a:pt x="801" y="1642"/>
                  </a:lnTo>
                  <a:lnTo>
                    <a:pt x="793" y="1630"/>
                  </a:lnTo>
                  <a:lnTo>
                    <a:pt x="784" y="1620"/>
                  </a:lnTo>
                  <a:lnTo>
                    <a:pt x="776" y="1610"/>
                  </a:lnTo>
                  <a:lnTo>
                    <a:pt x="768" y="1602"/>
                  </a:lnTo>
                  <a:lnTo>
                    <a:pt x="760" y="1595"/>
                  </a:lnTo>
                  <a:lnTo>
                    <a:pt x="746" y="1584"/>
                  </a:lnTo>
                  <a:lnTo>
                    <a:pt x="737" y="1579"/>
                  </a:lnTo>
                  <a:lnTo>
                    <a:pt x="736" y="1578"/>
                  </a:lnTo>
                  <a:lnTo>
                    <a:pt x="735" y="1576"/>
                  </a:lnTo>
                  <a:lnTo>
                    <a:pt x="734" y="1574"/>
                  </a:lnTo>
                  <a:lnTo>
                    <a:pt x="735" y="1572"/>
                  </a:lnTo>
                  <a:lnTo>
                    <a:pt x="736" y="1569"/>
                  </a:lnTo>
                  <a:lnTo>
                    <a:pt x="739" y="1567"/>
                  </a:lnTo>
                  <a:lnTo>
                    <a:pt x="742" y="1566"/>
                  </a:lnTo>
                  <a:lnTo>
                    <a:pt x="745" y="1566"/>
                  </a:lnTo>
                  <a:lnTo>
                    <a:pt x="759" y="1573"/>
                  </a:lnTo>
                  <a:lnTo>
                    <a:pt x="771" y="1578"/>
                  </a:lnTo>
                  <a:lnTo>
                    <a:pt x="781" y="1581"/>
                  </a:lnTo>
                  <a:lnTo>
                    <a:pt x="790" y="1584"/>
                  </a:lnTo>
                  <a:lnTo>
                    <a:pt x="797" y="1585"/>
                  </a:lnTo>
                  <a:lnTo>
                    <a:pt x="801" y="1585"/>
                  </a:lnTo>
                  <a:lnTo>
                    <a:pt x="804" y="1583"/>
                  </a:lnTo>
                  <a:lnTo>
                    <a:pt x="806" y="1579"/>
                  </a:lnTo>
                  <a:lnTo>
                    <a:pt x="807" y="1575"/>
                  </a:lnTo>
                  <a:lnTo>
                    <a:pt x="809" y="1569"/>
                  </a:lnTo>
                  <a:lnTo>
                    <a:pt x="807" y="1562"/>
                  </a:lnTo>
                  <a:lnTo>
                    <a:pt x="806" y="1553"/>
                  </a:lnTo>
                  <a:lnTo>
                    <a:pt x="803" y="1533"/>
                  </a:lnTo>
                  <a:lnTo>
                    <a:pt x="799" y="1507"/>
                  </a:lnTo>
                  <a:lnTo>
                    <a:pt x="799" y="1499"/>
                  </a:lnTo>
                  <a:lnTo>
                    <a:pt x="799" y="1488"/>
                  </a:lnTo>
                  <a:lnTo>
                    <a:pt x="799" y="1478"/>
                  </a:lnTo>
                  <a:lnTo>
                    <a:pt x="801" y="1466"/>
                  </a:lnTo>
                  <a:lnTo>
                    <a:pt x="803" y="1456"/>
                  </a:lnTo>
                  <a:lnTo>
                    <a:pt x="806" y="1447"/>
                  </a:lnTo>
                  <a:lnTo>
                    <a:pt x="810" y="1444"/>
                  </a:lnTo>
                  <a:lnTo>
                    <a:pt x="812" y="1441"/>
                  </a:lnTo>
                  <a:lnTo>
                    <a:pt x="815" y="1440"/>
                  </a:lnTo>
                  <a:lnTo>
                    <a:pt x="818" y="1440"/>
                  </a:lnTo>
                  <a:lnTo>
                    <a:pt x="819" y="1441"/>
                  </a:lnTo>
                  <a:lnTo>
                    <a:pt x="821" y="1445"/>
                  </a:lnTo>
                  <a:lnTo>
                    <a:pt x="821" y="1448"/>
                  </a:lnTo>
                  <a:lnTo>
                    <a:pt x="821" y="1453"/>
                  </a:lnTo>
                  <a:lnTo>
                    <a:pt x="821" y="1466"/>
                  </a:lnTo>
                  <a:lnTo>
                    <a:pt x="819" y="1481"/>
                  </a:lnTo>
                  <a:lnTo>
                    <a:pt x="819" y="1496"/>
                  </a:lnTo>
                  <a:lnTo>
                    <a:pt x="822" y="1510"/>
                  </a:lnTo>
                  <a:lnTo>
                    <a:pt x="823" y="1517"/>
                  </a:lnTo>
                  <a:lnTo>
                    <a:pt x="825" y="1523"/>
                  </a:lnTo>
                  <a:lnTo>
                    <a:pt x="827" y="1528"/>
                  </a:lnTo>
                  <a:lnTo>
                    <a:pt x="832" y="1532"/>
                  </a:lnTo>
                  <a:lnTo>
                    <a:pt x="833" y="1533"/>
                  </a:lnTo>
                  <a:lnTo>
                    <a:pt x="835" y="1533"/>
                  </a:lnTo>
                  <a:lnTo>
                    <a:pt x="836" y="1532"/>
                  </a:lnTo>
                  <a:lnTo>
                    <a:pt x="838" y="1530"/>
                  </a:lnTo>
                  <a:lnTo>
                    <a:pt x="840" y="1525"/>
                  </a:lnTo>
                  <a:lnTo>
                    <a:pt x="842" y="1518"/>
                  </a:lnTo>
                  <a:lnTo>
                    <a:pt x="845" y="1509"/>
                  </a:lnTo>
                  <a:lnTo>
                    <a:pt x="847" y="1502"/>
                  </a:lnTo>
                  <a:lnTo>
                    <a:pt x="849" y="1496"/>
                  </a:lnTo>
                  <a:lnTo>
                    <a:pt x="852" y="1492"/>
                  </a:lnTo>
                  <a:lnTo>
                    <a:pt x="857" y="1490"/>
                  </a:lnTo>
                  <a:lnTo>
                    <a:pt x="860" y="1488"/>
                  </a:lnTo>
                  <a:lnTo>
                    <a:pt x="863" y="1490"/>
                  </a:lnTo>
                  <a:lnTo>
                    <a:pt x="865" y="1492"/>
                  </a:lnTo>
                  <a:lnTo>
                    <a:pt x="868" y="1496"/>
                  </a:lnTo>
                  <a:lnTo>
                    <a:pt x="869" y="1501"/>
                  </a:lnTo>
                  <a:lnTo>
                    <a:pt x="869" y="1505"/>
                  </a:lnTo>
                  <a:lnTo>
                    <a:pt x="868" y="1510"/>
                  </a:lnTo>
                  <a:lnTo>
                    <a:pt x="864" y="1522"/>
                  </a:lnTo>
                  <a:lnTo>
                    <a:pt x="862" y="1536"/>
                  </a:lnTo>
                  <a:lnTo>
                    <a:pt x="861" y="1551"/>
                  </a:lnTo>
                  <a:lnTo>
                    <a:pt x="861" y="1567"/>
                  </a:lnTo>
                  <a:lnTo>
                    <a:pt x="861" y="1601"/>
                  </a:lnTo>
                  <a:lnTo>
                    <a:pt x="862" y="1637"/>
                  </a:lnTo>
                  <a:lnTo>
                    <a:pt x="863" y="1656"/>
                  </a:lnTo>
                  <a:lnTo>
                    <a:pt x="862" y="1673"/>
                  </a:lnTo>
                  <a:lnTo>
                    <a:pt x="862" y="1691"/>
                  </a:lnTo>
                  <a:lnTo>
                    <a:pt x="861" y="1707"/>
                  </a:lnTo>
                  <a:lnTo>
                    <a:pt x="858" y="1723"/>
                  </a:lnTo>
                  <a:lnTo>
                    <a:pt x="854" y="1737"/>
                  </a:lnTo>
                  <a:lnTo>
                    <a:pt x="850" y="1749"/>
                  </a:lnTo>
                  <a:lnTo>
                    <a:pt x="844" y="1760"/>
                  </a:lnTo>
                  <a:lnTo>
                    <a:pt x="837" y="1766"/>
                  </a:lnTo>
                  <a:lnTo>
                    <a:pt x="830" y="1772"/>
                  </a:lnTo>
                  <a:lnTo>
                    <a:pt x="827" y="1773"/>
                  </a:lnTo>
                  <a:lnTo>
                    <a:pt x="824" y="1774"/>
                  </a:lnTo>
                  <a:lnTo>
                    <a:pt x="821" y="1775"/>
                  </a:lnTo>
                  <a:lnTo>
                    <a:pt x="818" y="1774"/>
                  </a:lnTo>
                  <a:lnTo>
                    <a:pt x="815" y="1773"/>
                  </a:lnTo>
                  <a:lnTo>
                    <a:pt x="813" y="1771"/>
                  </a:lnTo>
                  <a:lnTo>
                    <a:pt x="812" y="1767"/>
                  </a:lnTo>
                  <a:lnTo>
                    <a:pt x="811" y="1764"/>
                  </a:lnTo>
                  <a:lnTo>
                    <a:pt x="811" y="1759"/>
                  </a:lnTo>
                  <a:lnTo>
                    <a:pt x="812" y="1753"/>
                  </a:lnTo>
                  <a:lnTo>
                    <a:pt x="813" y="1747"/>
                  </a:lnTo>
                  <a:lnTo>
                    <a:pt x="816" y="1738"/>
                  </a:lnTo>
                  <a:close/>
                  <a:moveTo>
                    <a:pt x="876" y="1667"/>
                  </a:moveTo>
                  <a:lnTo>
                    <a:pt x="872" y="1667"/>
                  </a:lnTo>
                  <a:lnTo>
                    <a:pt x="869" y="1666"/>
                  </a:lnTo>
                  <a:lnTo>
                    <a:pt x="867" y="1663"/>
                  </a:lnTo>
                  <a:lnTo>
                    <a:pt x="865" y="1660"/>
                  </a:lnTo>
                  <a:lnTo>
                    <a:pt x="864" y="1657"/>
                  </a:lnTo>
                  <a:lnTo>
                    <a:pt x="865" y="1653"/>
                  </a:lnTo>
                  <a:lnTo>
                    <a:pt x="869" y="1649"/>
                  </a:lnTo>
                  <a:lnTo>
                    <a:pt x="872" y="1647"/>
                  </a:lnTo>
                  <a:lnTo>
                    <a:pt x="882" y="1642"/>
                  </a:lnTo>
                  <a:lnTo>
                    <a:pt x="894" y="1633"/>
                  </a:lnTo>
                  <a:lnTo>
                    <a:pt x="905" y="1624"/>
                  </a:lnTo>
                  <a:lnTo>
                    <a:pt x="914" y="1619"/>
                  </a:lnTo>
                  <a:lnTo>
                    <a:pt x="916" y="1616"/>
                  </a:lnTo>
                  <a:lnTo>
                    <a:pt x="918" y="1614"/>
                  </a:lnTo>
                  <a:lnTo>
                    <a:pt x="919" y="1612"/>
                  </a:lnTo>
                  <a:lnTo>
                    <a:pt x="919" y="1609"/>
                  </a:lnTo>
                  <a:lnTo>
                    <a:pt x="919" y="1603"/>
                  </a:lnTo>
                  <a:lnTo>
                    <a:pt x="917" y="1598"/>
                  </a:lnTo>
                  <a:lnTo>
                    <a:pt x="908" y="1589"/>
                  </a:lnTo>
                  <a:lnTo>
                    <a:pt x="903" y="1581"/>
                  </a:lnTo>
                  <a:lnTo>
                    <a:pt x="904" y="1579"/>
                  </a:lnTo>
                  <a:lnTo>
                    <a:pt x="904" y="1577"/>
                  </a:lnTo>
                  <a:lnTo>
                    <a:pt x="905" y="1575"/>
                  </a:lnTo>
                  <a:lnTo>
                    <a:pt x="907" y="1573"/>
                  </a:lnTo>
                  <a:lnTo>
                    <a:pt x="911" y="1569"/>
                  </a:lnTo>
                  <a:lnTo>
                    <a:pt x="916" y="1565"/>
                  </a:lnTo>
                  <a:lnTo>
                    <a:pt x="921" y="1562"/>
                  </a:lnTo>
                  <a:lnTo>
                    <a:pt x="926" y="1555"/>
                  </a:lnTo>
                  <a:lnTo>
                    <a:pt x="927" y="1552"/>
                  </a:lnTo>
                  <a:lnTo>
                    <a:pt x="928" y="1549"/>
                  </a:lnTo>
                  <a:lnTo>
                    <a:pt x="928" y="1543"/>
                  </a:lnTo>
                  <a:lnTo>
                    <a:pt x="928" y="1538"/>
                  </a:lnTo>
                  <a:lnTo>
                    <a:pt x="926" y="1527"/>
                  </a:lnTo>
                  <a:lnTo>
                    <a:pt x="923" y="1519"/>
                  </a:lnTo>
                  <a:lnTo>
                    <a:pt x="921" y="1513"/>
                  </a:lnTo>
                  <a:lnTo>
                    <a:pt x="918" y="1507"/>
                  </a:lnTo>
                  <a:lnTo>
                    <a:pt x="917" y="1502"/>
                  </a:lnTo>
                  <a:lnTo>
                    <a:pt x="915" y="1496"/>
                  </a:lnTo>
                  <a:lnTo>
                    <a:pt x="915" y="1490"/>
                  </a:lnTo>
                  <a:lnTo>
                    <a:pt x="916" y="1481"/>
                  </a:lnTo>
                  <a:lnTo>
                    <a:pt x="916" y="1476"/>
                  </a:lnTo>
                  <a:lnTo>
                    <a:pt x="915" y="1472"/>
                  </a:lnTo>
                  <a:lnTo>
                    <a:pt x="914" y="1468"/>
                  </a:lnTo>
                  <a:lnTo>
                    <a:pt x="911" y="1463"/>
                  </a:lnTo>
                  <a:lnTo>
                    <a:pt x="905" y="1456"/>
                  </a:lnTo>
                  <a:lnTo>
                    <a:pt x="897" y="1449"/>
                  </a:lnTo>
                  <a:lnTo>
                    <a:pt x="883" y="1437"/>
                  </a:lnTo>
                  <a:lnTo>
                    <a:pt x="874" y="1429"/>
                  </a:lnTo>
                  <a:lnTo>
                    <a:pt x="872" y="1426"/>
                  </a:lnTo>
                  <a:lnTo>
                    <a:pt x="872" y="1422"/>
                  </a:lnTo>
                  <a:lnTo>
                    <a:pt x="873" y="1418"/>
                  </a:lnTo>
                  <a:lnTo>
                    <a:pt x="876" y="1415"/>
                  </a:lnTo>
                  <a:lnTo>
                    <a:pt x="879" y="1413"/>
                  </a:lnTo>
                  <a:lnTo>
                    <a:pt x="883" y="1412"/>
                  </a:lnTo>
                  <a:lnTo>
                    <a:pt x="886" y="1413"/>
                  </a:lnTo>
                  <a:lnTo>
                    <a:pt x="889" y="1415"/>
                  </a:lnTo>
                  <a:lnTo>
                    <a:pt x="904" y="1420"/>
                  </a:lnTo>
                  <a:lnTo>
                    <a:pt x="917" y="1424"/>
                  </a:lnTo>
                  <a:lnTo>
                    <a:pt x="928" y="1429"/>
                  </a:lnTo>
                  <a:lnTo>
                    <a:pt x="938" y="1436"/>
                  </a:lnTo>
                  <a:lnTo>
                    <a:pt x="946" y="1444"/>
                  </a:lnTo>
                  <a:lnTo>
                    <a:pt x="953" y="1451"/>
                  </a:lnTo>
                  <a:lnTo>
                    <a:pt x="958" y="1460"/>
                  </a:lnTo>
                  <a:lnTo>
                    <a:pt x="963" y="1469"/>
                  </a:lnTo>
                  <a:lnTo>
                    <a:pt x="966" y="1478"/>
                  </a:lnTo>
                  <a:lnTo>
                    <a:pt x="967" y="1486"/>
                  </a:lnTo>
                  <a:lnTo>
                    <a:pt x="967" y="1496"/>
                  </a:lnTo>
                  <a:lnTo>
                    <a:pt x="966" y="1505"/>
                  </a:lnTo>
                  <a:lnTo>
                    <a:pt x="964" y="1515"/>
                  </a:lnTo>
                  <a:lnTo>
                    <a:pt x="961" y="1523"/>
                  </a:lnTo>
                  <a:lnTo>
                    <a:pt x="955" y="1532"/>
                  </a:lnTo>
                  <a:lnTo>
                    <a:pt x="949" y="1540"/>
                  </a:lnTo>
                  <a:lnTo>
                    <a:pt x="953" y="1551"/>
                  </a:lnTo>
                  <a:lnTo>
                    <a:pt x="956" y="1561"/>
                  </a:lnTo>
                  <a:lnTo>
                    <a:pt x="957" y="1572"/>
                  </a:lnTo>
                  <a:lnTo>
                    <a:pt x="957" y="1581"/>
                  </a:lnTo>
                  <a:lnTo>
                    <a:pt x="956" y="1591"/>
                  </a:lnTo>
                  <a:lnTo>
                    <a:pt x="953" y="1600"/>
                  </a:lnTo>
                  <a:lnTo>
                    <a:pt x="949" y="1610"/>
                  </a:lnTo>
                  <a:lnTo>
                    <a:pt x="943" y="1619"/>
                  </a:lnTo>
                  <a:lnTo>
                    <a:pt x="938" y="1626"/>
                  </a:lnTo>
                  <a:lnTo>
                    <a:pt x="930" y="1634"/>
                  </a:lnTo>
                  <a:lnTo>
                    <a:pt x="922" y="1642"/>
                  </a:lnTo>
                  <a:lnTo>
                    <a:pt x="915" y="1648"/>
                  </a:lnTo>
                  <a:lnTo>
                    <a:pt x="905" y="1654"/>
                  </a:lnTo>
                  <a:lnTo>
                    <a:pt x="896" y="1659"/>
                  </a:lnTo>
                  <a:lnTo>
                    <a:pt x="886" y="1663"/>
                  </a:lnTo>
                  <a:lnTo>
                    <a:pt x="876" y="1667"/>
                  </a:lnTo>
                  <a:close/>
                  <a:moveTo>
                    <a:pt x="1194" y="121"/>
                  </a:moveTo>
                  <a:lnTo>
                    <a:pt x="1194" y="849"/>
                  </a:lnTo>
                  <a:lnTo>
                    <a:pt x="1186" y="849"/>
                  </a:lnTo>
                  <a:lnTo>
                    <a:pt x="74" y="849"/>
                  </a:lnTo>
                  <a:lnTo>
                    <a:pt x="74" y="372"/>
                  </a:lnTo>
                  <a:lnTo>
                    <a:pt x="93" y="361"/>
                  </a:lnTo>
                  <a:lnTo>
                    <a:pt x="115" y="348"/>
                  </a:lnTo>
                  <a:lnTo>
                    <a:pt x="137" y="334"/>
                  </a:lnTo>
                  <a:lnTo>
                    <a:pt x="160" y="318"/>
                  </a:lnTo>
                  <a:lnTo>
                    <a:pt x="184" y="301"/>
                  </a:lnTo>
                  <a:lnTo>
                    <a:pt x="208" y="283"/>
                  </a:lnTo>
                  <a:lnTo>
                    <a:pt x="231" y="264"/>
                  </a:lnTo>
                  <a:lnTo>
                    <a:pt x="255" y="243"/>
                  </a:lnTo>
                  <a:lnTo>
                    <a:pt x="278" y="222"/>
                  </a:lnTo>
                  <a:lnTo>
                    <a:pt x="300" y="199"/>
                  </a:lnTo>
                  <a:lnTo>
                    <a:pt x="322" y="176"/>
                  </a:lnTo>
                  <a:lnTo>
                    <a:pt x="342" y="153"/>
                  </a:lnTo>
                  <a:lnTo>
                    <a:pt x="361" y="129"/>
                  </a:lnTo>
                  <a:lnTo>
                    <a:pt x="378" y="104"/>
                  </a:lnTo>
                  <a:lnTo>
                    <a:pt x="393" y="80"/>
                  </a:lnTo>
                  <a:lnTo>
                    <a:pt x="406" y="55"/>
                  </a:lnTo>
                  <a:lnTo>
                    <a:pt x="1186" y="56"/>
                  </a:lnTo>
                  <a:lnTo>
                    <a:pt x="1966" y="55"/>
                  </a:lnTo>
                  <a:lnTo>
                    <a:pt x="1979" y="80"/>
                  </a:lnTo>
                  <a:lnTo>
                    <a:pt x="1994" y="105"/>
                  </a:lnTo>
                  <a:lnTo>
                    <a:pt x="2012" y="130"/>
                  </a:lnTo>
                  <a:lnTo>
                    <a:pt x="2030" y="155"/>
                  </a:lnTo>
                  <a:lnTo>
                    <a:pt x="2051" y="179"/>
                  </a:lnTo>
                  <a:lnTo>
                    <a:pt x="2072" y="203"/>
                  </a:lnTo>
                  <a:lnTo>
                    <a:pt x="2095" y="227"/>
                  </a:lnTo>
                  <a:lnTo>
                    <a:pt x="2118" y="249"/>
                  </a:lnTo>
                  <a:lnTo>
                    <a:pt x="2141" y="271"/>
                  </a:lnTo>
                  <a:lnTo>
                    <a:pt x="2165" y="291"/>
                  </a:lnTo>
                  <a:lnTo>
                    <a:pt x="2188" y="310"/>
                  </a:lnTo>
                  <a:lnTo>
                    <a:pt x="2212" y="327"/>
                  </a:lnTo>
                  <a:lnTo>
                    <a:pt x="2235" y="342"/>
                  </a:lnTo>
                  <a:lnTo>
                    <a:pt x="2257" y="357"/>
                  </a:lnTo>
                  <a:lnTo>
                    <a:pt x="2278" y="367"/>
                  </a:lnTo>
                  <a:lnTo>
                    <a:pt x="2298" y="377"/>
                  </a:lnTo>
                  <a:lnTo>
                    <a:pt x="2298" y="602"/>
                  </a:lnTo>
                  <a:lnTo>
                    <a:pt x="2056" y="602"/>
                  </a:lnTo>
                  <a:lnTo>
                    <a:pt x="2056" y="722"/>
                  </a:lnTo>
                  <a:lnTo>
                    <a:pt x="2296" y="722"/>
                  </a:lnTo>
                  <a:lnTo>
                    <a:pt x="2298" y="849"/>
                  </a:lnTo>
                  <a:lnTo>
                    <a:pt x="1355" y="850"/>
                  </a:lnTo>
                  <a:lnTo>
                    <a:pt x="1355" y="722"/>
                  </a:lnTo>
                  <a:lnTo>
                    <a:pt x="1601" y="722"/>
                  </a:lnTo>
                  <a:lnTo>
                    <a:pt x="1601" y="602"/>
                  </a:lnTo>
                  <a:lnTo>
                    <a:pt x="1353" y="602"/>
                  </a:lnTo>
                  <a:lnTo>
                    <a:pt x="1353" y="513"/>
                  </a:lnTo>
                  <a:lnTo>
                    <a:pt x="2234" y="513"/>
                  </a:lnTo>
                  <a:lnTo>
                    <a:pt x="2212" y="504"/>
                  </a:lnTo>
                  <a:lnTo>
                    <a:pt x="2188" y="493"/>
                  </a:lnTo>
                  <a:lnTo>
                    <a:pt x="2163" y="479"/>
                  </a:lnTo>
                  <a:lnTo>
                    <a:pt x="2136" y="462"/>
                  </a:lnTo>
                  <a:lnTo>
                    <a:pt x="2108" y="443"/>
                  </a:lnTo>
                  <a:lnTo>
                    <a:pt x="2079" y="422"/>
                  </a:lnTo>
                  <a:lnTo>
                    <a:pt x="2051" y="398"/>
                  </a:lnTo>
                  <a:lnTo>
                    <a:pt x="2023" y="373"/>
                  </a:lnTo>
                  <a:lnTo>
                    <a:pt x="1995" y="347"/>
                  </a:lnTo>
                  <a:lnTo>
                    <a:pt x="1968" y="318"/>
                  </a:lnTo>
                  <a:lnTo>
                    <a:pt x="1942" y="288"/>
                  </a:lnTo>
                  <a:lnTo>
                    <a:pt x="1918" y="257"/>
                  </a:lnTo>
                  <a:lnTo>
                    <a:pt x="1907" y="241"/>
                  </a:lnTo>
                  <a:lnTo>
                    <a:pt x="1896" y="224"/>
                  </a:lnTo>
                  <a:lnTo>
                    <a:pt x="1886" y="208"/>
                  </a:lnTo>
                  <a:lnTo>
                    <a:pt x="1876" y="191"/>
                  </a:lnTo>
                  <a:lnTo>
                    <a:pt x="1867" y="174"/>
                  </a:lnTo>
                  <a:lnTo>
                    <a:pt x="1858" y="156"/>
                  </a:lnTo>
                  <a:lnTo>
                    <a:pt x="1851" y="139"/>
                  </a:lnTo>
                  <a:lnTo>
                    <a:pt x="1844" y="121"/>
                  </a:lnTo>
                  <a:lnTo>
                    <a:pt x="1194" y="121"/>
                  </a:lnTo>
                  <a:close/>
                  <a:moveTo>
                    <a:pt x="776" y="2194"/>
                  </a:moveTo>
                  <a:lnTo>
                    <a:pt x="779" y="2188"/>
                  </a:lnTo>
                  <a:lnTo>
                    <a:pt x="781" y="2182"/>
                  </a:lnTo>
                  <a:lnTo>
                    <a:pt x="783" y="2172"/>
                  </a:lnTo>
                  <a:lnTo>
                    <a:pt x="786" y="2161"/>
                  </a:lnTo>
                  <a:lnTo>
                    <a:pt x="788" y="2134"/>
                  </a:lnTo>
                  <a:lnTo>
                    <a:pt x="790" y="2104"/>
                  </a:lnTo>
                  <a:lnTo>
                    <a:pt x="789" y="2074"/>
                  </a:lnTo>
                  <a:lnTo>
                    <a:pt x="788" y="2045"/>
                  </a:lnTo>
                  <a:lnTo>
                    <a:pt x="786" y="2021"/>
                  </a:lnTo>
                  <a:lnTo>
                    <a:pt x="782" y="2006"/>
                  </a:lnTo>
                  <a:lnTo>
                    <a:pt x="779" y="1999"/>
                  </a:lnTo>
                  <a:lnTo>
                    <a:pt x="776" y="1997"/>
                  </a:lnTo>
                  <a:lnTo>
                    <a:pt x="771" y="1996"/>
                  </a:lnTo>
                  <a:lnTo>
                    <a:pt x="766" y="1998"/>
                  </a:lnTo>
                  <a:lnTo>
                    <a:pt x="753" y="2004"/>
                  </a:lnTo>
                  <a:lnTo>
                    <a:pt x="742" y="2007"/>
                  </a:lnTo>
                  <a:lnTo>
                    <a:pt x="732" y="2010"/>
                  </a:lnTo>
                  <a:lnTo>
                    <a:pt x="723" y="2012"/>
                  </a:lnTo>
                  <a:lnTo>
                    <a:pt x="713" y="2013"/>
                  </a:lnTo>
                  <a:lnTo>
                    <a:pt x="702" y="2013"/>
                  </a:lnTo>
                  <a:lnTo>
                    <a:pt x="689" y="2013"/>
                  </a:lnTo>
                  <a:lnTo>
                    <a:pt x="674" y="2011"/>
                  </a:lnTo>
                  <a:lnTo>
                    <a:pt x="663" y="2010"/>
                  </a:lnTo>
                  <a:lnTo>
                    <a:pt x="654" y="2009"/>
                  </a:lnTo>
                  <a:lnTo>
                    <a:pt x="648" y="2009"/>
                  </a:lnTo>
                  <a:lnTo>
                    <a:pt x="642" y="2011"/>
                  </a:lnTo>
                  <a:lnTo>
                    <a:pt x="640" y="2012"/>
                  </a:lnTo>
                  <a:lnTo>
                    <a:pt x="638" y="2015"/>
                  </a:lnTo>
                  <a:lnTo>
                    <a:pt x="636" y="2017"/>
                  </a:lnTo>
                  <a:lnTo>
                    <a:pt x="635" y="2020"/>
                  </a:lnTo>
                  <a:lnTo>
                    <a:pt x="632" y="2028"/>
                  </a:lnTo>
                  <a:lnTo>
                    <a:pt x="630" y="2040"/>
                  </a:lnTo>
                  <a:lnTo>
                    <a:pt x="629" y="2058"/>
                  </a:lnTo>
                  <a:lnTo>
                    <a:pt x="629" y="2081"/>
                  </a:lnTo>
                  <a:lnTo>
                    <a:pt x="629" y="2094"/>
                  </a:lnTo>
                  <a:lnTo>
                    <a:pt x="630" y="2106"/>
                  </a:lnTo>
                  <a:lnTo>
                    <a:pt x="631" y="2117"/>
                  </a:lnTo>
                  <a:lnTo>
                    <a:pt x="632" y="2128"/>
                  </a:lnTo>
                  <a:lnTo>
                    <a:pt x="635" y="2134"/>
                  </a:lnTo>
                  <a:lnTo>
                    <a:pt x="637" y="2139"/>
                  </a:lnTo>
                  <a:lnTo>
                    <a:pt x="639" y="2144"/>
                  </a:lnTo>
                  <a:lnTo>
                    <a:pt x="641" y="2148"/>
                  </a:lnTo>
                  <a:lnTo>
                    <a:pt x="645" y="2151"/>
                  </a:lnTo>
                  <a:lnTo>
                    <a:pt x="648" y="2153"/>
                  </a:lnTo>
                  <a:lnTo>
                    <a:pt x="651" y="2156"/>
                  </a:lnTo>
                  <a:lnTo>
                    <a:pt x="655" y="2158"/>
                  </a:lnTo>
                  <a:lnTo>
                    <a:pt x="664" y="2159"/>
                  </a:lnTo>
                  <a:lnTo>
                    <a:pt x="673" y="2160"/>
                  </a:lnTo>
                  <a:lnTo>
                    <a:pt x="682" y="2160"/>
                  </a:lnTo>
                  <a:lnTo>
                    <a:pt x="692" y="2159"/>
                  </a:lnTo>
                  <a:lnTo>
                    <a:pt x="704" y="2161"/>
                  </a:lnTo>
                  <a:lnTo>
                    <a:pt x="720" y="2165"/>
                  </a:lnTo>
                  <a:lnTo>
                    <a:pt x="740" y="2174"/>
                  </a:lnTo>
                  <a:lnTo>
                    <a:pt x="764" y="2187"/>
                  </a:lnTo>
                  <a:lnTo>
                    <a:pt x="767" y="2190"/>
                  </a:lnTo>
                  <a:lnTo>
                    <a:pt x="770" y="2192"/>
                  </a:lnTo>
                  <a:lnTo>
                    <a:pt x="771" y="2194"/>
                  </a:lnTo>
                  <a:lnTo>
                    <a:pt x="771" y="2195"/>
                  </a:lnTo>
                  <a:lnTo>
                    <a:pt x="771" y="2197"/>
                  </a:lnTo>
                  <a:lnTo>
                    <a:pt x="770" y="2198"/>
                  </a:lnTo>
                  <a:lnTo>
                    <a:pt x="768" y="2199"/>
                  </a:lnTo>
                  <a:lnTo>
                    <a:pt x="765" y="2200"/>
                  </a:lnTo>
                  <a:lnTo>
                    <a:pt x="757" y="2203"/>
                  </a:lnTo>
                  <a:lnTo>
                    <a:pt x="748" y="2203"/>
                  </a:lnTo>
                  <a:lnTo>
                    <a:pt x="739" y="2203"/>
                  </a:lnTo>
                  <a:lnTo>
                    <a:pt x="728" y="2202"/>
                  </a:lnTo>
                  <a:lnTo>
                    <a:pt x="719" y="2200"/>
                  </a:lnTo>
                  <a:lnTo>
                    <a:pt x="712" y="2200"/>
                  </a:lnTo>
                  <a:lnTo>
                    <a:pt x="706" y="2202"/>
                  </a:lnTo>
                  <a:lnTo>
                    <a:pt x="699" y="2204"/>
                  </a:lnTo>
                  <a:lnTo>
                    <a:pt x="688" y="2209"/>
                  </a:lnTo>
                  <a:lnTo>
                    <a:pt x="678" y="2216"/>
                  </a:lnTo>
                  <a:lnTo>
                    <a:pt x="673" y="2218"/>
                  </a:lnTo>
                  <a:lnTo>
                    <a:pt x="667" y="2221"/>
                  </a:lnTo>
                  <a:lnTo>
                    <a:pt x="662" y="2222"/>
                  </a:lnTo>
                  <a:lnTo>
                    <a:pt x="654" y="2223"/>
                  </a:lnTo>
                  <a:lnTo>
                    <a:pt x="648" y="2223"/>
                  </a:lnTo>
                  <a:lnTo>
                    <a:pt x="639" y="2222"/>
                  </a:lnTo>
                  <a:lnTo>
                    <a:pt x="629" y="2219"/>
                  </a:lnTo>
                  <a:lnTo>
                    <a:pt x="618" y="2214"/>
                  </a:lnTo>
                  <a:lnTo>
                    <a:pt x="616" y="2214"/>
                  </a:lnTo>
                  <a:lnTo>
                    <a:pt x="613" y="2214"/>
                  </a:lnTo>
                  <a:lnTo>
                    <a:pt x="611" y="2216"/>
                  </a:lnTo>
                  <a:lnTo>
                    <a:pt x="607" y="2218"/>
                  </a:lnTo>
                  <a:lnTo>
                    <a:pt x="605" y="2221"/>
                  </a:lnTo>
                  <a:lnTo>
                    <a:pt x="603" y="2225"/>
                  </a:lnTo>
                  <a:lnTo>
                    <a:pt x="601" y="2230"/>
                  </a:lnTo>
                  <a:lnTo>
                    <a:pt x="600" y="2235"/>
                  </a:lnTo>
                  <a:lnTo>
                    <a:pt x="600" y="2238"/>
                  </a:lnTo>
                  <a:lnTo>
                    <a:pt x="597" y="2239"/>
                  </a:lnTo>
                  <a:lnTo>
                    <a:pt x="596" y="2241"/>
                  </a:lnTo>
                  <a:lnTo>
                    <a:pt x="594" y="2241"/>
                  </a:lnTo>
                  <a:lnTo>
                    <a:pt x="590" y="2242"/>
                  </a:lnTo>
                  <a:lnTo>
                    <a:pt x="584" y="2241"/>
                  </a:lnTo>
                  <a:lnTo>
                    <a:pt x="579" y="2240"/>
                  </a:lnTo>
                  <a:lnTo>
                    <a:pt x="573" y="2237"/>
                  </a:lnTo>
                  <a:lnTo>
                    <a:pt x="570" y="2233"/>
                  </a:lnTo>
                  <a:lnTo>
                    <a:pt x="567" y="2230"/>
                  </a:lnTo>
                  <a:lnTo>
                    <a:pt x="562" y="2222"/>
                  </a:lnTo>
                  <a:lnTo>
                    <a:pt x="556" y="2217"/>
                  </a:lnTo>
                  <a:lnTo>
                    <a:pt x="553" y="2215"/>
                  </a:lnTo>
                  <a:lnTo>
                    <a:pt x="549" y="2214"/>
                  </a:lnTo>
                  <a:lnTo>
                    <a:pt x="545" y="2214"/>
                  </a:lnTo>
                  <a:lnTo>
                    <a:pt x="541" y="2215"/>
                  </a:lnTo>
                  <a:lnTo>
                    <a:pt x="532" y="2217"/>
                  </a:lnTo>
                  <a:lnTo>
                    <a:pt x="524" y="2218"/>
                  </a:lnTo>
                  <a:lnTo>
                    <a:pt x="518" y="2218"/>
                  </a:lnTo>
                  <a:lnTo>
                    <a:pt x="512" y="2218"/>
                  </a:lnTo>
                  <a:lnTo>
                    <a:pt x="503" y="2216"/>
                  </a:lnTo>
                  <a:lnTo>
                    <a:pt x="497" y="2214"/>
                  </a:lnTo>
                  <a:lnTo>
                    <a:pt x="494" y="2213"/>
                  </a:lnTo>
                  <a:lnTo>
                    <a:pt x="490" y="2211"/>
                  </a:lnTo>
                  <a:lnTo>
                    <a:pt x="487" y="2211"/>
                  </a:lnTo>
                  <a:lnTo>
                    <a:pt x="483" y="2213"/>
                  </a:lnTo>
                  <a:lnTo>
                    <a:pt x="478" y="2215"/>
                  </a:lnTo>
                  <a:lnTo>
                    <a:pt x="473" y="2217"/>
                  </a:lnTo>
                  <a:lnTo>
                    <a:pt x="466" y="2221"/>
                  </a:lnTo>
                  <a:lnTo>
                    <a:pt x="459" y="2227"/>
                  </a:lnTo>
                  <a:lnTo>
                    <a:pt x="473" y="2239"/>
                  </a:lnTo>
                  <a:lnTo>
                    <a:pt x="484" y="2249"/>
                  </a:lnTo>
                  <a:lnTo>
                    <a:pt x="519" y="2278"/>
                  </a:lnTo>
                  <a:lnTo>
                    <a:pt x="553" y="2308"/>
                  </a:lnTo>
                  <a:lnTo>
                    <a:pt x="589" y="2335"/>
                  </a:lnTo>
                  <a:lnTo>
                    <a:pt x="624" y="2361"/>
                  </a:lnTo>
                  <a:lnTo>
                    <a:pt x="660" y="2386"/>
                  </a:lnTo>
                  <a:lnTo>
                    <a:pt x="696" y="2409"/>
                  </a:lnTo>
                  <a:lnTo>
                    <a:pt x="732" y="2432"/>
                  </a:lnTo>
                  <a:lnTo>
                    <a:pt x="767" y="2453"/>
                  </a:lnTo>
                  <a:lnTo>
                    <a:pt x="803" y="2472"/>
                  </a:lnTo>
                  <a:lnTo>
                    <a:pt x="838" y="2489"/>
                  </a:lnTo>
                  <a:lnTo>
                    <a:pt x="872" y="2506"/>
                  </a:lnTo>
                  <a:lnTo>
                    <a:pt x="907" y="2520"/>
                  </a:lnTo>
                  <a:lnTo>
                    <a:pt x="940" y="2532"/>
                  </a:lnTo>
                  <a:lnTo>
                    <a:pt x="973" y="2543"/>
                  </a:lnTo>
                  <a:lnTo>
                    <a:pt x="1004" y="2553"/>
                  </a:lnTo>
                  <a:lnTo>
                    <a:pt x="1036" y="2560"/>
                  </a:lnTo>
                  <a:lnTo>
                    <a:pt x="1036" y="1191"/>
                  </a:lnTo>
                  <a:lnTo>
                    <a:pt x="74" y="1191"/>
                  </a:lnTo>
                  <a:lnTo>
                    <a:pt x="74" y="1455"/>
                  </a:lnTo>
                  <a:lnTo>
                    <a:pt x="74" y="1495"/>
                  </a:lnTo>
                  <a:lnTo>
                    <a:pt x="76" y="1533"/>
                  </a:lnTo>
                  <a:lnTo>
                    <a:pt x="77" y="1552"/>
                  </a:lnTo>
                  <a:lnTo>
                    <a:pt x="79" y="1572"/>
                  </a:lnTo>
                  <a:lnTo>
                    <a:pt x="81" y="1591"/>
                  </a:lnTo>
                  <a:lnTo>
                    <a:pt x="86" y="1611"/>
                  </a:lnTo>
                  <a:lnTo>
                    <a:pt x="95" y="1653"/>
                  </a:lnTo>
                  <a:lnTo>
                    <a:pt x="108" y="1694"/>
                  </a:lnTo>
                  <a:lnTo>
                    <a:pt x="121" y="1735"/>
                  </a:lnTo>
                  <a:lnTo>
                    <a:pt x="137" y="1774"/>
                  </a:lnTo>
                  <a:lnTo>
                    <a:pt x="153" y="1813"/>
                  </a:lnTo>
                  <a:lnTo>
                    <a:pt x="173" y="1853"/>
                  </a:lnTo>
                  <a:lnTo>
                    <a:pt x="193" y="1891"/>
                  </a:lnTo>
                  <a:lnTo>
                    <a:pt x="215" y="1928"/>
                  </a:lnTo>
                  <a:lnTo>
                    <a:pt x="239" y="1965"/>
                  </a:lnTo>
                  <a:lnTo>
                    <a:pt x="263" y="2001"/>
                  </a:lnTo>
                  <a:lnTo>
                    <a:pt x="289" y="2036"/>
                  </a:lnTo>
                  <a:lnTo>
                    <a:pt x="315" y="2071"/>
                  </a:lnTo>
                  <a:lnTo>
                    <a:pt x="344" y="2104"/>
                  </a:lnTo>
                  <a:lnTo>
                    <a:pt x="372" y="2137"/>
                  </a:lnTo>
                  <a:lnTo>
                    <a:pt x="403" y="2169"/>
                  </a:lnTo>
                  <a:lnTo>
                    <a:pt x="432" y="2200"/>
                  </a:lnTo>
                  <a:lnTo>
                    <a:pt x="438" y="2203"/>
                  </a:lnTo>
                  <a:lnTo>
                    <a:pt x="442" y="2205"/>
                  </a:lnTo>
                  <a:lnTo>
                    <a:pt x="447" y="2206"/>
                  </a:lnTo>
                  <a:lnTo>
                    <a:pt x="451" y="2205"/>
                  </a:lnTo>
                  <a:lnTo>
                    <a:pt x="455" y="2204"/>
                  </a:lnTo>
                  <a:lnTo>
                    <a:pt x="460" y="2202"/>
                  </a:lnTo>
                  <a:lnTo>
                    <a:pt x="465" y="2199"/>
                  </a:lnTo>
                  <a:lnTo>
                    <a:pt x="470" y="2196"/>
                  </a:lnTo>
                  <a:lnTo>
                    <a:pt x="478" y="2188"/>
                  </a:lnTo>
                  <a:lnTo>
                    <a:pt x="488" y="2181"/>
                  </a:lnTo>
                  <a:lnTo>
                    <a:pt x="498" y="2173"/>
                  </a:lnTo>
                  <a:lnTo>
                    <a:pt x="509" y="2169"/>
                  </a:lnTo>
                  <a:lnTo>
                    <a:pt x="519" y="2165"/>
                  </a:lnTo>
                  <a:lnTo>
                    <a:pt x="531" y="2162"/>
                  </a:lnTo>
                  <a:lnTo>
                    <a:pt x="541" y="2159"/>
                  </a:lnTo>
                  <a:lnTo>
                    <a:pt x="548" y="2156"/>
                  </a:lnTo>
                  <a:lnTo>
                    <a:pt x="553" y="2152"/>
                  </a:lnTo>
                  <a:lnTo>
                    <a:pt x="557" y="2150"/>
                  </a:lnTo>
                  <a:lnTo>
                    <a:pt x="558" y="2148"/>
                  </a:lnTo>
                  <a:lnTo>
                    <a:pt x="559" y="2146"/>
                  </a:lnTo>
                  <a:lnTo>
                    <a:pt x="560" y="2144"/>
                  </a:lnTo>
                  <a:lnTo>
                    <a:pt x="560" y="2139"/>
                  </a:lnTo>
                  <a:lnTo>
                    <a:pt x="561" y="2109"/>
                  </a:lnTo>
                  <a:lnTo>
                    <a:pt x="561" y="2081"/>
                  </a:lnTo>
                  <a:lnTo>
                    <a:pt x="560" y="2056"/>
                  </a:lnTo>
                  <a:lnTo>
                    <a:pt x="558" y="2035"/>
                  </a:lnTo>
                  <a:lnTo>
                    <a:pt x="556" y="2027"/>
                  </a:lnTo>
                  <a:lnTo>
                    <a:pt x="554" y="2019"/>
                  </a:lnTo>
                  <a:lnTo>
                    <a:pt x="552" y="2012"/>
                  </a:lnTo>
                  <a:lnTo>
                    <a:pt x="548" y="2008"/>
                  </a:lnTo>
                  <a:lnTo>
                    <a:pt x="544" y="2004"/>
                  </a:lnTo>
                  <a:lnTo>
                    <a:pt x="541" y="2000"/>
                  </a:lnTo>
                  <a:lnTo>
                    <a:pt x="535" y="1999"/>
                  </a:lnTo>
                  <a:lnTo>
                    <a:pt x="531" y="1998"/>
                  </a:lnTo>
                  <a:lnTo>
                    <a:pt x="520" y="1999"/>
                  </a:lnTo>
                  <a:lnTo>
                    <a:pt x="510" y="1999"/>
                  </a:lnTo>
                  <a:lnTo>
                    <a:pt x="501" y="1998"/>
                  </a:lnTo>
                  <a:lnTo>
                    <a:pt x="494" y="1997"/>
                  </a:lnTo>
                  <a:lnTo>
                    <a:pt x="482" y="1994"/>
                  </a:lnTo>
                  <a:lnTo>
                    <a:pt x="471" y="1990"/>
                  </a:lnTo>
                  <a:lnTo>
                    <a:pt x="462" y="1988"/>
                  </a:lnTo>
                  <a:lnTo>
                    <a:pt x="453" y="1988"/>
                  </a:lnTo>
                  <a:lnTo>
                    <a:pt x="448" y="1988"/>
                  </a:lnTo>
                  <a:lnTo>
                    <a:pt x="443" y="1990"/>
                  </a:lnTo>
                  <a:lnTo>
                    <a:pt x="438" y="1993"/>
                  </a:lnTo>
                  <a:lnTo>
                    <a:pt x="432" y="1997"/>
                  </a:lnTo>
                  <a:lnTo>
                    <a:pt x="429" y="1998"/>
                  </a:lnTo>
                  <a:lnTo>
                    <a:pt x="426" y="1999"/>
                  </a:lnTo>
                  <a:lnTo>
                    <a:pt x="422" y="1998"/>
                  </a:lnTo>
                  <a:lnTo>
                    <a:pt x="420" y="1997"/>
                  </a:lnTo>
                  <a:lnTo>
                    <a:pt x="417" y="1995"/>
                  </a:lnTo>
                  <a:lnTo>
                    <a:pt x="414" y="1993"/>
                  </a:lnTo>
                  <a:lnTo>
                    <a:pt x="412" y="1989"/>
                  </a:lnTo>
                  <a:lnTo>
                    <a:pt x="410" y="1986"/>
                  </a:lnTo>
                  <a:lnTo>
                    <a:pt x="409" y="1982"/>
                  </a:lnTo>
                  <a:lnTo>
                    <a:pt x="408" y="1977"/>
                  </a:lnTo>
                  <a:lnTo>
                    <a:pt x="409" y="1972"/>
                  </a:lnTo>
                  <a:lnTo>
                    <a:pt x="410" y="1968"/>
                  </a:lnTo>
                  <a:lnTo>
                    <a:pt x="413" y="1962"/>
                  </a:lnTo>
                  <a:lnTo>
                    <a:pt x="416" y="1958"/>
                  </a:lnTo>
                  <a:lnTo>
                    <a:pt x="421" y="1952"/>
                  </a:lnTo>
                  <a:lnTo>
                    <a:pt x="428" y="1947"/>
                  </a:lnTo>
                  <a:lnTo>
                    <a:pt x="435" y="1942"/>
                  </a:lnTo>
                  <a:lnTo>
                    <a:pt x="442" y="1939"/>
                  </a:lnTo>
                  <a:lnTo>
                    <a:pt x="451" y="1937"/>
                  </a:lnTo>
                  <a:lnTo>
                    <a:pt x="460" y="1935"/>
                  </a:lnTo>
                  <a:lnTo>
                    <a:pt x="468" y="1933"/>
                  </a:lnTo>
                  <a:lnTo>
                    <a:pt x="477" y="1933"/>
                  </a:lnTo>
                  <a:lnTo>
                    <a:pt x="486" y="1933"/>
                  </a:lnTo>
                  <a:lnTo>
                    <a:pt x="495" y="1934"/>
                  </a:lnTo>
                  <a:lnTo>
                    <a:pt x="509" y="1936"/>
                  </a:lnTo>
                  <a:lnTo>
                    <a:pt x="521" y="1940"/>
                  </a:lnTo>
                  <a:lnTo>
                    <a:pt x="526" y="1942"/>
                  </a:lnTo>
                  <a:lnTo>
                    <a:pt x="531" y="1946"/>
                  </a:lnTo>
                  <a:lnTo>
                    <a:pt x="535" y="1950"/>
                  </a:lnTo>
                  <a:lnTo>
                    <a:pt x="540" y="1955"/>
                  </a:lnTo>
                  <a:lnTo>
                    <a:pt x="542" y="1959"/>
                  </a:lnTo>
                  <a:lnTo>
                    <a:pt x="545" y="1960"/>
                  </a:lnTo>
                  <a:lnTo>
                    <a:pt x="548" y="1961"/>
                  </a:lnTo>
                  <a:lnTo>
                    <a:pt x="552" y="1961"/>
                  </a:lnTo>
                  <a:lnTo>
                    <a:pt x="556" y="1960"/>
                  </a:lnTo>
                  <a:lnTo>
                    <a:pt x="559" y="1958"/>
                  </a:lnTo>
                  <a:lnTo>
                    <a:pt x="561" y="1955"/>
                  </a:lnTo>
                  <a:lnTo>
                    <a:pt x="564" y="1952"/>
                  </a:lnTo>
                  <a:lnTo>
                    <a:pt x="567" y="1945"/>
                  </a:lnTo>
                  <a:lnTo>
                    <a:pt x="568" y="1939"/>
                  </a:lnTo>
                  <a:lnTo>
                    <a:pt x="568" y="1930"/>
                  </a:lnTo>
                  <a:lnTo>
                    <a:pt x="566" y="1916"/>
                  </a:lnTo>
                  <a:lnTo>
                    <a:pt x="558" y="1914"/>
                  </a:lnTo>
                  <a:lnTo>
                    <a:pt x="552" y="1911"/>
                  </a:lnTo>
                  <a:lnTo>
                    <a:pt x="546" y="1907"/>
                  </a:lnTo>
                  <a:lnTo>
                    <a:pt x="541" y="1903"/>
                  </a:lnTo>
                  <a:lnTo>
                    <a:pt x="532" y="1894"/>
                  </a:lnTo>
                  <a:lnTo>
                    <a:pt x="523" y="1888"/>
                  </a:lnTo>
                  <a:lnTo>
                    <a:pt x="508" y="1888"/>
                  </a:lnTo>
                  <a:lnTo>
                    <a:pt x="478" y="1889"/>
                  </a:lnTo>
                  <a:lnTo>
                    <a:pt x="461" y="1888"/>
                  </a:lnTo>
                  <a:lnTo>
                    <a:pt x="444" y="1885"/>
                  </a:lnTo>
                  <a:lnTo>
                    <a:pt x="437" y="1883"/>
                  </a:lnTo>
                  <a:lnTo>
                    <a:pt x="430" y="1881"/>
                  </a:lnTo>
                  <a:lnTo>
                    <a:pt x="425" y="1878"/>
                  </a:lnTo>
                  <a:lnTo>
                    <a:pt x="420" y="1875"/>
                  </a:lnTo>
                  <a:lnTo>
                    <a:pt x="417" y="1870"/>
                  </a:lnTo>
                  <a:lnTo>
                    <a:pt x="416" y="1867"/>
                  </a:lnTo>
                  <a:lnTo>
                    <a:pt x="417" y="1866"/>
                  </a:lnTo>
                  <a:lnTo>
                    <a:pt x="418" y="1865"/>
                  </a:lnTo>
                  <a:lnTo>
                    <a:pt x="420" y="1865"/>
                  </a:lnTo>
                  <a:lnTo>
                    <a:pt x="424" y="1865"/>
                  </a:lnTo>
                  <a:lnTo>
                    <a:pt x="444" y="1869"/>
                  </a:lnTo>
                  <a:lnTo>
                    <a:pt x="462" y="1872"/>
                  </a:lnTo>
                  <a:lnTo>
                    <a:pt x="475" y="1873"/>
                  </a:lnTo>
                  <a:lnTo>
                    <a:pt x="485" y="1873"/>
                  </a:lnTo>
                  <a:lnTo>
                    <a:pt x="492" y="1873"/>
                  </a:lnTo>
                  <a:lnTo>
                    <a:pt x="497" y="1871"/>
                  </a:lnTo>
                  <a:lnTo>
                    <a:pt x="498" y="1870"/>
                  </a:lnTo>
                  <a:lnTo>
                    <a:pt x="498" y="1869"/>
                  </a:lnTo>
                  <a:lnTo>
                    <a:pt x="498" y="1868"/>
                  </a:lnTo>
                  <a:lnTo>
                    <a:pt x="498" y="1867"/>
                  </a:lnTo>
                  <a:lnTo>
                    <a:pt x="492" y="1859"/>
                  </a:lnTo>
                  <a:lnTo>
                    <a:pt x="489" y="1853"/>
                  </a:lnTo>
                  <a:lnTo>
                    <a:pt x="487" y="1847"/>
                  </a:lnTo>
                  <a:lnTo>
                    <a:pt x="486" y="1843"/>
                  </a:lnTo>
                  <a:lnTo>
                    <a:pt x="486" y="1841"/>
                  </a:lnTo>
                  <a:lnTo>
                    <a:pt x="486" y="1838"/>
                  </a:lnTo>
                  <a:lnTo>
                    <a:pt x="487" y="1838"/>
                  </a:lnTo>
                  <a:lnTo>
                    <a:pt x="489" y="1841"/>
                  </a:lnTo>
                  <a:lnTo>
                    <a:pt x="495" y="1846"/>
                  </a:lnTo>
                  <a:lnTo>
                    <a:pt x="500" y="1850"/>
                  </a:lnTo>
                  <a:lnTo>
                    <a:pt x="506" y="1856"/>
                  </a:lnTo>
                  <a:lnTo>
                    <a:pt x="512" y="1859"/>
                  </a:lnTo>
                  <a:lnTo>
                    <a:pt x="525" y="1867"/>
                  </a:lnTo>
                  <a:lnTo>
                    <a:pt x="538" y="1872"/>
                  </a:lnTo>
                  <a:lnTo>
                    <a:pt x="550" y="1877"/>
                  </a:lnTo>
                  <a:lnTo>
                    <a:pt x="559" y="1879"/>
                  </a:lnTo>
                  <a:lnTo>
                    <a:pt x="566" y="1880"/>
                  </a:lnTo>
                  <a:lnTo>
                    <a:pt x="568" y="1879"/>
                  </a:lnTo>
                  <a:lnTo>
                    <a:pt x="565" y="1852"/>
                  </a:lnTo>
                  <a:lnTo>
                    <a:pt x="561" y="1819"/>
                  </a:lnTo>
                  <a:lnTo>
                    <a:pt x="559" y="1802"/>
                  </a:lnTo>
                  <a:lnTo>
                    <a:pt x="555" y="1787"/>
                  </a:lnTo>
                  <a:lnTo>
                    <a:pt x="552" y="1781"/>
                  </a:lnTo>
                  <a:lnTo>
                    <a:pt x="547" y="1775"/>
                  </a:lnTo>
                  <a:lnTo>
                    <a:pt x="543" y="1770"/>
                  </a:lnTo>
                  <a:lnTo>
                    <a:pt x="538" y="1764"/>
                  </a:lnTo>
                  <a:lnTo>
                    <a:pt x="535" y="1763"/>
                  </a:lnTo>
                  <a:lnTo>
                    <a:pt x="532" y="1762"/>
                  </a:lnTo>
                  <a:lnTo>
                    <a:pt x="527" y="1762"/>
                  </a:lnTo>
                  <a:lnTo>
                    <a:pt x="523" y="1762"/>
                  </a:lnTo>
                  <a:lnTo>
                    <a:pt x="514" y="1765"/>
                  </a:lnTo>
                  <a:lnTo>
                    <a:pt x="506" y="1770"/>
                  </a:lnTo>
                  <a:lnTo>
                    <a:pt x="497" y="1776"/>
                  </a:lnTo>
                  <a:lnTo>
                    <a:pt x="491" y="1784"/>
                  </a:lnTo>
                  <a:lnTo>
                    <a:pt x="488" y="1787"/>
                  </a:lnTo>
                  <a:lnTo>
                    <a:pt x="487" y="1791"/>
                  </a:lnTo>
                  <a:lnTo>
                    <a:pt x="486" y="1796"/>
                  </a:lnTo>
                  <a:lnTo>
                    <a:pt x="486" y="1799"/>
                  </a:lnTo>
                  <a:lnTo>
                    <a:pt x="487" y="1803"/>
                  </a:lnTo>
                  <a:lnTo>
                    <a:pt x="488" y="1807"/>
                  </a:lnTo>
                  <a:lnTo>
                    <a:pt x="488" y="1809"/>
                  </a:lnTo>
                  <a:lnTo>
                    <a:pt x="485" y="1812"/>
                  </a:lnTo>
                  <a:lnTo>
                    <a:pt x="480" y="1814"/>
                  </a:lnTo>
                  <a:lnTo>
                    <a:pt x="477" y="1817"/>
                  </a:lnTo>
                  <a:lnTo>
                    <a:pt x="473" y="1818"/>
                  </a:lnTo>
                  <a:lnTo>
                    <a:pt x="470" y="1818"/>
                  </a:lnTo>
                  <a:lnTo>
                    <a:pt x="463" y="1818"/>
                  </a:lnTo>
                  <a:lnTo>
                    <a:pt x="457" y="1814"/>
                  </a:lnTo>
                  <a:lnTo>
                    <a:pt x="447" y="1806"/>
                  </a:lnTo>
                  <a:lnTo>
                    <a:pt x="437" y="1796"/>
                  </a:lnTo>
                  <a:lnTo>
                    <a:pt x="432" y="1790"/>
                  </a:lnTo>
                  <a:lnTo>
                    <a:pt x="427" y="1786"/>
                  </a:lnTo>
                  <a:lnTo>
                    <a:pt x="421" y="1783"/>
                  </a:lnTo>
                  <a:lnTo>
                    <a:pt x="416" y="1782"/>
                  </a:lnTo>
                  <a:lnTo>
                    <a:pt x="413" y="1782"/>
                  </a:lnTo>
                  <a:lnTo>
                    <a:pt x="409" y="1783"/>
                  </a:lnTo>
                  <a:lnTo>
                    <a:pt x="406" y="1784"/>
                  </a:lnTo>
                  <a:lnTo>
                    <a:pt x="403" y="1786"/>
                  </a:lnTo>
                  <a:lnTo>
                    <a:pt x="396" y="1793"/>
                  </a:lnTo>
                  <a:lnTo>
                    <a:pt x="387" y="1803"/>
                  </a:lnTo>
                  <a:lnTo>
                    <a:pt x="381" y="1826"/>
                  </a:lnTo>
                  <a:lnTo>
                    <a:pt x="373" y="1853"/>
                  </a:lnTo>
                  <a:lnTo>
                    <a:pt x="370" y="1858"/>
                  </a:lnTo>
                  <a:lnTo>
                    <a:pt x="366" y="1863"/>
                  </a:lnTo>
                  <a:lnTo>
                    <a:pt x="360" y="1866"/>
                  </a:lnTo>
                  <a:lnTo>
                    <a:pt x="355" y="1867"/>
                  </a:lnTo>
                  <a:lnTo>
                    <a:pt x="347" y="1868"/>
                  </a:lnTo>
                  <a:lnTo>
                    <a:pt x="338" y="1866"/>
                  </a:lnTo>
                  <a:lnTo>
                    <a:pt x="327" y="1863"/>
                  </a:lnTo>
                  <a:lnTo>
                    <a:pt x="315" y="1857"/>
                  </a:lnTo>
                  <a:lnTo>
                    <a:pt x="312" y="1846"/>
                  </a:lnTo>
                  <a:lnTo>
                    <a:pt x="310" y="1835"/>
                  </a:lnTo>
                  <a:lnTo>
                    <a:pt x="309" y="1826"/>
                  </a:lnTo>
                  <a:lnTo>
                    <a:pt x="310" y="1818"/>
                  </a:lnTo>
                  <a:lnTo>
                    <a:pt x="311" y="1810"/>
                  </a:lnTo>
                  <a:lnTo>
                    <a:pt x="313" y="1802"/>
                  </a:lnTo>
                  <a:lnTo>
                    <a:pt x="317" y="1797"/>
                  </a:lnTo>
                  <a:lnTo>
                    <a:pt x="322" y="1791"/>
                  </a:lnTo>
                  <a:lnTo>
                    <a:pt x="326" y="1787"/>
                  </a:lnTo>
                  <a:lnTo>
                    <a:pt x="333" y="1783"/>
                  </a:lnTo>
                  <a:lnTo>
                    <a:pt x="339" y="1779"/>
                  </a:lnTo>
                  <a:lnTo>
                    <a:pt x="346" y="1776"/>
                  </a:lnTo>
                  <a:lnTo>
                    <a:pt x="361" y="1771"/>
                  </a:lnTo>
                  <a:lnTo>
                    <a:pt x="378" y="1766"/>
                  </a:lnTo>
                  <a:lnTo>
                    <a:pt x="380" y="1765"/>
                  </a:lnTo>
                  <a:lnTo>
                    <a:pt x="380" y="1762"/>
                  </a:lnTo>
                  <a:lnTo>
                    <a:pt x="379" y="1759"/>
                  </a:lnTo>
                  <a:lnTo>
                    <a:pt x="378" y="1754"/>
                  </a:lnTo>
                  <a:lnTo>
                    <a:pt x="377" y="1749"/>
                  </a:lnTo>
                  <a:lnTo>
                    <a:pt x="375" y="1743"/>
                  </a:lnTo>
                  <a:lnTo>
                    <a:pt x="377" y="1737"/>
                  </a:lnTo>
                  <a:lnTo>
                    <a:pt x="379" y="1730"/>
                  </a:lnTo>
                  <a:lnTo>
                    <a:pt x="382" y="1727"/>
                  </a:lnTo>
                  <a:lnTo>
                    <a:pt x="384" y="1727"/>
                  </a:lnTo>
                  <a:lnTo>
                    <a:pt x="386" y="1728"/>
                  </a:lnTo>
                  <a:lnTo>
                    <a:pt x="389" y="1731"/>
                  </a:lnTo>
                  <a:lnTo>
                    <a:pt x="392" y="1741"/>
                  </a:lnTo>
                  <a:lnTo>
                    <a:pt x="396" y="1749"/>
                  </a:lnTo>
                  <a:lnTo>
                    <a:pt x="401" y="1754"/>
                  </a:lnTo>
                  <a:lnTo>
                    <a:pt x="407" y="1759"/>
                  </a:lnTo>
                  <a:lnTo>
                    <a:pt x="413" y="1761"/>
                  </a:lnTo>
                  <a:lnTo>
                    <a:pt x="417" y="1762"/>
                  </a:lnTo>
                  <a:lnTo>
                    <a:pt x="421" y="1761"/>
                  </a:lnTo>
                  <a:lnTo>
                    <a:pt x="424" y="1760"/>
                  </a:lnTo>
                  <a:lnTo>
                    <a:pt x="426" y="1756"/>
                  </a:lnTo>
                  <a:lnTo>
                    <a:pt x="428" y="1755"/>
                  </a:lnTo>
                  <a:lnTo>
                    <a:pt x="431" y="1755"/>
                  </a:lnTo>
                  <a:lnTo>
                    <a:pt x="433" y="1755"/>
                  </a:lnTo>
                  <a:lnTo>
                    <a:pt x="439" y="1760"/>
                  </a:lnTo>
                  <a:lnTo>
                    <a:pt x="445" y="1765"/>
                  </a:lnTo>
                  <a:lnTo>
                    <a:pt x="452" y="1772"/>
                  </a:lnTo>
                  <a:lnTo>
                    <a:pt x="457" y="1778"/>
                  </a:lnTo>
                  <a:lnTo>
                    <a:pt x="464" y="1783"/>
                  </a:lnTo>
                  <a:lnTo>
                    <a:pt x="468" y="1786"/>
                  </a:lnTo>
                  <a:lnTo>
                    <a:pt x="470" y="1783"/>
                  </a:lnTo>
                  <a:lnTo>
                    <a:pt x="471" y="1779"/>
                  </a:lnTo>
                  <a:lnTo>
                    <a:pt x="473" y="1774"/>
                  </a:lnTo>
                  <a:lnTo>
                    <a:pt x="477" y="1768"/>
                  </a:lnTo>
                  <a:lnTo>
                    <a:pt x="487" y="1756"/>
                  </a:lnTo>
                  <a:lnTo>
                    <a:pt x="499" y="1746"/>
                  </a:lnTo>
                  <a:lnTo>
                    <a:pt x="507" y="1740"/>
                  </a:lnTo>
                  <a:lnTo>
                    <a:pt x="513" y="1737"/>
                  </a:lnTo>
                  <a:lnTo>
                    <a:pt x="520" y="1733"/>
                  </a:lnTo>
                  <a:lnTo>
                    <a:pt x="526" y="1731"/>
                  </a:lnTo>
                  <a:lnTo>
                    <a:pt x="533" y="1731"/>
                  </a:lnTo>
                  <a:lnTo>
                    <a:pt x="540" y="1732"/>
                  </a:lnTo>
                  <a:lnTo>
                    <a:pt x="545" y="1736"/>
                  </a:lnTo>
                  <a:lnTo>
                    <a:pt x="549" y="1741"/>
                  </a:lnTo>
                  <a:lnTo>
                    <a:pt x="560" y="1739"/>
                  </a:lnTo>
                  <a:lnTo>
                    <a:pt x="570" y="1738"/>
                  </a:lnTo>
                  <a:lnTo>
                    <a:pt x="578" y="1738"/>
                  </a:lnTo>
                  <a:lnTo>
                    <a:pt x="584" y="1740"/>
                  </a:lnTo>
                  <a:lnTo>
                    <a:pt x="591" y="1743"/>
                  </a:lnTo>
                  <a:lnTo>
                    <a:pt x="597" y="1749"/>
                  </a:lnTo>
                  <a:lnTo>
                    <a:pt x="604" y="1756"/>
                  </a:lnTo>
                  <a:lnTo>
                    <a:pt x="611" y="1767"/>
                  </a:lnTo>
                  <a:lnTo>
                    <a:pt x="618" y="1795"/>
                  </a:lnTo>
                  <a:lnTo>
                    <a:pt x="625" y="1814"/>
                  </a:lnTo>
                  <a:lnTo>
                    <a:pt x="628" y="1821"/>
                  </a:lnTo>
                  <a:lnTo>
                    <a:pt x="632" y="1828"/>
                  </a:lnTo>
                  <a:lnTo>
                    <a:pt x="637" y="1833"/>
                  </a:lnTo>
                  <a:lnTo>
                    <a:pt x="641" y="1837"/>
                  </a:lnTo>
                  <a:lnTo>
                    <a:pt x="647" y="1841"/>
                  </a:lnTo>
                  <a:lnTo>
                    <a:pt x="651" y="1843"/>
                  </a:lnTo>
                  <a:lnTo>
                    <a:pt x="657" y="1845"/>
                  </a:lnTo>
                  <a:lnTo>
                    <a:pt x="661" y="1846"/>
                  </a:lnTo>
                  <a:lnTo>
                    <a:pt x="671" y="1847"/>
                  </a:lnTo>
                  <a:lnTo>
                    <a:pt x="679" y="1846"/>
                  </a:lnTo>
                  <a:lnTo>
                    <a:pt x="688" y="1843"/>
                  </a:lnTo>
                  <a:lnTo>
                    <a:pt x="694" y="1838"/>
                  </a:lnTo>
                  <a:lnTo>
                    <a:pt x="697" y="1836"/>
                  </a:lnTo>
                  <a:lnTo>
                    <a:pt x="698" y="1833"/>
                  </a:lnTo>
                  <a:lnTo>
                    <a:pt x="699" y="1831"/>
                  </a:lnTo>
                  <a:lnTo>
                    <a:pt x="699" y="1828"/>
                  </a:lnTo>
                  <a:lnTo>
                    <a:pt x="698" y="1820"/>
                  </a:lnTo>
                  <a:lnTo>
                    <a:pt x="694" y="1812"/>
                  </a:lnTo>
                  <a:lnTo>
                    <a:pt x="689" y="1805"/>
                  </a:lnTo>
                  <a:lnTo>
                    <a:pt x="685" y="1797"/>
                  </a:lnTo>
                  <a:lnTo>
                    <a:pt x="683" y="1794"/>
                  </a:lnTo>
                  <a:lnTo>
                    <a:pt x="682" y="1790"/>
                  </a:lnTo>
                  <a:lnTo>
                    <a:pt x="681" y="1788"/>
                  </a:lnTo>
                  <a:lnTo>
                    <a:pt x="681" y="1785"/>
                  </a:lnTo>
                  <a:lnTo>
                    <a:pt x="682" y="1783"/>
                  </a:lnTo>
                  <a:lnTo>
                    <a:pt x="684" y="1782"/>
                  </a:lnTo>
                  <a:lnTo>
                    <a:pt x="687" y="1779"/>
                  </a:lnTo>
                  <a:lnTo>
                    <a:pt x="693" y="1778"/>
                  </a:lnTo>
                  <a:lnTo>
                    <a:pt x="694" y="1778"/>
                  </a:lnTo>
                  <a:lnTo>
                    <a:pt x="697" y="1779"/>
                  </a:lnTo>
                  <a:lnTo>
                    <a:pt x="701" y="1781"/>
                  </a:lnTo>
                  <a:lnTo>
                    <a:pt x="707" y="1783"/>
                  </a:lnTo>
                  <a:lnTo>
                    <a:pt x="712" y="1788"/>
                  </a:lnTo>
                  <a:lnTo>
                    <a:pt x="719" y="1796"/>
                  </a:lnTo>
                  <a:lnTo>
                    <a:pt x="727" y="1806"/>
                  </a:lnTo>
                  <a:lnTo>
                    <a:pt x="734" y="1820"/>
                  </a:lnTo>
                  <a:lnTo>
                    <a:pt x="742" y="1832"/>
                  </a:lnTo>
                  <a:lnTo>
                    <a:pt x="749" y="1842"/>
                  </a:lnTo>
                  <a:lnTo>
                    <a:pt x="755" y="1846"/>
                  </a:lnTo>
                  <a:lnTo>
                    <a:pt x="763" y="1850"/>
                  </a:lnTo>
                  <a:lnTo>
                    <a:pt x="771" y="1856"/>
                  </a:lnTo>
                  <a:lnTo>
                    <a:pt x="783" y="1860"/>
                  </a:lnTo>
                  <a:lnTo>
                    <a:pt x="790" y="1863"/>
                  </a:lnTo>
                  <a:lnTo>
                    <a:pt x="795" y="1861"/>
                  </a:lnTo>
                  <a:lnTo>
                    <a:pt x="802" y="1859"/>
                  </a:lnTo>
                  <a:lnTo>
                    <a:pt x="807" y="1856"/>
                  </a:lnTo>
                  <a:lnTo>
                    <a:pt x="813" y="1850"/>
                  </a:lnTo>
                  <a:lnTo>
                    <a:pt x="818" y="1844"/>
                  </a:lnTo>
                  <a:lnTo>
                    <a:pt x="823" y="1837"/>
                  </a:lnTo>
                  <a:lnTo>
                    <a:pt x="827" y="1829"/>
                  </a:lnTo>
                  <a:lnTo>
                    <a:pt x="836" y="1812"/>
                  </a:lnTo>
                  <a:lnTo>
                    <a:pt x="842" y="1796"/>
                  </a:lnTo>
                  <a:lnTo>
                    <a:pt x="847" y="1782"/>
                  </a:lnTo>
                  <a:lnTo>
                    <a:pt x="848" y="1772"/>
                  </a:lnTo>
                  <a:lnTo>
                    <a:pt x="850" y="1765"/>
                  </a:lnTo>
                  <a:lnTo>
                    <a:pt x="853" y="1761"/>
                  </a:lnTo>
                  <a:lnTo>
                    <a:pt x="857" y="1759"/>
                  </a:lnTo>
                  <a:lnTo>
                    <a:pt x="861" y="1758"/>
                  </a:lnTo>
                  <a:lnTo>
                    <a:pt x="867" y="1759"/>
                  </a:lnTo>
                  <a:lnTo>
                    <a:pt x="871" y="1762"/>
                  </a:lnTo>
                  <a:lnTo>
                    <a:pt x="875" y="1767"/>
                  </a:lnTo>
                  <a:lnTo>
                    <a:pt x="879" y="1774"/>
                  </a:lnTo>
                  <a:lnTo>
                    <a:pt x="880" y="1778"/>
                  </a:lnTo>
                  <a:lnTo>
                    <a:pt x="879" y="1785"/>
                  </a:lnTo>
                  <a:lnTo>
                    <a:pt x="877" y="1794"/>
                  </a:lnTo>
                  <a:lnTo>
                    <a:pt x="875" y="1803"/>
                  </a:lnTo>
                  <a:lnTo>
                    <a:pt x="870" y="1823"/>
                  </a:lnTo>
                  <a:lnTo>
                    <a:pt x="865" y="1840"/>
                  </a:lnTo>
                  <a:lnTo>
                    <a:pt x="860" y="1865"/>
                  </a:lnTo>
                  <a:lnTo>
                    <a:pt x="854" y="1885"/>
                  </a:lnTo>
                  <a:lnTo>
                    <a:pt x="851" y="1904"/>
                  </a:lnTo>
                  <a:lnTo>
                    <a:pt x="850" y="1919"/>
                  </a:lnTo>
                  <a:lnTo>
                    <a:pt x="850" y="1926"/>
                  </a:lnTo>
                  <a:lnTo>
                    <a:pt x="851" y="1931"/>
                  </a:lnTo>
                  <a:lnTo>
                    <a:pt x="853" y="1937"/>
                  </a:lnTo>
                  <a:lnTo>
                    <a:pt x="857" y="1941"/>
                  </a:lnTo>
                  <a:lnTo>
                    <a:pt x="860" y="1945"/>
                  </a:lnTo>
                  <a:lnTo>
                    <a:pt x="864" y="1947"/>
                  </a:lnTo>
                  <a:lnTo>
                    <a:pt x="871" y="1949"/>
                  </a:lnTo>
                  <a:lnTo>
                    <a:pt x="877" y="1950"/>
                  </a:lnTo>
                  <a:lnTo>
                    <a:pt x="881" y="1950"/>
                  </a:lnTo>
                  <a:lnTo>
                    <a:pt x="885" y="1949"/>
                  </a:lnTo>
                  <a:lnTo>
                    <a:pt x="888" y="1948"/>
                  </a:lnTo>
                  <a:lnTo>
                    <a:pt x="893" y="1946"/>
                  </a:lnTo>
                  <a:lnTo>
                    <a:pt x="902" y="1940"/>
                  </a:lnTo>
                  <a:lnTo>
                    <a:pt x="910" y="1934"/>
                  </a:lnTo>
                  <a:lnTo>
                    <a:pt x="920" y="1926"/>
                  </a:lnTo>
                  <a:lnTo>
                    <a:pt x="930" y="1919"/>
                  </a:lnTo>
                  <a:lnTo>
                    <a:pt x="935" y="1917"/>
                  </a:lnTo>
                  <a:lnTo>
                    <a:pt x="941" y="1915"/>
                  </a:lnTo>
                  <a:lnTo>
                    <a:pt x="947" y="1913"/>
                  </a:lnTo>
                  <a:lnTo>
                    <a:pt x="953" y="1913"/>
                  </a:lnTo>
                  <a:lnTo>
                    <a:pt x="961" y="1912"/>
                  </a:lnTo>
                  <a:lnTo>
                    <a:pt x="966" y="1912"/>
                  </a:lnTo>
                  <a:lnTo>
                    <a:pt x="970" y="1913"/>
                  </a:lnTo>
                  <a:lnTo>
                    <a:pt x="974" y="1914"/>
                  </a:lnTo>
                  <a:lnTo>
                    <a:pt x="975" y="1916"/>
                  </a:lnTo>
                  <a:lnTo>
                    <a:pt x="976" y="1918"/>
                  </a:lnTo>
                  <a:lnTo>
                    <a:pt x="976" y="1922"/>
                  </a:lnTo>
                  <a:lnTo>
                    <a:pt x="975" y="1926"/>
                  </a:lnTo>
                  <a:lnTo>
                    <a:pt x="972" y="1935"/>
                  </a:lnTo>
                  <a:lnTo>
                    <a:pt x="966" y="1943"/>
                  </a:lnTo>
                  <a:lnTo>
                    <a:pt x="959" y="1951"/>
                  </a:lnTo>
                  <a:lnTo>
                    <a:pt x="952" y="1958"/>
                  </a:lnTo>
                  <a:lnTo>
                    <a:pt x="943" y="1963"/>
                  </a:lnTo>
                  <a:lnTo>
                    <a:pt x="933" y="1969"/>
                  </a:lnTo>
                  <a:lnTo>
                    <a:pt x="923" y="1973"/>
                  </a:lnTo>
                  <a:lnTo>
                    <a:pt x="912" y="1978"/>
                  </a:lnTo>
                  <a:lnTo>
                    <a:pt x="892" y="1987"/>
                  </a:lnTo>
                  <a:lnTo>
                    <a:pt x="873" y="1997"/>
                  </a:lnTo>
                  <a:lnTo>
                    <a:pt x="865" y="2003"/>
                  </a:lnTo>
                  <a:lnTo>
                    <a:pt x="859" y="2008"/>
                  </a:lnTo>
                  <a:lnTo>
                    <a:pt x="853" y="2015"/>
                  </a:lnTo>
                  <a:lnTo>
                    <a:pt x="850" y="2022"/>
                  </a:lnTo>
                  <a:lnTo>
                    <a:pt x="844" y="2033"/>
                  </a:lnTo>
                  <a:lnTo>
                    <a:pt x="839" y="2046"/>
                  </a:lnTo>
                  <a:lnTo>
                    <a:pt x="837" y="2059"/>
                  </a:lnTo>
                  <a:lnTo>
                    <a:pt x="835" y="2074"/>
                  </a:lnTo>
                  <a:lnTo>
                    <a:pt x="836" y="2089"/>
                  </a:lnTo>
                  <a:lnTo>
                    <a:pt x="837" y="2103"/>
                  </a:lnTo>
                  <a:lnTo>
                    <a:pt x="841" y="2118"/>
                  </a:lnTo>
                  <a:lnTo>
                    <a:pt x="846" y="2134"/>
                  </a:lnTo>
                  <a:lnTo>
                    <a:pt x="852" y="2148"/>
                  </a:lnTo>
                  <a:lnTo>
                    <a:pt x="860" y="2161"/>
                  </a:lnTo>
                  <a:lnTo>
                    <a:pt x="869" y="2174"/>
                  </a:lnTo>
                  <a:lnTo>
                    <a:pt x="880" y="2185"/>
                  </a:lnTo>
                  <a:lnTo>
                    <a:pt x="892" y="2195"/>
                  </a:lnTo>
                  <a:lnTo>
                    <a:pt x="905" y="2203"/>
                  </a:lnTo>
                  <a:lnTo>
                    <a:pt x="911" y="2207"/>
                  </a:lnTo>
                  <a:lnTo>
                    <a:pt x="919" y="2209"/>
                  </a:lnTo>
                  <a:lnTo>
                    <a:pt x="927" y="2211"/>
                  </a:lnTo>
                  <a:lnTo>
                    <a:pt x="935" y="2214"/>
                  </a:lnTo>
                  <a:lnTo>
                    <a:pt x="935" y="2217"/>
                  </a:lnTo>
                  <a:lnTo>
                    <a:pt x="935" y="2219"/>
                  </a:lnTo>
                  <a:lnTo>
                    <a:pt x="934" y="2221"/>
                  </a:lnTo>
                  <a:lnTo>
                    <a:pt x="933" y="2223"/>
                  </a:lnTo>
                  <a:lnTo>
                    <a:pt x="930" y="2227"/>
                  </a:lnTo>
                  <a:lnTo>
                    <a:pt x="924" y="2229"/>
                  </a:lnTo>
                  <a:lnTo>
                    <a:pt x="917" y="2231"/>
                  </a:lnTo>
                  <a:lnTo>
                    <a:pt x="909" y="2231"/>
                  </a:lnTo>
                  <a:lnTo>
                    <a:pt x="900" y="2232"/>
                  </a:lnTo>
                  <a:lnTo>
                    <a:pt x="891" y="2231"/>
                  </a:lnTo>
                  <a:lnTo>
                    <a:pt x="869" y="2230"/>
                  </a:lnTo>
                  <a:lnTo>
                    <a:pt x="846" y="2229"/>
                  </a:lnTo>
                  <a:lnTo>
                    <a:pt x="824" y="2228"/>
                  </a:lnTo>
                  <a:lnTo>
                    <a:pt x="803" y="2229"/>
                  </a:lnTo>
                  <a:lnTo>
                    <a:pt x="795" y="2229"/>
                  </a:lnTo>
                  <a:lnTo>
                    <a:pt x="787" y="2228"/>
                  </a:lnTo>
                  <a:lnTo>
                    <a:pt x="779" y="2226"/>
                  </a:lnTo>
                  <a:lnTo>
                    <a:pt x="772" y="2222"/>
                  </a:lnTo>
                  <a:lnTo>
                    <a:pt x="769" y="2220"/>
                  </a:lnTo>
                  <a:lnTo>
                    <a:pt x="768" y="2218"/>
                  </a:lnTo>
                  <a:lnTo>
                    <a:pt x="766" y="2215"/>
                  </a:lnTo>
                  <a:lnTo>
                    <a:pt x="766" y="2211"/>
                  </a:lnTo>
                  <a:lnTo>
                    <a:pt x="767" y="2207"/>
                  </a:lnTo>
                  <a:lnTo>
                    <a:pt x="768" y="2203"/>
                  </a:lnTo>
                  <a:lnTo>
                    <a:pt x="771" y="2198"/>
                  </a:lnTo>
                  <a:lnTo>
                    <a:pt x="776" y="2194"/>
                  </a:lnTo>
                  <a:close/>
                  <a:moveTo>
                    <a:pt x="722" y="1978"/>
                  </a:moveTo>
                  <a:lnTo>
                    <a:pt x="714" y="1978"/>
                  </a:lnTo>
                  <a:lnTo>
                    <a:pt x="708" y="1976"/>
                  </a:lnTo>
                  <a:lnTo>
                    <a:pt x="702" y="1974"/>
                  </a:lnTo>
                  <a:lnTo>
                    <a:pt x="699" y="1972"/>
                  </a:lnTo>
                  <a:lnTo>
                    <a:pt x="696" y="1969"/>
                  </a:lnTo>
                  <a:lnTo>
                    <a:pt x="694" y="1965"/>
                  </a:lnTo>
                  <a:lnTo>
                    <a:pt x="692" y="1962"/>
                  </a:lnTo>
                  <a:lnTo>
                    <a:pt x="692" y="1958"/>
                  </a:lnTo>
                  <a:lnTo>
                    <a:pt x="690" y="1943"/>
                  </a:lnTo>
                  <a:lnTo>
                    <a:pt x="690" y="1933"/>
                  </a:lnTo>
                  <a:lnTo>
                    <a:pt x="689" y="1929"/>
                  </a:lnTo>
                  <a:lnTo>
                    <a:pt x="687" y="1927"/>
                  </a:lnTo>
                  <a:lnTo>
                    <a:pt x="685" y="1926"/>
                  </a:lnTo>
                  <a:lnTo>
                    <a:pt x="683" y="1926"/>
                  </a:lnTo>
                  <a:lnTo>
                    <a:pt x="677" y="1927"/>
                  </a:lnTo>
                  <a:lnTo>
                    <a:pt x="672" y="1930"/>
                  </a:lnTo>
                  <a:lnTo>
                    <a:pt x="665" y="1935"/>
                  </a:lnTo>
                  <a:lnTo>
                    <a:pt x="659" y="1938"/>
                  </a:lnTo>
                  <a:lnTo>
                    <a:pt x="652" y="1941"/>
                  </a:lnTo>
                  <a:lnTo>
                    <a:pt x="646" y="1941"/>
                  </a:lnTo>
                  <a:lnTo>
                    <a:pt x="638" y="1940"/>
                  </a:lnTo>
                  <a:lnTo>
                    <a:pt x="632" y="1938"/>
                  </a:lnTo>
                  <a:lnTo>
                    <a:pt x="629" y="1934"/>
                  </a:lnTo>
                  <a:lnTo>
                    <a:pt x="627" y="1929"/>
                  </a:lnTo>
                  <a:lnTo>
                    <a:pt x="626" y="1916"/>
                  </a:lnTo>
                  <a:lnTo>
                    <a:pt x="625" y="1898"/>
                  </a:lnTo>
                  <a:lnTo>
                    <a:pt x="623" y="1888"/>
                  </a:lnTo>
                  <a:lnTo>
                    <a:pt x="623" y="1883"/>
                  </a:lnTo>
                  <a:lnTo>
                    <a:pt x="627" y="1882"/>
                  </a:lnTo>
                  <a:lnTo>
                    <a:pt x="640" y="1885"/>
                  </a:lnTo>
                  <a:lnTo>
                    <a:pt x="647" y="1887"/>
                  </a:lnTo>
                  <a:lnTo>
                    <a:pt x="653" y="1887"/>
                  </a:lnTo>
                  <a:lnTo>
                    <a:pt x="660" y="1884"/>
                  </a:lnTo>
                  <a:lnTo>
                    <a:pt x="665" y="1881"/>
                  </a:lnTo>
                  <a:lnTo>
                    <a:pt x="676" y="1871"/>
                  </a:lnTo>
                  <a:lnTo>
                    <a:pt x="687" y="1861"/>
                  </a:lnTo>
                  <a:lnTo>
                    <a:pt x="690" y="1858"/>
                  </a:lnTo>
                  <a:lnTo>
                    <a:pt x="695" y="1856"/>
                  </a:lnTo>
                  <a:lnTo>
                    <a:pt x="699" y="1855"/>
                  </a:lnTo>
                  <a:lnTo>
                    <a:pt x="704" y="1854"/>
                  </a:lnTo>
                  <a:lnTo>
                    <a:pt x="708" y="1853"/>
                  </a:lnTo>
                  <a:lnTo>
                    <a:pt x="713" y="1853"/>
                  </a:lnTo>
                  <a:lnTo>
                    <a:pt x="719" y="1854"/>
                  </a:lnTo>
                  <a:lnTo>
                    <a:pt x="724" y="1855"/>
                  </a:lnTo>
                  <a:lnTo>
                    <a:pt x="730" y="1856"/>
                  </a:lnTo>
                  <a:lnTo>
                    <a:pt x="735" y="1858"/>
                  </a:lnTo>
                  <a:lnTo>
                    <a:pt x="741" y="1861"/>
                  </a:lnTo>
                  <a:lnTo>
                    <a:pt x="745" y="1865"/>
                  </a:lnTo>
                  <a:lnTo>
                    <a:pt x="751" y="1869"/>
                  </a:lnTo>
                  <a:lnTo>
                    <a:pt x="755" y="1873"/>
                  </a:lnTo>
                  <a:lnTo>
                    <a:pt x="759" y="1879"/>
                  </a:lnTo>
                  <a:lnTo>
                    <a:pt x="763" y="1885"/>
                  </a:lnTo>
                  <a:lnTo>
                    <a:pt x="766" y="1894"/>
                  </a:lnTo>
                  <a:lnTo>
                    <a:pt x="766" y="1902"/>
                  </a:lnTo>
                  <a:lnTo>
                    <a:pt x="765" y="1908"/>
                  </a:lnTo>
                  <a:lnTo>
                    <a:pt x="762" y="1913"/>
                  </a:lnTo>
                  <a:lnTo>
                    <a:pt x="757" y="1915"/>
                  </a:lnTo>
                  <a:lnTo>
                    <a:pt x="753" y="1917"/>
                  </a:lnTo>
                  <a:lnTo>
                    <a:pt x="747" y="1917"/>
                  </a:lnTo>
                  <a:lnTo>
                    <a:pt x="743" y="1917"/>
                  </a:lnTo>
                  <a:lnTo>
                    <a:pt x="741" y="1917"/>
                  </a:lnTo>
                  <a:lnTo>
                    <a:pt x="739" y="1918"/>
                  </a:lnTo>
                  <a:lnTo>
                    <a:pt x="737" y="1920"/>
                  </a:lnTo>
                  <a:lnTo>
                    <a:pt x="737" y="1923"/>
                  </a:lnTo>
                  <a:lnTo>
                    <a:pt x="739" y="1926"/>
                  </a:lnTo>
                  <a:lnTo>
                    <a:pt x="741" y="1928"/>
                  </a:lnTo>
                  <a:lnTo>
                    <a:pt x="745" y="1931"/>
                  </a:lnTo>
                  <a:lnTo>
                    <a:pt x="749" y="1934"/>
                  </a:lnTo>
                  <a:lnTo>
                    <a:pt x="758" y="1936"/>
                  </a:lnTo>
                  <a:lnTo>
                    <a:pt x="767" y="1940"/>
                  </a:lnTo>
                  <a:lnTo>
                    <a:pt x="775" y="1945"/>
                  </a:lnTo>
                  <a:lnTo>
                    <a:pt x="780" y="1949"/>
                  </a:lnTo>
                  <a:lnTo>
                    <a:pt x="782" y="1953"/>
                  </a:lnTo>
                  <a:lnTo>
                    <a:pt x="783" y="1958"/>
                  </a:lnTo>
                  <a:lnTo>
                    <a:pt x="783" y="1961"/>
                  </a:lnTo>
                  <a:lnTo>
                    <a:pt x="782" y="1964"/>
                  </a:lnTo>
                  <a:lnTo>
                    <a:pt x="777" y="1970"/>
                  </a:lnTo>
                  <a:lnTo>
                    <a:pt x="770" y="1974"/>
                  </a:lnTo>
                  <a:lnTo>
                    <a:pt x="764" y="1977"/>
                  </a:lnTo>
                  <a:lnTo>
                    <a:pt x="757" y="1980"/>
                  </a:lnTo>
                  <a:lnTo>
                    <a:pt x="752" y="1981"/>
                  </a:lnTo>
                  <a:lnTo>
                    <a:pt x="746" y="1981"/>
                  </a:lnTo>
                  <a:lnTo>
                    <a:pt x="735" y="1980"/>
                  </a:lnTo>
                  <a:lnTo>
                    <a:pt x="722" y="1978"/>
                  </a:lnTo>
                  <a:close/>
                  <a:moveTo>
                    <a:pt x="1852" y="2237"/>
                  </a:moveTo>
                  <a:lnTo>
                    <a:pt x="1839" y="2238"/>
                  </a:lnTo>
                  <a:lnTo>
                    <a:pt x="1770" y="1695"/>
                  </a:lnTo>
                  <a:lnTo>
                    <a:pt x="1584" y="2149"/>
                  </a:lnTo>
                  <a:lnTo>
                    <a:pt x="1570" y="2149"/>
                  </a:lnTo>
                  <a:lnTo>
                    <a:pt x="1735" y="1638"/>
                  </a:lnTo>
                  <a:lnTo>
                    <a:pt x="1693" y="1638"/>
                  </a:lnTo>
                  <a:lnTo>
                    <a:pt x="1693" y="1526"/>
                  </a:lnTo>
                  <a:lnTo>
                    <a:pt x="1563" y="1526"/>
                  </a:lnTo>
                  <a:lnTo>
                    <a:pt x="1538" y="1499"/>
                  </a:lnTo>
                  <a:lnTo>
                    <a:pt x="1537" y="1392"/>
                  </a:lnTo>
                  <a:lnTo>
                    <a:pt x="1443" y="1392"/>
                  </a:lnTo>
                  <a:lnTo>
                    <a:pt x="1441" y="1333"/>
                  </a:lnTo>
                  <a:lnTo>
                    <a:pt x="2157" y="1333"/>
                  </a:lnTo>
                  <a:lnTo>
                    <a:pt x="2156" y="1392"/>
                  </a:lnTo>
                  <a:lnTo>
                    <a:pt x="2068" y="1392"/>
                  </a:lnTo>
                  <a:lnTo>
                    <a:pt x="2067" y="1497"/>
                  </a:lnTo>
                  <a:lnTo>
                    <a:pt x="2042" y="1523"/>
                  </a:lnTo>
                  <a:lnTo>
                    <a:pt x="1911" y="1523"/>
                  </a:lnTo>
                  <a:lnTo>
                    <a:pt x="1910" y="1634"/>
                  </a:lnTo>
                  <a:lnTo>
                    <a:pt x="1867" y="1634"/>
                  </a:lnTo>
                  <a:lnTo>
                    <a:pt x="1972" y="2094"/>
                  </a:lnTo>
                  <a:lnTo>
                    <a:pt x="1959" y="2095"/>
                  </a:lnTo>
                  <a:lnTo>
                    <a:pt x="1840" y="1697"/>
                  </a:lnTo>
                  <a:lnTo>
                    <a:pt x="1852" y="2237"/>
                  </a:lnTo>
                  <a:close/>
                  <a:moveTo>
                    <a:pt x="1358" y="2559"/>
                  </a:moveTo>
                  <a:lnTo>
                    <a:pt x="1358" y="1191"/>
                  </a:lnTo>
                  <a:lnTo>
                    <a:pt x="2298" y="1192"/>
                  </a:lnTo>
                  <a:lnTo>
                    <a:pt x="2298" y="1516"/>
                  </a:lnTo>
                  <a:lnTo>
                    <a:pt x="2298" y="1542"/>
                  </a:lnTo>
                  <a:lnTo>
                    <a:pt x="2298" y="1566"/>
                  </a:lnTo>
                  <a:lnTo>
                    <a:pt x="2298" y="1588"/>
                  </a:lnTo>
                  <a:lnTo>
                    <a:pt x="2297" y="1610"/>
                  </a:lnTo>
                  <a:lnTo>
                    <a:pt x="2295" y="1631"/>
                  </a:lnTo>
                  <a:lnTo>
                    <a:pt x="2293" y="1654"/>
                  </a:lnTo>
                  <a:lnTo>
                    <a:pt x="2288" y="1677"/>
                  </a:lnTo>
                  <a:lnTo>
                    <a:pt x="2282" y="1703"/>
                  </a:lnTo>
                  <a:lnTo>
                    <a:pt x="2271" y="1740"/>
                  </a:lnTo>
                  <a:lnTo>
                    <a:pt x="2258" y="1777"/>
                  </a:lnTo>
                  <a:lnTo>
                    <a:pt x="2243" y="1814"/>
                  </a:lnTo>
                  <a:lnTo>
                    <a:pt x="2228" y="1852"/>
                  </a:lnTo>
                  <a:lnTo>
                    <a:pt x="2211" y="1888"/>
                  </a:lnTo>
                  <a:lnTo>
                    <a:pt x="2191" y="1923"/>
                  </a:lnTo>
                  <a:lnTo>
                    <a:pt x="2171" y="1959"/>
                  </a:lnTo>
                  <a:lnTo>
                    <a:pt x="2149" y="1993"/>
                  </a:lnTo>
                  <a:lnTo>
                    <a:pt x="2125" y="2027"/>
                  </a:lnTo>
                  <a:lnTo>
                    <a:pt x="2101" y="2060"/>
                  </a:lnTo>
                  <a:lnTo>
                    <a:pt x="2075" y="2093"/>
                  </a:lnTo>
                  <a:lnTo>
                    <a:pt x="2049" y="2125"/>
                  </a:lnTo>
                  <a:lnTo>
                    <a:pt x="2020" y="2156"/>
                  </a:lnTo>
                  <a:lnTo>
                    <a:pt x="1992" y="2186"/>
                  </a:lnTo>
                  <a:lnTo>
                    <a:pt x="1961" y="2216"/>
                  </a:lnTo>
                  <a:lnTo>
                    <a:pt x="1931" y="2245"/>
                  </a:lnTo>
                  <a:lnTo>
                    <a:pt x="1899" y="2273"/>
                  </a:lnTo>
                  <a:lnTo>
                    <a:pt x="1866" y="2300"/>
                  </a:lnTo>
                  <a:lnTo>
                    <a:pt x="1833" y="2326"/>
                  </a:lnTo>
                  <a:lnTo>
                    <a:pt x="1799" y="2351"/>
                  </a:lnTo>
                  <a:lnTo>
                    <a:pt x="1764" y="2374"/>
                  </a:lnTo>
                  <a:lnTo>
                    <a:pt x="1729" y="2397"/>
                  </a:lnTo>
                  <a:lnTo>
                    <a:pt x="1693" y="2419"/>
                  </a:lnTo>
                  <a:lnTo>
                    <a:pt x="1657" y="2440"/>
                  </a:lnTo>
                  <a:lnTo>
                    <a:pt x="1620" y="2460"/>
                  </a:lnTo>
                  <a:lnTo>
                    <a:pt x="1584" y="2478"/>
                  </a:lnTo>
                  <a:lnTo>
                    <a:pt x="1546" y="2495"/>
                  </a:lnTo>
                  <a:lnTo>
                    <a:pt x="1509" y="2511"/>
                  </a:lnTo>
                  <a:lnTo>
                    <a:pt x="1471" y="2525"/>
                  </a:lnTo>
                  <a:lnTo>
                    <a:pt x="1433" y="2538"/>
                  </a:lnTo>
                  <a:lnTo>
                    <a:pt x="1396" y="2549"/>
                  </a:lnTo>
                  <a:lnTo>
                    <a:pt x="1358" y="2559"/>
                  </a:lnTo>
                  <a:close/>
                  <a:moveTo>
                    <a:pt x="175" y="822"/>
                  </a:moveTo>
                  <a:lnTo>
                    <a:pt x="170" y="809"/>
                  </a:lnTo>
                  <a:lnTo>
                    <a:pt x="161" y="792"/>
                  </a:lnTo>
                  <a:lnTo>
                    <a:pt x="152" y="774"/>
                  </a:lnTo>
                  <a:lnTo>
                    <a:pt x="147" y="760"/>
                  </a:lnTo>
                  <a:lnTo>
                    <a:pt x="147" y="750"/>
                  </a:lnTo>
                  <a:lnTo>
                    <a:pt x="148" y="743"/>
                  </a:lnTo>
                  <a:lnTo>
                    <a:pt x="149" y="735"/>
                  </a:lnTo>
                  <a:lnTo>
                    <a:pt x="151" y="729"/>
                  </a:lnTo>
                  <a:lnTo>
                    <a:pt x="202" y="703"/>
                  </a:lnTo>
                  <a:lnTo>
                    <a:pt x="258" y="672"/>
                  </a:lnTo>
                  <a:lnTo>
                    <a:pt x="321" y="637"/>
                  </a:lnTo>
                  <a:lnTo>
                    <a:pt x="385" y="600"/>
                  </a:lnTo>
                  <a:lnTo>
                    <a:pt x="451" y="564"/>
                  </a:lnTo>
                  <a:lnTo>
                    <a:pt x="513" y="529"/>
                  </a:lnTo>
                  <a:lnTo>
                    <a:pt x="571" y="498"/>
                  </a:lnTo>
                  <a:lnTo>
                    <a:pt x="622" y="469"/>
                  </a:lnTo>
                  <a:lnTo>
                    <a:pt x="622" y="463"/>
                  </a:lnTo>
                  <a:lnTo>
                    <a:pt x="624" y="454"/>
                  </a:lnTo>
                  <a:lnTo>
                    <a:pt x="627" y="445"/>
                  </a:lnTo>
                  <a:lnTo>
                    <a:pt x="628" y="435"/>
                  </a:lnTo>
                  <a:lnTo>
                    <a:pt x="645" y="425"/>
                  </a:lnTo>
                  <a:lnTo>
                    <a:pt x="670" y="410"/>
                  </a:lnTo>
                  <a:lnTo>
                    <a:pt x="700" y="392"/>
                  </a:lnTo>
                  <a:lnTo>
                    <a:pt x="733" y="371"/>
                  </a:lnTo>
                  <a:lnTo>
                    <a:pt x="765" y="350"/>
                  </a:lnTo>
                  <a:lnTo>
                    <a:pt x="791" y="332"/>
                  </a:lnTo>
                  <a:lnTo>
                    <a:pt x="811" y="319"/>
                  </a:lnTo>
                  <a:lnTo>
                    <a:pt x="817" y="312"/>
                  </a:lnTo>
                  <a:lnTo>
                    <a:pt x="724" y="168"/>
                  </a:lnTo>
                  <a:lnTo>
                    <a:pt x="727" y="155"/>
                  </a:lnTo>
                  <a:lnTo>
                    <a:pt x="821" y="103"/>
                  </a:lnTo>
                  <a:lnTo>
                    <a:pt x="830" y="105"/>
                  </a:lnTo>
                  <a:lnTo>
                    <a:pt x="910" y="234"/>
                  </a:lnTo>
                  <a:lnTo>
                    <a:pt x="973" y="229"/>
                  </a:lnTo>
                  <a:lnTo>
                    <a:pt x="1031" y="322"/>
                  </a:lnTo>
                  <a:lnTo>
                    <a:pt x="1029" y="326"/>
                  </a:lnTo>
                  <a:lnTo>
                    <a:pt x="1026" y="331"/>
                  </a:lnTo>
                  <a:lnTo>
                    <a:pt x="1023" y="336"/>
                  </a:lnTo>
                  <a:lnTo>
                    <a:pt x="1019" y="341"/>
                  </a:lnTo>
                  <a:lnTo>
                    <a:pt x="1009" y="350"/>
                  </a:lnTo>
                  <a:lnTo>
                    <a:pt x="1000" y="359"/>
                  </a:lnTo>
                  <a:lnTo>
                    <a:pt x="1012" y="382"/>
                  </a:lnTo>
                  <a:lnTo>
                    <a:pt x="1025" y="407"/>
                  </a:lnTo>
                  <a:lnTo>
                    <a:pt x="1039" y="434"/>
                  </a:lnTo>
                  <a:lnTo>
                    <a:pt x="1052" y="464"/>
                  </a:lnTo>
                  <a:lnTo>
                    <a:pt x="1066" y="494"/>
                  </a:lnTo>
                  <a:lnTo>
                    <a:pt x="1078" y="526"/>
                  </a:lnTo>
                  <a:lnTo>
                    <a:pt x="1083" y="542"/>
                  </a:lnTo>
                  <a:lnTo>
                    <a:pt x="1087" y="558"/>
                  </a:lnTo>
                  <a:lnTo>
                    <a:pt x="1092" y="574"/>
                  </a:lnTo>
                  <a:lnTo>
                    <a:pt x="1095" y="589"/>
                  </a:lnTo>
                  <a:lnTo>
                    <a:pt x="1096" y="608"/>
                  </a:lnTo>
                  <a:lnTo>
                    <a:pt x="1094" y="632"/>
                  </a:lnTo>
                  <a:lnTo>
                    <a:pt x="1090" y="659"/>
                  </a:lnTo>
                  <a:lnTo>
                    <a:pt x="1083" y="688"/>
                  </a:lnTo>
                  <a:lnTo>
                    <a:pt x="1080" y="702"/>
                  </a:lnTo>
                  <a:lnTo>
                    <a:pt x="1074" y="716"/>
                  </a:lnTo>
                  <a:lnTo>
                    <a:pt x="1070" y="731"/>
                  </a:lnTo>
                  <a:lnTo>
                    <a:pt x="1063" y="744"/>
                  </a:lnTo>
                  <a:lnTo>
                    <a:pt x="1058" y="755"/>
                  </a:lnTo>
                  <a:lnTo>
                    <a:pt x="1050" y="766"/>
                  </a:lnTo>
                  <a:lnTo>
                    <a:pt x="1043" y="775"/>
                  </a:lnTo>
                  <a:lnTo>
                    <a:pt x="1035" y="783"/>
                  </a:lnTo>
                  <a:lnTo>
                    <a:pt x="1032" y="777"/>
                  </a:lnTo>
                  <a:lnTo>
                    <a:pt x="1028" y="771"/>
                  </a:lnTo>
                  <a:lnTo>
                    <a:pt x="1027" y="749"/>
                  </a:lnTo>
                  <a:lnTo>
                    <a:pt x="1026" y="727"/>
                  </a:lnTo>
                  <a:lnTo>
                    <a:pt x="1024" y="705"/>
                  </a:lnTo>
                  <a:lnTo>
                    <a:pt x="1020" y="685"/>
                  </a:lnTo>
                  <a:lnTo>
                    <a:pt x="1015" y="663"/>
                  </a:lnTo>
                  <a:lnTo>
                    <a:pt x="1010" y="641"/>
                  </a:lnTo>
                  <a:lnTo>
                    <a:pt x="1003" y="620"/>
                  </a:lnTo>
                  <a:lnTo>
                    <a:pt x="994" y="598"/>
                  </a:lnTo>
                  <a:lnTo>
                    <a:pt x="986" y="576"/>
                  </a:lnTo>
                  <a:lnTo>
                    <a:pt x="976" y="554"/>
                  </a:lnTo>
                  <a:lnTo>
                    <a:pt x="965" y="533"/>
                  </a:lnTo>
                  <a:lnTo>
                    <a:pt x="952" y="510"/>
                  </a:lnTo>
                  <a:lnTo>
                    <a:pt x="939" y="488"/>
                  </a:lnTo>
                  <a:lnTo>
                    <a:pt x="923" y="465"/>
                  </a:lnTo>
                  <a:lnTo>
                    <a:pt x="908" y="442"/>
                  </a:lnTo>
                  <a:lnTo>
                    <a:pt x="891" y="418"/>
                  </a:lnTo>
                  <a:lnTo>
                    <a:pt x="872" y="428"/>
                  </a:lnTo>
                  <a:lnTo>
                    <a:pt x="832" y="451"/>
                  </a:lnTo>
                  <a:lnTo>
                    <a:pt x="778" y="482"/>
                  </a:lnTo>
                  <a:lnTo>
                    <a:pt x="717" y="518"/>
                  </a:lnTo>
                  <a:lnTo>
                    <a:pt x="654" y="554"/>
                  </a:lnTo>
                  <a:lnTo>
                    <a:pt x="599" y="587"/>
                  </a:lnTo>
                  <a:lnTo>
                    <a:pt x="556" y="614"/>
                  </a:lnTo>
                  <a:lnTo>
                    <a:pt x="533" y="627"/>
                  </a:lnTo>
                  <a:lnTo>
                    <a:pt x="494" y="651"/>
                  </a:lnTo>
                  <a:lnTo>
                    <a:pt x="454" y="673"/>
                  </a:lnTo>
                  <a:lnTo>
                    <a:pt x="414" y="693"/>
                  </a:lnTo>
                  <a:lnTo>
                    <a:pt x="375" y="714"/>
                  </a:lnTo>
                  <a:lnTo>
                    <a:pt x="337" y="734"/>
                  </a:lnTo>
                  <a:lnTo>
                    <a:pt x="301" y="754"/>
                  </a:lnTo>
                  <a:lnTo>
                    <a:pt x="267" y="773"/>
                  </a:lnTo>
                  <a:lnTo>
                    <a:pt x="235" y="794"/>
                  </a:lnTo>
                  <a:lnTo>
                    <a:pt x="221" y="802"/>
                  </a:lnTo>
                  <a:lnTo>
                    <a:pt x="205" y="810"/>
                  </a:lnTo>
                  <a:lnTo>
                    <a:pt x="190" y="817"/>
                  </a:lnTo>
                  <a:lnTo>
                    <a:pt x="175" y="822"/>
                  </a:lnTo>
                  <a:close/>
                  <a:moveTo>
                    <a:pt x="1793" y="954"/>
                  </a:moveTo>
                  <a:lnTo>
                    <a:pt x="1795" y="954"/>
                  </a:lnTo>
                  <a:lnTo>
                    <a:pt x="1796" y="954"/>
                  </a:lnTo>
                  <a:lnTo>
                    <a:pt x="1807" y="965"/>
                  </a:lnTo>
                  <a:lnTo>
                    <a:pt x="1816" y="976"/>
                  </a:lnTo>
                  <a:lnTo>
                    <a:pt x="1817" y="979"/>
                  </a:lnTo>
                  <a:lnTo>
                    <a:pt x="1818" y="982"/>
                  </a:lnTo>
                  <a:lnTo>
                    <a:pt x="1818" y="986"/>
                  </a:lnTo>
                  <a:lnTo>
                    <a:pt x="1817" y="990"/>
                  </a:lnTo>
                  <a:lnTo>
                    <a:pt x="1815" y="993"/>
                  </a:lnTo>
                  <a:lnTo>
                    <a:pt x="1811" y="995"/>
                  </a:lnTo>
                  <a:lnTo>
                    <a:pt x="1808" y="996"/>
                  </a:lnTo>
                  <a:lnTo>
                    <a:pt x="1804" y="995"/>
                  </a:lnTo>
                  <a:lnTo>
                    <a:pt x="1801" y="986"/>
                  </a:lnTo>
                  <a:lnTo>
                    <a:pt x="1796" y="977"/>
                  </a:lnTo>
                  <a:lnTo>
                    <a:pt x="1794" y="965"/>
                  </a:lnTo>
                  <a:lnTo>
                    <a:pt x="1793" y="954"/>
                  </a:lnTo>
                  <a:close/>
                  <a:moveTo>
                    <a:pt x="1833" y="1048"/>
                  </a:moveTo>
                  <a:lnTo>
                    <a:pt x="1842" y="1048"/>
                  </a:lnTo>
                  <a:lnTo>
                    <a:pt x="1850" y="1048"/>
                  </a:lnTo>
                  <a:lnTo>
                    <a:pt x="1857" y="1047"/>
                  </a:lnTo>
                  <a:lnTo>
                    <a:pt x="1864" y="1044"/>
                  </a:lnTo>
                  <a:lnTo>
                    <a:pt x="1871" y="1041"/>
                  </a:lnTo>
                  <a:lnTo>
                    <a:pt x="1876" y="1038"/>
                  </a:lnTo>
                  <a:lnTo>
                    <a:pt x="1881" y="1038"/>
                  </a:lnTo>
                  <a:lnTo>
                    <a:pt x="1888" y="1038"/>
                  </a:lnTo>
                  <a:lnTo>
                    <a:pt x="1889" y="1041"/>
                  </a:lnTo>
                  <a:lnTo>
                    <a:pt x="1889" y="1044"/>
                  </a:lnTo>
                  <a:lnTo>
                    <a:pt x="1886" y="1048"/>
                  </a:lnTo>
                  <a:lnTo>
                    <a:pt x="1884" y="1052"/>
                  </a:lnTo>
                  <a:lnTo>
                    <a:pt x="1877" y="1058"/>
                  </a:lnTo>
                  <a:lnTo>
                    <a:pt x="1871" y="1062"/>
                  </a:lnTo>
                  <a:lnTo>
                    <a:pt x="1865" y="1063"/>
                  </a:lnTo>
                  <a:lnTo>
                    <a:pt x="1860" y="1062"/>
                  </a:lnTo>
                  <a:lnTo>
                    <a:pt x="1858" y="1061"/>
                  </a:lnTo>
                  <a:lnTo>
                    <a:pt x="1858" y="1059"/>
                  </a:lnTo>
                  <a:lnTo>
                    <a:pt x="1861" y="1056"/>
                  </a:lnTo>
                  <a:lnTo>
                    <a:pt x="1864" y="1055"/>
                  </a:lnTo>
                  <a:lnTo>
                    <a:pt x="1864" y="1054"/>
                  </a:lnTo>
                  <a:lnTo>
                    <a:pt x="1864" y="1054"/>
                  </a:lnTo>
                  <a:lnTo>
                    <a:pt x="1863" y="1054"/>
                  </a:lnTo>
                  <a:lnTo>
                    <a:pt x="1862" y="1054"/>
                  </a:lnTo>
                  <a:lnTo>
                    <a:pt x="1858" y="1056"/>
                  </a:lnTo>
                  <a:lnTo>
                    <a:pt x="1854" y="1058"/>
                  </a:lnTo>
                  <a:lnTo>
                    <a:pt x="1850" y="1058"/>
                  </a:lnTo>
                  <a:lnTo>
                    <a:pt x="1844" y="1058"/>
                  </a:lnTo>
                  <a:lnTo>
                    <a:pt x="1840" y="1056"/>
                  </a:lnTo>
                  <a:lnTo>
                    <a:pt x="1837" y="1054"/>
                  </a:lnTo>
                  <a:lnTo>
                    <a:pt x="1834" y="1051"/>
                  </a:lnTo>
                  <a:lnTo>
                    <a:pt x="1833" y="1048"/>
                  </a:lnTo>
                  <a:close/>
                  <a:moveTo>
                    <a:pt x="1883" y="1079"/>
                  </a:moveTo>
                  <a:lnTo>
                    <a:pt x="1883" y="1078"/>
                  </a:lnTo>
                  <a:lnTo>
                    <a:pt x="1883" y="1077"/>
                  </a:lnTo>
                  <a:lnTo>
                    <a:pt x="1886" y="1076"/>
                  </a:lnTo>
                  <a:lnTo>
                    <a:pt x="1890" y="1075"/>
                  </a:lnTo>
                  <a:lnTo>
                    <a:pt x="1890" y="1074"/>
                  </a:lnTo>
                  <a:lnTo>
                    <a:pt x="1890" y="1073"/>
                  </a:lnTo>
                  <a:lnTo>
                    <a:pt x="1884" y="1075"/>
                  </a:lnTo>
                  <a:lnTo>
                    <a:pt x="1877" y="1076"/>
                  </a:lnTo>
                  <a:lnTo>
                    <a:pt x="1877" y="1077"/>
                  </a:lnTo>
                  <a:lnTo>
                    <a:pt x="1877" y="1077"/>
                  </a:lnTo>
                  <a:lnTo>
                    <a:pt x="1879" y="1079"/>
                  </a:lnTo>
                  <a:lnTo>
                    <a:pt x="1880" y="1082"/>
                  </a:lnTo>
                  <a:lnTo>
                    <a:pt x="1881" y="1085"/>
                  </a:lnTo>
                  <a:lnTo>
                    <a:pt x="1881" y="1087"/>
                  </a:lnTo>
                  <a:lnTo>
                    <a:pt x="1883" y="1094"/>
                  </a:lnTo>
                  <a:lnTo>
                    <a:pt x="1884" y="1100"/>
                  </a:lnTo>
                  <a:lnTo>
                    <a:pt x="1885" y="1110"/>
                  </a:lnTo>
                  <a:lnTo>
                    <a:pt x="1885" y="1120"/>
                  </a:lnTo>
                  <a:lnTo>
                    <a:pt x="1885" y="1130"/>
                  </a:lnTo>
                  <a:lnTo>
                    <a:pt x="1885" y="1141"/>
                  </a:lnTo>
                  <a:lnTo>
                    <a:pt x="1885" y="1153"/>
                  </a:lnTo>
                  <a:lnTo>
                    <a:pt x="1884" y="1164"/>
                  </a:lnTo>
                  <a:lnTo>
                    <a:pt x="1881" y="1167"/>
                  </a:lnTo>
                  <a:lnTo>
                    <a:pt x="1878" y="1168"/>
                  </a:lnTo>
                  <a:lnTo>
                    <a:pt x="1874" y="1169"/>
                  </a:lnTo>
                  <a:lnTo>
                    <a:pt x="1868" y="1169"/>
                  </a:lnTo>
                  <a:lnTo>
                    <a:pt x="1862" y="1164"/>
                  </a:lnTo>
                  <a:lnTo>
                    <a:pt x="1853" y="1160"/>
                  </a:lnTo>
                  <a:lnTo>
                    <a:pt x="1842" y="1155"/>
                  </a:lnTo>
                  <a:lnTo>
                    <a:pt x="1832" y="1149"/>
                  </a:lnTo>
                  <a:lnTo>
                    <a:pt x="1822" y="1144"/>
                  </a:lnTo>
                  <a:lnTo>
                    <a:pt x="1813" y="1139"/>
                  </a:lnTo>
                  <a:lnTo>
                    <a:pt x="1808" y="1136"/>
                  </a:lnTo>
                  <a:lnTo>
                    <a:pt x="1803" y="1133"/>
                  </a:lnTo>
                  <a:lnTo>
                    <a:pt x="1801" y="1132"/>
                  </a:lnTo>
                  <a:lnTo>
                    <a:pt x="1798" y="1130"/>
                  </a:lnTo>
                  <a:lnTo>
                    <a:pt x="1797" y="1128"/>
                  </a:lnTo>
                  <a:lnTo>
                    <a:pt x="1796" y="1125"/>
                  </a:lnTo>
                  <a:lnTo>
                    <a:pt x="1809" y="1130"/>
                  </a:lnTo>
                  <a:lnTo>
                    <a:pt x="1822" y="1135"/>
                  </a:lnTo>
                  <a:lnTo>
                    <a:pt x="1834" y="1137"/>
                  </a:lnTo>
                  <a:lnTo>
                    <a:pt x="1846" y="1139"/>
                  </a:lnTo>
                  <a:lnTo>
                    <a:pt x="1855" y="1140"/>
                  </a:lnTo>
                  <a:lnTo>
                    <a:pt x="1862" y="1141"/>
                  </a:lnTo>
                  <a:lnTo>
                    <a:pt x="1864" y="1139"/>
                  </a:lnTo>
                  <a:lnTo>
                    <a:pt x="1864" y="1135"/>
                  </a:lnTo>
                  <a:lnTo>
                    <a:pt x="1865" y="1133"/>
                  </a:lnTo>
                  <a:lnTo>
                    <a:pt x="1865" y="1130"/>
                  </a:lnTo>
                  <a:lnTo>
                    <a:pt x="1864" y="1124"/>
                  </a:lnTo>
                  <a:lnTo>
                    <a:pt x="1865" y="1118"/>
                  </a:lnTo>
                  <a:lnTo>
                    <a:pt x="1866" y="1109"/>
                  </a:lnTo>
                  <a:lnTo>
                    <a:pt x="1868" y="1098"/>
                  </a:lnTo>
                  <a:lnTo>
                    <a:pt x="1869" y="1088"/>
                  </a:lnTo>
                  <a:lnTo>
                    <a:pt x="1869" y="1081"/>
                  </a:lnTo>
                  <a:lnTo>
                    <a:pt x="1868" y="1081"/>
                  </a:lnTo>
                  <a:lnTo>
                    <a:pt x="1867" y="1081"/>
                  </a:lnTo>
                  <a:lnTo>
                    <a:pt x="1861" y="1084"/>
                  </a:lnTo>
                  <a:lnTo>
                    <a:pt x="1853" y="1087"/>
                  </a:lnTo>
                  <a:lnTo>
                    <a:pt x="1845" y="1093"/>
                  </a:lnTo>
                  <a:lnTo>
                    <a:pt x="1837" y="1098"/>
                  </a:lnTo>
                  <a:lnTo>
                    <a:pt x="1831" y="1100"/>
                  </a:lnTo>
                  <a:lnTo>
                    <a:pt x="1826" y="1101"/>
                  </a:lnTo>
                  <a:lnTo>
                    <a:pt x="1819" y="1101"/>
                  </a:lnTo>
                  <a:lnTo>
                    <a:pt x="1813" y="1100"/>
                  </a:lnTo>
                  <a:lnTo>
                    <a:pt x="1810" y="1098"/>
                  </a:lnTo>
                  <a:lnTo>
                    <a:pt x="1808" y="1095"/>
                  </a:lnTo>
                  <a:lnTo>
                    <a:pt x="1807" y="1091"/>
                  </a:lnTo>
                  <a:lnTo>
                    <a:pt x="1806" y="1086"/>
                  </a:lnTo>
                  <a:lnTo>
                    <a:pt x="1813" y="1088"/>
                  </a:lnTo>
                  <a:lnTo>
                    <a:pt x="1819" y="1088"/>
                  </a:lnTo>
                  <a:lnTo>
                    <a:pt x="1827" y="1086"/>
                  </a:lnTo>
                  <a:lnTo>
                    <a:pt x="1834" y="1082"/>
                  </a:lnTo>
                  <a:lnTo>
                    <a:pt x="1849" y="1075"/>
                  </a:lnTo>
                  <a:lnTo>
                    <a:pt x="1862" y="1070"/>
                  </a:lnTo>
                  <a:lnTo>
                    <a:pt x="1877" y="1064"/>
                  </a:lnTo>
                  <a:lnTo>
                    <a:pt x="1893" y="1061"/>
                  </a:lnTo>
                  <a:lnTo>
                    <a:pt x="1901" y="1058"/>
                  </a:lnTo>
                  <a:lnTo>
                    <a:pt x="1910" y="1054"/>
                  </a:lnTo>
                  <a:lnTo>
                    <a:pt x="1916" y="1056"/>
                  </a:lnTo>
                  <a:lnTo>
                    <a:pt x="1924" y="1060"/>
                  </a:lnTo>
                  <a:lnTo>
                    <a:pt x="1926" y="1063"/>
                  </a:lnTo>
                  <a:lnTo>
                    <a:pt x="1930" y="1065"/>
                  </a:lnTo>
                  <a:lnTo>
                    <a:pt x="1930" y="1069"/>
                  </a:lnTo>
                  <a:lnTo>
                    <a:pt x="1930" y="1071"/>
                  </a:lnTo>
                  <a:lnTo>
                    <a:pt x="1920" y="1075"/>
                  </a:lnTo>
                  <a:lnTo>
                    <a:pt x="1908" y="1078"/>
                  </a:lnTo>
                  <a:lnTo>
                    <a:pt x="1896" y="1079"/>
                  </a:lnTo>
                  <a:lnTo>
                    <a:pt x="1883" y="1079"/>
                  </a:lnTo>
                  <a:close/>
                  <a:moveTo>
                    <a:pt x="1886" y="867"/>
                  </a:moveTo>
                  <a:lnTo>
                    <a:pt x="1890" y="867"/>
                  </a:lnTo>
                  <a:lnTo>
                    <a:pt x="1895" y="869"/>
                  </a:lnTo>
                  <a:lnTo>
                    <a:pt x="1899" y="872"/>
                  </a:lnTo>
                  <a:lnTo>
                    <a:pt x="1903" y="875"/>
                  </a:lnTo>
                  <a:lnTo>
                    <a:pt x="1907" y="878"/>
                  </a:lnTo>
                  <a:lnTo>
                    <a:pt x="1909" y="883"/>
                  </a:lnTo>
                  <a:lnTo>
                    <a:pt x="1911" y="888"/>
                  </a:lnTo>
                  <a:lnTo>
                    <a:pt x="1911" y="892"/>
                  </a:lnTo>
                  <a:lnTo>
                    <a:pt x="1908" y="897"/>
                  </a:lnTo>
                  <a:lnTo>
                    <a:pt x="1903" y="901"/>
                  </a:lnTo>
                  <a:lnTo>
                    <a:pt x="1891" y="910"/>
                  </a:lnTo>
                  <a:lnTo>
                    <a:pt x="1879" y="918"/>
                  </a:lnTo>
                  <a:lnTo>
                    <a:pt x="1873" y="922"/>
                  </a:lnTo>
                  <a:lnTo>
                    <a:pt x="1868" y="926"/>
                  </a:lnTo>
                  <a:lnTo>
                    <a:pt x="1871" y="927"/>
                  </a:lnTo>
                  <a:lnTo>
                    <a:pt x="1873" y="927"/>
                  </a:lnTo>
                  <a:lnTo>
                    <a:pt x="1880" y="923"/>
                  </a:lnTo>
                  <a:lnTo>
                    <a:pt x="1888" y="920"/>
                  </a:lnTo>
                  <a:lnTo>
                    <a:pt x="1900" y="914"/>
                  </a:lnTo>
                  <a:lnTo>
                    <a:pt x="1912" y="910"/>
                  </a:lnTo>
                  <a:lnTo>
                    <a:pt x="1924" y="906"/>
                  </a:lnTo>
                  <a:lnTo>
                    <a:pt x="1937" y="901"/>
                  </a:lnTo>
                  <a:lnTo>
                    <a:pt x="1945" y="899"/>
                  </a:lnTo>
                  <a:lnTo>
                    <a:pt x="1951" y="898"/>
                  </a:lnTo>
                  <a:lnTo>
                    <a:pt x="1958" y="898"/>
                  </a:lnTo>
                  <a:lnTo>
                    <a:pt x="1966" y="899"/>
                  </a:lnTo>
                  <a:lnTo>
                    <a:pt x="1968" y="900"/>
                  </a:lnTo>
                  <a:lnTo>
                    <a:pt x="1968" y="903"/>
                  </a:lnTo>
                  <a:lnTo>
                    <a:pt x="1967" y="908"/>
                  </a:lnTo>
                  <a:lnTo>
                    <a:pt x="1966" y="912"/>
                  </a:lnTo>
                  <a:lnTo>
                    <a:pt x="1962" y="915"/>
                  </a:lnTo>
                  <a:lnTo>
                    <a:pt x="1960" y="919"/>
                  </a:lnTo>
                  <a:lnTo>
                    <a:pt x="1954" y="925"/>
                  </a:lnTo>
                  <a:lnTo>
                    <a:pt x="1947" y="932"/>
                  </a:lnTo>
                  <a:lnTo>
                    <a:pt x="1941" y="941"/>
                  </a:lnTo>
                  <a:lnTo>
                    <a:pt x="1933" y="950"/>
                  </a:lnTo>
                  <a:lnTo>
                    <a:pt x="1926" y="960"/>
                  </a:lnTo>
                  <a:lnTo>
                    <a:pt x="1920" y="970"/>
                  </a:lnTo>
                  <a:lnTo>
                    <a:pt x="1918" y="973"/>
                  </a:lnTo>
                  <a:lnTo>
                    <a:pt x="1916" y="977"/>
                  </a:lnTo>
                  <a:lnTo>
                    <a:pt x="1911" y="984"/>
                  </a:lnTo>
                  <a:lnTo>
                    <a:pt x="1907" y="993"/>
                  </a:lnTo>
                  <a:lnTo>
                    <a:pt x="1909" y="993"/>
                  </a:lnTo>
                  <a:lnTo>
                    <a:pt x="1910" y="993"/>
                  </a:lnTo>
                  <a:lnTo>
                    <a:pt x="1918" y="990"/>
                  </a:lnTo>
                  <a:lnTo>
                    <a:pt x="1927" y="988"/>
                  </a:lnTo>
                  <a:lnTo>
                    <a:pt x="1938" y="985"/>
                  </a:lnTo>
                  <a:lnTo>
                    <a:pt x="1947" y="983"/>
                  </a:lnTo>
                  <a:lnTo>
                    <a:pt x="1953" y="982"/>
                  </a:lnTo>
                  <a:lnTo>
                    <a:pt x="1958" y="983"/>
                  </a:lnTo>
                  <a:lnTo>
                    <a:pt x="1962" y="984"/>
                  </a:lnTo>
                  <a:lnTo>
                    <a:pt x="1965" y="985"/>
                  </a:lnTo>
                  <a:lnTo>
                    <a:pt x="1967" y="990"/>
                  </a:lnTo>
                  <a:lnTo>
                    <a:pt x="1967" y="993"/>
                  </a:lnTo>
                  <a:lnTo>
                    <a:pt x="1965" y="996"/>
                  </a:lnTo>
                  <a:lnTo>
                    <a:pt x="1962" y="1000"/>
                  </a:lnTo>
                  <a:lnTo>
                    <a:pt x="1957" y="1005"/>
                  </a:lnTo>
                  <a:lnTo>
                    <a:pt x="1951" y="1008"/>
                  </a:lnTo>
                  <a:lnTo>
                    <a:pt x="1944" y="1013"/>
                  </a:lnTo>
                  <a:lnTo>
                    <a:pt x="1936" y="1016"/>
                  </a:lnTo>
                  <a:lnTo>
                    <a:pt x="1928" y="1018"/>
                  </a:lnTo>
                  <a:lnTo>
                    <a:pt x="1920" y="1020"/>
                  </a:lnTo>
                  <a:lnTo>
                    <a:pt x="1910" y="1023"/>
                  </a:lnTo>
                  <a:lnTo>
                    <a:pt x="1900" y="1024"/>
                  </a:lnTo>
                  <a:lnTo>
                    <a:pt x="1891" y="1026"/>
                  </a:lnTo>
                  <a:lnTo>
                    <a:pt x="1881" y="1029"/>
                  </a:lnTo>
                  <a:lnTo>
                    <a:pt x="1872" y="1031"/>
                  </a:lnTo>
                  <a:lnTo>
                    <a:pt x="1861" y="1032"/>
                  </a:lnTo>
                  <a:lnTo>
                    <a:pt x="1861" y="1031"/>
                  </a:lnTo>
                  <a:lnTo>
                    <a:pt x="1862" y="1030"/>
                  </a:lnTo>
                  <a:lnTo>
                    <a:pt x="1867" y="1027"/>
                  </a:lnTo>
                  <a:lnTo>
                    <a:pt x="1875" y="1025"/>
                  </a:lnTo>
                  <a:lnTo>
                    <a:pt x="1886" y="1019"/>
                  </a:lnTo>
                  <a:lnTo>
                    <a:pt x="1899" y="1014"/>
                  </a:lnTo>
                  <a:lnTo>
                    <a:pt x="1912" y="1008"/>
                  </a:lnTo>
                  <a:lnTo>
                    <a:pt x="1925" y="1003"/>
                  </a:lnTo>
                  <a:lnTo>
                    <a:pt x="1931" y="1002"/>
                  </a:lnTo>
                  <a:lnTo>
                    <a:pt x="1937" y="999"/>
                  </a:lnTo>
                  <a:lnTo>
                    <a:pt x="1943" y="996"/>
                  </a:lnTo>
                  <a:lnTo>
                    <a:pt x="1946" y="992"/>
                  </a:lnTo>
                  <a:lnTo>
                    <a:pt x="1945" y="992"/>
                  </a:lnTo>
                  <a:lnTo>
                    <a:pt x="1944" y="992"/>
                  </a:lnTo>
                  <a:lnTo>
                    <a:pt x="1939" y="993"/>
                  </a:lnTo>
                  <a:lnTo>
                    <a:pt x="1934" y="994"/>
                  </a:lnTo>
                  <a:lnTo>
                    <a:pt x="1921" y="997"/>
                  </a:lnTo>
                  <a:lnTo>
                    <a:pt x="1907" y="1002"/>
                  </a:lnTo>
                  <a:lnTo>
                    <a:pt x="1901" y="1003"/>
                  </a:lnTo>
                  <a:lnTo>
                    <a:pt x="1896" y="1005"/>
                  </a:lnTo>
                  <a:lnTo>
                    <a:pt x="1891" y="1009"/>
                  </a:lnTo>
                  <a:lnTo>
                    <a:pt x="1885" y="1013"/>
                  </a:lnTo>
                  <a:lnTo>
                    <a:pt x="1878" y="1012"/>
                  </a:lnTo>
                  <a:lnTo>
                    <a:pt x="1873" y="1011"/>
                  </a:lnTo>
                  <a:lnTo>
                    <a:pt x="1866" y="1013"/>
                  </a:lnTo>
                  <a:lnTo>
                    <a:pt x="1861" y="1015"/>
                  </a:lnTo>
                  <a:lnTo>
                    <a:pt x="1850" y="1019"/>
                  </a:lnTo>
                  <a:lnTo>
                    <a:pt x="1840" y="1024"/>
                  </a:lnTo>
                  <a:lnTo>
                    <a:pt x="1831" y="1028"/>
                  </a:lnTo>
                  <a:lnTo>
                    <a:pt x="1822" y="1032"/>
                  </a:lnTo>
                  <a:lnTo>
                    <a:pt x="1817" y="1037"/>
                  </a:lnTo>
                  <a:lnTo>
                    <a:pt x="1813" y="1043"/>
                  </a:lnTo>
                  <a:lnTo>
                    <a:pt x="1808" y="1050"/>
                  </a:lnTo>
                  <a:lnTo>
                    <a:pt x="1803" y="1058"/>
                  </a:lnTo>
                  <a:lnTo>
                    <a:pt x="1797" y="1064"/>
                  </a:lnTo>
                  <a:lnTo>
                    <a:pt x="1792" y="1071"/>
                  </a:lnTo>
                  <a:lnTo>
                    <a:pt x="1786" y="1075"/>
                  </a:lnTo>
                  <a:lnTo>
                    <a:pt x="1780" y="1078"/>
                  </a:lnTo>
                  <a:lnTo>
                    <a:pt x="1778" y="1078"/>
                  </a:lnTo>
                  <a:lnTo>
                    <a:pt x="1775" y="1078"/>
                  </a:lnTo>
                  <a:lnTo>
                    <a:pt x="1774" y="1078"/>
                  </a:lnTo>
                  <a:lnTo>
                    <a:pt x="1772" y="1076"/>
                  </a:lnTo>
                  <a:lnTo>
                    <a:pt x="1772" y="1073"/>
                  </a:lnTo>
                  <a:lnTo>
                    <a:pt x="1772" y="1069"/>
                  </a:lnTo>
                  <a:lnTo>
                    <a:pt x="1773" y="1063"/>
                  </a:lnTo>
                  <a:lnTo>
                    <a:pt x="1775" y="1060"/>
                  </a:lnTo>
                  <a:lnTo>
                    <a:pt x="1785" y="1044"/>
                  </a:lnTo>
                  <a:lnTo>
                    <a:pt x="1795" y="1029"/>
                  </a:lnTo>
                  <a:lnTo>
                    <a:pt x="1797" y="1027"/>
                  </a:lnTo>
                  <a:lnTo>
                    <a:pt x="1799" y="1024"/>
                  </a:lnTo>
                  <a:lnTo>
                    <a:pt x="1801" y="1021"/>
                  </a:lnTo>
                  <a:lnTo>
                    <a:pt x="1804" y="1020"/>
                  </a:lnTo>
                  <a:lnTo>
                    <a:pt x="1802" y="1027"/>
                  </a:lnTo>
                  <a:lnTo>
                    <a:pt x="1798" y="1031"/>
                  </a:lnTo>
                  <a:lnTo>
                    <a:pt x="1790" y="1048"/>
                  </a:lnTo>
                  <a:lnTo>
                    <a:pt x="1781" y="1063"/>
                  </a:lnTo>
                  <a:lnTo>
                    <a:pt x="1782" y="1063"/>
                  </a:lnTo>
                  <a:lnTo>
                    <a:pt x="1783" y="1063"/>
                  </a:lnTo>
                  <a:lnTo>
                    <a:pt x="1790" y="1056"/>
                  </a:lnTo>
                  <a:lnTo>
                    <a:pt x="1797" y="1050"/>
                  </a:lnTo>
                  <a:lnTo>
                    <a:pt x="1805" y="1041"/>
                  </a:lnTo>
                  <a:lnTo>
                    <a:pt x="1814" y="1034"/>
                  </a:lnTo>
                  <a:lnTo>
                    <a:pt x="1827" y="1025"/>
                  </a:lnTo>
                  <a:lnTo>
                    <a:pt x="1840" y="1017"/>
                  </a:lnTo>
                  <a:lnTo>
                    <a:pt x="1851" y="1012"/>
                  </a:lnTo>
                  <a:lnTo>
                    <a:pt x="1862" y="1006"/>
                  </a:lnTo>
                  <a:lnTo>
                    <a:pt x="1866" y="1005"/>
                  </a:lnTo>
                  <a:lnTo>
                    <a:pt x="1869" y="1004"/>
                  </a:lnTo>
                  <a:lnTo>
                    <a:pt x="1869" y="999"/>
                  </a:lnTo>
                  <a:lnTo>
                    <a:pt x="1869" y="993"/>
                  </a:lnTo>
                  <a:lnTo>
                    <a:pt x="1864" y="991"/>
                  </a:lnTo>
                  <a:lnTo>
                    <a:pt x="1860" y="989"/>
                  </a:lnTo>
                  <a:lnTo>
                    <a:pt x="1855" y="986"/>
                  </a:lnTo>
                  <a:lnTo>
                    <a:pt x="1852" y="983"/>
                  </a:lnTo>
                  <a:lnTo>
                    <a:pt x="1851" y="983"/>
                  </a:lnTo>
                  <a:lnTo>
                    <a:pt x="1851" y="984"/>
                  </a:lnTo>
                  <a:lnTo>
                    <a:pt x="1845" y="990"/>
                  </a:lnTo>
                  <a:lnTo>
                    <a:pt x="1840" y="996"/>
                  </a:lnTo>
                  <a:lnTo>
                    <a:pt x="1837" y="1000"/>
                  </a:lnTo>
                  <a:lnTo>
                    <a:pt x="1833" y="1002"/>
                  </a:lnTo>
                  <a:lnTo>
                    <a:pt x="1829" y="1003"/>
                  </a:lnTo>
                  <a:lnTo>
                    <a:pt x="1825" y="1004"/>
                  </a:lnTo>
                  <a:lnTo>
                    <a:pt x="1825" y="1003"/>
                  </a:lnTo>
                  <a:lnTo>
                    <a:pt x="1823" y="1002"/>
                  </a:lnTo>
                  <a:lnTo>
                    <a:pt x="1829" y="996"/>
                  </a:lnTo>
                  <a:lnTo>
                    <a:pt x="1834" y="990"/>
                  </a:lnTo>
                  <a:lnTo>
                    <a:pt x="1839" y="982"/>
                  </a:lnTo>
                  <a:lnTo>
                    <a:pt x="1840" y="974"/>
                  </a:lnTo>
                  <a:lnTo>
                    <a:pt x="1839" y="973"/>
                  </a:lnTo>
                  <a:lnTo>
                    <a:pt x="1837" y="972"/>
                  </a:lnTo>
                  <a:lnTo>
                    <a:pt x="1833" y="973"/>
                  </a:lnTo>
                  <a:lnTo>
                    <a:pt x="1829" y="974"/>
                  </a:lnTo>
                  <a:lnTo>
                    <a:pt x="1827" y="974"/>
                  </a:lnTo>
                  <a:lnTo>
                    <a:pt x="1826" y="973"/>
                  </a:lnTo>
                  <a:lnTo>
                    <a:pt x="1825" y="971"/>
                  </a:lnTo>
                  <a:lnTo>
                    <a:pt x="1823" y="969"/>
                  </a:lnTo>
                  <a:lnTo>
                    <a:pt x="1825" y="966"/>
                  </a:lnTo>
                  <a:lnTo>
                    <a:pt x="1825" y="962"/>
                  </a:lnTo>
                  <a:lnTo>
                    <a:pt x="1823" y="958"/>
                  </a:lnTo>
                  <a:lnTo>
                    <a:pt x="1822" y="955"/>
                  </a:lnTo>
                  <a:lnTo>
                    <a:pt x="1819" y="943"/>
                  </a:lnTo>
                  <a:lnTo>
                    <a:pt x="1816" y="930"/>
                  </a:lnTo>
                  <a:lnTo>
                    <a:pt x="1814" y="923"/>
                  </a:lnTo>
                  <a:lnTo>
                    <a:pt x="1811" y="917"/>
                  </a:lnTo>
                  <a:lnTo>
                    <a:pt x="1813" y="917"/>
                  </a:lnTo>
                  <a:lnTo>
                    <a:pt x="1815" y="917"/>
                  </a:lnTo>
                  <a:lnTo>
                    <a:pt x="1817" y="919"/>
                  </a:lnTo>
                  <a:lnTo>
                    <a:pt x="1820" y="921"/>
                  </a:lnTo>
                  <a:lnTo>
                    <a:pt x="1828" y="932"/>
                  </a:lnTo>
                  <a:lnTo>
                    <a:pt x="1834" y="943"/>
                  </a:lnTo>
                  <a:lnTo>
                    <a:pt x="1840" y="952"/>
                  </a:lnTo>
                  <a:lnTo>
                    <a:pt x="1843" y="959"/>
                  </a:lnTo>
                  <a:lnTo>
                    <a:pt x="1844" y="962"/>
                  </a:lnTo>
                  <a:lnTo>
                    <a:pt x="1844" y="965"/>
                  </a:lnTo>
                  <a:lnTo>
                    <a:pt x="1849" y="960"/>
                  </a:lnTo>
                  <a:lnTo>
                    <a:pt x="1853" y="954"/>
                  </a:lnTo>
                  <a:lnTo>
                    <a:pt x="1856" y="946"/>
                  </a:lnTo>
                  <a:lnTo>
                    <a:pt x="1857" y="938"/>
                  </a:lnTo>
                  <a:lnTo>
                    <a:pt x="1855" y="936"/>
                  </a:lnTo>
                  <a:lnTo>
                    <a:pt x="1853" y="932"/>
                  </a:lnTo>
                  <a:lnTo>
                    <a:pt x="1851" y="927"/>
                  </a:lnTo>
                  <a:lnTo>
                    <a:pt x="1850" y="923"/>
                  </a:lnTo>
                  <a:lnTo>
                    <a:pt x="1855" y="924"/>
                  </a:lnTo>
                  <a:lnTo>
                    <a:pt x="1860" y="924"/>
                  </a:lnTo>
                  <a:lnTo>
                    <a:pt x="1868" y="914"/>
                  </a:lnTo>
                  <a:lnTo>
                    <a:pt x="1877" y="902"/>
                  </a:lnTo>
                  <a:lnTo>
                    <a:pt x="1883" y="896"/>
                  </a:lnTo>
                  <a:lnTo>
                    <a:pt x="1886" y="889"/>
                  </a:lnTo>
                  <a:lnTo>
                    <a:pt x="1889" y="883"/>
                  </a:lnTo>
                  <a:lnTo>
                    <a:pt x="1890" y="877"/>
                  </a:lnTo>
                  <a:lnTo>
                    <a:pt x="1887" y="873"/>
                  </a:lnTo>
                  <a:lnTo>
                    <a:pt x="1886" y="867"/>
                  </a:lnTo>
                  <a:close/>
                  <a:moveTo>
                    <a:pt x="1949" y="906"/>
                  </a:moveTo>
                  <a:lnTo>
                    <a:pt x="1938" y="907"/>
                  </a:lnTo>
                  <a:lnTo>
                    <a:pt x="1928" y="910"/>
                  </a:lnTo>
                  <a:lnTo>
                    <a:pt x="1920" y="914"/>
                  </a:lnTo>
                  <a:lnTo>
                    <a:pt x="1911" y="918"/>
                  </a:lnTo>
                  <a:lnTo>
                    <a:pt x="1901" y="922"/>
                  </a:lnTo>
                  <a:lnTo>
                    <a:pt x="1892" y="926"/>
                  </a:lnTo>
                  <a:lnTo>
                    <a:pt x="1892" y="926"/>
                  </a:lnTo>
                  <a:lnTo>
                    <a:pt x="1893" y="926"/>
                  </a:lnTo>
                  <a:lnTo>
                    <a:pt x="1899" y="933"/>
                  </a:lnTo>
                  <a:lnTo>
                    <a:pt x="1906" y="941"/>
                  </a:lnTo>
                  <a:lnTo>
                    <a:pt x="1908" y="945"/>
                  </a:lnTo>
                  <a:lnTo>
                    <a:pt x="1910" y="949"/>
                  </a:lnTo>
                  <a:lnTo>
                    <a:pt x="1910" y="956"/>
                  </a:lnTo>
                  <a:lnTo>
                    <a:pt x="1909" y="962"/>
                  </a:lnTo>
                  <a:lnTo>
                    <a:pt x="1910" y="962"/>
                  </a:lnTo>
                  <a:lnTo>
                    <a:pt x="1910" y="962"/>
                  </a:lnTo>
                  <a:lnTo>
                    <a:pt x="1910" y="962"/>
                  </a:lnTo>
                  <a:lnTo>
                    <a:pt x="1910" y="961"/>
                  </a:lnTo>
                  <a:lnTo>
                    <a:pt x="1914" y="957"/>
                  </a:lnTo>
                  <a:lnTo>
                    <a:pt x="1918" y="950"/>
                  </a:lnTo>
                  <a:lnTo>
                    <a:pt x="1928" y="937"/>
                  </a:lnTo>
                  <a:lnTo>
                    <a:pt x="1938" y="924"/>
                  </a:lnTo>
                  <a:lnTo>
                    <a:pt x="1942" y="920"/>
                  </a:lnTo>
                  <a:lnTo>
                    <a:pt x="1945" y="915"/>
                  </a:lnTo>
                  <a:lnTo>
                    <a:pt x="1947" y="911"/>
                  </a:lnTo>
                  <a:lnTo>
                    <a:pt x="1949" y="906"/>
                  </a:lnTo>
                  <a:close/>
                  <a:moveTo>
                    <a:pt x="1907" y="966"/>
                  </a:moveTo>
                  <a:lnTo>
                    <a:pt x="1896" y="971"/>
                  </a:lnTo>
                  <a:lnTo>
                    <a:pt x="1884" y="976"/>
                  </a:lnTo>
                  <a:lnTo>
                    <a:pt x="1879" y="977"/>
                  </a:lnTo>
                  <a:lnTo>
                    <a:pt x="1875" y="979"/>
                  </a:lnTo>
                  <a:lnTo>
                    <a:pt x="1875" y="982"/>
                  </a:lnTo>
                  <a:lnTo>
                    <a:pt x="1875" y="985"/>
                  </a:lnTo>
                  <a:lnTo>
                    <a:pt x="1876" y="989"/>
                  </a:lnTo>
                  <a:lnTo>
                    <a:pt x="1877" y="992"/>
                  </a:lnTo>
                  <a:lnTo>
                    <a:pt x="1877" y="993"/>
                  </a:lnTo>
                  <a:lnTo>
                    <a:pt x="1878" y="994"/>
                  </a:lnTo>
                  <a:lnTo>
                    <a:pt x="1879" y="995"/>
                  </a:lnTo>
                  <a:lnTo>
                    <a:pt x="1881" y="996"/>
                  </a:lnTo>
                  <a:lnTo>
                    <a:pt x="1895" y="981"/>
                  </a:lnTo>
                  <a:lnTo>
                    <a:pt x="1907" y="966"/>
                  </a:lnTo>
                  <a:lnTo>
                    <a:pt x="1907" y="966"/>
                  </a:lnTo>
                  <a:lnTo>
                    <a:pt x="1907" y="966"/>
                  </a:lnTo>
                  <a:close/>
                  <a:moveTo>
                    <a:pt x="1868" y="962"/>
                  </a:moveTo>
                  <a:lnTo>
                    <a:pt x="1869" y="962"/>
                  </a:lnTo>
                  <a:lnTo>
                    <a:pt x="1871" y="962"/>
                  </a:lnTo>
                  <a:lnTo>
                    <a:pt x="1871" y="964"/>
                  </a:lnTo>
                  <a:lnTo>
                    <a:pt x="1871" y="964"/>
                  </a:lnTo>
                  <a:lnTo>
                    <a:pt x="1872" y="968"/>
                  </a:lnTo>
                  <a:lnTo>
                    <a:pt x="1875" y="970"/>
                  </a:lnTo>
                  <a:lnTo>
                    <a:pt x="1881" y="966"/>
                  </a:lnTo>
                  <a:lnTo>
                    <a:pt x="1889" y="961"/>
                  </a:lnTo>
                  <a:lnTo>
                    <a:pt x="1892" y="959"/>
                  </a:lnTo>
                  <a:lnTo>
                    <a:pt x="1895" y="957"/>
                  </a:lnTo>
                  <a:lnTo>
                    <a:pt x="1897" y="953"/>
                  </a:lnTo>
                  <a:lnTo>
                    <a:pt x="1898" y="948"/>
                  </a:lnTo>
                  <a:lnTo>
                    <a:pt x="1896" y="943"/>
                  </a:lnTo>
                  <a:lnTo>
                    <a:pt x="1893" y="937"/>
                  </a:lnTo>
                  <a:lnTo>
                    <a:pt x="1889" y="933"/>
                  </a:lnTo>
                  <a:lnTo>
                    <a:pt x="1886" y="929"/>
                  </a:lnTo>
                  <a:lnTo>
                    <a:pt x="1883" y="930"/>
                  </a:lnTo>
                  <a:lnTo>
                    <a:pt x="1879" y="931"/>
                  </a:lnTo>
                  <a:lnTo>
                    <a:pt x="1881" y="933"/>
                  </a:lnTo>
                  <a:lnTo>
                    <a:pt x="1885" y="936"/>
                  </a:lnTo>
                  <a:lnTo>
                    <a:pt x="1886" y="937"/>
                  </a:lnTo>
                  <a:lnTo>
                    <a:pt x="1887" y="939"/>
                  </a:lnTo>
                  <a:lnTo>
                    <a:pt x="1887" y="942"/>
                  </a:lnTo>
                  <a:lnTo>
                    <a:pt x="1886" y="944"/>
                  </a:lnTo>
                  <a:lnTo>
                    <a:pt x="1883" y="947"/>
                  </a:lnTo>
                  <a:lnTo>
                    <a:pt x="1879" y="949"/>
                  </a:lnTo>
                  <a:lnTo>
                    <a:pt x="1875" y="953"/>
                  </a:lnTo>
                  <a:lnTo>
                    <a:pt x="1869" y="959"/>
                  </a:lnTo>
                  <a:lnTo>
                    <a:pt x="1865" y="965"/>
                  </a:lnTo>
                  <a:lnTo>
                    <a:pt x="1863" y="970"/>
                  </a:lnTo>
                  <a:lnTo>
                    <a:pt x="1865" y="971"/>
                  </a:lnTo>
                  <a:lnTo>
                    <a:pt x="1868" y="972"/>
                  </a:lnTo>
                  <a:lnTo>
                    <a:pt x="1868" y="972"/>
                  </a:lnTo>
                  <a:lnTo>
                    <a:pt x="1868" y="972"/>
                  </a:lnTo>
                  <a:lnTo>
                    <a:pt x="1868" y="972"/>
                  </a:lnTo>
                  <a:lnTo>
                    <a:pt x="1868" y="972"/>
                  </a:lnTo>
                  <a:lnTo>
                    <a:pt x="1868" y="967"/>
                  </a:lnTo>
                  <a:lnTo>
                    <a:pt x="1868" y="962"/>
                  </a:lnTo>
                  <a:close/>
                  <a:moveTo>
                    <a:pt x="1700" y="721"/>
                  </a:moveTo>
                  <a:lnTo>
                    <a:pt x="1639" y="721"/>
                  </a:lnTo>
                  <a:lnTo>
                    <a:pt x="1639" y="714"/>
                  </a:lnTo>
                  <a:lnTo>
                    <a:pt x="1646" y="714"/>
                  </a:lnTo>
                  <a:lnTo>
                    <a:pt x="1651" y="712"/>
                  </a:lnTo>
                  <a:lnTo>
                    <a:pt x="1652" y="710"/>
                  </a:lnTo>
                  <a:lnTo>
                    <a:pt x="1654" y="708"/>
                  </a:lnTo>
                  <a:lnTo>
                    <a:pt x="1654" y="705"/>
                  </a:lnTo>
                  <a:lnTo>
                    <a:pt x="1654" y="703"/>
                  </a:lnTo>
                  <a:lnTo>
                    <a:pt x="1654" y="632"/>
                  </a:lnTo>
                  <a:lnTo>
                    <a:pt x="1654" y="627"/>
                  </a:lnTo>
                  <a:lnTo>
                    <a:pt x="1652" y="623"/>
                  </a:lnTo>
                  <a:lnTo>
                    <a:pt x="1649" y="622"/>
                  </a:lnTo>
                  <a:lnTo>
                    <a:pt x="1644" y="621"/>
                  </a:lnTo>
                  <a:lnTo>
                    <a:pt x="1639" y="621"/>
                  </a:lnTo>
                  <a:lnTo>
                    <a:pt x="1639" y="616"/>
                  </a:lnTo>
                  <a:lnTo>
                    <a:pt x="1650" y="616"/>
                  </a:lnTo>
                  <a:lnTo>
                    <a:pt x="1656" y="614"/>
                  </a:lnTo>
                  <a:lnTo>
                    <a:pt x="1659" y="610"/>
                  </a:lnTo>
                  <a:lnTo>
                    <a:pt x="1663" y="605"/>
                  </a:lnTo>
                  <a:lnTo>
                    <a:pt x="1685" y="605"/>
                  </a:lnTo>
                  <a:lnTo>
                    <a:pt x="1685" y="703"/>
                  </a:lnTo>
                  <a:lnTo>
                    <a:pt x="1686" y="709"/>
                  </a:lnTo>
                  <a:lnTo>
                    <a:pt x="1688" y="712"/>
                  </a:lnTo>
                  <a:lnTo>
                    <a:pt x="1692" y="714"/>
                  </a:lnTo>
                  <a:lnTo>
                    <a:pt x="1700" y="714"/>
                  </a:lnTo>
                  <a:lnTo>
                    <a:pt x="1700" y="721"/>
                  </a:lnTo>
                  <a:close/>
                  <a:moveTo>
                    <a:pt x="1804" y="691"/>
                  </a:moveTo>
                  <a:lnTo>
                    <a:pt x="1803" y="698"/>
                  </a:lnTo>
                  <a:lnTo>
                    <a:pt x="1801" y="704"/>
                  </a:lnTo>
                  <a:lnTo>
                    <a:pt x="1797" y="710"/>
                  </a:lnTo>
                  <a:lnTo>
                    <a:pt x="1792" y="714"/>
                  </a:lnTo>
                  <a:lnTo>
                    <a:pt x="1786" y="719"/>
                  </a:lnTo>
                  <a:lnTo>
                    <a:pt x="1779" y="721"/>
                  </a:lnTo>
                  <a:lnTo>
                    <a:pt x="1771" y="723"/>
                  </a:lnTo>
                  <a:lnTo>
                    <a:pt x="1763" y="723"/>
                  </a:lnTo>
                  <a:lnTo>
                    <a:pt x="1755" y="723"/>
                  </a:lnTo>
                  <a:lnTo>
                    <a:pt x="1748" y="721"/>
                  </a:lnTo>
                  <a:lnTo>
                    <a:pt x="1741" y="719"/>
                  </a:lnTo>
                  <a:lnTo>
                    <a:pt x="1735" y="716"/>
                  </a:lnTo>
                  <a:lnTo>
                    <a:pt x="1731" y="712"/>
                  </a:lnTo>
                  <a:lnTo>
                    <a:pt x="1726" y="707"/>
                  </a:lnTo>
                  <a:lnTo>
                    <a:pt x="1724" y="701"/>
                  </a:lnTo>
                  <a:lnTo>
                    <a:pt x="1723" y="694"/>
                  </a:lnTo>
                  <a:lnTo>
                    <a:pt x="1724" y="690"/>
                  </a:lnTo>
                  <a:lnTo>
                    <a:pt x="1725" y="687"/>
                  </a:lnTo>
                  <a:lnTo>
                    <a:pt x="1726" y="682"/>
                  </a:lnTo>
                  <a:lnTo>
                    <a:pt x="1729" y="679"/>
                  </a:lnTo>
                  <a:lnTo>
                    <a:pt x="1736" y="672"/>
                  </a:lnTo>
                  <a:lnTo>
                    <a:pt x="1746" y="665"/>
                  </a:lnTo>
                  <a:lnTo>
                    <a:pt x="1737" y="656"/>
                  </a:lnTo>
                  <a:lnTo>
                    <a:pt x="1731" y="649"/>
                  </a:lnTo>
                  <a:lnTo>
                    <a:pt x="1728" y="645"/>
                  </a:lnTo>
                  <a:lnTo>
                    <a:pt x="1726" y="641"/>
                  </a:lnTo>
                  <a:lnTo>
                    <a:pt x="1726" y="638"/>
                  </a:lnTo>
                  <a:lnTo>
                    <a:pt x="1725" y="633"/>
                  </a:lnTo>
                  <a:lnTo>
                    <a:pt x="1726" y="628"/>
                  </a:lnTo>
                  <a:lnTo>
                    <a:pt x="1728" y="621"/>
                  </a:lnTo>
                  <a:lnTo>
                    <a:pt x="1732" y="617"/>
                  </a:lnTo>
                  <a:lnTo>
                    <a:pt x="1736" y="611"/>
                  </a:lnTo>
                  <a:lnTo>
                    <a:pt x="1741" y="607"/>
                  </a:lnTo>
                  <a:lnTo>
                    <a:pt x="1748" y="605"/>
                  </a:lnTo>
                  <a:lnTo>
                    <a:pt x="1755" y="603"/>
                  </a:lnTo>
                  <a:lnTo>
                    <a:pt x="1762" y="603"/>
                  </a:lnTo>
                  <a:lnTo>
                    <a:pt x="1770" y="603"/>
                  </a:lnTo>
                  <a:lnTo>
                    <a:pt x="1776" y="605"/>
                  </a:lnTo>
                  <a:lnTo>
                    <a:pt x="1783" y="607"/>
                  </a:lnTo>
                  <a:lnTo>
                    <a:pt x="1788" y="610"/>
                  </a:lnTo>
                  <a:lnTo>
                    <a:pt x="1793" y="615"/>
                  </a:lnTo>
                  <a:lnTo>
                    <a:pt x="1796" y="619"/>
                  </a:lnTo>
                  <a:lnTo>
                    <a:pt x="1798" y="624"/>
                  </a:lnTo>
                  <a:lnTo>
                    <a:pt x="1799" y="630"/>
                  </a:lnTo>
                  <a:lnTo>
                    <a:pt x="1798" y="633"/>
                  </a:lnTo>
                  <a:lnTo>
                    <a:pt x="1798" y="637"/>
                  </a:lnTo>
                  <a:lnTo>
                    <a:pt x="1796" y="640"/>
                  </a:lnTo>
                  <a:lnTo>
                    <a:pt x="1794" y="643"/>
                  </a:lnTo>
                  <a:lnTo>
                    <a:pt x="1788" y="650"/>
                  </a:lnTo>
                  <a:lnTo>
                    <a:pt x="1781" y="656"/>
                  </a:lnTo>
                  <a:lnTo>
                    <a:pt x="1791" y="665"/>
                  </a:lnTo>
                  <a:lnTo>
                    <a:pt x="1798" y="674"/>
                  </a:lnTo>
                  <a:lnTo>
                    <a:pt x="1801" y="678"/>
                  </a:lnTo>
                  <a:lnTo>
                    <a:pt x="1803" y="682"/>
                  </a:lnTo>
                  <a:lnTo>
                    <a:pt x="1804" y="687"/>
                  </a:lnTo>
                  <a:lnTo>
                    <a:pt x="1804" y="691"/>
                  </a:lnTo>
                  <a:close/>
                  <a:moveTo>
                    <a:pt x="1778" y="626"/>
                  </a:moveTo>
                  <a:lnTo>
                    <a:pt x="1778" y="621"/>
                  </a:lnTo>
                  <a:lnTo>
                    <a:pt x="1776" y="618"/>
                  </a:lnTo>
                  <a:lnTo>
                    <a:pt x="1775" y="615"/>
                  </a:lnTo>
                  <a:lnTo>
                    <a:pt x="1774" y="612"/>
                  </a:lnTo>
                  <a:lnTo>
                    <a:pt x="1772" y="610"/>
                  </a:lnTo>
                  <a:lnTo>
                    <a:pt x="1769" y="609"/>
                  </a:lnTo>
                  <a:lnTo>
                    <a:pt x="1767" y="608"/>
                  </a:lnTo>
                  <a:lnTo>
                    <a:pt x="1763" y="608"/>
                  </a:lnTo>
                  <a:lnTo>
                    <a:pt x="1758" y="609"/>
                  </a:lnTo>
                  <a:lnTo>
                    <a:pt x="1755" y="611"/>
                  </a:lnTo>
                  <a:lnTo>
                    <a:pt x="1752" y="616"/>
                  </a:lnTo>
                  <a:lnTo>
                    <a:pt x="1751" y="620"/>
                  </a:lnTo>
                  <a:lnTo>
                    <a:pt x="1751" y="623"/>
                  </a:lnTo>
                  <a:lnTo>
                    <a:pt x="1752" y="628"/>
                  </a:lnTo>
                  <a:lnTo>
                    <a:pt x="1755" y="631"/>
                  </a:lnTo>
                  <a:lnTo>
                    <a:pt x="1757" y="634"/>
                  </a:lnTo>
                  <a:lnTo>
                    <a:pt x="1763" y="642"/>
                  </a:lnTo>
                  <a:lnTo>
                    <a:pt x="1771" y="649"/>
                  </a:lnTo>
                  <a:lnTo>
                    <a:pt x="1773" y="645"/>
                  </a:lnTo>
                  <a:lnTo>
                    <a:pt x="1775" y="640"/>
                  </a:lnTo>
                  <a:lnTo>
                    <a:pt x="1776" y="633"/>
                  </a:lnTo>
                  <a:lnTo>
                    <a:pt x="1778" y="626"/>
                  </a:lnTo>
                  <a:close/>
                  <a:moveTo>
                    <a:pt x="1779" y="700"/>
                  </a:moveTo>
                  <a:lnTo>
                    <a:pt x="1779" y="697"/>
                  </a:lnTo>
                  <a:lnTo>
                    <a:pt x="1776" y="692"/>
                  </a:lnTo>
                  <a:lnTo>
                    <a:pt x="1774" y="688"/>
                  </a:lnTo>
                  <a:lnTo>
                    <a:pt x="1771" y="684"/>
                  </a:lnTo>
                  <a:lnTo>
                    <a:pt x="1764" y="678"/>
                  </a:lnTo>
                  <a:lnTo>
                    <a:pt x="1756" y="672"/>
                  </a:lnTo>
                  <a:lnTo>
                    <a:pt x="1751" y="676"/>
                  </a:lnTo>
                  <a:lnTo>
                    <a:pt x="1748" y="682"/>
                  </a:lnTo>
                  <a:lnTo>
                    <a:pt x="1747" y="689"/>
                  </a:lnTo>
                  <a:lnTo>
                    <a:pt x="1746" y="697"/>
                  </a:lnTo>
                  <a:lnTo>
                    <a:pt x="1746" y="702"/>
                  </a:lnTo>
                  <a:lnTo>
                    <a:pt x="1747" y="705"/>
                  </a:lnTo>
                  <a:lnTo>
                    <a:pt x="1749" y="710"/>
                  </a:lnTo>
                  <a:lnTo>
                    <a:pt x="1751" y="713"/>
                  </a:lnTo>
                  <a:lnTo>
                    <a:pt x="1754" y="715"/>
                  </a:lnTo>
                  <a:lnTo>
                    <a:pt x="1757" y="716"/>
                  </a:lnTo>
                  <a:lnTo>
                    <a:pt x="1760" y="717"/>
                  </a:lnTo>
                  <a:lnTo>
                    <a:pt x="1763" y="717"/>
                  </a:lnTo>
                  <a:lnTo>
                    <a:pt x="1767" y="717"/>
                  </a:lnTo>
                  <a:lnTo>
                    <a:pt x="1769" y="716"/>
                  </a:lnTo>
                  <a:lnTo>
                    <a:pt x="1772" y="715"/>
                  </a:lnTo>
                  <a:lnTo>
                    <a:pt x="1774" y="713"/>
                  </a:lnTo>
                  <a:lnTo>
                    <a:pt x="1776" y="711"/>
                  </a:lnTo>
                  <a:lnTo>
                    <a:pt x="1778" y="708"/>
                  </a:lnTo>
                  <a:lnTo>
                    <a:pt x="1779" y="704"/>
                  </a:lnTo>
                  <a:lnTo>
                    <a:pt x="1779" y="700"/>
                  </a:lnTo>
                  <a:close/>
                  <a:moveTo>
                    <a:pt x="1911" y="662"/>
                  </a:moveTo>
                  <a:lnTo>
                    <a:pt x="1911" y="675"/>
                  </a:lnTo>
                  <a:lnTo>
                    <a:pt x="1909" y="686"/>
                  </a:lnTo>
                  <a:lnTo>
                    <a:pt x="1904" y="697"/>
                  </a:lnTo>
                  <a:lnTo>
                    <a:pt x="1900" y="705"/>
                  </a:lnTo>
                  <a:lnTo>
                    <a:pt x="1897" y="709"/>
                  </a:lnTo>
                  <a:lnTo>
                    <a:pt x="1893" y="713"/>
                  </a:lnTo>
                  <a:lnTo>
                    <a:pt x="1889" y="716"/>
                  </a:lnTo>
                  <a:lnTo>
                    <a:pt x="1885" y="719"/>
                  </a:lnTo>
                  <a:lnTo>
                    <a:pt x="1880" y="721"/>
                  </a:lnTo>
                  <a:lnTo>
                    <a:pt x="1875" y="722"/>
                  </a:lnTo>
                  <a:lnTo>
                    <a:pt x="1869" y="723"/>
                  </a:lnTo>
                  <a:lnTo>
                    <a:pt x="1864" y="723"/>
                  </a:lnTo>
                  <a:lnTo>
                    <a:pt x="1856" y="723"/>
                  </a:lnTo>
                  <a:lnTo>
                    <a:pt x="1851" y="721"/>
                  </a:lnTo>
                  <a:lnTo>
                    <a:pt x="1844" y="719"/>
                  </a:lnTo>
                  <a:lnTo>
                    <a:pt x="1840" y="715"/>
                  </a:lnTo>
                  <a:lnTo>
                    <a:pt x="1837" y="712"/>
                  </a:lnTo>
                  <a:lnTo>
                    <a:pt x="1834" y="709"/>
                  </a:lnTo>
                  <a:lnTo>
                    <a:pt x="1833" y="704"/>
                  </a:lnTo>
                  <a:lnTo>
                    <a:pt x="1832" y="700"/>
                  </a:lnTo>
                  <a:lnTo>
                    <a:pt x="1833" y="697"/>
                  </a:lnTo>
                  <a:lnTo>
                    <a:pt x="1833" y="693"/>
                  </a:lnTo>
                  <a:lnTo>
                    <a:pt x="1836" y="691"/>
                  </a:lnTo>
                  <a:lnTo>
                    <a:pt x="1838" y="689"/>
                  </a:lnTo>
                  <a:lnTo>
                    <a:pt x="1843" y="686"/>
                  </a:lnTo>
                  <a:lnTo>
                    <a:pt x="1850" y="685"/>
                  </a:lnTo>
                  <a:lnTo>
                    <a:pt x="1855" y="686"/>
                  </a:lnTo>
                  <a:lnTo>
                    <a:pt x="1861" y="689"/>
                  </a:lnTo>
                  <a:lnTo>
                    <a:pt x="1863" y="691"/>
                  </a:lnTo>
                  <a:lnTo>
                    <a:pt x="1864" y="693"/>
                  </a:lnTo>
                  <a:lnTo>
                    <a:pt x="1865" y="696"/>
                  </a:lnTo>
                  <a:lnTo>
                    <a:pt x="1866" y="699"/>
                  </a:lnTo>
                  <a:lnTo>
                    <a:pt x="1865" y="703"/>
                  </a:lnTo>
                  <a:lnTo>
                    <a:pt x="1862" y="708"/>
                  </a:lnTo>
                  <a:lnTo>
                    <a:pt x="1858" y="711"/>
                  </a:lnTo>
                  <a:lnTo>
                    <a:pt x="1857" y="714"/>
                  </a:lnTo>
                  <a:lnTo>
                    <a:pt x="1857" y="715"/>
                  </a:lnTo>
                  <a:lnTo>
                    <a:pt x="1858" y="717"/>
                  </a:lnTo>
                  <a:lnTo>
                    <a:pt x="1861" y="719"/>
                  </a:lnTo>
                  <a:lnTo>
                    <a:pt x="1862" y="719"/>
                  </a:lnTo>
                  <a:lnTo>
                    <a:pt x="1866" y="719"/>
                  </a:lnTo>
                  <a:lnTo>
                    <a:pt x="1869" y="717"/>
                  </a:lnTo>
                  <a:lnTo>
                    <a:pt x="1873" y="716"/>
                  </a:lnTo>
                  <a:lnTo>
                    <a:pt x="1876" y="714"/>
                  </a:lnTo>
                  <a:lnTo>
                    <a:pt x="1879" y="710"/>
                  </a:lnTo>
                  <a:lnTo>
                    <a:pt x="1881" y="703"/>
                  </a:lnTo>
                  <a:lnTo>
                    <a:pt x="1884" y="689"/>
                  </a:lnTo>
                  <a:lnTo>
                    <a:pt x="1884" y="675"/>
                  </a:lnTo>
                  <a:lnTo>
                    <a:pt x="1875" y="677"/>
                  </a:lnTo>
                  <a:lnTo>
                    <a:pt x="1866" y="678"/>
                  </a:lnTo>
                  <a:lnTo>
                    <a:pt x="1858" y="677"/>
                  </a:lnTo>
                  <a:lnTo>
                    <a:pt x="1851" y="676"/>
                  </a:lnTo>
                  <a:lnTo>
                    <a:pt x="1845" y="673"/>
                  </a:lnTo>
                  <a:lnTo>
                    <a:pt x="1840" y="668"/>
                  </a:lnTo>
                  <a:lnTo>
                    <a:pt x="1836" y="663"/>
                  </a:lnTo>
                  <a:lnTo>
                    <a:pt x="1833" y="656"/>
                  </a:lnTo>
                  <a:lnTo>
                    <a:pt x="1831" y="650"/>
                  </a:lnTo>
                  <a:lnTo>
                    <a:pt x="1830" y="642"/>
                  </a:lnTo>
                  <a:lnTo>
                    <a:pt x="1831" y="634"/>
                  </a:lnTo>
                  <a:lnTo>
                    <a:pt x="1833" y="626"/>
                  </a:lnTo>
                  <a:lnTo>
                    <a:pt x="1837" y="619"/>
                  </a:lnTo>
                  <a:lnTo>
                    <a:pt x="1841" y="614"/>
                  </a:lnTo>
                  <a:lnTo>
                    <a:pt x="1846" y="608"/>
                  </a:lnTo>
                  <a:lnTo>
                    <a:pt x="1854" y="605"/>
                  </a:lnTo>
                  <a:lnTo>
                    <a:pt x="1862" y="603"/>
                  </a:lnTo>
                  <a:lnTo>
                    <a:pt x="1871" y="603"/>
                  </a:lnTo>
                  <a:lnTo>
                    <a:pt x="1879" y="604"/>
                  </a:lnTo>
                  <a:lnTo>
                    <a:pt x="1887" y="606"/>
                  </a:lnTo>
                  <a:lnTo>
                    <a:pt x="1893" y="610"/>
                  </a:lnTo>
                  <a:lnTo>
                    <a:pt x="1900" y="617"/>
                  </a:lnTo>
                  <a:lnTo>
                    <a:pt x="1904" y="627"/>
                  </a:lnTo>
                  <a:lnTo>
                    <a:pt x="1909" y="637"/>
                  </a:lnTo>
                  <a:lnTo>
                    <a:pt x="1911" y="649"/>
                  </a:lnTo>
                  <a:lnTo>
                    <a:pt x="1911" y="662"/>
                  </a:lnTo>
                  <a:close/>
                  <a:moveTo>
                    <a:pt x="1884" y="668"/>
                  </a:moveTo>
                  <a:lnTo>
                    <a:pt x="1884" y="657"/>
                  </a:lnTo>
                  <a:lnTo>
                    <a:pt x="1884" y="646"/>
                  </a:lnTo>
                  <a:lnTo>
                    <a:pt x="1883" y="630"/>
                  </a:lnTo>
                  <a:lnTo>
                    <a:pt x="1881" y="618"/>
                  </a:lnTo>
                  <a:lnTo>
                    <a:pt x="1879" y="614"/>
                  </a:lnTo>
                  <a:lnTo>
                    <a:pt x="1877" y="610"/>
                  </a:lnTo>
                  <a:lnTo>
                    <a:pt x="1874" y="609"/>
                  </a:lnTo>
                  <a:lnTo>
                    <a:pt x="1871" y="608"/>
                  </a:lnTo>
                  <a:lnTo>
                    <a:pt x="1867" y="609"/>
                  </a:lnTo>
                  <a:lnTo>
                    <a:pt x="1863" y="611"/>
                  </a:lnTo>
                  <a:lnTo>
                    <a:pt x="1861" y="615"/>
                  </a:lnTo>
                  <a:lnTo>
                    <a:pt x="1860" y="620"/>
                  </a:lnTo>
                  <a:lnTo>
                    <a:pt x="1860" y="629"/>
                  </a:lnTo>
                  <a:lnTo>
                    <a:pt x="1860" y="645"/>
                  </a:lnTo>
                  <a:lnTo>
                    <a:pt x="1860" y="652"/>
                  </a:lnTo>
                  <a:lnTo>
                    <a:pt x="1861" y="657"/>
                  </a:lnTo>
                  <a:lnTo>
                    <a:pt x="1862" y="662"/>
                  </a:lnTo>
                  <a:lnTo>
                    <a:pt x="1864" y="665"/>
                  </a:lnTo>
                  <a:lnTo>
                    <a:pt x="1866" y="668"/>
                  </a:lnTo>
                  <a:lnTo>
                    <a:pt x="1868" y="670"/>
                  </a:lnTo>
                  <a:lnTo>
                    <a:pt x="1871" y="672"/>
                  </a:lnTo>
                  <a:lnTo>
                    <a:pt x="1872" y="672"/>
                  </a:lnTo>
                  <a:lnTo>
                    <a:pt x="1878" y="670"/>
                  </a:lnTo>
                  <a:lnTo>
                    <a:pt x="1884" y="668"/>
                  </a:lnTo>
                  <a:close/>
                  <a:moveTo>
                    <a:pt x="2017" y="685"/>
                  </a:moveTo>
                  <a:lnTo>
                    <a:pt x="2016" y="692"/>
                  </a:lnTo>
                  <a:lnTo>
                    <a:pt x="2014" y="700"/>
                  </a:lnTo>
                  <a:lnTo>
                    <a:pt x="2011" y="707"/>
                  </a:lnTo>
                  <a:lnTo>
                    <a:pt x="2006" y="712"/>
                  </a:lnTo>
                  <a:lnTo>
                    <a:pt x="2000" y="717"/>
                  </a:lnTo>
                  <a:lnTo>
                    <a:pt x="1993" y="721"/>
                  </a:lnTo>
                  <a:lnTo>
                    <a:pt x="1985" y="723"/>
                  </a:lnTo>
                  <a:lnTo>
                    <a:pt x="1978" y="723"/>
                  </a:lnTo>
                  <a:lnTo>
                    <a:pt x="1969" y="722"/>
                  </a:lnTo>
                  <a:lnTo>
                    <a:pt x="1961" y="720"/>
                  </a:lnTo>
                  <a:lnTo>
                    <a:pt x="1955" y="715"/>
                  </a:lnTo>
                  <a:lnTo>
                    <a:pt x="1949" y="709"/>
                  </a:lnTo>
                  <a:lnTo>
                    <a:pt x="1944" y="700"/>
                  </a:lnTo>
                  <a:lnTo>
                    <a:pt x="1941" y="690"/>
                  </a:lnTo>
                  <a:lnTo>
                    <a:pt x="1938" y="678"/>
                  </a:lnTo>
                  <a:lnTo>
                    <a:pt x="1938" y="664"/>
                  </a:lnTo>
                  <a:lnTo>
                    <a:pt x="1938" y="652"/>
                  </a:lnTo>
                  <a:lnTo>
                    <a:pt x="1941" y="640"/>
                  </a:lnTo>
                  <a:lnTo>
                    <a:pt x="1944" y="630"/>
                  </a:lnTo>
                  <a:lnTo>
                    <a:pt x="1949" y="621"/>
                  </a:lnTo>
                  <a:lnTo>
                    <a:pt x="1953" y="617"/>
                  </a:lnTo>
                  <a:lnTo>
                    <a:pt x="1956" y="612"/>
                  </a:lnTo>
                  <a:lnTo>
                    <a:pt x="1959" y="609"/>
                  </a:lnTo>
                  <a:lnTo>
                    <a:pt x="1963" y="607"/>
                  </a:lnTo>
                  <a:lnTo>
                    <a:pt x="1968" y="605"/>
                  </a:lnTo>
                  <a:lnTo>
                    <a:pt x="1973" y="604"/>
                  </a:lnTo>
                  <a:lnTo>
                    <a:pt x="1979" y="603"/>
                  </a:lnTo>
                  <a:lnTo>
                    <a:pt x="1984" y="603"/>
                  </a:lnTo>
                  <a:lnTo>
                    <a:pt x="1991" y="603"/>
                  </a:lnTo>
                  <a:lnTo>
                    <a:pt x="1996" y="605"/>
                  </a:lnTo>
                  <a:lnTo>
                    <a:pt x="2002" y="607"/>
                  </a:lnTo>
                  <a:lnTo>
                    <a:pt x="2006" y="610"/>
                  </a:lnTo>
                  <a:lnTo>
                    <a:pt x="2009" y="614"/>
                  </a:lnTo>
                  <a:lnTo>
                    <a:pt x="2013" y="617"/>
                  </a:lnTo>
                  <a:lnTo>
                    <a:pt x="2014" y="621"/>
                  </a:lnTo>
                  <a:lnTo>
                    <a:pt x="2014" y="626"/>
                  </a:lnTo>
                  <a:lnTo>
                    <a:pt x="2014" y="629"/>
                  </a:lnTo>
                  <a:lnTo>
                    <a:pt x="2013" y="632"/>
                  </a:lnTo>
                  <a:lnTo>
                    <a:pt x="2012" y="634"/>
                  </a:lnTo>
                  <a:lnTo>
                    <a:pt x="2009" y="637"/>
                  </a:lnTo>
                  <a:lnTo>
                    <a:pt x="2004" y="640"/>
                  </a:lnTo>
                  <a:lnTo>
                    <a:pt x="1998" y="641"/>
                  </a:lnTo>
                  <a:lnTo>
                    <a:pt x="1992" y="640"/>
                  </a:lnTo>
                  <a:lnTo>
                    <a:pt x="1986" y="638"/>
                  </a:lnTo>
                  <a:lnTo>
                    <a:pt x="1984" y="635"/>
                  </a:lnTo>
                  <a:lnTo>
                    <a:pt x="1983" y="633"/>
                  </a:lnTo>
                  <a:lnTo>
                    <a:pt x="1982" y="630"/>
                  </a:lnTo>
                  <a:lnTo>
                    <a:pt x="1981" y="628"/>
                  </a:lnTo>
                  <a:lnTo>
                    <a:pt x="1982" y="623"/>
                  </a:lnTo>
                  <a:lnTo>
                    <a:pt x="1986" y="619"/>
                  </a:lnTo>
                  <a:lnTo>
                    <a:pt x="1990" y="615"/>
                  </a:lnTo>
                  <a:lnTo>
                    <a:pt x="1991" y="612"/>
                  </a:lnTo>
                  <a:lnTo>
                    <a:pt x="1991" y="610"/>
                  </a:lnTo>
                  <a:lnTo>
                    <a:pt x="1990" y="608"/>
                  </a:lnTo>
                  <a:lnTo>
                    <a:pt x="1988" y="607"/>
                  </a:lnTo>
                  <a:lnTo>
                    <a:pt x="1985" y="607"/>
                  </a:lnTo>
                  <a:lnTo>
                    <a:pt x="1980" y="608"/>
                  </a:lnTo>
                  <a:lnTo>
                    <a:pt x="1976" y="610"/>
                  </a:lnTo>
                  <a:lnTo>
                    <a:pt x="1971" y="615"/>
                  </a:lnTo>
                  <a:lnTo>
                    <a:pt x="1969" y="619"/>
                  </a:lnTo>
                  <a:lnTo>
                    <a:pt x="1968" y="626"/>
                  </a:lnTo>
                  <a:lnTo>
                    <a:pt x="1967" y="634"/>
                  </a:lnTo>
                  <a:lnTo>
                    <a:pt x="1966" y="643"/>
                  </a:lnTo>
                  <a:lnTo>
                    <a:pt x="1966" y="654"/>
                  </a:lnTo>
                  <a:lnTo>
                    <a:pt x="1974" y="652"/>
                  </a:lnTo>
                  <a:lnTo>
                    <a:pt x="1983" y="652"/>
                  </a:lnTo>
                  <a:lnTo>
                    <a:pt x="1991" y="652"/>
                  </a:lnTo>
                  <a:lnTo>
                    <a:pt x="1996" y="654"/>
                  </a:lnTo>
                  <a:lnTo>
                    <a:pt x="2003" y="656"/>
                  </a:lnTo>
                  <a:lnTo>
                    <a:pt x="2007" y="659"/>
                  </a:lnTo>
                  <a:lnTo>
                    <a:pt x="2012" y="665"/>
                  </a:lnTo>
                  <a:lnTo>
                    <a:pt x="2014" y="670"/>
                  </a:lnTo>
                  <a:lnTo>
                    <a:pt x="2016" y="677"/>
                  </a:lnTo>
                  <a:lnTo>
                    <a:pt x="2017" y="685"/>
                  </a:lnTo>
                  <a:close/>
                  <a:moveTo>
                    <a:pt x="1990" y="680"/>
                  </a:moveTo>
                  <a:lnTo>
                    <a:pt x="1988" y="670"/>
                  </a:lnTo>
                  <a:lnTo>
                    <a:pt x="1985" y="664"/>
                  </a:lnTo>
                  <a:lnTo>
                    <a:pt x="1984" y="662"/>
                  </a:lnTo>
                  <a:lnTo>
                    <a:pt x="1982" y="659"/>
                  </a:lnTo>
                  <a:lnTo>
                    <a:pt x="1980" y="658"/>
                  </a:lnTo>
                  <a:lnTo>
                    <a:pt x="1978" y="658"/>
                  </a:lnTo>
                  <a:lnTo>
                    <a:pt x="1971" y="658"/>
                  </a:lnTo>
                  <a:lnTo>
                    <a:pt x="1966" y="662"/>
                  </a:lnTo>
                  <a:lnTo>
                    <a:pt x="1966" y="665"/>
                  </a:lnTo>
                  <a:lnTo>
                    <a:pt x="1966" y="673"/>
                  </a:lnTo>
                  <a:lnTo>
                    <a:pt x="1966" y="678"/>
                  </a:lnTo>
                  <a:lnTo>
                    <a:pt x="1966" y="682"/>
                  </a:lnTo>
                  <a:lnTo>
                    <a:pt x="1966" y="691"/>
                  </a:lnTo>
                  <a:lnTo>
                    <a:pt x="1967" y="698"/>
                  </a:lnTo>
                  <a:lnTo>
                    <a:pt x="1968" y="704"/>
                  </a:lnTo>
                  <a:lnTo>
                    <a:pt x="1969" y="709"/>
                  </a:lnTo>
                  <a:lnTo>
                    <a:pt x="1971" y="713"/>
                  </a:lnTo>
                  <a:lnTo>
                    <a:pt x="1972" y="715"/>
                  </a:lnTo>
                  <a:lnTo>
                    <a:pt x="1974" y="717"/>
                  </a:lnTo>
                  <a:lnTo>
                    <a:pt x="1977" y="717"/>
                  </a:lnTo>
                  <a:lnTo>
                    <a:pt x="1980" y="717"/>
                  </a:lnTo>
                  <a:lnTo>
                    <a:pt x="1982" y="716"/>
                  </a:lnTo>
                  <a:lnTo>
                    <a:pt x="1984" y="715"/>
                  </a:lnTo>
                  <a:lnTo>
                    <a:pt x="1985" y="713"/>
                  </a:lnTo>
                  <a:lnTo>
                    <a:pt x="1988" y="709"/>
                  </a:lnTo>
                  <a:lnTo>
                    <a:pt x="1989" y="703"/>
                  </a:lnTo>
                  <a:lnTo>
                    <a:pt x="1990" y="694"/>
                  </a:lnTo>
                  <a:lnTo>
                    <a:pt x="1990" y="680"/>
                  </a:lnTo>
                  <a:close/>
                </a:path>
              </a:pathLst>
            </a:custGeom>
            <a:solidFill>
              <a:srgbClr val="0079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E01F1881-80B3-4FC9-A868-0928DACEB0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9726" y="5527676"/>
              <a:ext cx="246063" cy="169863"/>
            </a:xfrm>
            <a:custGeom>
              <a:avLst/>
              <a:gdLst>
                <a:gd name="T0" fmla="*/ 317 w 467"/>
                <a:gd name="T1" fmla="*/ 34 h 320"/>
                <a:gd name="T2" fmla="*/ 319 w 467"/>
                <a:gd name="T3" fmla="*/ 6 h 320"/>
                <a:gd name="T4" fmla="*/ 349 w 467"/>
                <a:gd name="T5" fmla="*/ 33 h 320"/>
                <a:gd name="T6" fmla="*/ 408 w 467"/>
                <a:gd name="T7" fmla="*/ 17 h 320"/>
                <a:gd name="T8" fmla="*/ 424 w 467"/>
                <a:gd name="T9" fmla="*/ 11 h 320"/>
                <a:gd name="T10" fmla="*/ 378 w 467"/>
                <a:gd name="T11" fmla="*/ 58 h 320"/>
                <a:gd name="T12" fmla="*/ 463 w 467"/>
                <a:gd name="T13" fmla="*/ 69 h 320"/>
                <a:gd name="T14" fmla="*/ 435 w 467"/>
                <a:gd name="T15" fmla="*/ 83 h 320"/>
                <a:gd name="T16" fmla="*/ 390 w 467"/>
                <a:gd name="T17" fmla="*/ 100 h 320"/>
                <a:gd name="T18" fmla="*/ 438 w 467"/>
                <a:gd name="T19" fmla="*/ 130 h 320"/>
                <a:gd name="T20" fmla="*/ 439 w 467"/>
                <a:gd name="T21" fmla="*/ 193 h 320"/>
                <a:gd name="T22" fmla="*/ 449 w 467"/>
                <a:gd name="T23" fmla="*/ 312 h 320"/>
                <a:gd name="T24" fmla="*/ 435 w 467"/>
                <a:gd name="T25" fmla="*/ 306 h 320"/>
                <a:gd name="T26" fmla="*/ 417 w 467"/>
                <a:gd name="T27" fmla="*/ 174 h 320"/>
                <a:gd name="T28" fmla="*/ 376 w 467"/>
                <a:gd name="T29" fmla="*/ 210 h 320"/>
                <a:gd name="T30" fmla="*/ 403 w 467"/>
                <a:gd name="T31" fmla="*/ 188 h 320"/>
                <a:gd name="T32" fmla="*/ 413 w 467"/>
                <a:gd name="T33" fmla="*/ 225 h 320"/>
                <a:gd name="T34" fmla="*/ 369 w 467"/>
                <a:gd name="T35" fmla="*/ 275 h 320"/>
                <a:gd name="T36" fmla="*/ 322 w 467"/>
                <a:gd name="T37" fmla="*/ 241 h 320"/>
                <a:gd name="T38" fmla="*/ 333 w 467"/>
                <a:gd name="T39" fmla="*/ 192 h 320"/>
                <a:gd name="T40" fmla="*/ 348 w 467"/>
                <a:gd name="T41" fmla="*/ 213 h 320"/>
                <a:gd name="T42" fmla="*/ 309 w 467"/>
                <a:gd name="T43" fmla="*/ 188 h 320"/>
                <a:gd name="T44" fmla="*/ 300 w 467"/>
                <a:gd name="T45" fmla="*/ 282 h 320"/>
                <a:gd name="T46" fmla="*/ 285 w 467"/>
                <a:gd name="T47" fmla="*/ 308 h 320"/>
                <a:gd name="T48" fmla="*/ 288 w 467"/>
                <a:gd name="T49" fmla="*/ 208 h 320"/>
                <a:gd name="T50" fmla="*/ 300 w 467"/>
                <a:gd name="T51" fmla="*/ 130 h 320"/>
                <a:gd name="T52" fmla="*/ 341 w 467"/>
                <a:gd name="T53" fmla="*/ 102 h 320"/>
                <a:gd name="T54" fmla="*/ 289 w 467"/>
                <a:gd name="T55" fmla="*/ 86 h 320"/>
                <a:gd name="T56" fmla="*/ 279 w 467"/>
                <a:gd name="T57" fmla="*/ 70 h 320"/>
                <a:gd name="T58" fmla="*/ 347 w 467"/>
                <a:gd name="T59" fmla="*/ 133 h 320"/>
                <a:gd name="T60" fmla="*/ 315 w 467"/>
                <a:gd name="T61" fmla="*/ 130 h 320"/>
                <a:gd name="T62" fmla="*/ 335 w 467"/>
                <a:gd name="T63" fmla="*/ 149 h 320"/>
                <a:gd name="T64" fmla="*/ 361 w 467"/>
                <a:gd name="T65" fmla="*/ 144 h 320"/>
                <a:gd name="T66" fmla="*/ 337 w 467"/>
                <a:gd name="T67" fmla="*/ 238 h 320"/>
                <a:gd name="T68" fmla="*/ 388 w 467"/>
                <a:gd name="T69" fmla="*/ 256 h 320"/>
                <a:gd name="T70" fmla="*/ 395 w 467"/>
                <a:gd name="T71" fmla="*/ 166 h 320"/>
                <a:gd name="T72" fmla="*/ 378 w 467"/>
                <a:gd name="T73" fmla="*/ 119 h 320"/>
                <a:gd name="T74" fmla="*/ 423 w 467"/>
                <a:gd name="T75" fmla="*/ 138 h 320"/>
                <a:gd name="T76" fmla="*/ 394 w 467"/>
                <a:gd name="T77" fmla="*/ 114 h 320"/>
                <a:gd name="T78" fmla="*/ 76 w 467"/>
                <a:gd name="T79" fmla="*/ 213 h 320"/>
                <a:gd name="T80" fmla="*/ 79 w 467"/>
                <a:gd name="T81" fmla="*/ 37 h 320"/>
                <a:gd name="T82" fmla="*/ 92 w 467"/>
                <a:gd name="T83" fmla="*/ 19 h 320"/>
                <a:gd name="T84" fmla="*/ 95 w 467"/>
                <a:gd name="T85" fmla="*/ 179 h 320"/>
                <a:gd name="T86" fmla="*/ 120 w 467"/>
                <a:gd name="T87" fmla="*/ 253 h 320"/>
                <a:gd name="T88" fmla="*/ 154 w 467"/>
                <a:gd name="T89" fmla="*/ 235 h 320"/>
                <a:gd name="T90" fmla="*/ 151 w 467"/>
                <a:gd name="T91" fmla="*/ 44 h 320"/>
                <a:gd name="T92" fmla="*/ 168 w 467"/>
                <a:gd name="T93" fmla="*/ 79 h 320"/>
                <a:gd name="T94" fmla="*/ 169 w 467"/>
                <a:gd name="T95" fmla="*/ 212 h 320"/>
                <a:gd name="T96" fmla="*/ 159 w 467"/>
                <a:gd name="T97" fmla="*/ 283 h 320"/>
                <a:gd name="T98" fmla="*/ 103 w 467"/>
                <a:gd name="T99" fmla="*/ 309 h 320"/>
                <a:gd name="T100" fmla="*/ 28 w 467"/>
                <a:gd name="T101" fmla="*/ 300 h 320"/>
                <a:gd name="T102" fmla="*/ 2 w 467"/>
                <a:gd name="T103" fmla="*/ 233 h 320"/>
                <a:gd name="T104" fmla="*/ 0 w 467"/>
                <a:gd name="T105" fmla="*/ 130 h 320"/>
                <a:gd name="T106" fmla="*/ 5 w 467"/>
                <a:gd name="T107" fmla="*/ 45 h 320"/>
                <a:gd name="T108" fmla="*/ 17 w 467"/>
                <a:gd name="T109" fmla="*/ 63 h 320"/>
                <a:gd name="T110" fmla="*/ 17 w 467"/>
                <a:gd name="T111" fmla="*/ 212 h 320"/>
                <a:gd name="T112" fmla="*/ 32 w 467"/>
                <a:gd name="T113" fmla="*/ 284 h 320"/>
                <a:gd name="T114" fmla="*/ 76 w 467"/>
                <a:gd name="T115" fmla="*/ 249 h 320"/>
                <a:gd name="T116" fmla="*/ 97 w 467"/>
                <a:gd name="T117" fmla="*/ 295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67" h="320">
                  <a:moveTo>
                    <a:pt x="361" y="67"/>
                  </a:moveTo>
                  <a:lnTo>
                    <a:pt x="361" y="62"/>
                  </a:lnTo>
                  <a:lnTo>
                    <a:pt x="361" y="58"/>
                  </a:lnTo>
                  <a:lnTo>
                    <a:pt x="361" y="50"/>
                  </a:lnTo>
                  <a:lnTo>
                    <a:pt x="347" y="49"/>
                  </a:lnTo>
                  <a:lnTo>
                    <a:pt x="336" y="46"/>
                  </a:lnTo>
                  <a:lnTo>
                    <a:pt x="329" y="44"/>
                  </a:lnTo>
                  <a:lnTo>
                    <a:pt x="323" y="41"/>
                  </a:lnTo>
                  <a:lnTo>
                    <a:pt x="317" y="34"/>
                  </a:lnTo>
                  <a:lnTo>
                    <a:pt x="313" y="29"/>
                  </a:lnTo>
                  <a:lnTo>
                    <a:pt x="312" y="22"/>
                  </a:lnTo>
                  <a:lnTo>
                    <a:pt x="311" y="17"/>
                  </a:lnTo>
                  <a:lnTo>
                    <a:pt x="311" y="14"/>
                  </a:lnTo>
                  <a:lnTo>
                    <a:pt x="312" y="11"/>
                  </a:lnTo>
                  <a:lnTo>
                    <a:pt x="312" y="9"/>
                  </a:lnTo>
                  <a:lnTo>
                    <a:pt x="314" y="8"/>
                  </a:lnTo>
                  <a:lnTo>
                    <a:pt x="317" y="6"/>
                  </a:lnTo>
                  <a:lnTo>
                    <a:pt x="319" y="6"/>
                  </a:lnTo>
                  <a:lnTo>
                    <a:pt x="321" y="6"/>
                  </a:lnTo>
                  <a:lnTo>
                    <a:pt x="323" y="8"/>
                  </a:lnTo>
                  <a:lnTo>
                    <a:pt x="324" y="10"/>
                  </a:lnTo>
                  <a:lnTo>
                    <a:pt x="324" y="11"/>
                  </a:lnTo>
                  <a:lnTo>
                    <a:pt x="326" y="22"/>
                  </a:lnTo>
                  <a:lnTo>
                    <a:pt x="329" y="27"/>
                  </a:lnTo>
                  <a:lnTo>
                    <a:pt x="333" y="30"/>
                  </a:lnTo>
                  <a:lnTo>
                    <a:pt x="338" y="32"/>
                  </a:lnTo>
                  <a:lnTo>
                    <a:pt x="349" y="33"/>
                  </a:lnTo>
                  <a:lnTo>
                    <a:pt x="359" y="34"/>
                  </a:lnTo>
                  <a:lnTo>
                    <a:pt x="367" y="34"/>
                  </a:lnTo>
                  <a:lnTo>
                    <a:pt x="376" y="34"/>
                  </a:lnTo>
                  <a:lnTo>
                    <a:pt x="384" y="33"/>
                  </a:lnTo>
                  <a:lnTo>
                    <a:pt x="391" y="32"/>
                  </a:lnTo>
                  <a:lnTo>
                    <a:pt x="395" y="30"/>
                  </a:lnTo>
                  <a:lnTo>
                    <a:pt x="403" y="26"/>
                  </a:lnTo>
                  <a:lnTo>
                    <a:pt x="406" y="21"/>
                  </a:lnTo>
                  <a:lnTo>
                    <a:pt x="408" y="17"/>
                  </a:lnTo>
                  <a:lnTo>
                    <a:pt x="410" y="10"/>
                  </a:lnTo>
                  <a:lnTo>
                    <a:pt x="410" y="5"/>
                  </a:lnTo>
                  <a:lnTo>
                    <a:pt x="412" y="2"/>
                  </a:lnTo>
                  <a:lnTo>
                    <a:pt x="414" y="0"/>
                  </a:lnTo>
                  <a:lnTo>
                    <a:pt x="416" y="0"/>
                  </a:lnTo>
                  <a:lnTo>
                    <a:pt x="419" y="2"/>
                  </a:lnTo>
                  <a:lnTo>
                    <a:pt x="422" y="4"/>
                  </a:lnTo>
                  <a:lnTo>
                    <a:pt x="424" y="7"/>
                  </a:lnTo>
                  <a:lnTo>
                    <a:pt x="424" y="11"/>
                  </a:lnTo>
                  <a:lnTo>
                    <a:pt x="423" y="18"/>
                  </a:lnTo>
                  <a:lnTo>
                    <a:pt x="422" y="22"/>
                  </a:lnTo>
                  <a:lnTo>
                    <a:pt x="419" y="28"/>
                  </a:lnTo>
                  <a:lnTo>
                    <a:pt x="417" y="32"/>
                  </a:lnTo>
                  <a:lnTo>
                    <a:pt x="411" y="38"/>
                  </a:lnTo>
                  <a:lnTo>
                    <a:pt x="403" y="42"/>
                  </a:lnTo>
                  <a:lnTo>
                    <a:pt x="393" y="45"/>
                  </a:lnTo>
                  <a:lnTo>
                    <a:pt x="378" y="49"/>
                  </a:lnTo>
                  <a:lnTo>
                    <a:pt x="378" y="58"/>
                  </a:lnTo>
                  <a:lnTo>
                    <a:pt x="378" y="67"/>
                  </a:lnTo>
                  <a:lnTo>
                    <a:pt x="390" y="67"/>
                  </a:lnTo>
                  <a:lnTo>
                    <a:pt x="403" y="67"/>
                  </a:lnTo>
                  <a:lnTo>
                    <a:pt x="417" y="66"/>
                  </a:lnTo>
                  <a:lnTo>
                    <a:pt x="431" y="66"/>
                  </a:lnTo>
                  <a:lnTo>
                    <a:pt x="445" y="67"/>
                  </a:lnTo>
                  <a:lnTo>
                    <a:pt x="454" y="67"/>
                  </a:lnTo>
                  <a:lnTo>
                    <a:pt x="460" y="68"/>
                  </a:lnTo>
                  <a:lnTo>
                    <a:pt x="463" y="69"/>
                  </a:lnTo>
                  <a:lnTo>
                    <a:pt x="466" y="73"/>
                  </a:lnTo>
                  <a:lnTo>
                    <a:pt x="467" y="75"/>
                  </a:lnTo>
                  <a:lnTo>
                    <a:pt x="466" y="77"/>
                  </a:lnTo>
                  <a:lnTo>
                    <a:pt x="464" y="79"/>
                  </a:lnTo>
                  <a:lnTo>
                    <a:pt x="461" y="81"/>
                  </a:lnTo>
                  <a:lnTo>
                    <a:pt x="455" y="81"/>
                  </a:lnTo>
                  <a:lnTo>
                    <a:pt x="452" y="83"/>
                  </a:lnTo>
                  <a:lnTo>
                    <a:pt x="445" y="83"/>
                  </a:lnTo>
                  <a:lnTo>
                    <a:pt x="435" y="83"/>
                  </a:lnTo>
                  <a:lnTo>
                    <a:pt x="420" y="83"/>
                  </a:lnTo>
                  <a:lnTo>
                    <a:pt x="407" y="83"/>
                  </a:lnTo>
                  <a:lnTo>
                    <a:pt x="395" y="83"/>
                  </a:lnTo>
                  <a:lnTo>
                    <a:pt x="385" y="83"/>
                  </a:lnTo>
                  <a:lnTo>
                    <a:pt x="378" y="83"/>
                  </a:lnTo>
                  <a:lnTo>
                    <a:pt x="378" y="89"/>
                  </a:lnTo>
                  <a:lnTo>
                    <a:pt x="378" y="92"/>
                  </a:lnTo>
                  <a:lnTo>
                    <a:pt x="378" y="99"/>
                  </a:lnTo>
                  <a:lnTo>
                    <a:pt x="390" y="100"/>
                  </a:lnTo>
                  <a:lnTo>
                    <a:pt x="403" y="101"/>
                  </a:lnTo>
                  <a:lnTo>
                    <a:pt x="411" y="102"/>
                  </a:lnTo>
                  <a:lnTo>
                    <a:pt x="416" y="103"/>
                  </a:lnTo>
                  <a:lnTo>
                    <a:pt x="420" y="105"/>
                  </a:lnTo>
                  <a:lnTo>
                    <a:pt x="425" y="108"/>
                  </a:lnTo>
                  <a:lnTo>
                    <a:pt x="430" y="112"/>
                  </a:lnTo>
                  <a:lnTo>
                    <a:pt x="435" y="118"/>
                  </a:lnTo>
                  <a:lnTo>
                    <a:pt x="437" y="123"/>
                  </a:lnTo>
                  <a:lnTo>
                    <a:pt x="438" y="130"/>
                  </a:lnTo>
                  <a:lnTo>
                    <a:pt x="438" y="136"/>
                  </a:lnTo>
                  <a:lnTo>
                    <a:pt x="437" y="144"/>
                  </a:lnTo>
                  <a:lnTo>
                    <a:pt x="436" y="150"/>
                  </a:lnTo>
                  <a:lnTo>
                    <a:pt x="434" y="155"/>
                  </a:lnTo>
                  <a:lnTo>
                    <a:pt x="430" y="165"/>
                  </a:lnTo>
                  <a:lnTo>
                    <a:pt x="432" y="170"/>
                  </a:lnTo>
                  <a:lnTo>
                    <a:pt x="435" y="175"/>
                  </a:lnTo>
                  <a:lnTo>
                    <a:pt x="437" y="182"/>
                  </a:lnTo>
                  <a:lnTo>
                    <a:pt x="439" y="193"/>
                  </a:lnTo>
                  <a:lnTo>
                    <a:pt x="442" y="205"/>
                  </a:lnTo>
                  <a:lnTo>
                    <a:pt x="443" y="216"/>
                  </a:lnTo>
                  <a:lnTo>
                    <a:pt x="446" y="229"/>
                  </a:lnTo>
                  <a:lnTo>
                    <a:pt x="447" y="242"/>
                  </a:lnTo>
                  <a:lnTo>
                    <a:pt x="449" y="276"/>
                  </a:lnTo>
                  <a:lnTo>
                    <a:pt x="450" y="285"/>
                  </a:lnTo>
                  <a:lnTo>
                    <a:pt x="450" y="290"/>
                  </a:lnTo>
                  <a:lnTo>
                    <a:pt x="449" y="308"/>
                  </a:lnTo>
                  <a:lnTo>
                    <a:pt x="449" y="312"/>
                  </a:lnTo>
                  <a:lnTo>
                    <a:pt x="448" y="317"/>
                  </a:lnTo>
                  <a:lnTo>
                    <a:pt x="446" y="319"/>
                  </a:lnTo>
                  <a:lnTo>
                    <a:pt x="442" y="320"/>
                  </a:lnTo>
                  <a:lnTo>
                    <a:pt x="440" y="319"/>
                  </a:lnTo>
                  <a:lnTo>
                    <a:pt x="439" y="319"/>
                  </a:lnTo>
                  <a:lnTo>
                    <a:pt x="437" y="317"/>
                  </a:lnTo>
                  <a:lnTo>
                    <a:pt x="436" y="314"/>
                  </a:lnTo>
                  <a:lnTo>
                    <a:pt x="435" y="311"/>
                  </a:lnTo>
                  <a:lnTo>
                    <a:pt x="435" y="306"/>
                  </a:lnTo>
                  <a:lnTo>
                    <a:pt x="435" y="296"/>
                  </a:lnTo>
                  <a:lnTo>
                    <a:pt x="434" y="278"/>
                  </a:lnTo>
                  <a:lnTo>
                    <a:pt x="432" y="254"/>
                  </a:lnTo>
                  <a:lnTo>
                    <a:pt x="431" y="245"/>
                  </a:lnTo>
                  <a:lnTo>
                    <a:pt x="430" y="229"/>
                  </a:lnTo>
                  <a:lnTo>
                    <a:pt x="427" y="212"/>
                  </a:lnTo>
                  <a:lnTo>
                    <a:pt x="425" y="201"/>
                  </a:lnTo>
                  <a:lnTo>
                    <a:pt x="423" y="190"/>
                  </a:lnTo>
                  <a:lnTo>
                    <a:pt x="417" y="174"/>
                  </a:lnTo>
                  <a:lnTo>
                    <a:pt x="411" y="177"/>
                  </a:lnTo>
                  <a:lnTo>
                    <a:pt x="404" y="179"/>
                  </a:lnTo>
                  <a:lnTo>
                    <a:pt x="394" y="180"/>
                  </a:lnTo>
                  <a:lnTo>
                    <a:pt x="377" y="182"/>
                  </a:lnTo>
                  <a:lnTo>
                    <a:pt x="377" y="188"/>
                  </a:lnTo>
                  <a:lnTo>
                    <a:pt x="377" y="193"/>
                  </a:lnTo>
                  <a:lnTo>
                    <a:pt x="376" y="200"/>
                  </a:lnTo>
                  <a:lnTo>
                    <a:pt x="376" y="208"/>
                  </a:lnTo>
                  <a:lnTo>
                    <a:pt x="376" y="210"/>
                  </a:lnTo>
                  <a:lnTo>
                    <a:pt x="387" y="210"/>
                  </a:lnTo>
                  <a:lnTo>
                    <a:pt x="399" y="212"/>
                  </a:lnTo>
                  <a:lnTo>
                    <a:pt x="399" y="207"/>
                  </a:lnTo>
                  <a:lnTo>
                    <a:pt x="398" y="203"/>
                  </a:lnTo>
                  <a:lnTo>
                    <a:pt x="398" y="200"/>
                  </a:lnTo>
                  <a:lnTo>
                    <a:pt x="398" y="195"/>
                  </a:lnTo>
                  <a:lnTo>
                    <a:pt x="399" y="192"/>
                  </a:lnTo>
                  <a:lnTo>
                    <a:pt x="400" y="189"/>
                  </a:lnTo>
                  <a:lnTo>
                    <a:pt x="403" y="188"/>
                  </a:lnTo>
                  <a:lnTo>
                    <a:pt x="405" y="186"/>
                  </a:lnTo>
                  <a:lnTo>
                    <a:pt x="408" y="188"/>
                  </a:lnTo>
                  <a:lnTo>
                    <a:pt x="410" y="190"/>
                  </a:lnTo>
                  <a:lnTo>
                    <a:pt x="412" y="194"/>
                  </a:lnTo>
                  <a:lnTo>
                    <a:pt x="412" y="201"/>
                  </a:lnTo>
                  <a:lnTo>
                    <a:pt x="413" y="210"/>
                  </a:lnTo>
                  <a:lnTo>
                    <a:pt x="413" y="216"/>
                  </a:lnTo>
                  <a:lnTo>
                    <a:pt x="413" y="219"/>
                  </a:lnTo>
                  <a:lnTo>
                    <a:pt x="413" y="225"/>
                  </a:lnTo>
                  <a:lnTo>
                    <a:pt x="412" y="240"/>
                  </a:lnTo>
                  <a:lnTo>
                    <a:pt x="410" y="253"/>
                  </a:lnTo>
                  <a:lnTo>
                    <a:pt x="406" y="259"/>
                  </a:lnTo>
                  <a:lnTo>
                    <a:pt x="403" y="264"/>
                  </a:lnTo>
                  <a:lnTo>
                    <a:pt x="398" y="267"/>
                  </a:lnTo>
                  <a:lnTo>
                    <a:pt x="391" y="271"/>
                  </a:lnTo>
                  <a:lnTo>
                    <a:pt x="384" y="272"/>
                  </a:lnTo>
                  <a:lnTo>
                    <a:pt x="377" y="274"/>
                  </a:lnTo>
                  <a:lnTo>
                    <a:pt x="369" y="275"/>
                  </a:lnTo>
                  <a:lnTo>
                    <a:pt x="361" y="275"/>
                  </a:lnTo>
                  <a:lnTo>
                    <a:pt x="354" y="274"/>
                  </a:lnTo>
                  <a:lnTo>
                    <a:pt x="346" y="273"/>
                  </a:lnTo>
                  <a:lnTo>
                    <a:pt x="340" y="271"/>
                  </a:lnTo>
                  <a:lnTo>
                    <a:pt x="334" y="266"/>
                  </a:lnTo>
                  <a:lnTo>
                    <a:pt x="329" y="262"/>
                  </a:lnTo>
                  <a:lnTo>
                    <a:pt x="325" y="255"/>
                  </a:lnTo>
                  <a:lnTo>
                    <a:pt x="323" y="249"/>
                  </a:lnTo>
                  <a:lnTo>
                    <a:pt x="322" y="241"/>
                  </a:lnTo>
                  <a:lnTo>
                    <a:pt x="321" y="232"/>
                  </a:lnTo>
                  <a:lnTo>
                    <a:pt x="321" y="224"/>
                  </a:lnTo>
                  <a:lnTo>
                    <a:pt x="321" y="215"/>
                  </a:lnTo>
                  <a:lnTo>
                    <a:pt x="322" y="205"/>
                  </a:lnTo>
                  <a:lnTo>
                    <a:pt x="323" y="200"/>
                  </a:lnTo>
                  <a:lnTo>
                    <a:pt x="325" y="195"/>
                  </a:lnTo>
                  <a:lnTo>
                    <a:pt x="328" y="192"/>
                  </a:lnTo>
                  <a:lnTo>
                    <a:pt x="331" y="191"/>
                  </a:lnTo>
                  <a:lnTo>
                    <a:pt x="333" y="192"/>
                  </a:lnTo>
                  <a:lnTo>
                    <a:pt x="335" y="194"/>
                  </a:lnTo>
                  <a:lnTo>
                    <a:pt x="336" y="196"/>
                  </a:lnTo>
                  <a:lnTo>
                    <a:pt x="336" y="198"/>
                  </a:lnTo>
                  <a:lnTo>
                    <a:pt x="336" y="200"/>
                  </a:lnTo>
                  <a:lnTo>
                    <a:pt x="336" y="203"/>
                  </a:lnTo>
                  <a:lnTo>
                    <a:pt x="336" y="205"/>
                  </a:lnTo>
                  <a:lnTo>
                    <a:pt x="336" y="208"/>
                  </a:lnTo>
                  <a:lnTo>
                    <a:pt x="336" y="214"/>
                  </a:lnTo>
                  <a:lnTo>
                    <a:pt x="348" y="213"/>
                  </a:lnTo>
                  <a:lnTo>
                    <a:pt x="361" y="212"/>
                  </a:lnTo>
                  <a:lnTo>
                    <a:pt x="361" y="183"/>
                  </a:lnTo>
                  <a:lnTo>
                    <a:pt x="346" y="182"/>
                  </a:lnTo>
                  <a:lnTo>
                    <a:pt x="335" y="181"/>
                  </a:lnTo>
                  <a:lnTo>
                    <a:pt x="328" y="180"/>
                  </a:lnTo>
                  <a:lnTo>
                    <a:pt x="324" y="178"/>
                  </a:lnTo>
                  <a:lnTo>
                    <a:pt x="313" y="173"/>
                  </a:lnTo>
                  <a:lnTo>
                    <a:pt x="311" y="181"/>
                  </a:lnTo>
                  <a:lnTo>
                    <a:pt x="309" y="188"/>
                  </a:lnTo>
                  <a:lnTo>
                    <a:pt x="307" y="195"/>
                  </a:lnTo>
                  <a:lnTo>
                    <a:pt x="305" y="204"/>
                  </a:lnTo>
                  <a:lnTo>
                    <a:pt x="303" y="214"/>
                  </a:lnTo>
                  <a:lnTo>
                    <a:pt x="302" y="227"/>
                  </a:lnTo>
                  <a:lnTo>
                    <a:pt x="301" y="241"/>
                  </a:lnTo>
                  <a:lnTo>
                    <a:pt x="300" y="252"/>
                  </a:lnTo>
                  <a:lnTo>
                    <a:pt x="300" y="263"/>
                  </a:lnTo>
                  <a:lnTo>
                    <a:pt x="300" y="274"/>
                  </a:lnTo>
                  <a:lnTo>
                    <a:pt x="300" y="282"/>
                  </a:lnTo>
                  <a:lnTo>
                    <a:pt x="300" y="287"/>
                  </a:lnTo>
                  <a:lnTo>
                    <a:pt x="301" y="305"/>
                  </a:lnTo>
                  <a:lnTo>
                    <a:pt x="300" y="310"/>
                  </a:lnTo>
                  <a:lnTo>
                    <a:pt x="299" y="314"/>
                  </a:lnTo>
                  <a:lnTo>
                    <a:pt x="296" y="317"/>
                  </a:lnTo>
                  <a:lnTo>
                    <a:pt x="293" y="318"/>
                  </a:lnTo>
                  <a:lnTo>
                    <a:pt x="289" y="317"/>
                  </a:lnTo>
                  <a:lnTo>
                    <a:pt x="287" y="314"/>
                  </a:lnTo>
                  <a:lnTo>
                    <a:pt x="285" y="308"/>
                  </a:lnTo>
                  <a:lnTo>
                    <a:pt x="284" y="297"/>
                  </a:lnTo>
                  <a:lnTo>
                    <a:pt x="284" y="286"/>
                  </a:lnTo>
                  <a:lnTo>
                    <a:pt x="284" y="279"/>
                  </a:lnTo>
                  <a:lnTo>
                    <a:pt x="284" y="274"/>
                  </a:lnTo>
                  <a:lnTo>
                    <a:pt x="284" y="264"/>
                  </a:lnTo>
                  <a:lnTo>
                    <a:pt x="285" y="248"/>
                  </a:lnTo>
                  <a:lnTo>
                    <a:pt x="285" y="235"/>
                  </a:lnTo>
                  <a:lnTo>
                    <a:pt x="286" y="223"/>
                  </a:lnTo>
                  <a:lnTo>
                    <a:pt x="288" y="208"/>
                  </a:lnTo>
                  <a:lnTo>
                    <a:pt x="290" y="194"/>
                  </a:lnTo>
                  <a:lnTo>
                    <a:pt x="293" y="184"/>
                  </a:lnTo>
                  <a:lnTo>
                    <a:pt x="297" y="173"/>
                  </a:lnTo>
                  <a:lnTo>
                    <a:pt x="303" y="159"/>
                  </a:lnTo>
                  <a:lnTo>
                    <a:pt x="302" y="156"/>
                  </a:lnTo>
                  <a:lnTo>
                    <a:pt x="301" y="151"/>
                  </a:lnTo>
                  <a:lnTo>
                    <a:pt x="300" y="146"/>
                  </a:lnTo>
                  <a:lnTo>
                    <a:pt x="300" y="135"/>
                  </a:lnTo>
                  <a:lnTo>
                    <a:pt x="300" y="130"/>
                  </a:lnTo>
                  <a:lnTo>
                    <a:pt x="301" y="124"/>
                  </a:lnTo>
                  <a:lnTo>
                    <a:pt x="303" y="120"/>
                  </a:lnTo>
                  <a:lnTo>
                    <a:pt x="306" y="115"/>
                  </a:lnTo>
                  <a:lnTo>
                    <a:pt x="310" y="112"/>
                  </a:lnTo>
                  <a:lnTo>
                    <a:pt x="314" y="110"/>
                  </a:lnTo>
                  <a:lnTo>
                    <a:pt x="320" y="107"/>
                  </a:lnTo>
                  <a:lnTo>
                    <a:pt x="325" y="105"/>
                  </a:lnTo>
                  <a:lnTo>
                    <a:pt x="333" y="103"/>
                  </a:lnTo>
                  <a:lnTo>
                    <a:pt x="341" y="102"/>
                  </a:lnTo>
                  <a:lnTo>
                    <a:pt x="350" y="101"/>
                  </a:lnTo>
                  <a:lnTo>
                    <a:pt x="361" y="100"/>
                  </a:lnTo>
                  <a:lnTo>
                    <a:pt x="361" y="91"/>
                  </a:lnTo>
                  <a:lnTo>
                    <a:pt x="363" y="83"/>
                  </a:lnTo>
                  <a:lnTo>
                    <a:pt x="338" y="84"/>
                  </a:lnTo>
                  <a:lnTo>
                    <a:pt x="320" y="85"/>
                  </a:lnTo>
                  <a:lnTo>
                    <a:pt x="307" y="85"/>
                  </a:lnTo>
                  <a:lnTo>
                    <a:pt x="299" y="86"/>
                  </a:lnTo>
                  <a:lnTo>
                    <a:pt x="289" y="86"/>
                  </a:lnTo>
                  <a:lnTo>
                    <a:pt x="283" y="86"/>
                  </a:lnTo>
                  <a:lnTo>
                    <a:pt x="278" y="86"/>
                  </a:lnTo>
                  <a:lnTo>
                    <a:pt x="275" y="85"/>
                  </a:lnTo>
                  <a:lnTo>
                    <a:pt x="273" y="83"/>
                  </a:lnTo>
                  <a:lnTo>
                    <a:pt x="272" y="80"/>
                  </a:lnTo>
                  <a:lnTo>
                    <a:pt x="273" y="76"/>
                  </a:lnTo>
                  <a:lnTo>
                    <a:pt x="274" y="74"/>
                  </a:lnTo>
                  <a:lnTo>
                    <a:pt x="276" y="72"/>
                  </a:lnTo>
                  <a:lnTo>
                    <a:pt x="279" y="70"/>
                  </a:lnTo>
                  <a:lnTo>
                    <a:pt x="284" y="70"/>
                  </a:lnTo>
                  <a:lnTo>
                    <a:pt x="289" y="70"/>
                  </a:lnTo>
                  <a:lnTo>
                    <a:pt x="313" y="69"/>
                  </a:lnTo>
                  <a:lnTo>
                    <a:pt x="335" y="68"/>
                  </a:lnTo>
                  <a:lnTo>
                    <a:pt x="361" y="67"/>
                  </a:lnTo>
                  <a:close/>
                  <a:moveTo>
                    <a:pt x="318" y="144"/>
                  </a:moveTo>
                  <a:lnTo>
                    <a:pt x="328" y="138"/>
                  </a:lnTo>
                  <a:lnTo>
                    <a:pt x="337" y="135"/>
                  </a:lnTo>
                  <a:lnTo>
                    <a:pt x="347" y="133"/>
                  </a:lnTo>
                  <a:lnTo>
                    <a:pt x="361" y="131"/>
                  </a:lnTo>
                  <a:lnTo>
                    <a:pt x="361" y="124"/>
                  </a:lnTo>
                  <a:lnTo>
                    <a:pt x="361" y="113"/>
                  </a:lnTo>
                  <a:lnTo>
                    <a:pt x="345" y="115"/>
                  </a:lnTo>
                  <a:lnTo>
                    <a:pt x="333" y="116"/>
                  </a:lnTo>
                  <a:lnTo>
                    <a:pt x="324" y="119"/>
                  </a:lnTo>
                  <a:lnTo>
                    <a:pt x="321" y="121"/>
                  </a:lnTo>
                  <a:lnTo>
                    <a:pt x="318" y="126"/>
                  </a:lnTo>
                  <a:lnTo>
                    <a:pt x="315" y="130"/>
                  </a:lnTo>
                  <a:lnTo>
                    <a:pt x="315" y="132"/>
                  </a:lnTo>
                  <a:lnTo>
                    <a:pt x="315" y="135"/>
                  </a:lnTo>
                  <a:lnTo>
                    <a:pt x="315" y="138"/>
                  </a:lnTo>
                  <a:lnTo>
                    <a:pt x="315" y="139"/>
                  </a:lnTo>
                  <a:lnTo>
                    <a:pt x="318" y="144"/>
                  </a:lnTo>
                  <a:close/>
                  <a:moveTo>
                    <a:pt x="361" y="144"/>
                  </a:moveTo>
                  <a:lnTo>
                    <a:pt x="350" y="145"/>
                  </a:lnTo>
                  <a:lnTo>
                    <a:pt x="342" y="147"/>
                  </a:lnTo>
                  <a:lnTo>
                    <a:pt x="335" y="149"/>
                  </a:lnTo>
                  <a:lnTo>
                    <a:pt x="331" y="151"/>
                  </a:lnTo>
                  <a:lnTo>
                    <a:pt x="323" y="158"/>
                  </a:lnTo>
                  <a:lnTo>
                    <a:pt x="324" y="160"/>
                  </a:lnTo>
                  <a:lnTo>
                    <a:pt x="325" y="162"/>
                  </a:lnTo>
                  <a:lnTo>
                    <a:pt x="329" y="165"/>
                  </a:lnTo>
                  <a:lnTo>
                    <a:pt x="336" y="166"/>
                  </a:lnTo>
                  <a:lnTo>
                    <a:pt x="346" y="167"/>
                  </a:lnTo>
                  <a:lnTo>
                    <a:pt x="361" y="168"/>
                  </a:lnTo>
                  <a:lnTo>
                    <a:pt x="361" y="144"/>
                  </a:lnTo>
                  <a:close/>
                  <a:moveTo>
                    <a:pt x="399" y="226"/>
                  </a:moveTo>
                  <a:lnTo>
                    <a:pt x="385" y="225"/>
                  </a:lnTo>
                  <a:lnTo>
                    <a:pt x="376" y="224"/>
                  </a:lnTo>
                  <a:lnTo>
                    <a:pt x="369" y="224"/>
                  </a:lnTo>
                  <a:lnTo>
                    <a:pt x="360" y="225"/>
                  </a:lnTo>
                  <a:lnTo>
                    <a:pt x="349" y="226"/>
                  </a:lnTo>
                  <a:lnTo>
                    <a:pt x="337" y="228"/>
                  </a:lnTo>
                  <a:lnTo>
                    <a:pt x="337" y="232"/>
                  </a:lnTo>
                  <a:lnTo>
                    <a:pt x="337" y="238"/>
                  </a:lnTo>
                  <a:lnTo>
                    <a:pt x="338" y="244"/>
                  </a:lnTo>
                  <a:lnTo>
                    <a:pt x="342" y="252"/>
                  </a:lnTo>
                  <a:lnTo>
                    <a:pt x="344" y="255"/>
                  </a:lnTo>
                  <a:lnTo>
                    <a:pt x="349" y="259"/>
                  </a:lnTo>
                  <a:lnTo>
                    <a:pt x="357" y="260"/>
                  </a:lnTo>
                  <a:lnTo>
                    <a:pt x="366" y="261"/>
                  </a:lnTo>
                  <a:lnTo>
                    <a:pt x="375" y="260"/>
                  </a:lnTo>
                  <a:lnTo>
                    <a:pt x="382" y="259"/>
                  </a:lnTo>
                  <a:lnTo>
                    <a:pt x="388" y="256"/>
                  </a:lnTo>
                  <a:lnTo>
                    <a:pt x="391" y="253"/>
                  </a:lnTo>
                  <a:lnTo>
                    <a:pt x="394" y="250"/>
                  </a:lnTo>
                  <a:lnTo>
                    <a:pt x="396" y="245"/>
                  </a:lnTo>
                  <a:lnTo>
                    <a:pt x="398" y="241"/>
                  </a:lnTo>
                  <a:lnTo>
                    <a:pt x="398" y="237"/>
                  </a:lnTo>
                  <a:lnTo>
                    <a:pt x="399" y="226"/>
                  </a:lnTo>
                  <a:close/>
                  <a:moveTo>
                    <a:pt x="377" y="167"/>
                  </a:moveTo>
                  <a:lnTo>
                    <a:pt x="387" y="167"/>
                  </a:lnTo>
                  <a:lnTo>
                    <a:pt x="395" y="166"/>
                  </a:lnTo>
                  <a:lnTo>
                    <a:pt x="403" y="163"/>
                  </a:lnTo>
                  <a:lnTo>
                    <a:pt x="412" y="159"/>
                  </a:lnTo>
                  <a:lnTo>
                    <a:pt x="406" y="154"/>
                  </a:lnTo>
                  <a:lnTo>
                    <a:pt x="400" y="149"/>
                  </a:lnTo>
                  <a:lnTo>
                    <a:pt x="391" y="146"/>
                  </a:lnTo>
                  <a:lnTo>
                    <a:pt x="377" y="144"/>
                  </a:lnTo>
                  <a:lnTo>
                    <a:pt x="377" y="167"/>
                  </a:lnTo>
                  <a:close/>
                  <a:moveTo>
                    <a:pt x="378" y="113"/>
                  </a:moveTo>
                  <a:lnTo>
                    <a:pt x="378" y="119"/>
                  </a:lnTo>
                  <a:lnTo>
                    <a:pt x="377" y="122"/>
                  </a:lnTo>
                  <a:lnTo>
                    <a:pt x="377" y="131"/>
                  </a:lnTo>
                  <a:lnTo>
                    <a:pt x="389" y="132"/>
                  </a:lnTo>
                  <a:lnTo>
                    <a:pt x="400" y="135"/>
                  </a:lnTo>
                  <a:lnTo>
                    <a:pt x="408" y="138"/>
                  </a:lnTo>
                  <a:lnTo>
                    <a:pt x="414" y="142"/>
                  </a:lnTo>
                  <a:lnTo>
                    <a:pt x="420" y="148"/>
                  </a:lnTo>
                  <a:lnTo>
                    <a:pt x="422" y="143"/>
                  </a:lnTo>
                  <a:lnTo>
                    <a:pt x="423" y="138"/>
                  </a:lnTo>
                  <a:lnTo>
                    <a:pt x="424" y="135"/>
                  </a:lnTo>
                  <a:lnTo>
                    <a:pt x="424" y="130"/>
                  </a:lnTo>
                  <a:lnTo>
                    <a:pt x="423" y="127"/>
                  </a:lnTo>
                  <a:lnTo>
                    <a:pt x="422" y="124"/>
                  </a:lnTo>
                  <a:lnTo>
                    <a:pt x="420" y="122"/>
                  </a:lnTo>
                  <a:lnTo>
                    <a:pt x="418" y="120"/>
                  </a:lnTo>
                  <a:lnTo>
                    <a:pt x="414" y="116"/>
                  </a:lnTo>
                  <a:lnTo>
                    <a:pt x="406" y="115"/>
                  </a:lnTo>
                  <a:lnTo>
                    <a:pt x="394" y="114"/>
                  </a:lnTo>
                  <a:lnTo>
                    <a:pt x="378" y="113"/>
                  </a:lnTo>
                  <a:close/>
                  <a:moveTo>
                    <a:pt x="32" y="284"/>
                  </a:moveTo>
                  <a:lnTo>
                    <a:pt x="44" y="267"/>
                  </a:lnTo>
                  <a:lnTo>
                    <a:pt x="54" y="254"/>
                  </a:lnTo>
                  <a:lnTo>
                    <a:pt x="61" y="244"/>
                  </a:lnTo>
                  <a:lnTo>
                    <a:pt x="65" y="238"/>
                  </a:lnTo>
                  <a:lnTo>
                    <a:pt x="69" y="229"/>
                  </a:lnTo>
                  <a:lnTo>
                    <a:pt x="74" y="220"/>
                  </a:lnTo>
                  <a:lnTo>
                    <a:pt x="76" y="213"/>
                  </a:lnTo>
                  <a:lnTo>
                    <a:pt x="78" y="205"/>
                  </a:lnTo>
                  <a:lnTo>
                    <a:pt x="79" y="197"/>
                  </a:lnTo>
                  <a:lnTo>
                    <a:pt x="79" y="186"/>
                  </a:lnTo>
                  <a:lnTo>
                    <a:pt x="79" y="145"/>
                  </a:lnTo>
                  <a:lnTo>
                    <a:pt x="79" y="77"/>
                  </a:lnTo>
                  <a:lnTo>
                    <a:pt x="79" y="62"/>
                  </a:lnTo>
                  <a:lnTo>
                    <a:pt x="79" y="50"/>
                  </a:lnTo>
                  <a:lnTo>
                    <a:pt x="79" y="41"/>
                  </a:lnTo>
                  <a:lnTo>
                    <a:pt x="79" y="37"/>
                  </a:lnTo>
                  <a:lnTo>
                    <a:pt x="79" y="32"/>
                  </a:lnTo>
                  <a:lnTo>
                    <a:pt x="79" y="26"/>
                  </a:lnTo>
                  <a:lnTo>
                    <a:pt x="80" y="21"/>
                  </a:lnTo>
                  <a:lnTo>
                    <a:pt x="81" y="18"/>
                  </a:lnTo>
                  <a:lnTo>
                    <a:pt x="84" y="16"/>
                  </a:lnTo>
                  <a:lnTo>
                    <a:pt x="87" y="16"/>
                  </a:lnTo>
                  <a:lnTo>
                    <a:pt x="89" y="17"/>
                  </a:lnTo>
                  <a:lnTo>
                    <a:pt x="91" y="17"/>
                  </a:lnTo>
                  <a:lnTo>
                    <a:pt x="92" y="19"/>
                  </a:lnTo>
                  <a:lnTo>
                    <a:pt x="92" y="21"/>
                  </a:lnTo>
                  <a:lnTo>
                    <a:pt x="93" y="27"/>
                  </a:lnTo>
                  <a:lnTo>
                    <a:pt x="93" y="33"/>
                  </a:lnTo>
                  <a:lnTo>
                    <a:pt x="93" y="43"/>
                  </a:lnTo>
                  <a:lnTo>
                    <a:pt x="93" y="57"/>
                  </a:lnTo>
                  <a:lnTo>
                    <a:pt x="93" y="119"/>
                  </a:lnTo>
                  <a:lnTo>
                    <a:pt x="95" y="155"/>
                  </a:lnTo>
                  <a:lnTo>
                    <a:pt x="95" y="169"/>
                  </a:lnTo>
                  <a:lnTo>
                    <a:pt x="95" y="179"/>
                  </a:lnTo>
                  <a:lnTo>
                    <a:pt x="95" y="188"/>
                  </a:lnTo>
                  <a:lnTo>
                    <a:pt x="96" y="193"/>
                  </a:lnTo>
                  <a:lnTo>
                    <a:pt x="97" y="201"/>
                  </a:lnTo>
                  <a:lnTo>
                    <a:pt x="99" y="208"/>
                  </a:lnTo>
                  <a:lnTo>
                    <a:pt x="101" y="217"/>
                  </a:lnTo>
                  <a:lnTo>
                    <a:pt x="105" y="227"/>
                  </a:lnTo>
                  <a:lnTo>
                    <a:pt x="110" y="237"/>
                  </a:lnTo>
                  <a:lnTo>
                    <a:pt x="115" y="248"/>
                  </a:lnTo>
                  <a:lnTo>
                    <a:pt x="120" y="253"/>
                  </a:lnTo>
                  <a:lnTo>
                    <a:pt x="125" y="262"/>
                  </a:lnTo>
                  <a:lnTo>
                    <a:pt x="132" y="272"/>
                  </a:lnTo>
                  <a:lnTo>
                    <a:pt x="140" y="284"/>
                  </a:lnTo>
                  <a:lnTo>
                    <a:pt x="144" y="279"/>
                  </a:lnTo>
                  <a:lnTo>
                    <a:pt x="147" y="274"/>
                  </a:lnTo>
                  <a:lnTo>
                    <a:pt x="149" y="266"/>
                  </a:lnTo>
                  <a:lnTo>
                    <a:pt x="151" y="253"/>
                  </a:lnTo>
                  <a:lnTo>
                    <a:pt x="153" y="244"/>
                  </a:lnTo>
                  <a:lnTo>
                    <a:pt x="154" y="235"/>
                  </a:lnTo>
                  <a:lnTo>
                    <a:pt x="154" y="224"/>
                  </a:lnTo>
                  <a:lnTo>
                    <a:pt x="155" y="212"/>
                  </a:lnTo>
                  <a:lnTo>
                    <a:pt x="155" y="118"/>
                  </a:lnTo>
                  <a:lnTo>
                    <a:pt x="155" y="105"/>
                  </a:lnTo>
                  <a:lnTo>
                    <a:pt x="155" y="97"/>
                  </a:lnTo>
                  <a:lnTo>
                    <a:pt x="153" y="65"/>
                  </a:lnTo>
                  <a:lnTo>
                    <a:pt x="153" y="58"/>
                  </a:lnTo>
                  <a:lnTo>
                    <a:pt x="151" y="51"/>
                  </a:lnTo>
                  <a:lnTo>
                    <a:pt x="151" y="44"/>
                  </a:lnTo>
                  <a:lnTo>
                    <a:pt x="154" y="40"/>
                  </a:lnTo>
                  <a:lnTo>
                    <a:pt x="156" y="38"/>
                  </a:lnTo>
                  <a:lnTo>
                    <a:pt x="159" y="37"/>
                  </a:lnTo>
                  <a:lnTo>
                    <a:pt x="162" y="38"/>
                  </a:lnTo>
                  <a:lnTo>
                    <a:pt x="165" y="40"/>
                  </a:lnTo>
                  <a:lnTo>
                    <a:pt x="166" y="43"/>
                  </a:lnTo>
                  <a:lnTo>
                    <a:pt x="167" y="48"/>
                  </a:lnTo>
                  <a:lnTo>
                    <a:pt x="167" y="56"/>
                  </a:lnTo>
                  <a:lnTo>
                    <a:pt x="168" y="79"/>
                  </a:lnTo>
                  <a:lnTo>
                    <a:pt x="169" y="102"/>
                  </a:lnTo>
                  <a:lnTo>
                    <a:pt x="169" y="111"/>
                  </a:lnTo>
                  <a:lnTo>
                    <a:pt x="169" y="123"/>
                  </a:lnTo>
                  <a:lnTo>
                    <a:pt x="169" y="138"/>
                  </a:lnTo>
                  <a:lnTo>
                    <a:pt x="169" y="157"/>
                  </a:lnTo>
                  <a:lnTo>
                    <a:pt x="169" y="175"/>
                  </a:lnTo>
                  <a:lnTo>
                    <a:pt x="169" y="191"/>
                  </a:lnTo>
                  <a:lnTo>
                    <a:pt x="169" y="203"/>
                  </a:lnTo>
                  <a:lnTo>
                    <a:pt x="169" y="212"/>
                  </a:lnTo>
                  <a:lnTo>
                    <a:pt x="169" y="219"/>
                  </a:lnTo>
                  <a:lnTo>
                    <a:pt x="169" y="229"/>
                  </a:lnTo>
                  <a:lnTo>
                    <a:pt x="168" y="241"/>
                  </a:lnTo>
                  <a:lnTo>
                    <a:pt x="168" y="253"/>
                  </a:lnTo>
                  <a:lnTo>
                    <a:pt x="167" y="260"/>
                  </a:lnTo>
                  <a:lnTo>
                    <a:pt x="166" y="266"/>
                  </a:lnTo>
                  <a:lnTo>
                    <a:pt x="165" y="273"/>
                  </a:lnTo>
                  <a:lnTo>
                    <a:pt x="162" y="278"/>
                  </a:lnTo>
                  <a:lnTo>
                    <a:pt x="159" y="283"/>
                  </a:lnTo>
                  <a:lnTo>
                    <a:pt x="157" y="288"/>
                  </a:lnTo>
                  <a:lnTo>
                    <a:pt x="153" y="293"/>
                  </a:lnTo>
                  <a:lnTo>
                    <a:pt x="149" y="296"/>
                  </a:lnTo>
                  <a:lnTo>
                    <a:pt x="144" y="299"/>
                  </a:lnTo>
                  <a:lnTo>
                    <a:pt x="138" y="302"/>
                  </a:lnTo>
                  <a:lnTo>
                    <a:pt x="131" y="306"/>
                  </a:lnTo>
                  <a:lnTo>
                    <a:pt x="123" y="307"/>
                  </a:lnTo>
                  <a:lnTo>
                    <a:pt x="113" y="309"/>
                  </a:lnTo>
                  <a:lnTo>
                    <a:pt x="103" y="309"/>
                  </a:lnTo>
                  <a:lnTo>
                    <a:pt x="91" y="310"/>
                  </a:lnTo>
                  <a:lnTo>
                    <a:pt x="78" y="310"/>
                  </a:lnTo>
                  <a:lnTo>
                    <a:pt x="67" y="309"/>
                  </a:lnTo>
                  <a:lnTo>
                    <a:pt x="58" y="309"/>
                  </a:lnTo>
                  <a:lnTo>
                    <a:pt x="50" y="308"/>
                  </a:lnTo>
                  <a:lnTo>
                    <a:pt x="43" y="307"/>
                  </a:lnTo>
                  <a:lnTo>
                    <a:pt x="37" y="305"/>
                  </a:lnTo>
                  <a:lnTo>
                    <a:pt x="32" y="302"/>
                  </a:lnTo>
                  <a:lnTo>
                    <a:pt x="28" y="300"/>
                  </a:lnTo>
                  <a:lnTo>
                    <a:pt x="23" y="297"/>
                  </a:lnTo>
                  <a:lnTo>
                    <a:pt x="18" y="289"/>
                  </a:lnTo>
                  <a:lnTo>
                    <a:pt x="11" y="278"/>
                  </a:lnTo>
                  <a:lnTo>
                    <a:pt x="9" y="272"/>
                  </a:lnTo>
                  <a:lnTo>
                    <a:pt x="7" y="265"/>
                  </a:lnTo>
                  <a:lnTo>
                    <a:pt x="5" y="259"/>
                  </a:lnTo>
                  <a:lnTo>
                    <a:pt x="4" y="251"/>
                  </a:lnTo>
                  <a:lnTo>
                    <a:pt x="3" y="242"/>
                  </a:lnTo>
                  <a:lnTo>
                    <a:pt x="2" y="233"/>
                  </a:lnTo>
                  <a:lnTo>
                    <a:pt x="2" y="224"/>
                  </a:lnTo>
                  <a:lnTo>
                    <a:pt x="2" y="213"/>
                  </a:lnTo>
                  <a:lnTo>
                    <a:pt x="0" y="202"/>
                  </a:lnTo>
                  <a:lnTo>
                    <a:pt x="0" y="191"/>
                  </a:lnTo>
                  <a:lnTo>
                    <a:pt x="0" y="178"/>
                  </a:lnTo>
                  <a:lnTo>
                    <a:pt x="0" y="166"/>
                  </a:lnTo>
                  <a:lnTo>
                    <a:pt x="0" y="153"/>
                  </a:lnTo>
                  <a:lnTo>
                    <a:pt x="0" y="140"/>
                  </a:lnTo>
                  <a:lnTo>
                    <a:pt x="0" y="130"/>
                  </a:lnTo>
                  <a:lnTo>
                    <a:pt x="0" y="119"/>
                  </a:lnTo>
                  <a:lnTo>
                    <a:pt x="0" y="101"/>
                  </a:lnTo>
                  <a:lnTo>
                    <a:pt x="0" y="89"/>
                  </a:lnTo>
                  <a:lnTo>
                    <a:pt x="2" y="80"/>
                  </a:lnTo>
                  <a:lnTo>
                    <a:pt x="2" y="69"/>
                  </a:lnTo>
                  <a:lnTo>
                    <a:pt x="3" y="61"/>
                  </a:lnTo>
                  <a:lnTo>
                    <a:pt x="3" y="53"/>
                  </a:lnTo>
                  <a:lnTo>
                    <a:pt x="3" y="49"/>
                  </a:lnTo>
                  <a:lnTo>
                    <a:pt x="5" y="45"/>
                  </a:lnTo>
                  <a:lnTo>
                    <a:pt x="8" y="43"/>
                  </a:lnTo>
                  <a:lnTo>
                    <a:pt x="11" y="43"/>
                  </a:lnTo>
                  <a:lnTo>
                    <a:pt x="14" y="43"/>
                  </a:lnTo>
                  <a:lnTo>
                    <a:pt x="15" y="44"/>
                  </a:lnTo>
                  <a:lnTo>
                    <a:pt x="16" y="45"/>
                  </a:lnTo>
                  <a:lnTo>
                    <a:pt x="17" y="48"/>
                  </a:lnTo>
                  <a:lnTo>
                    <a:pt x="17" y="52"/>
                  </a:lnTo>
                  <a:lnTo>
                    <a:pt x="17" y="57"/>
                  </a:lnTo>
                  <a:lnTo>
                    <a:pt x="17" y="63"/>
                  </a:lnTo>
                  <a:lnTo>
                    <a:pt x="16" y="73"/>
                  </a:lnTo>
                  <a:lnTo>
                    <a:pt x="16" y="87"/>
                  </a:lnTo>
                  <a:lnTo>
                    <a:pt x="16" y="104"/>
                  </a:lnTo>
                  <a:lnTo>
                    <a:pt x="16" y="125"/>
                  </a:lnTo>
                  <a:lnTo>
                    <a:pt x="16" y="160"/>
                  </a:lnTo>
                  <a:lnTo>
                    <a:pt x="16" y="174"/>
                  </a:lnTo>
                  <a:lnTo>
                    <a:pt x="16" y="188"/>
                  </a:lnTo>
                  <a:lnTo>
                    <a:pt x="17" y="200"/>
                  </a:lnTo>
                  <a:lnTo>
                    <a:pt x="17" y="212"/>
                  </a:lnTo>
                  <a:lnTo>
                    <a:pt x="17" y="221"/>
                  </a:lnTo>
                  <a:lnTo>
                    <a:pt x="18" y="231"/>
                  </a:lnTo>
                  <a:lnTo>
                    <a:pt x="19" y="241"/>
                  </a:lnTo>
                  <a:lnTo>
                    <a:pt x="19" y="249"/>
                  </a:lnTo>
                  <a:lnTo>
                    <a:pt x="20" y="256"/>
                  </a:lnTo>
                  <a:lnTo>
                    <a:pt x="21" y="262"/>
                  </a:lnTo>
                  <a:lnTo>
                    <a:pt x="23" y="267"/>
                  </a:lnTo>
                  <a:lnTo>
                    <a:pt x="25" y="271"/>
                  </a:lnTo>
                  <a:lnTo>
                    <a:pt x="32" y="284"/>
                  </a:lnTo>
                  <a:close/>
                  <a:moveTo>
                    <a:pt x="128" y="289"/>
                  </a:moveTo>
                  <a:lnTo>
                    <a:pt x="119" y="278"/>
                  </a:lnTo>
                  <a:lnTo>
                    <a:pt x="112" y="268"/>
                  </a:lnTo>
                  <a:lnTo>
                    <a:pt x="105" y="260"/>
                  </a:lnTo>
                  <a:lnTo>
                    <a:pt x="101" y="253"/>
                  </a:lnTo>
                  <a:lnTo>
                    <a:pt x="95" y="240"/>
                  </a:lnTo>
                  <a:lnTo>
                    <a:pt x="88" y="226"/>
                  </a:lnTo>
                  <a:lnTo>
                    <a:pt x="83" y="238"/>
                  </a:lnTo>
                  <a:lnTo>
                    <a:pt x="76" y="249"/>
                  </a:lnTo>
                  <a:lnTo>
                    <a:pt x="73" y="255"/>
                  </a:lnTo>
                  <a:lnTo>
                    <a:pt x="66" y="265"/>
                  </a:lnTo>
                  <a:lnTo>
                    <a:pt x="56" y="276"/>
                  </a:lnTo>
                  <a:lnTo>
                    <a:pt x="45" y="290"/>
                  </a:lnTo>
                  <a:lnTo>
                    <a:pt x="51" y="291"/>
                  </a:lnTo>
                  <a:lnTo>
                    <a:pt x="56" y="294"/>
                  </a:lnTo>
                  <a:lnTo>
                    <a:pt x="66" y="295"/>
                  </a:lnTo>
                  <a:lnTo>
                    <a:pt x="85" y="295"/>
                  </a:lnTo>
                  <a:lnTo>
                    <a:pt x="97" y="295"/>
                  </a:lnTo>
                  <a:lnTo>
                    <a:pt x="108" y="294"/>
                  </a:lnTo>
                  <a:lnTo>
                    <a:pt x="118" y="293"/>
                  </a:lnTo>
                  <a:lnTo>
                    <a:pt x="128" y="28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BE644E09-53FB-49A7-9B28-2ED8222522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8138" y="5527676"/>
              <a:ext cx="249238" cy="171450"/>
            </a:xfrm>
            <a:custGeom>
              <a:avLst/>
              <a:gdLst>
                <a:gd name="T0" fmla="*/ 316 w 472"/>
                <a:gd name="T1" fmla="*/ 7 h 324"/>
                <a:gd name="T2" fmla="*/ 386 w 472"/>
                <a:gd name="T3" fmla="*/ 34 h 324"/>
                <a:gd name="T4" fmla="*/ 426 w 472"/>
                <a:gd name="T5" fmla="*/ 25 h 324"/>
                <a:gd name="T6" fmla="*/ 472 w 472"/>
                <a:gd name="T7" fmla="*/ 79 h 324"/>
                <a:gd name="T8" fmla="*/ 419 w 472"/>
                <a:gd name="T9" fmla="*/ 104 h 324"/>
                <a:gd name="T10" fmla="*/ 439 w 472"/>
                <a:gd name="T11" fmla="*/ 180 h 324"/>
                <a:gd name="T12" fmla="*/ 442 w 472"/>
                <a:gd name="T13" fmla="*/ 323 h 324"/>
                <a:gd name="T14" fmla="*/ 418 w 472"/>
                <a:gd name="T15" fmla="*/ 179 h 324"/>
                <a:gd name="T16" fmla="*/ 398 w 472"/>
                <a:gd name="T17" fmla="*/ 193 h 324"/>
                <a:gd name="T18" fmla="*/ 406 w 472"/>
                <a:gd name="T19" fmla="*/ 267 h 324"/>
                <a:gd name="T20" fmla="*/ 322 w 472"/>
                <a:gd name="T21" fmla="*/ 207 h 324"/>
                <a:gd name="T22" fmla="*/ 340 w 472"/>
                <a:gd name="T23" fmla="*/ 214 h 324"/>
                <a:gd name="T24" fmla="*/ 304 w 472"/>
                <a:gd name="T25" fmla="*/ 255 h 324"/>
                <a:gd name="T26" fmla="*/ 284 w 472"/>
                <a:gd name="T27" fmla="*/ 281 h 324"/>
                <a:gd name="T28" fmla="*/ 300 w 472"/>
                <a:gd name="T29" fmla="*/ 137 h 324"/>
                <a:gd name="T30" fmla="*/ 273 w 472"/>
                <a:gd name="T31" fmla="*/ 86 h 324"/>
                <a:gd name="T32" fmla="*/ 286 w 472"/>
                <a:gd name="T33" fmla="*/ 75 h 324"/>
                <a:gd name="T34" fmla="*/ 367 w 472"/>
                <a:gd name="T35" fmla="*/ 85 h 324"/>
                <a:gd name="T36" fmla="*/ 295 w 472"/>
                <a:gd name="T37" fmla="*/ 196 h 324"/>
                <a:gd name="T38" fmla="*/ 293 w 472"/>
                <a:gd name="T39" fmla="*/ 317 h 324"/>
                <a:gd name="T40" fmla="*/ 308 w 472"/>
                <a:gd name="T41" fmla="*/ 193 h 324"/>
                <a:gd name="T42" fmla="*/ 336 w 472"/>
                <a:gd name="T43" fmla="*/ 207 h 324"/>
                <a:gd name="T44" fmla="*/ 325 w 472"/>
                <a:gd name="T45" fmla="*/ 226 h 324"/>
                <a:gd name="T46" fmla="*/ 412 w 472"/>
                <a:gd name="T47" fmla="*/ 242 h 324"/>
                <a:gd name="T48" fmla="*/ 402 w 472"/>
                <a:gd name="T49" fmla="*/ 207 h 324"/>
                <a:gd name="T50" fmla="*/ 416 w 472"/>
                <a:gd name="T51" fmla="*/ 175 h 324"/>
                <a:gd name="T52" fmla="*/ 442 w 472"/>
                <a:gd name="T53" fmla="*/ 319 h 324"/>
                <a:gd name="T54" fmla="*/ 439 w 472"/>
                <a:gd name="T55" fmla="*/ 195 h 324"/>
                <a:gd name="T56" fmla="*/ 428 w 472"/>
                <a:gd name="T57" fmla="*/ 113 h 324"/>
                <a:gd name="T58" fmla="*/ 464 w 472"/>
                <a:gd name="T59" fmla="*/ 81 h 324"/>
                <a:gd name="T60" fmla="*/ 404 w 472"/>
                <a:gd name="T61" fmla="*/ 43 h 324"/>
                <a:gd name="T62" fmla="*/ 410 w 472"/>
                <a:gd name="T63" fmla="*/ 24 h 324"/>
                <a:gd name="T64" fmla="*/ 323 w 472"/>
                <a:gd name="T65" fmla="*/ 11 h 324"/>
                <a:gd name="T66" fmla="*/ 326 w 472"/>
                <a:gd name="T67" fmla="*/ 42 h 324"/>
                <a:gd name="T68" fmla="*/ 323 w 472"/>
                <a:gd name="T69" fmla="*/ 127 h 324"/>
                <a:gd name="T70" fmla="*/ 315 w 472"/>
                <a:gd name="T71" fmla="*/ 135 h 324"/>
                <a:gd name="T72" fmla="*/ 334 w 472"/>
                <a:gd name="T73" fmla="*/ 156 h 324"/>
                <a:gd name="T74" fmla="*/ 327 w 472"/>
                <a:gd name="T75" fmla="*/ 168 h 324"/>
                <a:gd name="T76" fmla="*/ 352 w 472"/>
                <a:gd name="T77" fmla="*/ 258 h 324"/>
                <a:gd name="T78" fmla="*/ 351 w 472"/>
                <a:gd name="T79" fmla="*/ 263 h 324"/>
                <a:gd name="T80" fmla="*/ 404 w 472"/>
                <a:gd name="T81" fmla="*/ 163 h 324"/>
                <a:gd name="T82" fmla="*/ 415 w 472"/>
                <a:gd name="T83" fmla="*/ 163 h 324"/>
                <a:gd name="T84" fmla="*/ 424 w 472"/>
                <a:gd name="T85" fmla="*/ 137 h 324"/>
                <a:gd name="T86" fmla="*/ 427 w 472"/>
                <a:gd name="T87" fmla="*/ 141 h 324"/>
                <a:gd name="T88" fmla="*/ 62 w 472"/>
                <a:gd name="T89" fmla="*/ 245 h 324"/>
                <a:gd name="T90" fmla="*/ 79 w 472"/>
                <a:gd name="T91" fmla="*/ 25 h 324"/>
                <a:gd name="T92" fmla="*/ 100 w 472"/>
                <a:gd name="T93" fmla="*/ 198 h 324"/>
                <a:gd name="T94" fmla="*/ 155 w 472"/>
                <a:gd name="T95" fmla="*/ 214 h 324"/>
                <a:gd name="T96" fmla="*/ 171 w 472"/>
                <a:gd name="T97" fmla="*/ 58 h 324"/>
                <a:gd name="T98" fmla="*/ 147 w 472"/>
                <a:gd name="T99" fmla="*/ 303 h 324"/>
                <a:gd name="T100" fmla="*/ 1 w 472"/>
                <a:gd name="T101" fmla="*/ 226 h 324"/>
                <a:gd name="T102" fmla="*/ 16 w 472"/>
                <a:gd name="T103" fmla="*/ 43 h 324"/>
                <a:gd name="T104" fmla="*/ 25 w 472"/>
                <a:gd name="T105" fmla="*/ 264 h 324"/>
                <a:gd name="T106" fmla="*/ 17 w 472"/>
                <a:gd name="T107" fmla="*/ 59 h 324"/>
                <a:gd name="T108" fmla="*/ 5 w 472"/>
                <a:gd name="T109" fmla="*/ 112 h 324"/>
                <a:gd name="T110" fmla="*/ 93 w 472"/>
                <a:gd name="T111" fmla="*/ 310 h 324"/>
                <a:gd name="T112" fmla="*/ 168 w 472"/>
                <a:gd name="T113" fmla="*/ 81 h 324"/>
                <a:gd name="T114" fmla="*/ 159 w 472"/>
                <a:gd name="T115" fmla="*/ 107 h 324"/>
                <a:gd name="T116" fmla="*/ 99 w 472"/>
                <a:gd name="T117" fmla="*/ 211 h 324"/>
                <a:gd name="T118" fmla="*/ 87 w 472"/>
                <a:gd name="T119" fmla="*/ 20 h 324"/>
                <a:gd name="T120" fmla="*/ 74 w 472"/>
                <a:gd name="T121" fmla="*/ 232 h 324"/>
                <a:gd name="T122" fmla="*/ 87 w 472"/>
                <a:gd name="T123" fmla="*/ 295 h 324"/>
                <a:gd name="T124" fmla="*/ 80 w 472"/>
                <a:gd name="T125" fmla="*/ 24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72" h="324">
                  <a:moveTo>
                    <a:pt x="361" y="67"/>
                  </a:moveTo>
                  <a:lnTo>
                    <a:pt x="361" y="66"/>
                  </a:lnTo>
                  <a:lnTo>
                    <a:pt x="362" y="63"/>
                  </a:lnTo>
                  <a:lnTo>
                    <a:pt x="362" y="60"/>
                  </a:lnTo>
                  <a:lnTo>
                    <a:pt x="362" y="60"/>
                  </a:lnTo>
                  <a:lnTo>
                    <a:pt x="361" y="54"/>
                  </a:lnTo>
                  <a:lnTo>
                    <a:pt x="348" y="52"/>
                  </a:lnTo>
                  <a:lnTo>
                    <a:pt x="338" y="51"/>
                  </a:lnTo>
                  <a:lnTo>
                    <a:pt x="330" y="47"/>
                  </a:lnTo>
                  <a:lnTo>
                    <a:pt x="324" y="45"/>
                  </a:lnTo>
                  <a:lnTo>
                    <a:pt x="320" y="41"/>
                  </a:lnTo>
                  <a:lnTo>
                    <a:pt x="317" y="37"/>
                  </a:lnTo>
                  <a:lnTo>
                    <a:pt x="315" y="34"/>
                  </a:lnTo>
                  <a:lnTo>
                    <a:pt x="313" y="31"/>
                  </a:lnTo>
                  <a:lnTo>
                    <a:pt x="313" y="31"/>
                  </a:lnTo>
                  <a:lnTo>
                    <a:pt x="313" y="28"/>
                  </a:lnTo>
                  <a:lnTo>
                    <a:pt x="312" y="25"/>
                  </a:lnTo>
                  <a:lnTo>
                    <a:pt x="311" y="22"/>
                  </a:lnTo>
                  <a:lnTo>
                    <a:pt x="311" y="19"/>
                  </a:lnTo>
                  <a:lnTo>
                    <a:pt x="311" y="19"/>
                  </a:lnTo>
                  <a:lnTo>
                    <a:pt x="311" y="17"/>
                  </a:lnTo>
                  <a:lnTo>
                    <a:pt x="311" y="15"/>
                  </a:lnTo>
                  <a:lnTo>
                    <a:pt x="311" y="13"/>
                  </a:lnTo>
                  <a:lnTo>
                    <a:pt x="312" y="12"/>
                  </a:lnTo>
                  <a:lnTo>
                    <a:pt x="312" y="12"/>
                  </a:lnTo>
                  <a:lnTo>
                    <a:pt x="312" y="11"/>
                  </a:lnTo>
                  <a:lnTo>
                    <a:pt x="313" y="10"/>
                  </a:lnTo>
                  <a:lnTo>
                    <a:pt x="314" y="9"/>
                  </a:lnTo>
                  <a:lnTo>
                    <a:pt x="315" y="8"/>
                  </a:lnTo>
                  <a:lnTo>
                    <a:pt x="315" y="8"/>
                  </a:lnTo>
                  <a:lnTo>
                    <a:pt x="316" y="7"/>
                  </a:lnTo>
                  <a:lnTo>
                    <a:pt x="317" y="7"/>
                  </a:lnTo>
                  <a:lnTo>
                    <a:pt x="317" y="7"/>
                  </a:lnTo>
                  <a:lnTo>
                    <a:pt x="320" y="6"/>
                  </a:lnTo>
                  <a:lnTo>
                    <a:pt x="321" y="6"/>
                  </a:lnTo>
                  <a:lnTo>
                    <a:pt x="321" y="6"/>
                  </a:lnTo>
                  <a:lnTo>
                    <a:pt x="323" y="6"/>
                  </a:lnTo>
                  <a:lnTo>
                    <a:pt x="324" y="7"/>
                  </a:lnTo>
                  <a:lnTo>
                    <a:pt x="325" y="8"/>
                  </a:lnTo>
                  <a:lnTo>
                    <a:pt x="326" y="9"/>
                  </a:lnTo>
                  <a:lnTo>
                    <a:pt x="327" y="10"/>
                  </a:lnTo>
                  <a:lnTo>
                    <a:pt x="327" y="11"/>
                  </a:lnTo>
                  <a:lnTo>
                    <a:pt x="327" y="11"/>
                  </a:lnTo>
                  <a:lnTo>
                    <a:pt x="328" y="12"/>
                  </a:lnTo>
                  <a:lnTo>
                    <a:pt x="328" y="13"/>
                  </a:lnTo>
                  <a:lnTo>
                    <a:pt x="328" y="13"/>
                  </a:lnTo>
                  <a:lnTo>
                    <a:pt x="331" y="23"/>
                  </a:lnTo>
                  <a:lnTo>
                    <a:pt x="332" y="25"/>
                  </a:lnTo>
                  <a:lnTo>
                    <a:pt x="333" y="28"/>
                  </a:lnTo>
                  <a:lnTo>
                    <a:pt x="334" y="29"/>
                  </a:lnTo>
                  <a:lnTo>
                    <a:pt x="336" y="30"/>
                  </a:lnTo>
                  <a:lnTo>
                    <a:pt x="338" y="31"/>
                  </a:lnTo>
                  <a:lnTo>
                    <a:pt x="342" y="32"/>
                  </a:lnTo>
                  <a:lnTo>
                    <a:pt x="346" y="33"/>
                  </a:lnTo>
                  <a:lnTo>
                    <a:pt x="351" y="33"/>
                  </a:lnTo>
                  <a:lnTo>
                    <a:pt x="357" y="34"/>
                  </a:lnTo>
                  <a:lnTo>
                    <a:pt x="361" y="34"/>
                  </a:lnTo>
                  <a:lnTo>
                    <a:pt x="366" y="34"/>
                  </a:lnTo>
                  <a:lnTo>
                    <a:pt x="369" y="34"/>
                  </a:lnTo>
                  <a:lnTo>
                    <a:pt x="369" y="34"/>
                  </a:lnTo>
                  <a:lnTo>
                    <a:pt x="378" y="34"/>
                  </a:lnTo>
                  <a:lnTo>
                    <a:pt x="386" y="34"/>
                  </a:lnTo>
                  <a:lnTo>
                    <a:pt x="392" y="32"/>
                  </a:lnTo>
                  <a:lnTo>
                    <a:pt x="397" y="31"/>
                  </a:lnTo>
                  <a:lnTo>
                    <a:pt x="397" y="31"/>
                  </a:lnTo>
                  <a:lnTo>
                    <a:pt x="401" y="29"/>
                  </a:lnTo>
                  <a:lnTo>
                    <a:pt x="403" y="27"/>
                  </a:lnTo>
                  <a:lnTo>
                    <a:pt x="405" y="24"/>
                  </a:lnTo>
                  <a:lnTo>
                    <a:pt x="406" y="23"/>
                  </a:lnTo>
                  <a:lnTo>
                    <a:pt x="406" y="23"/>
                  </a:lnTo>
                  <a:lnTo>
                    <a:pt x="407" y="21"/>
                  </a:lnTo>
                  <a:lnTo>
                    <a:pt x="408" y="18"/>
                  </a:lnTo>
                  <a:lnTo>
                    <a:pt x="408" y="16"/>
                  </a:lnTo>
                  <a:lnTo>
                    <a:pt x="409" y="12"/>
                  </a:lnTo>
                  <a:lnTo>
                    <a:pt x="409" y="9"/>
                  </a:lnTo>
                  <a:lnTo>
                    <a:pt x="410" y="6"/>
                  </a:lnTo>
                  <a:lnTo>
                    <a:pt x="410" y="6"/>
                  </a:lnTo>
                  <a:lnTo>
                    <a:pt x="410" y="4"/>
                  </a:lnTo>
                  <a:lnTo>
                    <a:pt x="413" y="2"/>
                  </a:lnTo>
                  <a:lnTo>
                    <a:pt x="413" y="2"/>
                  </a:lnTo>
                  <a:lnTo>
                    <a:pt x="414" y="1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7" y="0"/>
                  </a:lnTo>
                  <a:lnTo>
                    <a:pt x="418" y="0"/>
                  </a:lnTo>
                  <a:lnTo>
                    <a:pt x="418" y="0"/>
                  </a:lnTo>
                  <a:lnTo>
                    <a:pt x="422" y="1"/>
                  </a:lnTo>
                  <a:lnTo>
                    <a:pt x="426" y="4"/>
                  </a:lnTo>
                  <a:lnTo>
                    <a:pt x="427" y="8"/>
                  </a:lnTo>
                  <a:lnTo>
                    <a:pt x="428" y="13"/>
                  </a:lnTo>
                  <a:lnTo>
                    <a:pt x="428" y="13"/>
                  </a:lnTo>
                  <a:lnTo>
                    <a:pt x="427" y="20"/>
                  </a:lnTo>
                  <a:lnTo>
                    <a:pt x="426" y="25"/>
                  </a:lnTo>
                  <a:lnTo>
                    <a:pt x="424" y="31"/>
                  </a:lnTo>
                  <a:lnTo>
                    <a:pt x="420" y="35"/>
                  </a:lnTo>
                  <a:lnTo>
                    <a:pt x="417" y="39"/>
                  </a:lnTo>
                  <a:lnTo>
                    <a:pt x="414" y="42"/>
                  </a:lnTo>
                  <a:lnTo>
                    <a:pt x="414" y="42"/>
                  </a:lnTo>
                  <a:lnTo>
                    <a:pt x="409" y="44"/>
                  </a:lnTo>
                  <a:lnTo>
                    <a:pt x="406" y="46"/>
                  </a:lnTo>
                  <a:lnTo>
                    <a:pt x="406" y="46"/>
                  </a:lnTo>
                  <a:lnTo>
                    <a:pt x="402" y="48"/>
                  </a:lnTo>
                  <a:lnTo>
                    <a:pt x="395" y="50"/>
                  </a:lnTo>
                  <a:lnTo>
                    <a:pt x="389" y="52"/>
                  </a:lnTo>
                  <a:lnTo>
                    <a:pt x="382" y="53"/>
                  </a:lnTo>
                  <a:lnTo>
                    <a:pt x="382" y="60"/>
                  </a:lnTo>
                  <a:lnTo>
                    <a:pt x="382" y="67"/>
                  </a:lnTo>
                  <a:lnTo>
                    <a:pt x="393" y="67"/>
                  </a:lnTo>
                  <a:lnTo>
                    <a:pt x="405" y="67"/>
                  </a:lnTo>
                  <a:lnTo>
                    <a:pt x="419" y="66"/>
                  </a:lnTo>
                  <a:lnTo>
                    <a:pt x="433" y="66"/>
                  </a:lnTo>
                  <a:lnTo>
                    <a:pt x="433" y="66"/>
                  </a:lnTo>
                  <a:lnTo>
                    <a:pt x="447" y="67"/>
                  </a:lnTo>
                  <a:lnTo>
                    <a:pt x="456" y="67"/>
                  </a:lnTo>
                  <a:lnTo>
                    <a:pt x="463" y="68"/>
                  </a:lnTo>
                  <a:lnTo>
                    <a:pt x="467" y="70"/>
                  </a:lnTo>
                  <a:lnTo>
                    <a:pt x="467" y="70"/>
                  </a:lnTo>
                  <a:lnTo>
                    <a:pt x="468" y="71"/>
                  </a:lnTo>
                  <a:lnTo>
                    <a:pt x="471" y="74"/>
                  </a:lnTo>
                  <a:lnTo>
                    <a:pt x="471" y="74"/>
                  </a:lnTo>
                  <a:lnTo>
                    <a:pt x="471" y="75"/>
                  </a:lnTo>
                  <a:lnTo>
                    <a:pt x="472" y="77"/>
                  </a:lnTo>
                  <a:lnTo>
                    <a:pt x="472" y="77"/>
                  </a:lnTo>
                  <a:lnTo>
                    <a:pt x="472" y="79"/>
                  </a:lnTo>
                  <a:lnTo>
                    <a:pt x="471" y="80"/>
                  </a:lnTo>
                  <a:lnTo>
                    <a:pt x="471" y="80"/>
                  </a:lnTo>
                  <a:lnTo>
                    <a:pt x="469" y="82"/>
                  </a:lnTo>
                  <a:lnTo>
                    <a:pt x="467" y="83"/>
                  </a:lnTo>
                  <a:lnTo>
                    <a:pt x="467" y="83"/>
                  </a:lnTo>
                  <a:lnTo>
                    <a:pt x="466" y="85"/>
                  </a:lnTo>
                  <a:lnTo>
                    <a:pt x="463" y="86"/>
                  </a:lnTo>
                  <a:lnTo>
                    <a:pt x="461" y="86"/>
                  </a:lnTo>
                  <a:lnTo>
                    <a:pt x="457" y="86"/>
                  </a:lnTo>
                  <a:lnTo>
                    <a:pt x="457" y="86"/>
                  </a:lnTo>
                  <a:lnTo>
                    <a:pt x="454" y="87"/>
                  </a:lnTo>
                  <a:lnTo>
                    <a:pt x="447" y="87"/>
                  </a:lnTo>
                  <a:lnTo>
                    <a:pt x="447" y="87"/>
                  </a:lnTo>
                  <a:lnTo>
                    <a:pt x="437" y="87"/>
                  </a:lnTo>
                  <a:lnTo>
                    <a:pt x="422" y="87"/>
                  </a:lnTo>
                  <a:lnTo>
                    <a:pt x="409" y="87"/>
                  </a:lnTo>
                  <a:lnTo>
                    <a:pt x="397" y="87"/>
                  </a:lnTo>
                  <a:lnTo>
                    <a:pt x="389" y="87"/>
                  </a:lnTo>
                  <a:lnTo>
                    <a:pt x="381" y="87"/>
                  </a:lnTo>
                  <a:lnTo>
                    <a:pt x="381" y="89"/>
                  </a:lnTo>
                  <a:lnTo>
                    <a:pt x="381" y="91"/>
                  </a:lnTo>
                  <a:lnTo>
                    <a:pt x="381" y="93"/>
                  </a:lnTo>
                  <a:lnTo>
                    <a:pt x="382" y="94"/>
                  </a:lnTo>
                  <a:lnTo>
                    <a:pt x="382" y="94"/>
                  </a:lnTo>
                  <a:lnTo>
                    <a:pt x="382" y="99"/>
                  </a:lnTo>
                  <a:lnTo>
                    <a:pt x="386" y="100"/>
                  </a:lnTo>
                  <a:lnTo>
                    <a:pt x="392" y="100"/>
                  </a:lnTo>
                  <a:lnTo>
                    <a:pt x="398" y="100"/>
                  </a:lnTo>
                  <a:lnTo>
                    <a:pt x="406" y="101"/>
                  </a:lnTo>
                  <a:lnTo>
                    <a:pt x="413" y="102"/>
                  </a:lnTo>
                  <a:lnTo>
                    <a:pt x="419" y="104"/>
                  </a:lnTo>
                  <a:lnTo>
                    <a:pt x="424" y="105"/>
                  </a:lnTo>
                  <a:lnTo>
                    <a:pt x="428" y="107"/>
                  </a:lnTo>
                  <a:lnTo>
                    <a:pt x="428" y="107"/>
                  </a:lnTo>
                  <a:lnTo>
                    <a:pt x="431" y="110"/>
                  </a:lnTo>
                  <a:lnTo>
                    <a:pt x="433" y="113"/>
                  </a:lnTo>
                  <a:lnTo>
                    <a:pt x="436" y="115"/>
                  </a:lnTo>
                  <a:lnTo>
                    <a:pt x="438" y="118"/>
                  </a:lnTo>
                  <a:lnTo>
                    <a:pt x="438" y="118"/>
                  </a:lnTo>
                  <a:lnTo>
                    <a:pt x="440" y="122"/>
                  </a:lnTo>
                  <a:lnTo>
                    <a:pt x="441" y="125"/>
                  </a:lnTo>
                  <a:lnTo>
                    <a:pt x="442" y="128"/>
                  </a:lnTo>
                  <a:lnTo>
                    <a:pt x="442" y="132"/>
                  </a:lnTo>
                  <a:lnTo>
                    <a:pt x="442" y="132"/>
                  </a:lnTo>
                  <a:lnTo>
                    <a:pt x="442" y="135"/>
                  </a:lnTo>
                  <a:lnTo>
                    <a:pt x="442" y="139"/>
                  </a:lnTo>
                  <a:lnTo>
                    <a:pt x="441" y="142"/>
                  </a:lnTo>
                  <a:lnTo>
                    <a:pt x="441" y="146"/>
                  </a:lnTo>
                  <a:lnTo>
                    <a:pt x="441" y="146"/>
                  </a:lnTo>
                  <a:lnTo>
                    <a:pt x="440" y="150"/>
                  </a:lnTo>
                  <a:lnTo>
                    <a:pt x="440" y="153"/>
                  </a:lnTo>
                  <a:lnTo>
                    <a:pt x="439" y="156"/>
                  </a:lnTo>
                  <a:lnTo>
                    <a:pt x="438" y="158"/>
                  </a:lnTo>
                  <a:lnTo>
                    <a:pt x="438" y="158"/>
                  </a:lnTo>
                  <a:lnTo>
                    <a:pt x="434" y="167"/>
                  </a:lnTo>
                  <a:lnTo>
                    <a:pt x="436" y="169"/>
                  </a:lnTo>
                  <a:lnTo>
                    <a:pt x="436" y="171"/>
                  </a:lnTo>
                  <a:lnTo>
                    <a:pt x="436" y="171"/>
                  </a:lnTo>
                  <a:lnTo>
                    <a:pt x="437" y="173"/>
                  </a:lnTo>
                  <a:lnTo>
                    <a:pt x="438" y="176"/>
                  </a:lnTo>
                  <a:lnTo>
                    <a:pt x="438" y="176"/>
                  </a:lnTo>
                  <a:lnTo>
                    <a:pt x="439" y="180"/>
                  </a:lnTo>
                  <a:lnTo>
                    <a:pt x="440" y="184"/>
                  </a:lnTo>
                  <a:lnTo>
                    <a:pt x="442" y="188"/>
                  </a:lnTo>
                  <a:lnTo>
                    <a:pt x="443" y="194"/>
                  </a:lnTo>
                  <a:lnTo>
                    <a:pt x="443" y="194"/>
                  </a:lnTo>
                  <a:lnTo>
                    <a:pt x="444" y="200"/>
                  </a:lnTo>
                  <a:lnTo>
                    <a:pt x="445" y="207"/>
                  </a:lnTo>
                  <a:lnTo>
                    <a:pt x="447" y="212"/>
                  </a:lnTo>
                  <a:lnTo>
                    <a:pt x="448" y="218"/>
                  </a:lnTo>
                  <a:lnTo>
                    <a:pt x="449" y="225"/>
                  </a:lnTo>
                  <a:lnTo>
                    <a:pt x="450" y="230"/>
                  </a:lnTo>
                  <a:lnTo>
                    <a:pt x="450" y="230"/>
                  </a:lnTo>
                  <a:lnTo>
                    <a:pt x="450" y="238"/>
                  </a:lnTo>
                  <a:lnTo>
                    <a:pt x="451" y="244"/>
                  </a:lnTo>
                  <a:lnTo>
                    <a:pt x="451" y="244"/>
                  </a:lnTo>
                  <a:lnTo>
                    <a:pt x="453" y="278"/>
                  </a:lnTo>
                  <a:lnTo>
                    <a:pt x="453" y="282"/>
                  </a:lnTo>
                  <a:lnTo>
                    <a:pt x="454" y="286"/>
                  </a:lnTo>
                  <a:lnTo>
                    <a:pt x="454" y="290"/>
                  </a:lnTo>
                  <a:lnTo>
                    <a:pt x="454" y="292"/>
                  </a:lnTo>
                  <a:lnTo>
                    <a:pt x="454" y="292"/>
                  </a:lnTo>
                  <a:lnTo>
                    <a:pt x="453" y="310"/>
                  </a:lnTo>
                  <a:lnTo>
                    <a:pt x="453" y="312"/>
                  </a:lnTo>
                  <a:lnTo>
                    <a:pt x="453" y="315"/>
                  </a:lnTo>
                  <a:lnTo>
                    <a:pt x="452" y="317"/>
                  </a:lnTo>
                  <a:lnTo>
                    <a:pt x="451" y="320"/>
                  </a:lnTo>
                  <a:lnTo>
                    <a:pt x="450" y="321"/>
                  </a:lnTo>
                  <a:lnTo>
                    <a:pt x="449" y="323"/>
                  </a:lnTo>
                  <a:lnTo>
                    <a:pt x="447" y="323"/>
                  </a:lnTo>
                  <a:lnTo>
                    <a:pt x="444" y="324"/>
                  </a:lnTo>
                  <a:lnTo>
                    <a:pt x="444" y="324"/>
                  </a:lnTo>
                  <a:lnTo>
                    <a:pt x="442" y="323"/>
                  </a:lnTo>
                  <a:lnTo>
                    <a:pt x="440" y="322"/>
                  </a:lnTo>
                  <a:lnTo>
                    <a:pt x="440" y="322"/>
                  </a:lnTo>
                  <a:lnTo>
                    <a:pt x="438" y="320"/>
                  </a:lnTo>
                  <a:lnTo>
                    <a:pt x="436" y="317"/>
                  </a:lnTo>
                  <a:lnTo>
                    <a:pt x="436" y="317"/>
                  </a:lnTo>
                  <a:lnTo>
                    <a:pt x="436" y="315"/>
                  </a:lnTo>
                  <a:lnTo>
                    <a:pt x="434" y="313"/>
                  </a:lnTo>
                  <a:lnTo>
                    <a:pt x="434" y="311"/>
                  </a:lnTo>
                  <a:lnTo>
                    <a:pt x="434" y="308"/>
                  </a:lnTo>
                  <a:lnTo>
                    <a:pt x="434" y="308"/>
                  </a:lnTo>
                  <a:lnTo>
                    <a:pt x="434" y="303"/>
                  </a:lnTo>
                  <a:lnTo>
                    <a:pt x="434" y="298"/>
                  </a:lnTo>
                  <a:lnTo>
                    <a:pt x="434" y="298"/>
                  </a:lnTo>
                  <a:lnTo>
                    <a:pt x="434" y="290"/>
                  </a:lnTo>
                  <a:lnTo>
                    <a:pt x="433" y="280"/>
                  </a:lnTo>
                  <a:lnTo>
                    <a:pt x="432" y="256"/>
                  </a:lnTo>
                  <a:lnTo>
                    <a:pt x="432" y="256"/>
                  </a:lnTo>
                  <a:lnTo>
                    <a:pt x="432" y="253"/>
                  </a:lnTo>
                  <a:lnTo>
                    <a:pt x="431" y="249"/>
                  </a:lnTo>
                  <a:lnTo>
                    <a:pt x="431" y="241"/>
                  </a:lnTo>
                  <a:lnTo>
                    <a:pt x="430" y="231"/>
                  </a:lnTo>
                  <a:lnTo>
                    <a:pt x="429" y="222"/>
                  </a:lnTo>
                  <a:lnTo>
                    <a:pt x="427" y="214"/>
                  </a:lnTo>
                  <a:lnTo>
                    <a:pt x="427" y="207"/>
                  </a:lnTo>
                  <a:lnTo>
                    <a:pt x="426" y="203"/>
                  </a:lnTo>
                  <a:lnTo>
                    <a:pt x="426" y="203"/>
                  </a:lnTo>
                  <a:lnTo>
                    <a:pt x="425" y="198"/>
                  </a:lnTo>
                  <a:lnTo>
                    <a:pt x="422" y="193"/>
                  </a:lnTo>
                  <a:lnTo>
                    <a:pt x="422" y="193"/>
                  </a:lnTo>
                  <a:lnTo>
                    <a:pt x="420" y="186"/>
                  </a:lnTo>
                  <a:lnTo>
                    <a:pt x="418" y="179"/>
                  </a:lnTo>
                  <a:lnTo>
                    <a:pt x="416" y="180"/>
                  </a:lnTo>
                  <a:lnTo>
                    <a:pt x="414" y="181"/>
                  </a:lnTo>
                  <a:lnTo>
                    <a:pt x="410" y="182"/>
                  </a:lnTo>
                  <a:lnTo>
                    <a:pt x="407" y="183"/>
                  </a:lnTo>
                  <a:lnTo>
                    <a:pt x="407" y="183"/>
                  </a:lnTo>
                  <a:lnTo>
                    <a:pt x="403" y="183"/>
                  </a:lnTo>
                  <a:lnTo>
                    <a:pt x="396" y="184"/>
                  </a:lnTo>
                  <a:lnTo>
                    <a:pt x="390" y="185"/>
                  </a:lnTo>
                  <a:lnTo>
                    <a:pt x="381" y="185"/>
                  </a:lnTo>
                  <a:lnTo>
                    <a:pt x="381" y="190"/>
                  </a:lnTo>
                  <a:lnTo>
                    <a:pt x="381" y="193"/>
                  </a:lnTo>
                  <a:lnTo>
                    <a:pt x="380" y="195"/>
                  </a:lnTo>
                  <a:lnTo>
                    <a:pt x="380" y="198"/>
                  </a:lnTo>
                  <a:lnTo>
                    <a:pt x="380" y="202"/>
                  </a:lnTo>
                  <a:lnTo>
                    <a:pt x="380" y="206"/>
                  </a:lnTo>
                  <a:lnTo>
                    <a:pt x="380" y="210"/>
                  </a:lnTo>
                  <a:lnTo>
                    <a:pt x="380" y="210"/>
                  </a:lnTo>
                  <a:lnTo>
                    <a:pt x="380" y="210"/>
                  </a:lnTo>
                  <a:lnTo>
                    <a:pt x="390" y="211"/>
                  </a:lnTo>
                  <a:lnTo>
                    <a:pt x="398" y="211"/>
                  </a:lnTo>
                  <a:lnTo>
                    <a:pt x="398" y="207"/>
                  </a:lnTo>
                  <a:lnTo>
                    <a:pt x="397" y="205"/>
                  </a:lnTo>
                  <a:lnTo>
                    <a:pt x="397" y="205"/>
                  </a:lnTo>
                  <a:lnTo>
                    <a:pt x="397" y="204"/>
                  </a:lnTo>
                  <a:lnTo>
                    <a:pt x="397" y="202"/>
                  </a:lnTo>
                  <a:lnTo>
                    <a:pt x="397" y="202"/>
                  </a:lnTo>
                  <a:lnTo>
                    <a:pt x="397" y="199"/>
                  </a:lnTo>
                  <a:lnTo>
                    <a:pt x="397" y="197"/>
                  </a:lnTo>
                  <a:lnTo>
                    <a:pt x="397" y="197"/>
                  </a:lnTo>
                  <a:lnTo>
                    <a:pt x="397" y="195"/>
                  </a:lnTo>
                  <a:lnTo>
                    <a:pt x="398" y="193"/>
                  </a:lnTo>
                  <a:lnTo>
                    <a:pt x="398" y="193"/>
                  </a:lnTo>
                  <a:lnTo>
                    <a:pt x="400" y="191"/>
                  </a:lnTo>
                  <a:lnTo>
                    <a:pt x="401" y="190"/>
                  </a:lnTo>
                  <a:lnTo>
                    <a:pt x="401" y="190"/>
                  </a:lnTo>
                  <a:lnTo>
                    <a:pt x="403" y="188"/>
                  </a:lnTo>
                  <a:lnTo>
                    <a:pt x="404" y="187"/>
                  </a:lnTo>
                  <a:lnTo>
                    <a:pt x="404" y="187"/>
                  </a:lnTo>
                  <a:lnTo>
                    <a:pt x="405" y="186"/>
                  </a:lnTo>
                  <a:lnTo>
                    <a:pt x="407" y="186"/>
                  </a:lnTo>
                  <a:lnTo>
                    <a:pt x="407" y="186"/>
                  </a:lnTo>
                  <a:lnTo>
                    <a:pt x="409" y="186"/>
                  </a:lnTo>
                  <a:lnTo>
                    <a:pt x="412" y="187"/>
                  </a:lnTo>
                  <a:lnTo>
                    <a:pt x="413" y="190"/>
                  </a:lnTo>
                  <a:lnTo>
                    <a:pt x="414" y="191"/>
                  </a:lnTo>
                  <a:lnTo>
                    <a:pt x="414" y="191"/>
                  </a:lnTo>
                  <a:lnTo>
                    <a:pt x="416" y="196"/>
                  </a:lnTo>
                  <a:lnTo>
                    <a:pt x="416" y="203"/>
                  </a:lnTo>
                  <a:lnTo>
                    <a:pt x="417" y="209"/>
                  </a:lnTo>
                  <a:lnTo>
                    <a:pt x="417" y="215"/>
                  </a:lnTo>
                  <a:lnTo>
                    <a:pt x="417" y="218"/>
                  </a:lnTo>
                  <a:lnTo>
                    <a:pt x="417" y="221"/>
                  </a:lnTo>
                  <a:lnTo>
                    <a:pt x="417" y="221"/>
                  </a:lnTo>
                  <a:lnTo>
                    <a:pt x="417" y="227"/>
                  </a:lnTo>
                  <a:lnTo>
                    <a:pt x="417" y="227"/>
                  </a:lnTo>
                  <a:lnTo>
                    <a:pt x="417" y="234"/>
                  </a:lnTo>
                  <a:lnTo>
                    <a:pt x="416" y="242"/>
                  </a:lnTo>
                  <a:lnTo>
                    <a:pt x="415" y="250"/>
                  </a:lnTo>
                  <a:lnTo>
                    <a:pt x="413" y="256"/>
                  </a:lnTo>
                  <a:lnTo>
                    <a:pt x="413" y="256"/>
                  </a:lnTo>
                  <a:lnTo>
                    <a:pt x="410" y="262"/>
                  </a:lnTo>
                  <a:lnTo>
                    <a:pt x="406" y="267"/>
                  </a:lnTo>
                  <a:lnTo>
                    <a:pt x="401" y="272"/>
                  </a:lnTo>
                  <a:lnTo>
                    <a:pt x="394" y="274"/>
                  </a:lnTo>
                  <a:lnTo>
                    <a:pt x="394" y="274"/>
                  </a:lnTo>
                  <a:lnTo>
                    <a:pt x="386" y="276"/>
                  </a:lnTo>
                  <a:lnTo>
                    <a:pt x="379" y="278"/>
                  </a:lnTo>
                  <a:lnTo>
                    <a:pt x="371" y="279"/>
                  </a:lnTo>
                  <a:lnTo>
                    <a:pt x="363" y="279"/>
                  </a:lnTo>
                  <a:lnTo>
                    <a:pt x="355" y="278"/>
                  </a:lnTo>
                  <a:lnTo>
                    <a:pt x="348" y="277"/>
                  </a:lnTo>
                  <a:lnTo>
                    <a:pt x="340" y="274"/>
                  </a:lnTo>
                  <a:lnTo>
                    <a:pt x="335" y="270"/>
                  </a:lnTo>
                  <a:lnTo>
                    <a:pt x="335" y="270"/>
                  </a:lnTo>
                  <a:lnTo>
                    <a:pt x="332" y="267"/>
                  </a:lnTo>
                  <a:lnTo>
                    <a:pt x="330" y="265"/>
                  </a:lnTo>
                  <a:lnTo>
                    <a:pt x="327" y="262"/>
                  </a:lnTo>
                  <a:lnTo>
                    <a:pt x="325" y="258"/>
                  </a:lnTo>
                  <a:lnTo>
                    <a:pt x="324" y="255"/>
                  </a:lnTo>
                  <a:lnTo>
                    <a:pt x="323" y="252"/>
                  </a:lnTo>
                  <a:lnTo>
                    <a:pt x="323" y="247"/>
                  </a:lnTo>
                  <a:lnTo>
                    <a:pt x="322" y="243"/>
                  </a:lnTo>
                  <a:lnTo>
                    <a:pt x="322" y="243"/>
                  </a:lnTo>
                  <a:lnTo>
                    <a:pt x="322" y="239"/>
                  </a:lnTo>
                  <a:lnTo>
                    <a:pt x="322" y="234"/>
                  </a:lnTo>
                  <a:lnTo>
                    <a:pt x="321" y="230"/>
                  </a:lnTo>
                  <a:lnTo>
                    <a:pt x="321" y="226"/>
                  </a:lnTo>
                  <a:lnTo>
                    <a:pt x="321" y="226"/>
                  </a:lnTo>
                  <a:lnTo>
                    <a:pt x="321" y="221"/>
                  </a:lnTo>
                  <a:lnTo>
                    <a:pt x="321" y="217"/>
                  </a:lnTo>
                  <a:lnTo>
                    <a:pt x="322" y="211"/>
                  </a:lnTo>
                  <a:lnTo>
                    <a:pt x="322" y="207"/>
                  </a:lnTo>
                  <a:lnTo>
                    <a:pt x="322" y="207"/>
                  </a:lnTo>
                  <a:lnTo>
                    <a:pt x="322" y="204"/>
                  </a:lnTo>
                  <a:lnTo>
                    <a:pt x="323" y="202"/>
                  </a:lnTo>
                  <a:lnTo>
                    <a:pt x="324" y="198"/>
                  </a:lnTo>
                  <a:lnTo>
                    <a:pt x="325" y="196"/>
                  </a:lnTo>
                  <a:lnTo>
                    <a:pt x="325" y="196"/>
                  </a:lnTo>
                  <a:lnTo>
                    <a:pt x="326" y="194"/>
                  </a:lnTo>
                  <a:lnTo>
                    <a:pt x="328" y="193"/>
                  </a:lnTo>
                  <a:lnTo>
                    <a:pt x="331" y="192"/>
                  </a:lnTo>
                  <a:lnTo>
                    <a:pt x="333" y="192"/>
                  </a:lnTo>
                  <a:lnTo>
                    <a:pt x="333" y="192"/>
                  </a:lnTo>
                  <a:lnTo>
                    <a:pt x="335" y="192"/>
                  </a:lnTo>
                  <a:lnTo>
                    <a:pt x="336" y="193"/>
                  </a:lnTo>
                  <a:lnTo>
                    <a:pt x="337" y="193"/>
                  </a:lnTo>
                  <a:lnTo>
                    <a:pt x="338" y="195"/>
                  </a:lnTo>
                  <a:lnTo>
                    <a:pt x="339" y="196"/>
                  </a:lnTo>
                  <a:lnTo>
                    <a:pt x="340" y="197"/>
                  </a:lnTo>
                  <a:lnTo>
                    <a:pt x="340" y="197"/>
                  </a:lnTo>
                  <a:lnTo>
                    <a:pt x="340" y="199"/>
                  </a:lnTo>
                  <a:lnTo>
                    <a:pt x="340" y="200"/>
                  </a:lnTo>
                  <a:lnTo>
                    <a:pt x="340" y="200"/>
                  </a:lnTo>
                  <a:lnTo>
                    <a:pt x="340" y="202"/>
                  </a:lnTo>
                  <a:lnTo>
                    <a:pt x="340" y="204"/>
                  </a:lnTo>
                  <a:lnTo>
                    <a:pt x="340" y="205"/>
                  </a:lnTo>
                  <a:lnTo>
                    <a:pt x="340" y="205"/>
                  </a:lnTo>
                  <a:lnTo>
                    <a:pt x="340" y="206"/>
                  </a:lnTo>
                  <a:lnTo>
                    <a:pt x="340" y="207"/>
                  </a:lnTo>
                  <a:lnTo>
                    <a:pt x="340" y="207"/>
                  </a:lnTo>
                  <a:lnTo>
                    <a:pt x="340" y="208"/>
                  </a:lnTo>
                  <a:lnTo>
                    <a:pt x="340" y="210"/>
                  </a:lnTo>
                  <a:lnTo>
                    <a:pt x="340" y="210"/>
                  </a:lnTo>
                  <a:lnTo>
                    <a:pt x="340" y="214"/>
                  </a:lnTo>
                  <a:lnTo>
                    <a:pt x="345" y="212"/>
                  </a:lnTo>
                  <a:lnTo>
                    <a:pt x="350" y="212"/>
                  </a:lnTo>
                  <a:lnTo>
                    <a:pt x="356" y="211"/>
                  </a:lnTo>
                  <a:lnTo>
                    <a:pt x="361" y="211"/>
                  </a:lnTo>
                  <a:lnTo>
                    <a:pt x="361" y="186"/>
                  </a:lnTo>
                  <a:lnTo>
                    <a:pt x="348" y="186"/>
                  </a:lnTo>
                  <a:lnTo>
                    <a:pt x="337" y="185"/>
                  </a:lnTo>
                  <a:lnTo>
                    <a:pt x="330" y="184"/>
                  </a:lnTo>
                  <a:lnTo>
                    <a:pt x="325" y="182"/>
                  </a:lnTo>
                  <a:lnTo>
                    <a:pt x="316" y="179"/>
                  </a:lnTo>
                  <a:lnTo>
                    <a:pt x="315" y="181"/>
                  </a:lnTo>
                  <a:lnTo>
                    <a:pt x="315" y="184"/>
                  </a:lnTo>
                  <a:lnTo>
                    <a:pt x="315" y="184"/>
                  </a:lnTo>
                  <a:lnTo>
                    <a:pt x="313" y="187"/>
                  </a:lnTo>
                  <a:lnTo>
                    <a:pt x="312" y="191"/>
                  </a:lnTo>
                  <a:lnTo>
                    <a:pt x="312" y="191"/>
                  </a:lnTo>
                  <a:lnTo>
                    <a:pt x="311" y="194"/>
                  </a:lnTo>
                  <a:lnTo>
                    <a:pt x="311" y="197"/>
                  </a:lnTo>
                  <a:lnTo>
                    <a:pt x="310" y="202"/>
                  </a:lnTo>
                  <a:lnTo>
                    <a:pt x="309" y="206"/>
                  </a:lnTo>
                  <a:lnTo>
                    <a:pt x="309" y="206"/>
                  </a:lnTo>
                  <a:lnTo>
                    <a:pt x="308" y="210"/>
                  </a:lnTo>
                  <a:lnTo>
                    <a:pt x="308" y="217"/>
                  </a:lnTo>
                  <a:lnTo>
                    <a:pt x="307" y="222"/>
                  </a:lnTo>
                  <a:lnTo>
                    <a:pt x="307" y="229"/>
                  </a:lnTo>
                  <a:lnTo>
                    <a:pt x="305" y="235"/>
                  </a:lnTo>
                  <a:lnTo>
                    <a:pt x="305" y="243"/>
                  </a:lnTo>
                  <a:lnTo>
                    <a:pt x="304" y="249"/>
                  </a:lnTo>
                  <a:lnTo>
                    <a:pt x="304" y="255"/>
                  </a:lnTo>
                  <a:lnTo>
                    <a:pt x="304" y="255"/>
                  </a:lnTo>
                  <a:lnTo>
                    <a:pt x="304" y="255"/>
                  </a:lnTo>
                  <a:lnTo>
                    <a:pt x="304" y="266"/>
                  </a:lnTo>
                  <a:lnTo>
                    <a:pt x="304" y="276"/>
                  </a:lnTo>
                  <a:lnTo>
                    <a:pt x="304" y="284"/>
                  </a:lnTo>
                  <a:lnTo>
                    <a:pt x="304" y="287"/>
                  </a:lnTo>
                  <a:lnTo>
                    <a:pt x="304" y="289"/>
                  </a:lnTo>
                  <a:lnTo>
                    <a:pt x="304" y="289"/>
                  </a:lnTo>
                  <a:lnTo>
                    <a:pt x="304" y="307"/>
                  </a:lnTo>
                  <a:lnTo>
                    <a:pt x="304" y="307"/>
                  </a:lnTo>
                  <a:lnTo>
                    <a:pt x="304" y="310"/>
                  </a:lnTo>
                  <a:lnTo>
                    <a:pt x="304" y="313"/>
                  </a:lnTo>
                  <a:lnTo>
                    <a:pt x="304" y="313"/>
                  </a:lnTo>
                  <a:lnTo>
                    <a:pt x="303" y="315"/>
                  </a:lnTo>
                  <a:lnTo>
                    <a:pt x="302" y="317"/>
                  </a:lnTo>
                  <a:lnTo>
                    <a:pt x="302" y="317"/>
                  </a:lnTo>
                  <a:lnTo>
                    <a:pt x="301" y="320"/>
                  </a:lnTo>
                  <a:lnTo>
                    <a:pt x="299" y="321"/>
                  </a:lnTo>
                  <a:lnTo>
                    <a:pt x="297" y="322"/>
                  </a:lnTo>
                  <a:lnTo>
                    <a:pt x="295" y="322"/>
                  </a:lnTo>
                  <a:lnTo>
                    <a:pt x="295" y="322"/>
                  </a:lnTo>
                  <a:lnTo>
                    <a:pt x="292" y="322"/>
                  </a:lnTo>
                  <a:lnTo>
                    <a:pt x="290" y="321"/>
                  </a:lnTo>
                  <a:lnTo>
                    <a:pt x="289" y="320"/>
                  </a:lnTo>
                  <a:lnTo>
                    <a:pt x="287" y="317"/>
                  </a:lnTo>
                  <a:lnTo>
                    <a:pt x="286" y="314"/>
                  </a:lnTo>
                  <a:lnTo>
                    <a:pt x="285" y="311"/>
                  </a:lnTo>
                  <a:lnTo>
                    <a:pt x="285" y="305"/>
                  </a:lnTo>
                  <a:lnTo>
                    <a:pt x="285" y="299"/>
                  </a:lnTo>
                  <a:lnTo>
                    <a:pt x="285" y="299"/>
                  </a:lnTo>
                  <a:lnTo>
                    <a:pt x="284" y="291"/>
                  </a:lnTo>
                  <a:lnTo>
                    <a:pt x="284" y="286"/>
                  </a:lnTo>
                  <a:lnTo>
                    <a:pt x="284" y="281"/>
                  </a:lnTo>
                  <a:lnTo>
                    <a:pt x="284" y="281"/>
                  </a:lnTo>
                  <a:lnTo>
                    <a:pt x="284" y="279"/>
                  </a:lnTo>
                  <a:lnTo>
                    <a:pt x="284" y="276"/>
                  </a:lnTo>
                  <a:lnTo>
                    <a:pt x="284" y="272"/>
                  </a:lnTo>
                  <a:lnTo>
                    <a:pt x="284" y="266"/>
                  </a:lnTo>
                  <a:lnTo>
                    <a:pt x="285" y="257"/>
                  </a:lnTo>
                  <a:lnTo>
                    <a:pt x="285" y="250"/>
                  </a:lnTo>
                  <a:lnTo>
                    <a:pt x="285" y="243"/>
                  </a:lnTo>
                  <a:lnTo>
                    <a:pt x="286" y="237"/>
                  </a:lnTo>
                  <a:lnTo>
                    <a:pt x="286" y="237"/>
                  </a:lnTo>
                  <a:lnTo>
                    <a:pt x="286" y="231"/>
                  </a:lnTo>
                  <a:lnTo>
                    <a:pt x="287" y="225"/>
                  </a:lnTo>
                  <a:lnTo>
                    <a:pt x="287" y="217"/>
                  </a:lnTo>
                  <a:lnTo>
                    <a:pt x="288" y="210"/>
                  </a:lnTo>
                  <a:lnTo>
                    <a:pt x="288" y="210"/>
                  </a:lnTo>
                  <a:lnTo>
                    <a:pt x="289" y="203"/>
                  </a:lnTo>
                  <a:lnTo>
                    <a:pt x="290" y="196"/>
                  </a:lnTo>
                  <a:lnTo>
                    <a:pt x="291" y="190"/>
                  </a:lnTo>
                  <a:lnTo>
                    <a:pt x="293" y="185"/>
                  </a:lnTo>
                  <a:lnTo>
                    <a:pt x="293" y="185"/>
                  </a:lnTo>
                  <a:lnTo>
                    <a:pt x="295" y="180"/>
                  </a:lnTo>
                  <a:lnTo>
                    <a:pt x="298" y="174"/>
                  </a:lnTo>
                  <a:lnTo>
                    <a:pt x="300" y="168"/>
                  </a:lnTo>
                  <a:lnTo>
                    <a:pt x="303" y="161"/>
                  </a:lnTo>
                  <a:lnTo>
                    <a:pt x="302" y="158"/>
                  </a:lnTo>
                  <a:lnTo>
                    <a:pt x="301" y="155"/>
                  </a:lnTo>
                  <a:lnTo>
                    <a:pt x="301" y="155"/>
                  </a:lnTo>
                  <a:lnTo>
                    <a:pt x="300" y="151"/>
                  </a:lnTo>
                  <a:lnTo>
                    <a:pt x="300" y="148"/>
                  </a:lnTo>
                  <a:lnTo>
                    <a:pt x="300" y="142"/>
                  </a:lnTo>
                  <a:lnTo>
                    <a:pt x="300" y="137"/>
                  </a:lnTo>
                  <a:lnTo>
                    <a:pt x="300" y="137"/>
                  </a:lnTo>
                  <a:lnTo>
                    <a:pt x="300" y="132"/>
                  </a:lnTo>
                  <a:lnTo>
                    <a:pt x="301" y="126"/>
                  </a:lnTo>
                  <a:lnTo>
                    <a:pt x="301" y="126"/>
                  </a:lnTo>
                  <a:lnTo>
                    <a:pt x="303" y="121"/>
                  </a:lnTo>
                  <a:lnTo>
                    <a:pt x="307" y="116"/>
                  </a:lnTo>
                  <a:lnTo>
                    <a:pt x="307" y="116"/>
                  </a:lnTo>
                  <a:lnTo>
                    <a:pt x="311" y="113"/>
                  </a:lnTo>
                  <a:lnTo>
                    <a:pt x="315" y="110"/>
                  </a:lnTo>
                  <a:lnTo>
                    <a:pt x="321" y="107"/>
                  </a:lnTo>
                  <a:lnTo>
                    <a:pt x="327" y="105"/>
                  </a:lnTo>
                  <a:lnTo>
                    <a:pt x="327" y="105"/>
                  </a:lnTo>
                  <a:lnTo>
                    <a:pt x="334" y="103"/>
                  </a:lnTo>
                  <a:lnTo>
                    <a:pt x="343" y="102"/>
                  </a:lnTo>
                  <a:lnTo>
                    <a:pt x="351" y="101"/>
                  </a:lnTo>
                  <a:lnTo>
                    <a:pt x="361" y="101"/>
                  </a:lnTo>
                  <a:lnTo>
                    <a:pt x="362" y="87"/>
                  </a:lnTo>
                  <a:lnTo>
                    <a:pt x="350" y="87"/>
                  </a:lnTo>
                  <a:lnTo>
                    <a:pt x="339" y="88"/>
                  </a:lnTo>
                  <a:lnTo>
                    <a:pt x="331" y="88"/>
                  </a:lnTo>
                  <a:lnTo>
                    <a:pt x="322" y="88"/>
                  </a:lnTo>
                  <a:lnTo>
                    <a:pt x="309" y="89"/>
                  </a:lnTo>
                  <a:lnTo>
                    <a:pt x="301" y="90"/>
                  </a:lnTo>
                  <a:lnTo>
                    <a:pt x="296" y="90"/>
                  </a:lnTo>
                  <a:lnTo>
                    <a:pt x="291" y="90"/>
                  </a:lnTo>
                  <a:lnTo>
                    <a:pt x="288" y="90"/>
                  </a:lnTo>
                  <a:lnTo>
                    <a:pt x="285" y="90"/>
                  </a:lnTo>
                  <a:lnTo>
                    <a:pt x="285" y="90"/>
                  </a:lnTo>
                  <a:lnTo>
                    <a:pt x="279" y="90"/>
                  </a:lnTo>
                  <a:lnTo>
                    <a:pt x="276" y="89"/>
                  </a:lnTo>
                  <a:lnTo>
                    <a:pt x="273" y="86"/>
                  </a:lnTo>
                  <a:lnTo>
                    <a:pt x="272" y="82"/>
                  </a:lnTo>
                  <a:lnTo>
                    <a:pt x="272" y="82"/>
                  </a:lnTo>
                  <a:lnTo>
                    <a:pt x="272" y="80"/>
                  </a:lnTo>
                  <a:lnTo>
                    <a:pt x="273" y="78"/>
                  </a:lnTo>
                  <a:lnTo>
                    <a:pt x="274" y="76"/>
                  </a:lnTo>
                  <a:lnTo>
                    <a:pt x="275" y="74"/>
                  </a:lnTo>
                  <a:lnTo>
                    <a:pt x="276" y="72"/>
                  </a:lnTo>
                  <a:lnTo>
                    <a:pt x="278" y="71"/>
                  </a:lnTo>
                  <a:lnTo>
                    <a:pt x="278" y="71"/>
                  </a:lnTo>
                  <a:lnTo>
                    <a:pt x="279" y="71"/>
                  </a:lnTo>
                  <a:lnTo>
                    <a:pt x="281" y="71"/>
                  </a:lnTo>
                  <a:lnTo>
                    <a:pt x="284" y="70"/>
                  </a:lnTo>
                  <a:lnTo>
                    <a:pt x="286" y="70"/>
                  </a:lnTo>
                  <a:lnTo>
                    <a:pt x="288" y="70"/>
                  </a:lnTo>
                  <a:lnTo>
                    <a:pt x="290" y="70"/>
                  </a:lnTo>
                  <a:lnTo>
                    <a:pt x="315" y="69"/>
                  </a:lnTo>
                  <a:lnTo>
                    <a:pt x="315" y="69"/>
                  </a:lnTo>
                  <a:lnTo>
                    <a:pt x="337" y="68"/>
                  </a:lnTo>
                  <a:lnTo>
                    <a:pt x="361" y="67"/>
                  </a:lnTo>
                  <a:close/>
                  <a:moveTo>
                    <a:pt x="366" y="66"/>
                  </a:moveTo>
                  <a:lnTo>
                    <a:pt x="366" y="69"/>
                  </a:lnTo>
                  <a:lnTo>
                    <a:pt x="366" y="71"/>
                  </a:lnTo>
                  <a:lnTo>
                    <a:pt x="363" y="71"/>
                  </a:lnTo>
                  <a:lnTo>
                    <a:pt x="338" y="72"/>
                  </a:lnTo>
                  <a:lnTo>
                    <a:pt x="337" y="72"/>
                  </a:lnTo>
                  <a:lnTo>
                    <a:pt x="315" y="74"/>
                  </a:lnTo>
                  <a:lnTo>
                    <a:pt x="291" y="75"/>
                  </a:lnTo>
                  <a:lnTo>
                    <a:pt x="291" y="75"/>
                  </a:lnTo>
                  <a:lnTo>
                    <a:pt x="288" y="75"/>
                  </a:lnTo>
                  <a:lnTo>
                    <a:pt x="286" y="75"/>
                  </a:lnTo>
                  <a:lnTo>
                    <a:pt x="286" y="75"/>
                  </a:lnTo>
                  <a:lnTo>
                    <a:pt x="284" y="75"/>
                  </a:lnTo>
                  <a:lnTo>
                    <a:pt x="282" y="75"/>
                  </a:lnTo>
                  <a:lnTo>
                    <a:pt x="282" y="75"/>
                  </a:lnTo>
                  <a:lnTo>
                    <a:pt x="280" y="76"/>
                  </a:lnTo>
                  <a:lnTo>
                    <a:pt x="279" y="76"/>
                  </a:lnTo>
                  <a:lnTo>
                    <a:pt x="279" y="76"/>
                  </a:lnTo>
                  <a:lnTo>
                    <a:pt x="278" y="76"/>
                  </a:lnTo>
                  <a:lnTo>
                    <a:pt x="278" y="77"/>
                  </a:lnTo>
                  <a:lnTo>
                    <a:pt x="278" y="77"/>
                  </a:lnTo>
                  <a:lnTo>
                    <a:pt x="277" y="78"/>
                  </a:lnTo>
                  <a:lnTo>
                    <a:pt x="276" y="79"/>
                  </a:lnTo>
                  <a:lnTo>
                    <a:pt x="276" y="80"/>
                  </a:lnTo>
                  <a:lnTo>
                    <a:pt x="276" y="82"/>
                  </a:lnTo>
                  <a:lnTo>
                    <a:pt x="276" y="82"/>
                  </a:lnTo>
                  <a:lnTo>
                    <a:pt x="276" y="83"/>
                  </a:lnTo>
                  <a:lnTo>
                    <a:pt x="278" y="85"/>
                  </a:lnTo>
                  <a:lnTo>
                    <a:pt x="280" y="86"/>
                  </a:lnTo>
                  <a:lnTo>
                    <a:pt x="286" y="86"/>
                  </a:lnTo>
                  <a:lnTo>
                    <a:pt x="286" y="86"/>
                  </a:lnTo>
                  <a:lnTo>
                    <a:pt x="288" y="86"/>
                  </a:lnTo>
                  <a:lnTo>
                    <a:pt x="291" y="86"/>
                  </a:lnTo>
                  <a:lnTo>
                    <a:pt x="296" y="86"/>
                  </a:lnTo>
                  <a:lnTo>
                    <a:pt x="300" y="86"/>
                  </a:lnTo>
                  <a:lnTo>
                    <a:pt x="309" y="85"/>
                  </a:lnTo>
                  <a:lnTo>
                    <a:pt x="322" y="85"/>
                  </a:lnTo>
                  <a:lnTo>
                    <a:pt x="331" y="83"/>
                  </a:lnTo>
                  <a:lnTo>
                    <a:pt x="340" y="83"/>
                  </a:lnTo>
                  <a:lnTo>
                    <a:pt x="351" y="83"/>
                  </a:lnTo>
                  <a:lnTo>
                    <a:pt x="365" y="82"/>
                  </a:lnTo>
                  <a:lnTo>
                    <a:pt x="367" y="82"/>
                  </a:lnTo>
                  <a:lnTo>
                    <a:pt x="367" y="85"/>
                  </a:lnTo>
                  <a:lnTo>
                    <a:pt x="366" y="102"/>
                  </a:lnTo>
                  <a:lnTo>
                    <a:pt x="366" y="104"/>
                  </a:lnTo>
                  <a:lnTo>
                    <a:pt x="363" y="104"/>
                  </a:lnTo>
                  <a:lnTo>
                    <a:pt x="352" y="105"/>
                  </a:lnTo>
                  <a:lnTo>
                    <a:pt x="344" y="106"/>
                  </a:lnTo>
                  <a:lnTo>
                    <a:pt x="335" y="107"/>
                  </a:lnTo>
                  <a:lnTo>
                    <a:pt x="328" y="109"/>
                  </a:lnTo>
                  <a:lnTo>
                    <a:pt x="328" y="109"/>
                  </a:lnTo>
                  <a:lnTo>
                    <a:pt x="323" y="111"/>
                  </a:lnTo>
                  <a:lnTo>
                    <a:pt x="317" y="113"/>
                  </a:lnTo>
                  <a:lnTo>
                    <a:pt x="313" y="116"/>
                  </a:lnTo>
                  <a:lnTo>
                    <a:pt x="310" y="120"/>
                  </a:lnTo>
                  <a:lnTo>
                    <a:pt x="307" y="123"/>
                  </a:lnTo>
                  <a:lnTo>
                    <a:pt x="305" y="127"/>
                  </a:lnTo>
                  <a:lnTo>
                    <a:pt x="305" y="127"/>
                  </a:lnTo>
                  <a:lnTo>
                    <a:pt x="304" y="132"/>
                  </a:lnTo>
                  <a:lnTo>
                    <a:pt x="303" y="137"/>
                  </a:lnTo>
                  <a:lnTo>
                    <a:pt x="304" y="142"/>
                  </a:lnTo>
                  <a:lnTo>
                    <a:pt x="304" y="147"/>
                  </a:lnTo>
                  <a:lnTo>
                    <a:pt x="304" y="150"/>
                  </a:lnTo>
                  <a:lnTo>
                    <a:pt x="305" y="153"/>
                  </a:lnTo>
                  <a:lnTo>
                    <a:pt x="307" y="157"/>
                  </a:lnTo>
                  <a:lnTo>
                    <a:pt x="308" y="160"/>
                  </a:lnTo>
                  <a:lnTo>
                    <a:pt x="308" y="161"/>
                  </a:lnTo>
                  <a:lnTo>
                    <a:pt x="308" y="162"/>
                  </a:lnTo>
                  <a:lnTo>
                    <a:pt x="304" y="169"/>
                  </a:lnTo>
                  <a:lnTo>
                    <a:pt x="301" y="175"/>
                  </a:lnTo>
                  <a:lnTo>
                    <a:pt x="299" y="182"/>
                  </a:lnTo>
                  <a:lnTo>
                    <a:pt x="297" y="186"/>
                  </a:lnTo>
                  <a:lnTo>
                    <a:pt x="296" y="192"/>
                  </a:lnTo>
                  <a:lnTo>
                    <a:pt x="295" y="196"/>
                  </a:lnTo>
                  <a:lnTo>
                    <a:pt x="295" y="196"/>
                  </a:lnTo>
                  <a:lnTo>
                    <a:pt x="293" y="203"/>
                  </a:lnTo>
                  <a:lnTo>
                    <a:pt x="292" y="210"/>
                  </a:lnTo>
                  <a:lnTo>
                    <a:pt x="291" y="218"/>
                  </a:lnTo>
                  <a:lnTo>
                    <a:pt x="290" y="225"/>
                  </a:lnTo>
                  <a:lnTo>
                    <a:pt x="290" y="225"/>
                  </a:lnTo>
                  <a:lnTo>
                    <a:pt x="290" y="231"/>
                  </a:lnTo>
                  <a:lnTo>
                    <a:pt x="289" y="237"/>
                  </a:lnTo>
                  <a:lnTo>
                    <a:pt x="289" y="243"/>
                  </a:lnTo>
                  <a:lnTo>
                    <a:pt x="289" y="250"/>
                  </a:lnTo>
                  <a:lnTo>
                    <a:pt x="289" y="250"/>
                  </a:lnTo>
                  <a:lnTo>
                    <a:pt x="288" y="257"/>
                  </a:lnTo>
                  <a:lnTo>
                    <a:pt x="288" y="266"/>
                  </a:lnTo>
                  <a:lnTo>
                    <a:pt x="288" y="266"/>
                  </a:lnTo>
                  <a:lnTo>
                    <a:pt x="288" y="272"/>
                  </a:lnTo>
                  <a:lnTo>
                    <a:pt x="288" y="276"/>
                  </a:lnTo>
                  <a:lnTo>
                    <a:pt x="288" y="279"/>
                  </a:lnTo>
                  <a:lnTo>
                    <a:pt x="288" y="281"/>
                  </a:lnTo>
                  <a:lnTo>
                    <a:pt x="288" y="281"/>
                  </a:lnTo>
                  <a:lnTo>
                    <a:pt x="288" y="286"/>
                  </a:lnTo>
                  <a:lnTo>
                    <a:pt x="288" y="291"/>
                  </a:lnTo>
                  <a:lnTo>
                    <a:pt x="288" y="291"/>
                  </a:lnTo>
                  <a:lnTo>
                    <a:pt x="288" y="299"/>
                  </a:lnTo>
                  <a:lnTo>
                    <a:pt x="289" y="305"/>
                  </a:lnTo>
                  <a:lnTo>
                    <a:pt x="289" y="310"/>
                  </a:lnTo>
                  <a:lnTo>
                    <a:pt x="290" y="313"/>
                  </a:lnTo>
                  <a:lnTo>
                    <a:pt x="291" y="315"/>
                  </a:lnTo>
                  <a:lnTo>
                    <a:pt x="291" y="315"/>
                  </a:lnTo>
                  <a:lnTo>
                    <a:pt x="291" y="316"/>
                  </a:lnTo>
                  <a:lnTo>
                    <a:pt x="292" y="317"/>
                  </a:lnTo>
                  <a:lnTo>
                    <a:pt x="293" y="317"/>
                  </a:lnTo>
                  <a:lnTo>
                    <a:pt x="295" y="317"/>
                  </a:lnTo>
                  <a:lnTo>
                    <a:pt x="295" y="317"/>
                  </a:lnTo>
                  <a:lnTo>
                    <a:pt x="296" y="317"/>
                  </a:lnTo>
                  <a:lnTo>
                    <a:pt x="297" y="317"/>
                  </a:lnTo>
                  <a:lnTo>
                    <a:pt x="298" y="316"/>
                  </a:lnTo>
                  <a:lnTo>
                    <a:pt x="299" y="315"/>
                  </a:lnTo>
                  <a:lnTo>
                    <a:pt x="300" y="313"/>
                  </a:lnTo>
                  <a:lnTo>
                    <a:pt x="300" y="312"/>
                  </a:lnTo>
                  <a:lnTo>
                    <a:pt x="301" y="310"/>
                  </a:lnTo>
                  <a:lnTo>
                    <a:pt x="301" y="307"/>
                  </a:lnTo>
                  <a:lnTo>
                    <a:pt x="300" y="289"/>
                  </a:lnTo>
                  <a:lnTo>
                    <a:pt x="300" y="287"/>
                  </a:lnTo>
                  <a:lnTo>
                    <a:pt x="300" y="284"/>
                  </a:lnTo>
                  <a:lnTo>
                    <a:pt x="300" y="284"/>
                  </a:lnTo>
                  <a:lnTo>
                    <a:pt x="300" y="276"/>
                  </a:lnTo>
                  <a:lnTo>
                    <a:pt x="300" y="276"/>
                  </a:lnTo>
                  <a:lnTo>
                    <a:pt x="300" y="266"/>
                  </a:lnTo>
                  <a:lnTo>
                    <a:pt x="300" y="255"/>
                  </a:lnTo>
                  <a:lnTo>
                    <a:pt x="300" y="254"/>
                  </a:lnTo>
                  <a:lnTo>
                    <a:pt x="300" y="249"/>
                  </a:lnTo>
                  <a:lnTo>
                    <a:pt x="301" y="242"/>
                  </a:lnTo>
                  <a:lnTo>
                    <a:pt x="301" y="235"/>
                  </a:lnTo>
                  <a:lnTo>
                    <a:pt x="302" y="229"/>
                  </a:lnTo>
                  <a:lnTo>
                    <a:pt x="302" y="222"/>
                  </a:lnTo>
                  <a:lnTo>
                    <a:pt x="303" y="216"/>
                  </a:lnTo>
                  <a:lnTo>
                    <a:pt x="304" y="210"/>
                  </a:lnTo>
                  <a:lnTo>
                    <a:pt x="304" y="205"/>
                  </a:lnTo>
                  <a:lnTo>
                    <a:pt x="304" y="205"/>
                  </a:lnTo>
                  <a:lnTo>
                    <a:pt x="305" y="200"/>
                  </a:lnTo>
                  <a:lnTo>
                    <a:pt x="307" y="197"/>
                  </a:lnTo>
                  <a:lnTo>
                    <a:pt x="308" y="193"/>
                  </a:lnTo>
                  <a:lnTo>
                    <a:pt x="309" y="190"/>
                  </a:lnTo>
                  <a:lnTo>
                    <a:pt x="309" y="190"/>
                  </a:lnTo>
                  <a:lnTo>
                    <a:pt x="310" y="186"/>
                  </a:lnTo>
                  <a:lnTo>
                    <a:pt x="311" y="182"/>
                  </a:lnTo>
                  <a:lnTo>
                    <a:pt x="311" y="182"/>
                  </a:lnTo>
                  <a:lnTo>
                    <a:pt x="312" y="179"/>
                  </a:lnTo>
                  <a:lnTo>
                    <a:pt x="314" y="174"/>
                  </a:lnTo>
                  <a:lnTo>
                    <a:pt x="314" y="172"/>
                  </a:lnTo>
                  <a:lnTo>
                    <a:pt x="316" y="173"/>
                  </a:lnTo>
                  <a:lnTo>
                    <a:pt x="326" y="179"/>
                  </a:lnTo>
                  <a:lnTo>
                    <a:pt x="326" y="179"/>
                  </a:lnTo>
                  <a:lnTo>
                    <a:pt x="331" y="180"/>
                  </a:lnTo>
                  <a:lnTo>
                    <a:pt x="338" y="181"/>
                  </a:lnTo>
                  <a:lnTo>
                    <a:pt x="349" y="182"/>
                  </a:lnTo>
                  <a:lnTo>
                    <a:pt x="363" y="183"/>
                  </a:lnTo>
                  <a:lnTo>
                    <a:pt x="366" y="183"/>
                  </a:lnTo>
                  <a:lnTo>
                    <a:pt x="366" y="185"/>
                  </a:lnTo>
                  <a:lnTo>
                    <a:pt x="365" y="214"/>
                  </a:lnTo>
                  <a:lnTo>
                    <a:pt x="365" y="215"/>
                  </a:lnTo>
                  <a:lnTo>
                    <a:pt x="363" y="216"/>
                  </a:lnTo>
                  <a:lnTo>
                    <a:pt x="357" y="216"/>
                  </a:lnTo>
                  <a:lnTo>
                    <a:pt x="350" y="216"/>
                  </a:lnTo>
                  <a:lnTo>
                    <a:pt x="345" y="217"/>
                  </a:lnTo>
                  <a:lnTo>
                    <a:pt x="338" y="218"/>
                  </a:lnTo>
                  <a:lnTo>
                    <a:pt x="336" y="218"/>
                  </a:lnTo>
                  <a:lnTo>
                    <a:pt x="336" y="216"/>
                  </a:lnTo>
                  <a:lnTo>
                    <a:pt x="336" y="210"/>
                  </a:lnTo>
                  <a:lnTo>
                    <a:pt x="336" y="210"/>
                  </a:lnTo>
                  <a:lnTo>
                    <a:pt x="336" y="208"/>
                  </a:lnTo>
                  <a:lnTo>
                    <a:pt x="336" y="207"/>
                  </a:lnTo>
                  <a:lnTo>
                    <a:pt x="336" y="207"/>
                  </a:lnTo>
                  <a:lnTo>
                    <a:pt x="336" y="206"/>
                  </a:lnTo>
                  <a:lnTo>
                    <a:pt x="336" y="204"/>
                  </a:lnTo>
                  <a:lnTo>
                    <a:pt x="336" y="204"/>
                  </a:lnTo>
                  <a:lnTo>
                    <a:pt x="336" y="203"/>
                  </a:lnTo>
                  <a:lnTo>
                    <a:pt x="336" y="203"/>
                  </a:lnTo>
                  <a:lnTo>
                    <a:pt x="336" y="202"/>
                  </a:lnTo>
                  <a:lnTo>
                    <a:pt x="336" y="200"/>
                  </a:lnTo>
                  <a:lnTo>
                    <a:pt x="336" y="199"/>
                  </a:lnTo>
                  <a:lnTo>
                    <a:pt x="336" y="198"/>
                  </a:lnTo>
                  <a:lnTo>
                    <a:pt x="336" y="198"/>
                  </a:lnTo>
                  <a:lnTo>
                    <a:pt x="335" y="197"/>
                  </a:lnTo>
                  <a:lnTo>
                    <a:pt x="335" y="197"/>
                  </a:lnTo>
                  <a:lnTo>
                    <a:pt x="335" y="196"/>
                  </a:lnTo>
                  <a:lnTo>
                    <a:pt x="334" y="196"/>
                  </a:lnTo>
                  <a:lnTo>
                    <a:pt x="334" y="196"/>
                  </a:lnTo>
                  <a:lnTo>
                    <a:pt x="333" y="195"/>
                  </a:lnTo>
                  <a:lnTo>
                    <a:pt x="332" y="196"/>
                  </a:lnTo>
                  <a:lnTo>
                    <a:pt x="331" y="196"/>
                  </a:lnTo>
                  <a:lnTo>
                    <a:pt x="330" y="197"/>
                  </a:lnTo>
                  <a:lnTo>
                    <a:pt x="328" y="198"/>
                  </a:lnTo>
                  <a:lnTo>
                    <a:pt x="328" y="198"/>
                  </a:lnTo>
                  <a:lnTo>
                    <a:pt x="327" y="200"/>
                  </a:lnTo>
                  <a:lnTo>
                    <a:pt x="327" y="203"/>
                  </a:lnTo>
                  <a:lnTo>
                    <a:pt x="326" y="205"/>
                  </a:lnTo>
                  <a:lnTo>
                    <a:pt x="326" y="207"/>
                  </a:lnTo>
                  <a:lnTo>
                    <a:pt x="326" y="207"/>
                  </a:lnTo>
                  <a:lnTo>
                    <a:pt x="326" y="212"/>
                  </a:lnTo>
                  <a:lnTo>
                    <a:pt x="325" y="217"/>
                  </a:lnTo>
                  <a:lnTo>
                    <a:pt x="325" y="217"/>
                  </a:lnTo>
                  <a:lnTo>
                    <a:pt x="325" y="221"/>
                  </a:lnTo>
                  <a:lnTo>
                    <a:pt x="325" y="226"/>
                  </a:lnTo>
                  <a:lnTo>
                    <a:pt x="325" y="226"/>
                  </a:lnTo>
                  <a:lnTo>
                    <a:pt x="325" y="230"/>
                  </a:lnTo>
                  <a:lnTo>
                    <a:pt x="325" y="234"/>
                  </a:lnTo>
                  <a:lnTo>
                    <a:pt x="326" y="239"/>
                  </a:lnTo>
                  <a:lnTo>
                    <a:pt x="326" y="243"/>
                  </a:lnTo>
                  <a:lnTo>
                    <a:pt x="326" y="243"/>
                  </a:lnTo>
                  <a:lnTo>
                    <a:pt x="326" y="246"/>
                  </a:lnTo>
                  <a:lnTo>
                    <a:pt x="327" y="251"/>
                  </a:lnTo>
                  <a:lnTo>
                    <a:pt x="328" y="254"/>
                  </a:lnTo>
                  <a:lnTo>
                    <a:pt x="330" y="257"/>
                  </a:lnTo>
                  <a:lnTo>
                    <a:pt x="330" y="257"/>
                  </a:lnTo>
                  <a:lnTo>
                    <a:pt x="331" y="260"/>
                  </a:lnTo>
                  <a:lnTo>
                    <a:pt x="333" y="262"/>
                  </a:lnTo>
                  <a:lnTo>
                    <a:pt x="335" y="265"/>
                  </a:lnTo>
                  <a:lnTo>
                    <a:pt x="337" y="267"/>
                  </a:lnTo>
                  <a:lnTo>
                    <a:pt x="337" y="267"/>
                  </a:lnTo>
                  <a:lnTo>
                    <a:pt x="343" y="270"/>
                  </a:lnTo>
                  <a:lnTo>
                    <a:pt x="349" y="273"/>
                  </a:lnTo>
                  <a:lnTo>
                    <a:pt x="356" y="275"/>
                  </a:lnTo>
                  <a:lnTo>
                    <a:pt x="363" y="275"/>
                  </a:lnTo>
                  <a:lnTo>
                    <a:pt x="371" y="275"/>
                  </a:lnTo>
                  <a:lnTo>
                    <a:pt x="379" y="274"/>
                  </a:lnTo>
                  <a:lnTo>
                    <a:pt x="385" y="273"/>
                  </a:lnTo>
                  <a:lnTo>
                    <a:pt x="393" y="270"/>
                  </a:lnTo>
                  <a:lnTo>
                    <a:pt x="393" y="270"/>
                  </a:lnTo>
                  <a:lnTo>
                    <a:pt x="398" y="267"/>
                  </a:lnTo>
                  <a:lnTo>
                    <a:pt x="403" y="264"/>
                  </a:lnTo>
                  <a:lnTo>
                    <a:pt x="407" y="260"/>
                  </a:lnTo>
                  <a:lnTo>
                    <a:pt x="409" y="254"/>
                  </a:lnTo>
                  <a:lnTo>
                    <a:pt x="410" y="249"/>
                  </a:lnTo>
                  <a:lnTo>
                    <a:pt x="412" y="242"/>
                  </a:lnTo>
                  <a:lnTo>
                    <a:pt x="413" y="234"/>
                  </a:lnTo>
                  <a:lnTo>
                    <a:pt x="414" y="227"/>
                  </a:lnTo>
                  <a:lnTo>
                    <a:pt x="414" y="221"/>
                  </a:lnTo>
                  <a:lnTo>
                    <a:pt x="413" y="218"/>
                  </a:lnTo>
                  <a:lnTo>
                    <a:pt x="413" y="218"/>
                  </a:lnTo>
                  <a:lnTo>
                    <a:pt x="413" y="215"/>
                  </a:lnTo>
                  <a:lnTo>
                    <a:pt x="413" y="210"/>
                  </a:lnTo>
                  <a:lnTo>
                    <a:pt x="413" y="203"/>
                  </a:lnTo>
                  <a:lnTo>
                    <a:pt x="413" y="203"/>
                  </a:lnTo>
                  <a:lnTo>
                    <a:pt x="412" y="197"/>
                  </a:lnTo>
                  <a:lnTo>
                    <a:pt x="410" y="193"/>
                  </a:lnTo>
                  <a:lnTo>
                    <a:pt x="409" y="192"/>
                  </a:lnTo>
                  <a:lnTo>
                    <a:pt x="407" y="191"/>
                  </a:lnTo>
                  <a:lnTo>
                    <a:pt x="407" y="191"/>
                  </a:lnTo>
                  <a:lnTo>
                    <a:pt x="406" y="191"/>
                  </a:lnTo>
                  <a:lnTo>
                    <a:pt x="405" y="191"/>
                  </a:lnTo>
                  <a:lnTo>
                    <a:pt x="405" y="191"/>
                  </a:lnTo>
                  <a:lnTo>
                    <a:pt x="405" y="192"/>
                  </a:lnTo>
                  <a:lnTo>
                    <a:pt x="404" y="193"/>
                  </a:lnTo>
                  <a:lnTo>
                    <a:pt x="403" y="193"/>
                  </a:lnTo>
                  <a:lnTo>
                    <a:pt x="402" y="194"/>
                  </a:lnTo>
                  <a:lnTo>
                    <a:pt x="402" y="196"/>
                  </a:lnTo>
                  <a:lnTo>
                    <a:pt x="402" y="197"/>
                  </a:lnTo>
                  <a:lnTo>
                    <a:pt x="402" y="197"/>
                  </a:lnTo>
                  <a:lnTo>
                    <a:pt x="402" y="199"/>
                  </a:lnTo>
                  <a:lnTo>
                    <a:pt x="402" y="202"/>
                  </a:lnTo>
                  <a:lnTo>
                    <a:pt x="402" y="202"/>
                  </a:lnTo>
                  <a:lnTo>
                    <a:pt x="402" y="203"/>
                  </a:lnTo>
                  <a:lnTo>
                    <a:pt x="402" y="205"/>
                  </a:lnTo>
                  <a:lnTo>
                    <a:pt x="402" y="205"/>
                  </a:lnTo>
                  <a:lnTo>
                    <a:pt x="402" y="207"/>
                  </a:lnTo>
                  <a:lnTo>
                    <a:pt x="403" y="210"/>
                  </a:lnTo>
                  <a:lnTo>
                    <a:pt x="403" y="214"/>
                  </a:lnTo>
                  <a:lnTo>
                    <a:pt x="403" y="216"/>
                  </a:lnTo>
                  <a:lnTo>
                    <a:pt x="401" y="216"/>
                  </a:lnTo>
                  <a:lnTo>
                    <a:pt x="395" y="216"/>
                  </a:lnTo>
                  <a:lnTo>
                    <a:pt x="389" y="215"/>
                  </a:lnTo>
                  <a:lnTo>
                    <a:pt x="378" y="215"/>
                  </a:lnTo>
                  <a:lnTo>
                    <a:pt x="377" y="215"/>
                  </a:lnTo>
                  <a:lnTo>
                    <a:pt x="377" y="212"/>
                  </a:lnTo>
                  <a:lnTo>
                    <a:pt x="377" y="210"/>
                  </a:lnTo>
                  <a:lnTo>
                    <a:pt x="377" y="210"/>
                  </a:lnTo>
                  <a:lnTo>
                    <a:pt x="377" y="206"/>
                  </a:lnTo>
                  <a:lnTo>
                    <a:pt x="375" y="202"/>
                  </a:lnTo>
                  <a:lnTo>
                    <a:pt x="377" y="198"/>
                  </a:lnTo>
                  <a:lnTo>
                    <a:pt x="377" y="195"/>
                  </a:lnTo>
                  <a:lnTo>
                    <a:pt x="377" y="192"/>
                  </a:lnTo>
                  <a:lnTo>
                    <a:pt x="377" y="190"/>
                  </a:lnTo>
                  <a:lnTo>
                    <a:pt x="377" y="190"/>
                  </a:lnTo>
                  <a:lnTo>
                    <a:pt x="377" y="186"/>
                  </a:lnTo>
                  <a:lnTo>
                    <a:pt x="377" y="183"/>
                  </a:lnTo>
                  <a:lnTo>
                    <a:pt x="378" y="182"/>
                  </a:lnTo>
                  <a:lnTo>
                    <a:pt x="379" y="182"/>
                  </a:lnTo>
                  <a:lnTo>
                    <a:pt x="389" y="181"/>
                  </a:lnTo>
                  <a:lnTo>
                    <a:pt x="396" y="180"/>
                  </a:lnTo>
                  <a:lnTo>
                    <a:pt x="402" y="180"/>
                  </a:lnTo>
                  <a:lnTo>
                    <a:pt x="406" y="179"/>
                  </a:lnTo>
                  <a:lnTo>
                    <a:pt x="406" y="179"/>
                  </a:lnTo>
                  <a:lnTo>
                    <a:pt x="409" y="177"/>
                  </a:lnTo>
                  <a:lnTo>
                    <a:pt x="413" y="176"/>
                  </a:lnTo>
                  <a:lnTo>
                    <a:pt x="413" y="176"/>
                  </a:lnTo>
                  <a:lnTo>
                    <a:pt x="416" y="175"/>
                  </a:lnTo>
                  <a:lnTo>
                    <a:pt x="419" y="174"/>
                  </a:lnTo>
                  <a:lnTo>
                    <a:pt x="421" y="174"/>
                  </a:lnTo>
                  <a:lnTo>
                    <a:pt x="421" y="175"/>
                  </a:lnTo>
                  <a:lnTo>
                    <a:pt x="425" y="184"/>
                  </a:lnTo>
                  <a:lnTo>
                    <a:pt x="427" y="192"/>
                  </a:lnTo>
                  <a:lnTo>
                    <a:pt x="427" y="192"/>
                  </a:lnTo>
                  <a:lnTo>
                    <a:pt x="428" y="197"/>
                  </a:lnTo>
                  <a:lnTo>
                    <a:pt x="429" y="202"/>
                  </a:lnTo>
                  <a:lnTo>
                    <a:pt x="430" y="207"/>
                  </a:lnTo>
                  <a:lnTo>
                    <a:pt x="431" y="214"/>
                  </a:lnTo>
                  <a:lnTo>
                    <a:pt x="432" y="221"/>
                  </a:lnTo>
                  <a:lnTo>
                    <a:pt x="433" y="231"/>
                  </a:lnTo>
                  <a:lnTo>
                    <a:pt x="433" y="231"/>
                  </a:lnTo>
                  <a:lnTo>
                    <a:pt x="434" y="240"/>
                  </a:lnTo>
                  <a:lnTo>
                    <a:pt x="436" y="247"/>
                  </a:lnTo>
                  <a:lnTo>
                    <a:pt x="437" y="253"/>
                  </a:lnTo>
                  <a:lnTo>
                    <a:pt x="437" y="256"/>
                  </a:lnTo>
                  <a:lnTo>
                    <a:pt x="437" y="256"/>
                  </a:lnTo>
                  <a:lnTo>
                    <a:pt x="438" y="280"/>
                  </a:lnTo>
                  <a:lnTo>
                    <a:pt x="438" y="280"/>
                  </a:lnTo>
                  <a:lnTo>
                    <a:pt x="439" y="290"/>
                  </a:lnTo>
                  <a:lnTo>
                    <a:pt x="439" y="298"/>
                  </a:lnTo>
                  <a:lnTo>
                    <a:pt x="439" y="303"/>
                  </a:lnTo>
                  <a:lnTo>
                    <a:pt x="439" y="308"/>
                  </a:lnTo>
                  <a:lnTo>
                    <a:pt x="439" y="311"/>
                  </a:lnTo>
                  <a:lnTo>
                    <a:pt x="439" y="313"/>
                  </a:lnTo>
                  <a:lnTo>
                    <a:pt x="439" y="314"/>
                  </a:lnTo>
                  <a:lnTo>
                    <a:pt x="440" y="315"/>
                  </a:lnTo>
                  <a:lnTo>
                    <a:pt x="440" y="315"/>
                  </a:lnTo>
                  <a:lnTo>
                    <a:pt x="441" y="317"/>
                  </a:lnTo>
                  <a:lnTo>
                    <a:pt x="442" y="319"/>
                  </a:lnTo>
                  <a:lnTo>
                    <a:pt x="442" y="319"/>
                  </a:lnTo>
                  <a:lnTo>
                    <a:pt x="443" y="320"/>
                  </a:lnTo>
                  <a:lnTo>
                    <a:pt x="444" y="320"/>
                  </a:lnTo>
                  <a:lnTo>
                    <a:pt x="444" y="320"/>
                  </a:lnTo>
                  <a:lnTo>
                    <a:pt x="445" y="320"/>
                  </a:lnTo>
                  <a:lnTo>
                    <a:pt x="447" y="319"/>
                  </a:lnTo>
                  <a:lnTo>
                    <a:pt x="447" y="319"/>
                  </a:lnTo>
                  <a:lnTo>
                    <a:pt x="447" y="319"/>
                  </a:lnTo>
                  <a:lnTo>
                    <a:pt x="448" y="317"/>
                  </a:lnTo>
                  <a:lnTo>
                    <a:pt x="448" y="317"/>
                  </a:lnTo>
                  <a:lnTo>
                    <a:pt x="448" y="315"/>
                  </a:lnTo>
                  <a:lnTo>
                    <a:pt x="449" y="314"/>
                  </a:lnTo>
                  <a:lnTo>
                    <a:pt x="449" y="312"/>
                  </a:lnTo>
                  <a:lnTo>
                    <a:pt x="449" y="310"/>
                  </a:lnTo>
                  <a:lnTo>
                    <a:pt x="449" y="310"/>
                  </a:lnTo>
                  <a:lnTo>
                    <a:pt x="450" y="292"/>
                  </a:lnTo>
                  <a:lnTo>
                    <a:pt x="450" y="290"/>
                  </a:lnTo>
                  <a:lnTo>
                    <a:pt x="450" y="286"/>
                  </a:lnTo>
                  <a:lnTo>
                    <a:pt x="450" y="282"/>
                  </a:lnTo>
                  <a:lnTo>
                    <a:pt x="449" y="278"/>
                  </a:lnTo>
                  <a:lnTo>
                    <a:pt x="447" y="245"/>
                  </a:lnTo>
                  <a:lnTo>
                    <a:pt x="445" y="238"/>
                  </a:lnTo>
                  <a:lnTo>
                    <a:pt x="445" y="231"/>
                  </a:lnTo>
                  <a:lnTo>
                    <a:pt x="444" y="225"/>
                  </a:lnTo>
                  <a:lnTo>
                    <a:pt x="443" y="219"/>
                  </a:lnTo>
                  <a:lnTo>
                    <a:pt x="443" y="219"/>
                  </a:lnTo>
                  <a:lnTo>
                    <a:pt x="443" y="214"/>
                  </a:lnTo>
                  <a:lnTo>
                    <a:pt x="442" y="207"/>
                  </a:lnTo>
                  <a:lnTo>
                    <a:pt x="441" y="202"/>
                  </a:lnTo>
                  <a:lnTo>
                    <a:pt x="439" y="195"/>
                  </a:lnTo>
                  <a:lnTo>
                    <a:pt x="439" y="195"/>
                  </a:lnTo>
                  <a:lnTo>
                    <a:pt x="438" y="190"/>
                  </a:lnTo>
                  <a:lnTo>
                    <a:pt x="437" y="185"/>
                  </a:lnTo>
                  <a:lnTo>
                    <a:pt x="436" y="181"/>
                  </a:lnTo>
                  <a:lnTo>
                    <a:pt x="434" y="177"/>
                  </a:lnTo>
                  <a:lnTo>
                    <a:pt x="434" y="177"/>
                  </a:lnTo>
                  <a:lnTo>
                    <a:pt x="433" y="175"/>
                  </a:lnTo>
                  <a:lnTo>
                    <a:pt x="432" y="172"/>
                  </a:lnTo>
                  <a:lnTo>
                    <a:pt x="432" y="172"/>
                  </a:lnTo>
                  <a:lnTo>
                    <a:pt x="431" y="170"/>
                  </a:lnTo>
                  <a:lnTo>
                    <a:pt x="430" y="167"/>
                  </a:lnTo>
                  <a:lnTo>
                    <a:pt x="430" y="167"/>
                  </a:lnTo>
                  <a:lnTo>
                    <a:pt x="430" y="165"/>
                  </a:lnTo>
                  <a:lnTo>
                    <a:pt x="434" y="156"/>
                  </a:lnTo>
                  <a:lnTo>
                    <a:pt x="434" y="156"/>
                  </a:lnTo>
                  <a:lnTo>
                    <a:pt x="434" y="155"/>
                  </a:lnTo>
                  <a:lnTo>
                    <a:pt x="436" y="152"/>
                  </a:lnTo>
                  <a:lnTo>
                    <a:pt x="437" y="149"/>
                  </a:lnTo>
                  <a:lnTo>
                    <a:pt x="437" y="146"/>
                  </a:lnTo>
                  <a:lnTo>
                    <a:pt x="437" y="146"/>
                  </a:lnTo>
                  <a:lnTo>
                    <a:pt x="438" y="142"/>
                  </a:lnTo>
                  <a:lnTo>
                    <a:pt x="438" y="138"/>
                  </a:lnTo>
                  <a:lnTo>
                    <a:pt x="438" y="135"/>
                  </a:lnTo>
                  <a:lnTo>
                    <a:pt x="438" y="132"/>
                  </a:lnTo>
                  <a:lnTo>
                    <a:pt x="438" y="132"/>
                  </a:lnTo>
                  <a:lnTo>
                    <a:pt x="438" y="128"/>
                  </a:lnTo>
                  <a:lnTo>
                    <a:pt x="437" y="126"/>
                  </a:lnTo>
                  <a:lnTo>
                    <a:pt x="436" y="123"/>
                  </a:lnTo>
                  <a:lnTo>
                    <a:pt x="434" y="121"/>
                  </a:lnTo>
                  <a:lnTo>
                    <a:pt x="432" y="117"/>
                  </a:lnTo>
                  <a:lnTo>
                    <a:pt x="431" y="115"/>
                  </a:lnTo>
                  <a:lnTo>
                    <a:pt x="428" y="113"/>
                  </a:lnTo>
                  <a:lnTo>
                    <a:pt x="426" y="111"/>
                  </a:lnTo>
                  <a:lnTo>
                    <a:pt x="422" y="110"/>
                  </a:lnTo>
                  <a:lnTo>
                    <a:pt x="418" y="107"/>
                  </a:lnTo>
                  <a:lnTo>
                    <a:pt x="412" y="106"/>
                  </a:lnTo>
                  <a:lnTo>
                    <a:pt x="405" y="105"/>
                  </a:lnTo>
                  <a:lnTo>
                    <a:pt x="397" y="104"/>
                  </a:lnTo>
                  <a:lnTo>
                    <a:pt x="391" y="104"/>
                  </a:lnTo>
                  <a:lnTo>
                    <a:pt x="385" y="103"/>
                  </a:lnTo>
                  <a:lnTo>
                    <a:pt x="380" y="103"/>
                  </a:lnTo>
                  <a:lnTo>
                    <a:pt x="378" y="103"/>
                  </a:lnTo>
                  <a:lnTo>
                    <a:pt x="378" y="101"/>
                  </a:lnTo>
                  <a:lnTo>
                    <a:pt x="378" y="95"/>
                  </a:lnTo>
                  <a:lnTo>
                    <a:pt x="378" y="93"/>
                  </a:lnTo>
                  <a:lnTo>
                    <a:pt x="378" y="91"/>
                  </a:lnTo>
                  <a:lnTo>
                    <a:pt x="378" y="89"/>
                  </a:lnTo>
                  <a:lnTo>
                    <a:pt x="378" y="85"/>
                  </a:lnTo>
                  <a:lnTo>
                    <a:pt x="378" y="83"/>
                  </a:lnTo>
                  <a:lnTo>
                    <a:pt x="379" y="83"/>
                  </a:lnTo>
                  <a:lnTo>
                    <a:pt x="387" y="82"/>
                  </a:lnTo>
                  <a:lnTo>
                    <a:pt x="397" y="82"/>
                  </a:lnTo>
                  <a:lnTo>
                    <a:pt x="409" y="82"/>
                  </a:lnTo>
                  <a:lnTo>
                    <a:pt x="422" y="82"/>
                  </a:lnTo>
                  <a:lnTo>
                    <a:pt x="437" y="82"/>
                  </a:lnTo>
                  <a:lnTo>
                    <a:pt x="447" y="82"/>
                  </a:lnTo>
                  <a:lnTo>
                    <a:pt x="447" y="82"/>
                  </a:lnTo>
                  <a:lnTo>
                    <a:pt x="454" y="82"/>
                  </a:lnTo>
                  <a:lnTo>
                    <a:pt x="457" y="82"/>
                  </a:lnTo>
                  <a:lnTo>
                    <a:pt x="457" y="82"/>
                  </a:lnTo>
                  <a:lnTo>
                    <a:pt x="461" y="81"/>
                  </a:lnTo>
                  <a:lnTo>
                    <a:pt x="462" y="81"/>
                  </a:lnTo>
                  <a:lnTo>
                    <a:pt x="464" y="81"/>
                  </a:lnTo>
                  <a:lnTo>
                    <a:pt x="465" y="80"/>
                  </a:lnTo>
                  <a:lnTo>
                    <a:pt x="466" y="79"/>
                  </a:lnTo>
                  <a:lnTo>
                    <a:pt x="467" y="78"/>
                  </a:lnTo>
                  <a:lnTo>
                    <a:pt x="467" y="78"/>
                  </a:lnTo>
                  <a:lnTo>
                    <a:pt x="467" y="77"/>
                  </a:lnTo>
                  <a:lnTo>
                    <a:pt x="467" y="77"/>
                  </a:lnTo>
                  <a:lnTo>
                    <a:pt x="467" y="76"/>
                  </a:lnTo>
                  <a:lnTo>
                    <a:pt x="466" y="76"/>
                  </a:lnTo>
                  <a:lnTo>
                    <a:pt x="466" y="76"/>
                  </a:lnTo>
                  <a:lnTo>
                    <a:pt x="466" y="75"/>
                  </a:lnTo>
                  <a:lnTo>
                    <a:pt x="464" y="74"/>
                  </a:lnTo>
                  <a:lnTo>
                    <a:pt x="464" y="74"/>
                  </a:lnTo>
                  <a:lnTo>
                    <a:pt x="462" y="72"/>
                  </a:lnTo>
                  <a:lnTo>
                    <a:pt x="455" y="71"/>
                  </a:lnTo>
                  <a:lnTo>
                    <a:pt x="447" y="70"/>
                  </a:lnTo>
                  <a:lnTo>
                    <a:pt x="433" y="70"/>
                  </a:lnTo>
                  <a:lnTo>
                    <a:pt x="433" y="70"/>
                  </a:lnTo>
                  <a:lnTo>
                    <a:pt x="419" y="70"/>
                  </a:lnTo>
                  <a:lnTo>
                    <a:pt x="405" y="70"/>
                  </a:lnTo>
                  <a:lnTo>
                    <a:pt x="392" y="71"/>
                  </a:lnTo>
                  <a:lnTo>
                    <a:pt x="380" y="71"/>
                  </a:lnTo>
                  <a:lnTo>
                    <a:pt x="378" y="71"/>
                  </a:lnTo>
                  <a:lnTo>
                    <a:pt x="378" y="69"/>
                  </a:lnTo>
                  <a:lnTo>
                    <a:pt x="378" y="60"/>
                  </a:lnTo>
                  <a:lnTo>
                    <a:pt x="378" y="51"/>
                  </a:lnTo>
                  <a:lnTo>
                    <a:pt x="378" y="50"/>
                  </a:lnTo>
                  <a:lnTo>
                    <a:pt x="379" y="50"/>
                  </a:lnTo>
                  <a:lnTo>
                    <a:pt x="387" y="47"/>
                  </a:lnTo>
                  <a:lnTo>
                    <a:pt x="394" y="45"/>
                  </a:lnTo>
                  <a:lnTo>
                    <a:pt x="400" y="44"/>
                  </a:lnTo>
                  <a:lnTo>
                    <a:pt x="404" y="43"/>
                  </a:lnTo>
                  <a:lnTo>
                    <a:pt x="404" y="43"/>
                  </a:lnTo>
                  <a:lnTo>
                    <a:pt x="407" y="41"/>
                  </a:lnTo>
                  <a:lnTo>
                    <a:pt x="410" y="39"/>
                  </a:lnTo>
                  <a:lnTo>
                    <a:pt x="410" y="39"/>
                  </a:lnTo>
                  <a:lnTo>
                    <a:pt x="414" y="35"/>
                  </a:lnTo>
                  <a:lnTo>
                    <a:pt x="417" y="32"/>
                  </a:lnTo>
                  <a:lnTo>
                    <a:pt x="420" y="29"/>
                  </a:lnTo>
                  <a:lnTo>
                    <a:pt x="421" y="24"/>
                  </a:lnTo>
                  <a:lnTo>
                    <a:pt x="421" y="24"/>
                  </a:lnTo>
                  <a:lnTo>
                    <a:pt x="424" y="19"/>
                  </a:lnTo>
                  <a:lnTo>
                    <a:pt x="424" y="13"/>
                  </a:lnTo>
                  <a:lnTo>
                    <a:pt x="424" y="9"/>
                  </a:lnTo>
                  <a:lnTo>
                    <a:pt x="422" y="7"/>
                  </a:lnTo>
                  <a:lnTo>
                    <a:pt x="420" y="5"/>
                  </a:lnTo>
                  <a:lnTo>
                    <a:pt x="418" y="5"/>
                  </a:lnTo>
                  <a:lnTo>
                    <a:pt x="418" y="5"/>
                  </a:lnTo>
                  <a:lnTo>
                    <a:pt x="417" y="5"/>
                  </a:lnTo>
                  <a:lnTo>
                    <a:pt x="416" y="5"/>
                  </a:lnTo>
                  <a:lnTo>
                    <a:pt x="416" y="5"/>
                  </a:lnTo>
                  <a:lnTo>
                    <a:pt x="416" y="5"/>
                  </a:lnTo>
                  <a:lnTo>
                    <a:pt x="415" y="6"/>
                  </a:lnTo>
                  <a:lnTo>
                    <a:pt x="415" y="6"/>
                  </a:lnTo>
                  <a:lnTo>
                    <a:pt x="414" y="8"/>
                  </a:lnTo>
                  <a:lnTo>
                    <a:pt x="414" y="8"/>
                  </a:lnTo>
                  <a:lnTo>
                    <a:pt x="414" y="10"/>
                  </a:lnTo>
                  <a:lnTo>
                    <a:pt x="413" y="12"/>
                  </a:lnTo>
                  <a:lnTo>
                    <a:pt x="413" y="12"/>
                  </a:lnTo>
                  <a:lnTo>
                    <a:pt x="413" y="16"/>
                  </a:lnTo>
                  <a:lnTo>
                    <a:pt x="413" y="19"/>
                  </a:lnTo>
                  <a:lnTo>
                    <a:pt x="412" y="22"/>
                  </a:lnTo>
                  <a:lnTo>
                    <a:pt x="410" y="24"/>
                  </a:lnTo>
                  <a:lnTo>
                    <a:pt x="410" y="24"/>
                  </a:lnTo>
                  <a:lnTo>
                    <a:pt x="408" y="28"/>
                  </a:lnTo>
                  <a:lnTo>
                    <a:pt x="406" y="30"/>
                  </a:lnTo>
                  <a:lnTo>
                    <a:pt x="403" y="32"/>
                  </a:lnTo>
                  <a:lnTo>
                    <a:pt x="398" y="34"/>
                  </a:lnTo>
                  <a:lnTo>
                    <a:pt x="393" y="36"/>
                  </a:lnTo>
                  <a:lnTo>
                    <a:pt x="386" y="37"/>
                  </a:lnTo>
                  <a:lnTo>
                    <a:pt x="379" y="39"/>
                  </a:lnTo>
                  <a:lnTo>
                    <a:pt x="369" y="39"/>
                  </a:lnTo>
                  <a:lnTo>
                    <a:pt x="369" y="39"/>
                  </a:lnTo>
                  <a:lnTo>
                    <a:pt x="366" y="39"/>
                  </a:lnTo>
                  <a:lnTo>
                    <a:pt x="361" y="39"/>
                  </a:lnTo>
                  <a:lnTo>
                    <a:pt x="357" y="39"/>
                  </a:lnTo>
                  <a:lnTo>
                    <a:pt x="350" y="37"/>
                  </a:lnTo>
                  <a:lnTo>
                    <a:pt x="350" y="37"/>
                  </a:lnTo>
                  <a:lnTo>
                    <a:pt x="345" y="37"/>
                  </a:lnTo>
                  <a:lnTo>
                    <a:pt x="340" y="36"/>
                  </a:lnTo>
                  <a:lnTo>
                    <a:pt x="337" y="35"/>
                  </a:lnTo>
                  <a:lnTo>
                    <a:pt x="334" y="33"/>
                  </a:lnTo>
                  <a:lnTo>
                    <a:pt x="334" y="33"/>
                  </a:lnTo>
                  <a:lnTo>
                    <a:pt x="332" y="32"/>
                  </a:lnTo>
                  <a:lnTo>
                    <a:pt x="330" y="30"/>
                  </a:lnTo>
                  <a:lnTo>
                    <a:pt x="328" y="28"/>
                  </a:lnTo>
                  <a:lnTo>
                    <a:pt x="326" y="25"/>
                  </a:lnTo>
                  <a:lnTo>
                    <a:pt x="326" y="24"/>
                  </a:lnTo>
                  <a:lnTo>
                    <a:pt x="326" y="24"/>
                  </a:lnTo>
                  <a:lnTo>
                    <a:pt x="324" y="15"/>
                  </a:lnTo>
                  <a:lnTo>
                    <a:pt x="324" y="13"/>
                  </a:lnTo>
                  <a:lnTo>
                    <a:pt x="324" y="12"/>
                  </a:lnTo>
                  <a:lnTo>
                    <a:pt x="324" y="12"/>
                  </a:lnTo>
                  <a:lnTo>
                    <a:pt x="323" y="11"/>
                  </a:lnTo>
                  <a:lnTo>
                    <a:pt x="323" y="11"/>
                  </a:lnTo>
                  <a:lnTo>
                    <a:pt x="323" y="10"/>
                  </a:lnTo>
                  <a:lnTo>
                    <a:pt x="322" y="10"/>
                  </a:lnTo>
                  <a:lnTo>
                    <a:pt x="322" y="10"/>
                  </a:lnTo>
                  <a:lnTo>
                    <a:pt x="322" y="10"/>
                  </a:lnTo>
                  <a:lnTo>
                    <a:pt x="321" y="10"/>
                  </a:lnTo>
                  <a:lnTo>
                    <a:pt x="320" y="10"/>
                  </a:lnTo>
                  <a:lnTo>
                    <a:pt x="320" y="10"/>
                  </a:lnTo>
                  <a:lnTo>
                    <a:pt x="319" y="11"/>
                  </a:lnTo>
                  <a:lnTo>
                    <a:pt x="317" y="11"/>
                  </a:lnTo>
                  <a:lnTo>
                    <a:pt x="317" y="11"/>
                  </a:lnTo>
                  <a:lnTo>
                    <a:pt x="316" y="12"/>
                  </a:lnTo>
                  <a:lnTo>
                    <a:pt x="316" y="12"/>
                  </a:lnTo>
                  <a:lnTo>
                    <a:pt x="316" y="13"/>
                  </a:lnTo>
                  <a:lnTo>
                    <a:pt x="315" y="13"/>
                  </a:lnTo>
                  <a:lnTo>
                    <a:pt x="315" y="13"/>
                  </a:lnTo>
                  <a:lnTo>
                    <a:pt x="315" y="15"/>
                  </a:lnTo>
                  <a:lnTo>
                    <a:pt x="315" y="16"/>
                  </a:lnTo>
                  <a:lnTo>
                    <a:pt x="315" y="17"/>
                  </a:lnTo>
                  <a:lnTo>
                    <a:pt x="315" y="19"/>
                  </a:lnTo>
                  <a:lnTo>
                    <a:pt x="315" y="19"/>
                  </a:lnTo>
                  <a:lnTo>
                    <a:pt x="315" y="21"/>
                  </a:lnTo>
                  <a:lnTo>
                    <a:pt x="316" y="24"/>
                  </a:lnTo>
                  <a:lnTo>
                    <a:pt x="316" y="24"/>
                  </a:lnTo>
                  <a:lnTo>
                    <a:pt x="316" y="27"/>
                  </a:lnTo>
                  <a:lnTo>
                    <a:pt x="317" y="30"/>
                  </a:lnTo>
                  <a:lnTo>
                    <a:pt x="317" y="30"/>
                  </a:lnTo>
                  <a:lnTo>
                    <a:pt x="319" y="32"/>
                  </a:lnTo>
                  <a:lnTo>
                    <a:pt x="321" y="35"/>
                  </a:lnTo>
                  <a:lnTo>
                    <a:pt x="323" y="39"/>
                  </a:lnTo>
                  <a:lnTo>
                    <a:pt x="326" y="42"/>
                  </a:lnTo>
                  <a:lnTo>
                    <a:pt x="332" y="44"/>
                  </a:lnTo>
                  <a:lnTo>
                    <a:pt x="339" y="46"/>
                  </a:lnTo>
                  <a:lnTo>
                    <a:pt x="350" y="48"/>
                  </a:lnTo>
                  <a:lnTo>
                    <a:pt x="363" y="50"/>
                  </a:lnTo>
                  <a:lnTo>
                    <a:pt x="366" y="50"/>
                  </a:lnTo>
                  <a:lnTo>
                    <a:pt x="366" y="52"/>
                  </a:lnTo>
                  <a:lnTo>
                    <a:pt x="366" y="60"/>
                  </a:lnTo>
                  <a:lnTo>
                    <a:pt x="366" y="60"/>
                  </a:lnTo>
                  <a:lnTo>
                    <a:pt x="366" y="63"/>
                  </a:lnTo>
                  <a:lnTo>
                    <a:pt x="366" y="66"/>
                  </a:lnTo>
                  <a:close/>
                  <a:moveTo>
                    <a:pt x="378" y="95"/>
                  </a:moveTo>
                  <a:lnTo>
                    <a:pt x="378" y="95"/>
                  </a:lnTo>
                  <a:lnTo>
                    <a:pt x="378" y="95"/>
                  </a:lnTo>
                  <a:close/>
                  <a:moveTo>
                    <a:pt x="321" y="142"/>
                  </a:moveTo>
                  <a:lnTo>
                    <a:pt x="325" y="140"/>
                  </a:lnTo>
                  <a:lnTo>
                    <a:pt x="328" y="139"/>
                  </a:lnTo>
                  <a:lnTo>
                    <a:pt x="328" y="139"/>
                  </a:lnTo>
                  <a:lnTo>
                    <a:pt x="334" y="137"/>
                  </a:lnTo>
                  <a:lnTo>
                    <a:pt x="338" y="135"/>
                  </a:lnTo>
                  <a:lnTo>
                    <a:pt x="338" y="135"/>
                  </a:lnTo>
                  <a:lnTo>
                    <a:pt x="344" y="134"/>
                  </a:lnTo>
                  <a:lnTo>
                    <a:pt x="349" y="133"/>
                  </a:lnTo>
                  <a:lnTo>
                    <a:pt x="355" y="132"/>
                  </a:lnTo>
                  <a:lnTo>
                    <a:pt x="361" y="130"/>
                  </a:lnTo>
                  <a:lnTo>
                    <a:pt x="361" y="126"/>
                  </a:lnTo>
                  <a:lnTo>
                    <a:pt x="361" y="117"/>
                  </a:lnTo>
                  <a:lnTo>
                    <a:pt x="346" y="120"/>
                  </a:lnTo>
                  <a:lnTo>
                    <a:pt x="335" y="121"/>
                  </a:lnTo>
                  <a:lnTo>
                    <a:pt x="327" y="123"/>
                  </a:lnTo>
                  <a:lnTo>
                    <a:pt x="324" y="124"/>
                  </a:lnTo>
                  <a:lnTo>
                    <a:pt x="323" y="127"/>
                  </a:lnTo>
                  <a:lnTo>
                    <a:pt x="321" y="128"/>
                  </a:lnTo>
                  <a:lnTo>
                    <a:pt x="321" y="128"/>
                  </a:lnTo>
                  <a:lnTo>
                    <a:pt x="321" y="130"/>
                  </a:lnTo>
                  <a:lnTo>
                    <a:pt x="320" y="132"/>
                  </a:lnTo>
                  <a:lnTo>
                    <a:pt x="320" y="132"/>
                  </a:lnTo>
                  <a:lnTo>
                    <a:pt x="320" y="133"/>
                  </a:lnTo>
                  <a:lnTo>
                    <a:pt x="320" y="134"/>
                  </a:lnTo>
                  <a:lnTo>
                    <a:pt x="320" y="134"/>
                  </a:lnTo>
                  <a:lnTo>
                    <a:pt x="320" y="136"/>
                  </a:lnTo>
                  <a:lnTo>
                    <a:pt x="320" y="137"/>
                  </a:lnTo>
                  <a:lnTo>
                    <a:pt x="320" y="137"/>
                  </a:lnTo>
                  <a:lnTo>
                    <a:pt x="320" y="138"/>
                  </a:lnTo>
                  <a:lnTo>
                    <a:pt x="320" y="139"/>
                  </a:lnTo>
                  <a:lnTo>
                    <a:pt x="320" y="140"/>
                  </a:lnTo>
                  <a:lnTo>
                    <a:pt x="320" y="141"/>
                  </a:lnTo>
                  <a:lnTo>
                    <a:pt x="320" y="141"/>
                  </a:lnTo>
                  <a:lnTo>
                    <a:pt x="320" y="141"/>
                  </a:lnTo>
                  <a:lnTo>
                    <a:pt x="321" y="142"/>
                  </a:lnTo>
                  <a:close/>
                  <a:moveTo>
                    <a:pt x="331" y="142"/>
                  </a:moveTo>
                  <a:lnTo>
                    <a:pt x="325" y="145"/>
                  </a:lnTo>
                  <a:lnTo>
                    <a:pt x="321" y="148"/>
                  </a:lnTo>
                  <a:lnTo>
                    <a:pt x="319" y="149"/>
                  </a:lnTo>
                  <a:lnTo>
                    <a:pt x="317" y="147"/>
                  </a:lnTo>
                  <a:lnTo>
                    <a:pt x="316" y="142"/>
                  </a:lnTo>
                  <a:lnTo>
                    <a:pt x="315" y="141"/>
                  </a:lnTo>
                  <a:lnTo>
                    <a:pt x="315" y="140"/>
                  </a:lnTo>
                  <a:lnTo>
                    <a:pt x="315" y="140"/>
                  </a:lnTo>
                  <a:lnTo>
                    <a:pt x="315" y="139"/>
                  </a:lnTo>
                  <a:lnTo>
                    <a:pt x="315" y="137"/>
                  </a:lnTo>
                  <a:lnTo>
                    <a:pt x="315" y="137"/>
                  </a:lnTo>
                  <a:lnTo>
                    <a:pt x="315" y="135"/>
                  </a:lnTo>
                  <a:lnTo>
                    <a:pt x="315" y="134"/>
                  </a:lnTo>
                  <a:lnTo>
                    <a:pt x="315" y="133"/>
                  </a:lnTo>
                  <a:lnTo>
                    <a:pt x="316" y="130"/>
                  </a:lnTo>
                  <a:lnTo>
                    <a:pt x="316" y="129"/>
                  </a:lnTo>
                  <a:lnTo>
                    <a:pt x="317" y="127"/>
                  </a:lnTo>
                  <a:lnTo>
                    <a:pt x="319" y="124"/>
                  </a:lnTo>
                  <a:lnTo>
                    <a:pt x="321" y="122"/>
                  </a:lnTo>
                  <a:lnTo>
                    <a:pt x="321" y="122"/>
                  </a:lnTo>
                  <a:lnTo>
                    <a:pt x="325" y="118"/>
                  </a:lnTo>
                  <a:lnTo>
                    <a:pt x="334" y="116"/>
                  </a:lnTo>
                  <a:lnTo>
                    <a:pt x="334" y="116"/>
                  </a:lnTo>
                  <a:lnTo>
                    <a:pt x="347" y="115"/>
                  </a:lnTo>
                  <a:lnTo>
                    <a:pt x="363" y="113"/>
                  </a:lnTo>
                  <a:lnTo>
                    <a:pt x="366" y="113"/>
                  </a:lnTo>
                  <a:lnTo>
                    <a:pt x="366" y="115"/>
                  </a:lnTo>
                  <a:lnTo>
                    <a:pt x="366" y="126"/>
                  </a:lnTo>
                  <a:lnTo>
                    <a:pt x="366" y="133"/>
                  </a:lnTo>
                  <a:lnTo>
                    <a:pt x="366" y="135"/>
                  </a:lnTo>
                  <a:lnTo>
                    <a:pt x="363" y="135"/>
                  </a:lnTo>
                  <a:lnTo>
                    <a:pt x="357" y="135"/>
                  </a:lnTo>
                  <a:lnTo>
                    <a:pt x="350" y="136"/>
                  </a:lnTo>
                  <a:lnTo>
                    <a:pt x="345" y="137"/>
                  </a:lnTo>
                  <a:lnTo>
                    <a:pt x="339" y="139"/>
                  </a:lnTo>
                  <a:lnTo>
                    <a:pt x="339" y="139"/>
                  </a:lnTo>
                  <a:lnTo>
                    <a:pt x="335" y="140"/>
                  </a:lnTo>
                  <a:lnTo>
                    <a:pt x="331" y="142"/>
                  </a:lnTo>
                  <a:close/>
                  <a:moveTo>
                    <a:pt x="361" y="148"/>
                  </a:moveTo>
                  <a:lnTo>
                    <a:pt x="352" y="149"/>
                  </a:lnTo>
                  <a:lnTo>
                    <a:pt x="345" y="150"/>
                  </a:lnTo>
                  <a:lnTo>
                    <a:pt x="338" y="152"/>
                  </a:lnTo>
                  <a:lnTo>
                    <a:pt x="334" y="156"/>
                  </a:lnTo>
                  <a:lnTo>
                    <a:pt x="334" y="156"/>
                  </a:lnTo>
                  <a:lnTo>
                    <a:pt x="327" y="161"/>
                  </a:lnTo>
                  <a:lnTo>
                    <a:pt x="327" y="161"/>
                  </a:lnTo>
                  <a:lnTo>
                    <a:pt x="328" y="162"/>
                  </a:lnTo>
                  <a:lnTo>
                    <a:pt x="330" y="163"/>
                  </a:lnTo>
                  <a:lnTo>
                    <a:pt x="331" y="164"/>
                  </a:lnTo>
                  <a:lnTo>
                    <a:pt x="332" y="164"/>
                  </a:lnTo>
                  <a:lnTo>
                    <a:pt x="335" y="165"/>
                  </a:lnTo>
                  <a:lnTo>
                    <a:pt x="338" y="167"/>
                  </a:lnTo>
                  <a:lnTo>
                    <a:pt x="338" y="167"/>
                  </a:lnTo>
                  <a:lnTo>
                    <a:pt x="343" y="167"/>
                  </a:lnTo>
                  <a:lnTo>
                    <a:pt x="349" y="167"/>
                  </a:lnTo>
                  <a:lnTo>
                    <a:pt x="355" y="168"/>
                  </a:lnTo>
                  <a:lnTo>
                    <a:pt x="361" y="168"/>
                  </a:lnTo>
                  <a:lnTo>
                    <a:pt x="361" y="148"/>
                  </a:lnTo>
                  <a:close/>
                  <a:moveTo>
                    <a:pt x="344" y="147"/>
                  </a:moveTo>
                  <a:lnTo>
                    <a:pt x="352" y="145"/>
                  </a:lnTo>
                  <a:lnTo>
                    <a:pt x="362" y="144"/>
                  </a:lnTo>
                  <a:lnTo>
                    <a:pt x="365" y="144"/>
                  </a:lnTo>
                  <a:lnTo>
                    <a:pt x="365" y="146"/>
                  </a:lnTo>
                  <a:lnTo>
                    <a:pt x="366" y="170"/>
                  </a:lnTo>
                  <a:lnTo>
                    <a:pt x="366" y="172"/>
                  </a:lnTo>
                  <a:lnTo>
                    <a:pt x="363" y="172"/>
                  </a:lnTo>
                  <a:lnTo>
                    <a:pt x="356" y="171"/>
                  </a:lnTo>
                  <a:lnTo>
                    <a:pt x="348" y="171"/>
                  </a:lnTo>
                  <a:lnTo>
                    <a:pt x="343" y="171"/>
                  </a:lnTo>
                  <a:lnTo>
                    <a:pt x="338" y="170"/>
                  </a:lnTo>
                  <a:lnTo>
                    <a:pt x="337" y="170"/>
                  </a:lnTo>
                  <a:lnTo>
                    <a:pt x="334" y="170"/>
                  </a:lnTo>
                  <a:lnTo>
                    <a:pt x="331" y="169"/>
                  </a:lnTo>
                  <a:lnTo>
                    <a:pt x="327" y="168"/>
                  </a:lnTo>
                  <a:lnTo>
                    <a:pt x="326" y="165"/>
                  </a:lnTo>
                  <a:lnTo>
                    <a:pt x="326" y="165"/>
                  </a:lnTo>
                  <a:lnTo>
                    <a:pt x="325" y="164"/>
                  </a:lnTo>
                  <a:lnTo>
                    <a:pt x="324" y="163"/>
                  </a:lnTo>
                  <a:lnTo>
                    <a:pt x="324" y="162"/>
                  </a:lnTo>
                  <a:lnTo>
                    <a:pt x="323" y="161"/>
                  </a:lnTo>
                  <a:lnTo>
                    <a:pt x="322" y="159"/>
                  </a:lnTo>
                  <a:lnTo>
                    <a:pt x="324" y="159"/>
                  </a:lnTo>
                  <a:lnTo>
                    <a:pt x="332" y="152"/>
                  </a:lnTo>
                  <a:lnTo>
                    <a:pt x="336" y="149"/>
                  </a:lnTo>
                  <a:lnTo>
                    <a:pt x="344" y="147"/>
                  </a:lnTo>
                  <a:close/>
                  <a:moveTo>
                    <a:pt x="398" y="230"/>
                  </a:moveTo>
                  <a:lnTo>
                    <a:pt x="393" y="229"/>
                  </a:lnTo>
                  <a:lnTo>
                    <a:pt x="387" y="229"/>
                  </a:lnTo>
                  <a:lnTo>
                    <a:pt x="382" y="228"/>
                  </a:lnTo>
                  <a:lnTo>
                    <a:pt x="378" y="228"/>
                  </a:lnTo>
                  <a:lnTo>
                    <a:pt x="378" y="228"/>
                  </a:lnTo>
                  <a:lnTo>
                    <a:pt x="371" y="228"/>
                  </a:lnTo>
                  <a:lnTo>
                    <a:pt x="362" y="229"/>
                  </a:lnTo>
                  <a:lnTo>
                    <a:pt x="352" y="230"/>
                  </a:lnTo>
                  <a:lnTo>
                    <a:pt x="340" y="232"/>
                  </a:lnTo>
                  <a:lnTo>
                    <a:pt x="340" y="234"/>
                  </a:lnTo>
                  <a:lnTo>
                    <a:pt x="340" y="240"/>
                  </a:lnTo>
                  <a:lnTo>
                    <a:pt x="340" y="240"/>
                  </a:lnTo>
                  <a:lnTo>
                    <a:pt x="342" y="242"/>
                  </a:lnTo>
                  <a:lnTo>
                    <a:pt x="342" y="245"/>
                  </a:lnTo>
                  <a:lnTo>
                    <a:pt x="344" y="250"/>
                  </a:lnTo>
                  <a:lnTo>
                    <a:pt x="345" y="253"/>
                  </a:lnTo>
                  <a:lnTo>
                    <a:pt x="345" y="253"/>
                  </a:lnTo>
                  <a:lnTo>
                    <a:pt x="348" y="256"/>
                  </a:lnTo>
                  <a:lnTo>
                    <a:pt x="352" y="258"/>
                  </a:lnTo>
                  <a:lnTo>
                    <a:pt x="359" y="260"/>
                  </a:lnTo>
                  <a:lnTo>
                    <a:pt x="368" y="261"/>
                  </a:lnTo>
                  <a:lnTo>
                    <a:pt x="377" y="260"/>
                  </a:lnTo>
                  <a:lnTo>
                    <a:pt x="383" y="258"/>
                  </a:lnTo>
                  <a:lnTo>
                    <a:pt x="389" y="256"/>
                  </a:lnTo>
                  <a:lnTo>
                    <a:pt x="392" y="254"/>
                  </a:lnTo>
                  <a:lnTo>
                    <a:pt x="392" y="254"/>
                  </a:lnTo>
                  <a:lnTo>
                    <a:pt x="394" y="251"/>
                  </a:lnTo>
                  <a:lnTo>
                    <a:pt x="396" y="247"/>
                  </a:lnTo>
                  <a:lnTo>
                    <a:pt x="397" y="243"/>
                  </a:lnTo>
                  <a:lnTo>
                    <a:pt x="398" y="239"/>
                  </a:lnTo>
                  <a:lnTo>
                    <a:pt x="398" y="239"/>
                  </a:lnTo>
                  <a:lnTo>
                    <a:pt x="398" y="230"/>
                  </a:lnTo>
                  <a:close/>
                  <a:moveTo>
                    <a:pt x="387" y="225"/>
                  </a:moveTo>
                  <a:lnTo>
                    <a:pt x="394" y="225"/>
                  </a:lnTo>
                  <a:lnTo>
                    <a:pt x="402" y="226"/>
                  </a:lnTo>
                  <a:lnTo>
                    <a:pt x="403" y="226"/>
                  </a:lnTo>
                  <a:lnTo>
                    <a:pt x="403" y="228"/>
                  </a:lnTo>
                  <a:lnTo>
                    <a:pt x="402" y="239"/>
                  </a:lnTo>
                  <a:lnTo>
                    <a:pt x="402" y="239"/>
                  </a:lnTo>
                  <a:lnTo>
                    <a:pt x="402" y="244"/>
                  </a:lnTo>
                  <a:lnTo>
                    <a:pt x="400" y="249"/>
                  </a:lnTo>
                  <a:lnTo>
                    <a:pt x="398" y="253"/>
                  </a:lnTo>
                  <a:lnTo>
                    <a:pt x="395" y="256"/>
                  </a:lnTo>
                  <a:lnTo>
                    <a:pt x="391" y="261"/>
                  </a:lnTo>
                  <a:lnTo>
                    <a:pt x="384" y="263"/>
                  </a:lnTo>
                  <a:lnTo>
                    <a:pt x="377" y="264"/>
                  </a:lnTo>
                  <a:lnTo>
                    <a:pt x="368" y="265"/>
                  </a:lnTo>
                  <a:lnTo>
                    <a:pt x="368" y="265"/>
                  </a:lnTo>
                  <a:lnTo>
                    <a:pt x="358" y="264"/>
                  </a:lnTo>
                  <a:lnTo>
                    <a:pt x="351" y="263"/>
                  </a:lnTo>
                  <a:lnTo>
                    <a:pt x="348" y="261"/>
                  </a:lnTo>
                  <a:lnTo>
                    <a:pt x="345" y="260"/>
                  </a:lnTo>
                  <a:lnTo>
                    <a:pt x="343" y="257"/>
                  </a:lnTo>
                  <a:lnTo>
                    <a:pt x="342" y="255"/>
                  </a:lnTo>
                  <a:lnTo>
                    <a:pt x="339" y="251"/>
                  </a:lnTo>
                  <a:lnTo>
                    <a:pt x="338" y="246"/>
                  </a:lnTo>
                  <a:lnTo>
                    <a:pt x="337" y="243"/>
                  </a:lnTo>
                  <a:lnTo>
                    <a:pt x="337" y="240"/>
                  </a:lnTo>
                  <a:lnTo>
                    <a:pt x="337" y="240"/>
                  </a:lnTo>
                  <a:lnTo>
                    <a:pt x="337" y="237"/>
                  </a:lnTo>
                  <a:lnTo>
                    <a:pt x="337" y="234"/>
                  </a:lnTo>
                  <a:lnTo>
                    <a:pt x="337" y="232"/>
                  </a:lnTo>
                  <a:lnTo>
                    <a:pt x="337" y="230"/>
                  </a:lnTo>
                  <a:lnTo>
                    <a:pt x="337" y="228"/>
                  </a:lnTo>
                  <a:lnTo>
                    <a:pt x="338" y="228"/>
                  </a:lnTo>
                  <a:lnTo>
                    <a:pt x="351" y="226"/>
                  </a:lnTo>
                  <a:lnTo>
                    <a:pt x="362" y="225"/>
                  </a:lnTo>
                  <a:lnTo>
                    <a:pt x="371" y="225"/>
                  </a:lnTo>
                  <a:lnTo>
                    <a:pt x="378" y="223"/>
                  </a:lnTo>
                  <a:lnTo>
                    <a:pt x="378" y="223"/>
                  </a:lnTo>
                  <a:lnTo>
                    <a:pt x="382" y="223"/>
                  </a:lnTo>
                  <a:lnTo>
                    <a:pt x="387" y="225"/>
                  </a:lnTo>
                  <a:close/>
                  <a:moveTo>
                    <a:pt x="381" y="167"/>
                  </a:moveTo>
                  <a:lnTo>
                    <a:pt x="385" y="167"/>
                  </a:lnTo>
                  <a:lnTo>
                    <a:pt x="389" y="167"/>
                  </a:lnTo>
                  <a:lnTo>
                    <a:pt x="389" y="167"/>
                  </a:lnTo>
                  <a:lnTo>
                    <a:pt x="393" y="167"/>
                  </a:lnTo>
                  <a:lnTo>
                    <a:pt x="396" y="165"/>
                  </a:lnTo>
                  <a:lnTo>
                    <a:pt x="396" y="165"/>
                  </a:lnTo>
                  <a:lnTo>
                    <a:pt x="401" y="164"/>
                  </a:lnTo>
                  <a:lnTo>
                    <a:pt x="404" y="163"/>
                  </a:lnTo>
                  <a:lnTo>
                    <a:pt x="407" y="162"/>
                  </a:lnTo>
                  <a:lnTo>
                    <a:pt x="410" y="161"/>
                  </a:lnTo>
                  <a:lnTo>
                    <a:pt x="408" y="159"/>
                  </a:lnTo>
                  <a:lnTo>
                    <a:pt x="407" y="158"/>
                  </a:lnTo>
                  <a:lnTo>
                    <a:pt x="404" y="156"/>
                  </a:lnTo>
                  <a:lnTo>
                    <a:pt x="402" y="153"/>
                  </a:lnTo>
                  <a:lnTo>
                    <a:pt x="402" y="153"/>
                  </a:lnTo>
                  <a:lnTo>
                    <a:pt x="397" y="152"/>
                  </a:lnTo>
                  <a:lnTo>
                    <a:pt x="392" y="150"/>
                  </a:lnTo>
                  <a:lnTo>
                    <a:pt x="387" y="149"/>
                  </a:lnTo>
                  <a:lnTo>
                    <a:pt x="381" y="148"/>
                  </a:lnTo>
                  <a:lnTo>
                    <a:pt x="381" y="167"/>
                  </a:lnTo>
                  <a:close/>
                  <a:moveTo>
                    <a:pt x="389" y="171"/>
                  </a:moveTo>
                  <a:lnTo>
                    <a:pt x="384" y="171"/>
                  </a:lnTo>
                  <a:lnTo>
                    <a:pt x="379" y="171"/>
                  </a:lnTo>
                  <a:lnTo>
                    <a:pt x="377" y="171"/>
                  </a:lnTo>
                  <a:lnTo>
                    <a:pt x="377" y="169"/>
                  </a:lnTo>
                  <a:lnTo>
                    <a:pt x="377" y="146"/>
                  </a:lnTo>
                  <a:lnTo>
                    <a:pt x="377" y="142"/>
                  </a:lnTo>
                  <a:lnTo>
                    <a:pt x="380" y="144"/>
                  </a:lnTo>
                  <a:lnTo>
                    <a:pt x="387" y="145"/>
                  </a:lnTo>
                  <a:lnTo>
                    <a:pt x="393" y="147"/>
                  </a:lnTo>
                  <a:lnTo>
                    <a:pt x="398" y="148"/>
                  </a:lnTo>
                  <a:lnTo>
                    <a:pt x="403" y="150"/>
                  </a:lnTo>
                  <a:lnTo>
                    <a:pt x="403" y="150"/>
                  </a:lnTo>
                  <a:lnTo>
                    <a:pt x="406" y="151"/>
                  </a:lnTo>
                  <a:lnTo>
                    <a:pt x="409" y="155"/>
                  </a:lnTo>
                  <a:lnTo>
                    <a:pt x="413" y="157"/>
                  </a:lnTo>
                  <a:lnTo>
                    <a:pt x="415" y="160"/>
                  </a:lnTo>
                  <a:lnTo>
                    <a:pt x="417" y="162"/>
                  </a:lnTo>
                  <a:lnTo>
                    <a:pt x="415" y="163"/>
                  </a:lnTo>
                  <a:lnTo>
                    <a:pt x="409" y="165"/>
                  </a:lnTo>
                  <a:lnTo>
                    <a:pt x="405" y="168"/>
                  </a:lnTo>
                  <a:lnTo>
                    <a:pt x="405" y="168"/>
                  </a:lnTo>
                  <a:lnTo>
                    <a:pt x="402" y="169"/>
                  </a:lnTo>
                  <a:lnTo>
                    <a:pt x="397" y="170"/>
                  </a:lnTo>
                  <a:lnTo>
                    <a:pt x="397" y="170"/>
                  </a:lnTo>
                  <a:lnTo>
                    <a:pt x="393" y="170"/>
                  </a:lnTo>
                  <a:lnTo>
                    <a:pt x="389" y="171"/>
                  </a:lnTo>
                  <a:close/>
                  <a:moveTo>
                    <a:pt x="382" y="117"/>
                  </a:moveTo>
                  <a:lnTo>
                    <a:pt x="381" y="121"/>
                  </a:lnTo>
                  <a:lnTo>
                    <a:pt x="381" y="123"/>
                  </a:lnTo>
                  <a:lnTo>
                    <a:pt x="381" y="124"/>
                  </a:lnTo>
                  <a:lnTo>
                    <a:pt x="381" y="124"/>
                  </a:lnTo>
                  <a:lnTo>
                    <a:pt x="381" y="130"/>
                  </a:lnTo>
                  <a:lnTo>
                    <a:pt x="386" y="132"/>
                  </a:lnTo>
                  <a:lnTo>
                    <a:pt x="392" y="133"/>
                  </a:lnTo>
                  <a:lnTo>
                    <a:pt x="397" y="134"/>
                  </a:lnTo>
                  <a:lnTo>
                    <a:pt x="403" y="135"/>
                  </a:lnTo>
                  <a:lnTo>
                    <a:pt x="407" y="137"/>
                  </a:lnTo>
                  <a:lnTo>
                    <a:pt x="412" y="138"/>
                  </a:lnTo>
                  <a:lnTo>
                    <a:pt x="412" y="138"/>
                  </a:lnTo>
                  <a:lnTo>
                    <a:pt x="415" y="140"/>
                  </a:lnTo>
                  <a:lnTo>
                    <a:pt x="417" y="142"/>
                  </a:lnTo>
                  <a:lnTo>
                    <a:pt x="421" y="146"/>
                  </a:lnTo>
                  <a:lnTo>
                    <a:pt x="421" y="145"/>
                  </a:lnTo>
                  <a:lnTo>
                    <a:pt x="421" y="145"/>
                  </a:lnTo>
                  <a:lnTo>
                    <a:pt x="422" y="142"/>
                  </a:lnTo>
                  <a:lnTo>
                    <a:pt x="422" y="140"/>
                  </a:lnTo>
                  <a:lnTo>
                    <a:pt x="422" y="140"/>
                  </a:lnTo>
                  <a:lnTo>
                    <a:pt x="422" y="139"/>
                  </a:lnTo>
                  <a:lnTo>
                    <a:pt x="424" y="137"/>
                  </a:lnTo>
                  <a:lnTo>
                    <a:pt x="424" y="137"/>
                  </a:lnTo>
                  <a:lnTo>
                    <a:pt x="424" y="135"/>
                  </a:lnTo>
                  <a:lnTo>
                    <a:pt x="424" y="132"/>
                  </a:lnTo>
                  <a:lnTo>
                    <a:pt x="424" y="132"/>
                  </a:lnTo>
                  <a:lnTo>
                    <a:pt x="422" y="129"/>
                  </a:lnTo>
                  <a:lnTo>
                    <a:pt x="422" y="127"/>
                  </a:lnTo>
                  <a:lnTo>
                    <a:pt x="422" y="127"/>
                  </a:lnTo>
                  <a:lnTo>
                    <a:pt x="421" y="125"/>
                  </a:lnTo>
                  <a:lnTo>
                    <a:pt x="419" y="123"/>
                  </a:lnTo>
                  <a:lnTo>
                    <a:pt x="415" y="121"/>
                  </a:lnTo>
                  <a:lnTo>
                    <a:pt x="407" y="120"/>
                  </a:lnTo>
                  <a:lnTo>
                    <a:pt x="396" y="118"/>
                  </a:lnTo>
                  <a:lnTo>
                    <a:pt x="382" y="117"/>
                  </a:lnTo>
                  <a:close/>
                  <a:moveTo>
                    <a:pt x="378" y="121"/>
                  </a:moveTo>
                  <a:lnTo>
                    <a:pt x="378" y="115"/>
                  </a:lnTo>
                  <a:lnTo>
                    <a:pt x="378" y="113"/>
                  </a:lnTo>
                  <a:lnTo>
                    <a:pt x="380" y="113"/>
                  </a:lnTo>
                  <a:lnTo>
                    <a:pt x="396" y="114"/>
                  </a:lnTo>
                  <a:lnTo>
                    <a:pt x="408" y="115"/>
                  </a:lnTo>
                  <a:lnTo>
                    <a:pt x="417" y="117"/>
                  </a:lnTo>
                  <a:lnTo>
                    <a:pt x="422" y="120"/>
                  </a:lnTo>
                  <a:lnTo>
                    <a:pt x="422" y="120"/>
                  </a:lnTo>
                  <a:lnTo>
                    <a:pt x="425" y="123"/>
                  </a:lnTo>
                  <a:lnTo>
                    <a:pt x="426" y="126"/>
                  </a:lnTo>
                  <a:lnTo>
                    <a:pt x="427" y="128"/>
                  </a:lnTo>
                  <a:lnTo>
                    <a:pt x="428" y="132"/>
                  </a:lnTo>
                  <a:lnTo>
                    <a:pt x="428" y="132"/>
                  </a:lnTo>
                  <a:lnTo>
                    <a:pt x="428" y="135"/>
                  </a:lnTo>
                  <a:lnTo>
                    <a:pt x="427" y="137"/>
                  </a:lnTo>
                  <a:lnTo>
                    <a:pt x="427" y="139"/>
                  </a:lnTo>
                  <a:lnTo>
                    <a:pt x="427" y="141"/>
                  </a:lnTo>
                  <a:lnTo>
                    <a:pt x="427" y="141"/>
                  </a:lnTo>
                  <a:lnTo>
                    <a:pt x="427" y="144"/>
                  </a:lnTo>
                  <a:lnTo>
                    <a:pt x="426" y="146"/>
                  </a:lnTo>
                  <a:lnTo>
                    <a:pt x="426" y="146"/>
                  </a:lnTo>
                  <a:lnTo>
                    <a:pt x="425" y="148"/>
                  </a:lnTo>
                  <a:lnTo>
                    <a:pt x="425" y="150"/>
                  </a:lnTo>
                  <a:lnTo>
                    <a:pt x="424" y="153"/>
                  </a:lnTo>
                  <a:lnTo>
                    <a:pt x="421" y="151"/>
                  </a:lnTo>
                  <a:lnTo>
                    <a:pt x="414" y="146"/>
                  </a:lnTo>
                  <a:lnTo>
                    <a:pt x="414" y="146"/>
                  </a:lnTo>
                  <a:lnTo>
                    <a:pt x="413" y="144"/>
                  </a:lnTo>
                  <a:lnTo>
                    <a:pt x="409" y="142"/>
                  </a:lnTo>
                  <a:lnTo>
                    <a:pt x="409" y="142"/>
                  </a:lnTo>
                  <a:lnTo>
                    <a:pt x="406" y="140"/>
                  </a:lnTo>
                  <a:lnTo>
                    <a:pt x="402" y="139"/>
                  </a:lnTo>
                  <a:lnTo>
                    <a:pt x="402" y="139"/>
                  </a:lnTo>
                  <a:lnTo>
                    <a:pt x="396" y="137"/>
                  </a:lnTo>
                  <a:lnTo>
                    <a:pt x="391" y="136"/>
                  </a:lnTo>
                  <a:lnTo>
                    <a:pt x="385" y="135"/>
                  </a:lnTo>
                  <a:lnTo>
                    <a:pt x="379" y="135"/>
                  </a:lnTo>
                  <a:lnTo>
                    <a:pt x="377" y="135"/>
                  </a:lnTo>
                  <a:lnTo>
                    <a:pt x="377" y="133"/>
                  </a:lnTo>
                  <a:lnTo>
                    <a:pt x="378" y="124"/>
                  </a:lnTo>
                  <a:lnTo>
                    <a:pt x="378" y="124"/>
                  </a:lnTo>
                  <a:lnTo>
                    <a:pt x="378" y="123"/>
                  </a:lnTo>
                  <a:lnTo>
                    <a:pt x="378" y="121"/>
                  </a:lnTo>
                  <a:lnTo>
                    <a:pt x="378" y="121"/>
                  </a:lnTo>
                  <a:close/>
                  <a:moveTo>
                    <a:pt x="34" y="281"/>
                  </a:moveTo>
                  <a:lnTo>
                    <a:pt x="45" y="267"/>
                  </a:lnTo>
                  <a:lnTo>
                    <a:pt x="55" y="255"/>
                  </a:lnTo>
                  <a:lnTo>
                    <a:pt x="62" y="245"/>
                  </a:lnTo>
                  <a:lnTo>
                    <a:pt x="65" y="239"/>
                  </a:lnTo>
                  <a:lnTo>
                    <a:pt x="65" y="239"/>
                  </a:lnTo>
                  <a:lnTo>
                    <a:pt x="68" y="234"/>
                  </a:lnTo>
                  <a:lnTo>
                    <a:pt x="70" y="230"/>
                  </a:lnTo>
                  <a:lnTo>
                    <a:pt x="70" y="230"/>
                  </a:lnTo>
                  <a:lnTo>
                    <a:pt x="72" y="226"/>
                  </a:lnTo>
                  <a:lnTo>
                    <a:pt x="74" y="221"/>
                  </a:lnTo>
                  <a:lnTo>
                    <a:pt x="74" y="221"/>
                  </a:lnTo>
                  <a:lnTo>
                    <a:pt x="76" y="218"/>
                  </a:lnTo>
                  <a:lnTo>
                    <a:pt x="77" y="214"/>
                  </a:lnTo>
                  <a:lnTo>
                    <a:pt x="78" y="210"/>
                  </a:lnTo>
                  <a:lnTo>
                    <a:pt x="78" y="207"/>
                  </a:lnTo>
                  <a:lnTo>
                    <a:pt x="78" y="207"/>
                  </a:lnTo>
                  <a:lnTo>
                    <a:pt x="79" y="204"/>
                  </a:lnTo>
                  <a:lnTo>
                    <a:pt x="79" y="199"/>
                  </a:lnTo>
                  <a:lnTo>
                    <a:pt x="79" y="195"/>
                  </a:lnTo>
                  <a:lnTo>
                    <a:pt x="79" y="188"/>
                  </a:lnTo>
                  <a:lnTo>
                    <a:pt x="79" y="147"/>
                  </a:lnTo>
                  <a:lnTo>
                    <a:pt x="79" y="147"/>
                  </a:lnTo>
                  <a:lnTo>
                    <a:pt x="79" y="79"/>
                  </a:lnTo>
                  <a:lnTo>
                    <a:pt x="79" y="64"/>
                  </a:lnTo>
                  <a:lnTo>
                    <a:pt x="79" y="53"/>
                  </a:lnTo>
                  <a:lnTo>
                    <a:pt x="79" y="44"/>
                  </a:lnTo>
                  <a:lnTo>
                    <a:pt x="79" y="39"/>
                  </a:lnTo>
                  <a:lnTo>
                    <a:pt x="79" y="39"/>
                  </a:lnTo>
                  <a:lnTo>
                    <a:pt x="79" y="36"/>
                  </a:lnTo>
                  <a:lnTo>
                    <a:pt x="79" y="34"/>
                  </a:lnTo>
                  <a:lnTo>
                    <a:pt x="79" y="31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9" y="25"/>
                  </a:lnTo>
                  <a:lnTo>
                    <a:pt x="80" y="22"/>
                  </a:lnTo>
                  <a:lnTo>
                    <a:pt x="81" y="20"/>
                  </a:lnTo>
                  <a:lnTo>
                    <a:pt x="82" y="19"/>
                  </a:lnTo>
                  <a:lnTo>
                    <a:pt x="82" y="19"/>
                  </a:lnTo>
                  <a:lnTo>
                    <a:pt x="83" y="17"/>
                  </a:lnTo>
                  <a:lnTo>
                    <a:pt x="86" y="17"/>
                  </a:lnTo>
                  <a:lnTo>
                    <a:pt x="88" y="16"/>
                  </a:lnTo>
                  <a:lnTo>
                    <a:pt x="90" y="16"/>
                  </a:lnTo>
                  <a:lnTo>
                    <a:pt x="90" y="16"/>
                  </a:lnTo>
                  <a:lnTo>
                    <a:pt x="92" y="17"/>
                  </a:lnTo>
                  <a:lnTo>
                    <a:pt x="94" y="18"/>
                  </a:lnTo>
                  <a:lnTo>
                    <a:pt x="95" y="20"/>
                  </a:lnTo>
                  <a:lnTo>
                    <a:pt x="97" y="22"/>
                  </a:lnTo>
                  <a:lnTo>
                    <a:pt x="97" y="22"/>
                  </a:lnTo>
                  <a:lnTo>
                    <a:pt x="98" y="25"/>
                  </a:lnTo>
                  <a:lnTo>
                    <a:pt x="98" y="29"/>
                  </a:lnTo>
                  <a:lnTo>
                    <a:pt x="98" y="32"/>
                  </a:lnTo>
                  <a:lnTo>
                    <a:pt x="98" y="35"/>
                  </a:lnTo>
                  <a:lnTo>
                    <a:pt x="98" y="40"/>
                  </a:lnTo>
                  <a:lnTo>
                    <a:pt x="98" y="45"/>
                  </a:lnTo>
                  <a:lnTo>
                    <a:pt x="98" y="52"/>
                  </a:lnTo>
                  <a:lnTo>
                    <a:pt x="98" y="59"/>
                  </a:lnTo>
                  <a:lnTo>
                    <a:pt x="98" y="59"/>
                  </a:lnTo>
                  <a:lnTo>
                    <a:pt x="98" y="121"/>
                  </a:lnTo>
                  <a:lnTo>
                    <a:pt x="99" y="157"/>
                  </a:lnTo>
                  <a:lnTo>
                    <a:pt x="99" y="157"/>
                  </a:lnTo>
                  <a:lnTo>
                    <a:pt x="99" y="170"/>
                  </a:lnTo>
                  <a:lnTo>
                    <a:pt x="99" y="181"/>
                  </a:lnTo>
                  <a:lnTo>
                    <a:pt x="99" y="190"/>
                  </a:lnTo>
                  <a:lnTo>
                    <a:pt x="100" y="195"/>
                  </a:lnTo>
                  <a:lnTo>
                    <a:pt x="100" y="198"/>
                  </a:lnTo>
                  <a:lnTo>
                    <a:pt x="101" y="203"/>
                  </a:lnTo>
                  <a:lnTo>
                    <a:pt x="102" y="206"/>
                  </a:lnTo>
                  <a:lnTo>
                    <a:pt x="102" y="210"/>
                  </a:lnTo>
                  <a:lnTo>
                    <a:pt x="102" y="210"/>
                  </a:lnTo>
                  <a:lnTo>
                    <a:pt x="104" y="214"/>
                  </a:lnTo>
                  <a:lnTo>
                    <a:pt x="105" y="218"/>
                  </a:lnTo>
                  <a:lnTo>
                    <a:pt x="106" y="222"/>
                  </a:lnTo>
                  <a:lnTo>
                    <a:pt x="109" y="228"/>
                  </a:lnTo>
                  <a:lnTo>
                    <a:pt x="109" y="228"/>
                  </a:lnTo>
                  <a:lnTo>
                    <a:pt x="112" y="233"/>
                  </a:lnTo>
                  <a:lnTo>
                    <a:pt x="114" y="238"/>
                  </a:lnTo>
                  <a:lnTo>
                    <a:pt x="116" y="243"/>
                  </a:lnTo>
                  <a:lnTo>
                    <a:pt x="120" y="249"/>
                  </a:lnTo>
                  <a:lnTo>
                    <a:pt x="123" y="254"/>
                  </a:lnTo>
                  <a:lnTo>
                    <a:pt x="128" y="262"/>
                  </a:lnTo>
                  <a:lnTo>
                    <a:pt x="135" y="272"/>
                  </a:lnTo>
                  <a:lnTo>
                    <a:pt x="142" y="281"/>
                  </a:lnTo>
                  <a:lnTo>
                    <a:pt x="144" y="280"/>
                  </a:lnTo>
                  <a:lnTo>
                    <a:pt x="144" y="280"/>
                  </a:lnTo>
                  <a:lnTo>
                    <a:pt x="146" y="277"/>
                  </a:lnTo>
                  <a:lnTo>
                    <a:pt x="147" y="275"/>
                  </a:lnTo>
                  <a:lnTo>
                    <a:pt x="148" y="272"/>
                  </a:lnTo>
                  <a:lnTo>
                    <a:pt x="149" y="267"/>
                  </a:lnTo>
                  <a:lnTo>
                    <a:pt x="151" y="262"/>
                  </a:lnTo>
                  <a:lnTo>
                    <a:pt x="152" y="255"/>
                  </a:lnTo>
                  <a:lnTo>
                    <a:pt x="152" y="255"/>
                  </a:lnTo>
                  <a:lnTo>
                    <a:pt x="152" y="246"/>
                  </a:lnTo>
                  <a:lnTo>
                    <a:pt x="153" y="237"/>
                  </a:lnTo>
                  <a:lnTo>
                    <a:pt x="155" y="226"/>
                  </a:lnTo>
                  <a:lnTo>
                    <a:pt x="155" y="214"/>
                  </a:lnTo>
                  <a:lnTo>
                    <a:pt x="155" y="214"/>
                  </a:lnTo>
                  <a:lnTo>
                    <a:pt x="155" y="120"/>
                  </a:lnTo>
                  <a:lnTo>
                    <a:pt x="155" y="113"/>
                  </a:lnTo>
                  <a:lnTo>
                    <a:pt x="155" y="107"/>
                  </a:lnTo>
                  <a:lnTo>
                    <a:pt x="155" y="103"/>
                  </a:lnTo>
                  <a:lnTo>
                    <a:pt x="155" y="99"/>
                  </a:lnTo>
                  <a:lnTo>
                    <a:pt x="152" y="67"/>
                  </a:lnTo>
                  <a:lnTo>
                    <a:pt x="152" y="67"/>
                  </a:lnTo>
                  <a:lnTo>
                    <a:pt x="152" y="64"/>
                  </a:lnTo>
                  <a:lnTo>
                    <a:pt x="152" y="60"/>
                  </a:lnTo>
                  <a:lnTo>
                    <a:pt x="152" y="57"/>
                  </a:lnTo>
                  <a:lnTo>
                    <a:pt x="152" y="53"/>
                  </a:lnTo>
                  <a:lnTo>
                    <a:pt x="151" y="48"/>
                  </a:lnTo>
                  <a:lnTo>
                    <a:pt x="152" y="45"/>
                  </a:lnTo>
                  <a:lnTo>
                    <a:pt x="152" y="43"/>
                  </a:lnTo>
                  <a:lnTo>
                    <a:pt x="155" y="41"/>
                  </a:lnTo>
                  <a:lnTo>
                    <a:pt x="156" y="40"/>
                  </a:lnTo>
                  <a:lnTo>
                    <a:pt x="157" y="39"/>
                  </a:lnTo>
                  <a:lnTo>
                    <a:pt x="159" y="37"/>
                  </a:lnTo>
                  <a:lnTo>
                    <a:pt x="161" y="37"/>
                  </a:lnTo>
                  <a:lnTo>
                    <a:pt x="161" y="37"/>
                  </a:lnTo>
                  <a:lnTo>
                    <a:pt x="163" y="37"/>
                  </a:lnTo>
                  <a:lnTo>
                    <a:pt x="164" y="37"/>
                  </a:lnTo>
                  <a:lnTo>
                    <a:pt x="167" y="39"/>
                  </a:lnTo>
                  <a:lnTo>
                    <a:pt x="168" y="41"/>
                  </a:lnTo>
                  <a:lnTo>
                    <a:pt x="169" y="41"/>
                  </a:lnTo>
                  <a:lnTo>
                    <a:pt x="169" y="41"/>
                  </a:lnTo>
                  <a:lnTo>
                    <a:pt x="169" y="42"/>
                  </a:lnTo>
                  <a:lnTo>
                    <a:pt x="170" y="44"/>
                  </a:lnTo>
                  <a:lnTo>
                    <a:pt x="170" y="46"/>
                  </a:lnTo>
                  <a:lnTo>
                    <a:pt x="171" y="50"/>
                  </a:lnTo>
                  <a:lnTo>
                    <a:pt x="171" y="58"/>
                  </a:lnTo>
                  <a:lnTo>
                    <a:pt x="171" y="58"/>
                  </a:lnTo>
                  <a:lnTo>
                    <a:pt x="172" y="81"/>
                  </a:lnTo>
                  <a:lnTo>
                    <a:pt x="173" y="104"/>
                  </a:lnTo>
                  <a:lnTo>
                    <a:pt x="173" y="104"/>
                  </a:lnTo>
                  <a:lnTo>
                    <a:pt x="173" y="113"/>
                  </a:lnTo>
                  <a:lnTo>
                    <a:pt x="173" y="126"/>
                  </a:lnTo>
                  <a:lnTo>
                    <a:pt x="173" y="133"/>
                  </a:lnTo>
                  <a:lnTo>
                    <a:pt x="173" y="140"/>
                  </a:lnTo>
                  <a:lnTo>
                    <a:pt x="173" y="149"/>
                  </a:lnTo>
                  <a:lnTo>
                    <a:pt x="173" y="159"/>
                  </a:lnTo>
                  <a:lnTo>
                    <a:pt x="173" y="159"/>
                  </a:lnTo>
                  <a:lnTo>
                    <a:pt x="173" y="160"/>
                  </a:lnTo>
                  <a:lnTo>
                    <a:pt x="173" y="160"/>
                  </a:lnTo>
                  <a:lnTo>
                    <a:pt x="173" y="177"/>
                  </a:lnTo>
                  <a:lnTo>
                    <a:pt x="173" y="193"/>
                  </a:lnTo>
                  <a:lnTo>
                    <a:pt x="173" y="205"/>
                  </a:lnTo>
                  <a:lnTo>
                    <a:pt x="173" y="214"/>
                  </a:lnTo>
                  <a:lnTo>
                    <a:pt x="173" y="214"/>
                  </a:lnTo>
                  <a:lnTo>
                    <a:pt x="173" y="222"/>
                  </a:lnTo>
                  <a:lnTo>
                    <a:pt x="173" y="232"/>
                  </a:lnTo>
                  <a:lnTo>
                    <a:pt x="172" y="243"/>
                  </a:lnTo>
                  <a:lnTo>
                    <a:pt x="171" y="256"/>
                  </a:lnTo>
                  <a:lnTo>
                    <a:pt x="171" y="263"/>
                  </a:lnTo>
                  <a:lnTo>
                    <a:pt x="170" y="269"/>
                  </a:lnTo>
                  <a:lnTo>
                    <a:pt x="168" y="275"/>
                  </a:lnTo>
                  <a:lnTo>
                    <a:pt x="165" y="280"/>
                  </a:lnTo>
                  <a:lnTo>
                    <a:pt x="163" y="286"/>
                  </a:lnTo>
                  <a:lnTo>
                    <a:pt x="160" y="291"/>
                  </a:lnTo>
                  <a:lnTo>
                    <a:pt x="157" y="296"/>
                  </a:lnTo>
                  <a:lnTo>
                    <a:pt x="152" y="300"/>
                  </a:lnTo>
                  <a:lnTo>
                    <a:pt x="147" y="303"/>
                  </a:lnTo>
                  <a:lnTo>
                    <a:pt x="141" y="307"/>
                  </a:lnTo>
                  <a:lnTo>
                    <a:pt x="134" y="309"/>
                  </a:lnTo>
                  <a:lnTo>
                    <a:pt x="125" y="311"/>
                  </a:lnTo>
                  <a:lnTo>
                    <a:pt x="116" y="312"/>
                  </a:lnTo>
                  <a:lnTo>
                    <a:pt x="105" y="313"/>
                  </a:lnTo>
                  <a:lnTo>
                    <a:pt x="93" y="314"/>
                  </a:lnTo>
                  <a:lnTo>
                    <a:pt x="80" y="313"/>
                  </a:lnTo>
                  <a:lnTo>
                    <a:pt x="69" y="313"/>
                  </a:lnTo>
                  <a:lnTo>
                    <a:pt x="59" y="312"/>
                  </a:lnTo>
                  <a:lnTo>
                    <a:pt x="59" y="312"/>
                  </a:lnTo>
                  <a:lnTo>
                    <a:pt x="52" y="312"/>
                  </a:lnTo>
                  <a:lnTo>
                    <a:pt x="44" y="311"/>
                  </a:lnTo>
                  <a:lnTo>
                    <a:pt x="44" y="311"/>
                  </a:lnTo>
                  <a:lnTo>
                    <a:pt x="39" y="309"/>
                  </a:lnTo>
                  <a:lnTo>
                    <a:pt x="33" y="307"/>
                  </a:lnTo>
                  <a:lnTo>
                    <a:pt x="33" y="307"/>
                  </a:lnTo>
                  <a:lnTo>
                    <a:pt x="29" y="303"/>
                  </a:lnTo>
                  <a:lnTo>
                    <a:pt x="24" y="300"/>
                  </a:lnTo>
                  <a:lnTo>
                    <a:pt x="21" y="297"/>
                  </a:lnTo>
                  <a:lnTo>
                    <a:pt x="18" y="292"/>
                  </a:lnTo>
                  <a:lnTo>
                    <a:pt x="15" y="287"/>
                  </a:lnTo>
                  <a:lnTo>
                    <a:pt x="11" y="281"/>
                  </a:lnTo>
                  <a:lnTo>
                    <a:pt x="11" y="281"/>
                  </a:lnTo>
                  <a:lnTo>
                    <a:pt x="9" y="275"/>
                  </a:lnTo>
                  <a:lnTo>
                    <a:pt x="7" y="268"/>
                  </a:lnTo>
                  <a:lnTo>
                    <a:pt x="5" y="261"/>
                  </a:lnTo>
                  <a:lnTo>
                    <a:pt x="4" y="253"/>
                  </a:lnTo>
                  <a:lnTo>
                    <a:pt x="4" y="253"/>
                  </a:lnTo>
                  <a:lnTo>
                    <a:pt x="2" y="244"/>
                  </a:lnTo>
                  <a:lnTo>
                    <a:pt x="2" y="235"/>
                  </a:lnTo>
                  <a:lnTo>
                    <a:pt x="1" y="226"/>
                  </a:lnTo>
                  <a:lnTo>
                    <a:pt x="1" y="215"/>
                  </a:lnTo>
                  <a:lnTo>
                    <a:pt x="0" y="204"/>
                  </a:lnTo>
                  <a:lnTo>
                    <a:pt x="0" y="193"/>
                  </a:lnTo>
                  <a:lnTo>
                    <a:pt x="0" y="180"/>
                  </a:lnTo>
                  <a:lnTo>
                    <a:pt x="0" y="168"/>
                  </a:lnTo>
                  <a:lnTo>
                    <a:pt x="0" y="121"/>
                  </a:lnTo>
                  <a:lnTo>
                    <a:pt x="0" y="112"/>
                  </a:lnTo>
                  <a:lnTo>
                    <a:pt x="0" y="104"/>
                  </a:lnTo>
                  <a:lnTo>
                    <a:pt x="0" y="97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1" y="83"/>
                  </a:lnTo>
                  <a:lnTo>
                    <a:pt x="1" y="75"/>
                  </a:lnTo>
                  <a:lnTo>
                    <a:pt x="1" y="71"/>
                  </a:lnTo>
                  <a:lnTo>
                    <a:pt x="1" y="71"/>
                  </a:lnTo>
                  <a:lnTo>
                    <a:pt x="1" y="67"/>
                  </a:lnTo>
                  <a:lnTo>
                    <a:pt x="2" y="63"/>
                  </a:lnTo>
                  <a:lnTo>
                    <a:pt x="2" y="58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2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5" y="47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7" y="44"/>
                  </a:lnTo>
                  <a:lnTo>
                    <a:pt x="9" y="43"/>
                  </a:lnTo>
                  <a:lnTo>
                    <a:pt x="11" y="43"/>
                  </a:lnTo>
                  <a:lnTo>
                    <a:pt x="13" y="43"/>
                  </a:lnTo>
                  <a:lnTo>
                    <a:pt x="16" y="43"/>
                  </a:lnTo>
                  <a:lnTo>
                    <a:pt x="18" y="44"/>
                  </a:lnTo>
                  <a:lnTo>
                    <a:pt x="18" y="44"/>
                  </a:lnTo>
                  <a:lnTo>
                    <a:pt x="20" y="46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1" y="52"/>
                  </a:lnTo>
                  <a:lnTo>
                    <a:pt x="21" y="54"/>
                  </a:lnTo>
                  <a:lnTo>
                    <a:pt x="21" y="56"/>
                  </a:lnTo>
                  <a:lnTo>
                    <a:pt x="21" y="59"/>
                  </a:lnTo>
                  <a:lnTo>
                    <a:pt x="21" y="59"/>
                  </a:lnTo>
                  <a:lnTo>
                    <a:pt x="21" y="65"/>
                  </a:lnTo>
                  <a:lnTo>
                    <a:pt x="21" y="65"/>
                  </a:lnTo>
                  <a:lnTo>
                    <a:pt x="20" y="76"/>
                  </a:lnTo>
                  <a:lnTo>
                    <a:pt x="20" y="89"/>
                  </a:lnTo>
                  <a:lnTo>
                    <a:pt x="20" y="98"/>
                  </a:lnTo>
                  <a:lnTo>
                    <a:pt x="20" y="106"/>
                  </a:lnTo>
                  <a:lnTo>
                    <a:pt x="20" y="116"/>
                  </a:lnTo>
                  <a:lnTo>
                    <a:pt x="20" y="127"/>
                  </a:lnTo>
                  <a:lnTo>
                    <a:pt x="20" y="127"/>
                  </a:lnTo>
                  <a:lnTo>
                    <a:pt x="20" y="162"/>
                  </a:lnTo>
                  <a:lnTo>
                    <a:pt x="20" y="176"/>
                  </a:lnTo>
                  <a:lnTo>
                    <a:pt x="20" y="190"/>
                  </a:lnTo>
                  <a:lnTo>
                    <a:pt x="20" y="202"/>
                  </a:lnTo>
                  <a:lnTo>
                    <a:pt x="21" y="212"/>
                  </a:lnTo>
                  <a:lnTo>
                    <a:pt x="21" y="223"/>
                  </a:lnTo>
                  <a:lnTo>
                    <a:pt x="22" y="233"/>
                  </a:lnTo>
                  <a:lnTo>
                    <a:pt x="23" y="242"/>
                  </a:lnTo>
                  <a:lnTo>
                    <a:pt x="23" y="251"/>
                  </a:lnTo>
                  <a:lnTo>
                    <a:pt x="23" y="251"/>
                  </a:lnTo>
                  <a:lnTo>
                    <a:pt x="24" y="258"/>
                  </a:lnTo>
                  <a:lnTo>
                    <a:pt x="25" y="264"/>
                  </a:lnTo>
                  <a:lnTo>
                    <a:pt x="27" y="268"/>
                  </a:lnTo>
                  <a:lnTo>
                    <a:pt x="29" y="272"/>
                  </a:lnTo>
                  <a:lnTo>
                    <a:pt x="29" y="272"/>
                  </a:lnTo>
                  <a:lnTo>
                    <a:pt x="34" y="281"/>
                  </a:lnTo>
                  <a:close/>
                  <a:moveTo>
                    <a:pt x="58" y="257"/>
                  </a:moveTo>
                  <a:lnTo>
                    <a:pt x="48" y="270"/>
                  </a:lnTo>
                  <a:lnTo>
                    <a:pt x="35" y="287"/>
                  </a:lnTo>
                  <a:lnTo>
                    <a:pt x="34" y="289"/>
                  </a:lnTo>
                  <a:lnTo>
                    <a:pt x="32" y="287"/>
                  </a:lnTo>
                  <a:lnTo>
                    <a:pt x="25" y="274"/>
                  </a:lnTo>
                  <a:lnTo>
                    <a:pt x="23" y="269"/>
                  </a:lnTo>
                  <a:lnTo>
                    <a:pt x="21" y="265"/>
                  </a:lnTo>
                  <a:lnTo>
                    <a:pt x="20" y="258"/>
                  </a:lnTo>
                  <a:lnTo>
                    <a:pt x="20" y="251"/>
                  </a:lnTo>
                  <a:lnTo>
                    <a:pt x="19" y="243"/>
                  </a:lnTo>
                  <a:lnTo>
                    <a:pt x="18" y="233"/>
                  </a:lnTo>
                  <a:lnTo>
                    <a:pt x="18" y="223"/>
                  </a:lnTo>
                  <a:lnTo>
                    <a:pt x="17" y="214"/>
                  </a:lnTo>
                  <a:lnTo>
                    <a:pt x="17" y="202"/>
                  </a:lnTo>
                  <a:lnTo>
                    <a:pt x="16" y="190"/>
                  </a:lnTo>
                  <a:lnTo>
                    <a:pt x="16" y="176"/>
                  </a:lnTo>
                  <a:lnTo>
                    <a:pt x="16" y="162"/>
                  </a:lnTo>
                  <a:lnTo>
                    <a:pt x="16" y="127"/>
                  </a:lnTo>
                  <a:lnTo>
                    <a:pt x="16" y="127"/>
                  </a:lnTo>
                  <a:lnTo>
                    <a:pt x="16" y="116"/>
                  </a:lnTo>
                  <a:lnTo>
                    <a:pt x="16" y="106"/>
                  </a:lnTo>
                  <a:lnTo>
                    <a:pt x="16" y="98"/>
                  </a:lnTo>
                  <a:lnTo>
                    <a:pt x="16" y="89"/>
                  </a:lnTo>
                  <a:lnTo>
                    <a:pt x="17" y="75"/>
                  </a:lnTo>
                  <a:lnTo>
                    <a:pt x="17" y="65"/>
                  </a:lnTo>
                  <a:lnTo>
                    <a:pt x="17" y="59"/>
                  </a:lnTo>
                  <a:lnTo>
                    <a:pt x="17" y="59"/>
                  </a:lnTo>
                  <a:lnTo>
                    <a:pt x="17" y="56"/>
                  </a:lnTo>
                  <a:lnTo>
                    <a:pt x="17" y="54"/>
                  </a:lnTo>
                  <a:lnTo>
                    <a:pt x="17" y="52"/>
                  </a:lnTo>
                  <a:lnTo>
                    <a:pt x="17" y="50"/>
                  </a:lnTo>
                  <a:lnTo>
                    <a:pt x="17" y="50"/>
                  </a:lnTo>
                  <a:lnTo>
                    <a:pt x="16" y="48"/>
                  </a:lnTo>
                  <a:lnTo>
                    <a:pt x="16" y="47"/>
                  </a:lnTo>
                  <a:lnTo>
                    <a:pt x="15" y="47"/>
                  </a:lnTo>
                  <a:lnTo>
                    <a:pt x="13" y="47"/>
                  </a:lnTo>
                  <a:lnTo>
                    <a:pt x="13" y="47"/>
                  </a:lnTo>
                  <a:lnTo>
                    <a:pt x="12" y="47"/>
                  </a:lnTo>
                  <a:lnTo>
                    <a:pt x="10" y="47"/>
                  </a:lnTo>
                  <a:lnTo>
                    <a:pt x="9" y="47"/>
                  </a:lnTo>
                  <a:lnTo>
                    <a:pt x="8" y="48"/>
                  </a:lnTo>
                  <a:lnTo>
                    <a:pt x="8" y="50"/>
                  </a:lnTo>
                  <a:lnTo>
                    <a:pt x="7" y="51"/>
                  </a:lnTo>
                  <a:lnTo>
                    <a:pt x="7" y="51"/>
                  </a:lnTo>
                  <a:lnTo>
                    <a:pt x="7" y="53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7" y="58"/>
                  </a:lnTo>
                  <a:lnTo>
                    <a:pt x="6" y="63"/>
                  </a:lnTo>
                  <a:lnTo>
                    <a:pt x="6" y="67"/>
                  </a:lnTo>
                  <a:lnTo>
                    <a:pt x="6" y="72"/>
                  </a:lnTo>
                  <a:lnTo>
                    <a:pt x="6" y="76"/>
                  </a:lnTo>
                  <a:lnTo>
                    <a:pt x="5" y="83"/>
                  </a:lnTo>
                  <a:lnTo>
                    <a:pt x="5" y="91"/>
                  </a:lnTo>
                  <a:lnTo>
                    <a:pt x="5" y="97"/>
                  </a:lnTo>
                  <a:lnTo>
                    <a:pt x="5" y="104"/>
                  </a:lnTo>
                  <a:lnTo>
                    <a:pt x="5" y="112"/>
                  </a:lnTo>
                  <a:lnTo>
                    <a:pt x="5" y="121"/>
                  </a:lnTo>
                  <a:lnTo>
                    <a:pt x="5" y="168"/>
                  </a:lnTo>
                  <a:lnTo>
                    <a:pt x="5" y="181"/>
                  </a:lnTo>
                  <a:lnTo>
                    <a:pt x="5" y="193"/>
                  </a:lnTo>
                  <a:lnTo>
                    <a:pt x="5" y="204"/>
                  </a:lnTo>
                  <a:lnTo>
                    <a:pt x="5" y="215"/>
                  </a:lnTo>
                  <a:lnTo>
                    <a:pt x="6" y="226"/>
                  </a:lnTo>
                  <a:lnTo>
                    <a:pt x="6" y="234"/>
                  </a:lnTo>
                  <a:lnTo>
                    <a:pt x="7" y="244"/>
                  </a:lnTo>
                  <a:lnTo>
                    <a:pt x="8" y="252"/>
                  </a:lnTo>
                  <a:lnTo>
                    <a:pt x="9" y="260"/>
                  </a:lnTo>
                  <a:lnTo>
                    <a:pt x="10" y="267"/>
                  </a:lnTo>
                  <a:lnTo>
                    <a:pt x="12" y="274"/>
                  </a:lnTo>
                  <a:lnTo>
                    <a:pt x="16" y="279"/>
                  </a:lnTo>
                  <a:lnTo>
                    <a:pt x="18" y="285"/>
                  </a:lnTo>
                  <a:lnTo>
                    <a:pt x="21" y="290"/>
                  </a:lnTo>
                  <a:lnTo>
                    <a:pt x="24" y="295"/>
                  </a:lnTo>
                  <a:lnTo>
                    <a:pt x="28" y="298"/>
                  </a:lnTo>
                  <a:lnTo>
                    <a:pt x="28" y="298"/>
                  </a:lnTo>
                  <a:lnTo>
                    <a:pt x="31" y="300"/>
                  </a:lnTo>
                  <a:lnTo>
                    <a:pt x="35" y="303"/>
                  </a:lnTo>
                  <a:lnTo>
                    <a:pt x="35" y="303"/>
                  </a:lnTo>
                  <a:lnTo>
                    <a:pt x="40" y="304"/>
                  </a:lnTo>
                  <a:lnTo>
                    <a:pt x="45" y="307"/>
                  </a:lnTo>
                  <a:lnTo>
                    <a:pt x="52" y="308"/>
                  </a:lnTo>
                  <a:lnTo>
                    <a:pt x="60" y="309"/>
                  </a:lnTo>
                  <a:lnTo>
                    <a:pt x="60" y="309"/>
                  </a:lnTo>
                  <a:lnTo>
                    <a:pt x="69" y="309"/>
                  </a:lnTo>
                  <a:lnTo>
                    <a:pt x="80" y="310"/>
                  </a:lnTo>
                  <a:lnTo>
                    <a:pt x="81" y="310"/>
                  </a:lnTo>
                  <a:lnTo>
                    <a:pt x="93" y="310"/>
                  </a:lnTo>
                  <a:lnTo>
                    <a:pt x="105" y="310"/>
                  </a:lnTo>
                  <a:lnTo>
                    <a:pt x="115" y="309"/>
                  </a:lnTo>
                  <a:lnTo>
                    <a:pt x="125" y="307"/>
                  </a:lnTo>
                  <a:lnTo>
                    <a:pt x="133" y="305"/>
                  </a:lnTo>
                  <a:lnTo>
                    <a:pt x="139" y="303"/>
                  </a:lnTo>
                  <a:lnTo>
                    <a:pt x="145" y="300"/>
                  </a:lnTo>
                  <a:lnTo>
                    <a:pt x="149" y="297"/>
                  </a:lnTo>
                  <a:lnTo>
                    <a:pt x="153" y="292"/>
                  </a:lnTo>
                  <a:lnTo>
                    <a:pt x="157" y="288"/>
                  </a:lnTo>
                  <a:lnTo>
                    <a:pt x="160" y="284"/>
                  </a:lnTo>
                  <a:lnTo>
                    <a:pt x="162" y="279"/>
                  </a:lnTo>
                  <a:lnTo>
                    <a:pt x="165" y="268"/>
                  </a:lnTo>
                  <a:lnTo>
                    <a:pt x="168" y="255"/>
                  </a:lnTo>
                  <a:lnTo>
                    <a:pt x="168" y="243"/>
                  </a:lnTo>
                  <a:lnTo>
                    <a:pt x="169" y="232"/>
                  </a:lnTo>
                  <a:lnTo>
                    <a:pt x="169" y="222"/>
                  </a:lnTo>
                  <a:lnTo>
                    <a:pt x="169" y="214"/>
                  </a:lnTo>
                  <a:lnTo>
                    <a:pt x="169" y="205"/>
                  </a:lnTo>
                  <a:lnTo>
                    <a:pt x="169" y="193"/>
                  </a:lnTo>
                  <a:lnTo>
                    <a:pt x="169" y="177"/>
                  </a:lnTo>
                  <a:lnTo>
                    <a:pt x="169" y="160"/>
                  </a:lnTo>
                  <a:lnTo>
                    <a:pt x="169" y="160"/>
                  </a:lnTo>
                  <a:lnTo>
                    <a:pt x="169" y="159"/>
                  </a:lnTo>
                  <a:lnTo>
                    <a:pt x="169" y="159"/>
                  </a:lnTo>
                  <a:lnTo>
                    <a:pt x="169" y="149"/>
                  </a:lnTo>
                  <a:lnTo>
                    <a:pt x="169" y="140"/>
                  </a:lnTo>
                  <a:lnTo>
                    <a:pt x="169" y="133"/>
                  </a:lnTo>
                  <a:lnTo>
                    <a:pt x="169" y="126"/>
                  </a:lnTo>
                  <a:lnTo>
                    <a:pt x="169" y="113"/>
                  </a:lnTo>
                  <a:lnTo>
                    <a:pt x="169" y="104"/>
                  </a:lnTo>
                  <a:lnTo>
                    <a:pt x="168" y="81"/>
                  </a:lnTo>
                  <a:lnTo>
                    <a:pt x="168" y="81"/>
                  </a:lnTo>
                  <a:lnTo>
                    <a:pt x="167" y="58"/>
                  </a:lnTo>
                  <a:lnTo>
                    <a:pt x="167" y="58"/>
                  </a:lnTo>
                  <a:lnTo>
                    <a:pt x="167" y="50"/>
                  </a:lnTo>
                  <a:lnTo>
                    <a:pt x="167" y="50"/>
                  </a:lnTo>
                  <a:lnTo>
                    <a:pt x="167" y="47"/>
                  </a:lnTo>
                  <a:lnTo>
                    <a:pt x="165" y="45"/>
                  </a:lnTo>
                  <a:lnTo>
                    <a:pt x="165" y="44"/>
                  </a:lnTo>
                  <a:lnTo>
                    <a:pt x="165" y="43"/>
                  </a:lnTo>
                  <a:lnTo>
                    <a:pt x="164" y="42"/>
                  </a:lnTo>
                  <a:lnTo>
                    <a:pt x="163" y="42"/>
                  </a:lnTo>
                  <a:lnTo>
                    <a:pt x="163" y="42"/>
                  </a:lnTo>
                  <a:lnTo>
                    <a:pt x="162" y="41"/>
                  </a:lnTo>
                  <a:lnTo>
                    <a:pt x="161" y="41"/>
                  </a:lnTo>
                  <a:lnTo>
                    <a:pt x="160" y="42"/>
                  </a:lnTo>
                  <a:lnTo>
                    <a:pt x="159" y="42"/>
                  </a:lnTo>
                  <a:lnTo>
                    <a:pt x="158" y="43"/>
                  </a:lnTo>
                  <a:lnTo>
                    <a:pt x="157" y="43"/>
                  </a:lnTo>
                  <a:lnTo>
                    <a:pt x="157" y="43"/>
                  </a:lnTo>
                  <a:lnTo>
                    <a:pt x="157" y="44"/>
                  </a:lnTo>
                  <a:lnTo>
                    <a:pt x="156" y="46"/>
                  </a:lnTo>
                  <a:lnTo>
                    <a:pt x="156" y="50"/>
                  </a:lnTo>
                  <a:lnTo>
                    <a:pt x="156" y="53"/>
                  </a:lnTo>
                  <a:lnTo>
                    <a:pt x="157" y="57"/>
                  </a:lnTo>
                  <a:lnTo>
                    <a:pt x="157" y="60"/>
                  </a:lnTo>
                  <a:lnTo>
                    <a:pt x="157" y="64"/>
                  </a:lnTo>
                  <a:lnTo>
                    <a:pt x="157" y="67"/>
                  </a:lnTo>
                  <a:lnTo>
                    <a:pt x="158" y="98"/>
                  </a:lnTo>
                  <a:lnTo>
                    <a:pt x="158" y="99"/>
                  </a:lnTo>
                  <a:lnTo>
                    <a:pt x="159" y="102"/>
                  </a:lnTo>
                  <a:lnTo>
                    <a:pt x="159" y="107"/>
                  </a:lnTo>
                  <a:lnTo>
                    <a:pt x="159" y="114"/>
                  </a:lnTo>
                  <a:lnTo>
                    <a:pt x="159" y="120"/>
                  </a:lnTo>
                  <a:lnTo>
                    <a:pt x="159" y="214"/>
                  </a:lnTo>
                  <a:lnTo>
                    <a:pt x="159" y="214"/>
                  </a:lnTo>
                  <a:lnTo>
                    <a:pt x="158" y="226"/>
                  </a:lnTo>
                  <a:lnTo>
                    <a:pt x="158" y="238"/>
                  </a:lnTo>
                  <a:lnTo>
                    <a:pt x="157" y="247"/>
                  </a:lnTo>
                  <a:lnTo>
                    <a:pt x="156" y="255"/>
                  </a:lnTo>
                  <a:lnTo>
                    <a:pt x="155" y="263"/>
                  </a:lnTo>
                  <a:lnTo>
                    <a:pt x="153" y="268"/>
                  </a:lnTo>
                  <a:lnTo>
                    <a:pt x="152" y="274"/>
                  </a:lnTo>
                  <a:lnTo>
                    <a:pt x="150" y="277"/>
                  </a:lnTo>
                  <a:lnTo>
                    <a:pt x="149" y="279"/>
                  </a:lnTo>
                  <a:lnTo>
                    <a:pt x="148" y="282"/>
                  </a:lnTo>
                  <a:lnTo>
                    <a:pt x="148" y="282"/>
                  </a:lnTo>
                  <a:lnTo>
                    <a:pt x="146" y="285"/>
                  </a:lnTo>
                  <a:lnTo>
                    <a:pt x="145" y="287"/>
                  </a:lnTo>
                  <a:lnTo>
                    <a:pt x="142" y="289"/>
                  </a:lnTo>
                  <a:lnTo>
                    <a:pt x="141" y="287"/>
                  </a:lnTo>
                  <a:lnTo>
                    <a:pt x="133" y="275"/>
                  </a:lnTo>
                  <a:lnTo>
                    <a:pt x="125" y="265"/>
                  </a:lnTo>
                  <a:lnTo>
                    <a:pt x="120" y="256"/>
                  </a:lnTo>
                  <a:lnTo>
                    <a:pt x="115" y="251"/>
                  </a:lnTo>
                  <a:lnTo>
                    <a:pt x="113" y="245"/>
                  </a:lnTo>
                  <a:lnTo>
                    <a:pt x="110" y="240"/>
                  </a:lnTo>
                  <a:lnTo>
                    <a:pt x="107" y="234"/>
                  </a:lnTo>
                  <a:lnTo>
                    <a:pt x="105" y="229"/>
                  </a:lnTo>
                  <a:lnTo>
                    <a:pt x="103" y="225"/>
                  </a:lnTo>
                  <a:lnTo>
                    <a:pt x="101" y="219"/>
                  </a:lnTo>
                  <a:lnTo>
                    <a:pt x="100" y="215"/>
                  </a:lnTo>
                  <a:lnTo>
                    <a:pt x="99" y="211"/>
                  </a:lnTo>
                  <a:lnTo>
                    <a:pt x="99" y="211"/>
                  </a:lnTo>
                  <a:lnTo>
                    <a:pt x="98" y="207"/>
                  </a:lnTo>
                  <a:lnTo>
                    <a:pt x="97" y="203"/>
                  </a:lnTo>
                  <a:lnTo>
                    <a:pt x="95" y="199"/>
                  </a:lnTo>
                  <a:lnTo>
                    <a:pt x="95" y="195"/>
                  </a:lnTo>
                  <a:lnTo>
                    <a:pt x="95" y="195"/>
                  </a:lnTo>
                  <a:lnTo>
                    <a:pt x="94" y="190"/>
                  </a:lnTo>
                  <a:lnTo>
                    <a:pt x="94" y="181"/>
                  </a:lnTo>
                  <a:lnTo>
                    <a:pt x="94" y="170"/>
                  </a:lnTo>
                  <a:lnTo>
                    <a:pt x="94" y="157"/>
                  </a:lnTo>
                  <a:lnTo>
                    <a:pt x="94" y="157"/>
                  </a:lnTo>
                  <a:lnTo>
                    <a:pt x="93" y="121"/>
                  </a:lnTo>
                  <a:lnTo>
                    <a:pt x="93" y="121"/>
                  </a:lnTo>
                  <a:lnTo>
                    <a:pt x="93" y="59"/>
                  </a:lnTo>
                  <a:lnTo>
                    <a:pt x="93" y="52"/>
                  </a:lnTo>
                  <a:lnTo>
                    <a:pt x="93" y="45"/>
                  </a:lnTo>
                  <a:lnTo>
                    <a:pt x="93" y="40"/>
                  </a:lnTo>
                  <a:lnTo>
                    <a:pt x="93" y="35"/>
                  </a:lnTo>
                  <a:lnTo>
                    <a:pt x="93" y="35"/>
                  </a:lnTo>
                  <a:lnTo>
                    <a:pt x="93" y="32"/>
                  </a:lnTo>
                  <a:lnTo>
                    <a:pt x="93" y="29"/>
                  </a:lnTo>
                  <a:lnTo>
                    <a:pt x="93" y="25"/>
                  </a:lnTo>
                  <a:lnTo>
                    <a:pt x="92" y="23"/>
                  </a:lnTo>
                  <a:lnTo>
                    <a:pt x="92" y="23"/>
                  </a:lnTo>
                  <a:lnTo>
                    <a:pt x="92" y="22"/>
                  </a:lnTo>
                  <a:lnTo>
                    <a:pt x="91" y="21"/>
                  </a:lnTo>
                  <a:lnTo>
                    <a:pt x="90" y="20"/>
                  </a:lnTo>
                  <a:lnTo>
                    <a:pt x="89" y="20"/>
                  </a:lnTo>
                  <a:lnTo>
                    <a:pt x="89" y="20"/>
                  </a:lnTo>
                  <a:lnTo>
                    <a:pt x="88" y="20"/>
                  </a:lnTo>
                  <a:lnTo>
                    <a:pt x="87" y="20"/>
                  </a:lnTo>
                  <a:lnTo>
                    <a:pt x="86" y="21"/>
                  </a:lnTo>
                  <a:lnTo>
                    <a:pt x="86" y="21"/>
                  </a:lnTo>
                  <a:lnTo>
                    <a:pt x="85" y="22"/>
                  </a:lnTo>
                  <a:lnTo>
                    <a:pt x="85" y="23"/>
                  </a:lnTo>
                  <a:lnTo>
                    <a:pt x="83" y="25"/>
                  </a:lnTo>
                  <a:lnTo>
                    <a:pt x="83" y="29"/>
                  </a:lnTo>
                  <a:lnTo>
                    <a:pt x="83" y="31"/>
                  </a:lnTo>
                  <a:lnTo>
                    <a:pt x="83" y="34"/>
                  </a:lnTo>
                  <a:lnTo>
                    <a:pt x="83" y="34"/>
                  </a:lnTo>
                  <a:lnTo>
                    <a:pt x="83" y="36"/>
                  </a:lnTo>
                  <a:lnTo>
                    <a:pt x="83" y="39"/>
                  </a:lnTo>
                  <a:lnTo>
                    <a:pt x="83" y="39"/>
                  </a:lnTo>
                  <a:lnTo>
                    <a:pt x="83" y="44"/>
                  </a:lnTo>
                  <a:lnTo>
                    <a:pt x="83" y="53"/>
                  </a:lnTo>
                  <a:lnTo>
                    <a:pt x="83" y="64"/>
                  </a:lnTo>
                  <a:lnTo>
                    <a:pt x="83" y="79"/>
                  </a:lnTo>
                  <a:lnTo>
                    <a:pt x="83" y="79"/>
                  </a:lnTo>
                  <a:lnTo>
                    <a:pt x="83" y="147"/>
                  </a:lnTo>
                  <a:lnTo>
                    <a:pt x="83" y="188"/>
                  </a:lnTo>
                  <a:lnTo>
                    <a:pt x="83" y="188"/>
                  </a:lnTo>
                  <a:lnTo>
                    <a:pt x="83" y="195"/>
                  </a:lnTo>
                  <a:lnTo>
                    <a:pt x="83" y="199"/>
                  </a:lnTo>
                  <a:lnTo>
                    <a:pt x="82" y="204"/>
                  </a:lnTo>
                  <a:lnTo>
                    <a:pt x="82" y="208"/>
                  </a:lnTo>
                  <a:lnTo>
                    <a:pt x="81" y="211"/>
                  </a:lnTo>
                  <a:lnTo>
                    <a:pt x="80" y="215"/>
                  </a:lnTo>
                  <a:lnTo>
                    <a:pt x="79" y="219"/>
                  </a:lnTo>
                  <a:lnTo>
                    <a:pt x="78" y="223"/>
                  </a:lnTo>
                  <a:lnTo>
                    <a:pt x="76" y="228"/>
                  </a:lnTo>
                  <a:lnTo>
                    <a:pt x="74" y="232"/>
                  </a:lnTo>
                  <a:lnTo>
                    <a:pt x="74" y="232"/>
                  </a:lnTo>
                  <a:lnTo>
                    <a:pt x="71" y="237"/>
                  </a:lnTo>
                  <a:lnTo>
                    <a:pt x="69" y="241"/>
                  </a:lnTo>
                  <a:lnTo>
                    <a:pt x="65" y="247"/>
                  </a:lnTo>
                  <a:lnTo>
                    <a:pt x="58" y="257"/>
                  </a:lnTo>
                  <a:close/>
                  <a:moveTo>
                    <a:pt x="126" y="290"/>
                  </a:moveTo>
                  <a:lnTo>
                    <a:pt x="118" y="280"/>
                  </a:lnTo>
                  <a:lnTo>
                    <a:pt x="112" y="272"/>
                  </a:lnTo>
                  <a:lnTo>
                    <a:pt x="106" y="263"/>
                  </a:lnTo>
                  <a:lnTo>
                    <a:pt x="102" y="256"/>
                  </a:lnTo>
                  <a:lnTo>
                    <a:pt x="98" y="250"/>
                  </a:lnTo>
                  <a:lnTo>
                    <a:pt x="94" y="243"/>
                  </a:lnTo>
                  <a:lnTo>
                    <a:pt x="94" y="243"/>
                  </a:lnTo>
                  <a:lnTo>
                    <a:pt x="92" y="238"/>
                  </a:lnTo>
                  <a:lnTo>
                    <a:pt x="90" y="233"/>
                  </a:lnTo>
                  <a:lnTo>
                    <a:pt x="89" y="237"/>
                  </a:lnTo>
                  <a:lnTo>
                    <a:pt x="87" y="241"/>
                  </a:lnTo>
                  <a:lnTo>
                    <a:pt x="87" y="241"/>
                  </a:lnTo>
                  <a:lnTo>
                    <a:pt x="83" y="246"/>
                  </a:lnTo>
                  <a:lnTo>
                    <a:pt x="80" y="252"/>
                  </a:lnTo>
                  <a:lnTo>
                    <a:pt x="76" y="258"/>
                  </a:lnTo>
                  <a:lnTo>
                    <a:pt x="69" y="268"/>
                  </a:lnTo>
                  <a:lnTo>
                    <a:pt x="62" y="278"/>
                  </a:lnTo>
                  <a:lnTo>
                    <a:pt x="51" y="291"/>
                  </a:lnTo>
                  <a:lnTo>
                    <a:pt x="54" y="292"/>
                  </a:lnTo>
                  <a:lnTo>
                    <a:pt x="56" y="292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63" y="293"/>
                  </a:lnTo>
                  <a:lnTo>
                    <a:pt x="68" y="295"/>
                  </a:lnTo>
                  <a:lnTo>
                    <a:pt x="77" y="295"/>
                  </a:lnTo>
                  <a:lnTo>
                    <a:pt x="87" y="295"/>
                  </a:lnTo>
                  <a:lnTo>
                    <a:pt x="99" y="295"/>
                  </a:lnTo>
                  <a:lnTo>
                    <a:pt x="109" y="293"/>
                  </a:lnTo>
                  <a:lnTo>
                    <a:pt x="118" y="292"/>
                  </a:lnTo>
                  <a:lnTo>
                    <a:pt x="126" y="290"/>
                  </a:lnTo>
                  <a:close/>
                  <a:moveTo>
                    <a:pt x="115" y="268"/>
                  </a:moveTo>
                  <a:lnTo>
                    <a:pt x="123" y="279"/>
                  </a:lnTo>
                  <a:lnTo>
                    <a:pt x="132" y="290"/>
                  </a:lnTo>
                  <a:lnTo>
                    <a:pt x="134" y="292"/>
                  </a:lnTo>
                  <a:lnTo>
                    <a:pt x="130" y="293"/>
                  </a:lnTo>
                  <a:lnTo>
                    <a:pt x="121" y="297"/>
                  </a:lnTo>
                  <a:lnTo>
                    <a:pt x="110" y="298"/>
                  </a:lnTo>
                  <a:lnTo>
                    <a:pt x="99" y="299"/>
                  </a:lnTo>
                  <a:lnTo>
                    <a:pt x="87" y="299"/>
                  </a:lnTo>
                  <a:lnTo>
                    <a:pt x="77" y="299"/>
                  </a:lnTo>
                  <a:lnTo>
                    <a:pt x="68" y="299"/>
                  </a:lnTo>
                  <a:lnTo>
                    <a:pt x="62" y="298"/>
                  </a:lnTo>
                  <a:lnTo>
                    <a:pt x="58" y="298"/>
                  </a:lnTo>
                  <a:lnTo>
                    <a:pt x="58" y="298"/>
                  </a:lnTo>
                  <a:lnTo>
                    <a:pt x="55" y="297"/>
                  </a:lnTo>
                  <a:lnTo>
                    <a:pt x="53" y="296"/>
                  </a:lnTo>
                  <a:lnTo>
                    <a:pt x="53" y="296"/>
                  </a:lnTo>
                  <a:lnTo>
                    <a:pt x="50" y="296"/>
                  </a:lnTo>
                  <a:lnTo>
                    <a:pt x="47" y="295"/>
                  </a:lnTo>
                  <a:lnTo>
                    <a:pt x="44" y="293"/>
                  </a:lnTo>
                  <a:lnTo>
                    <a:pt x="46" y="291"/>
                  </a:lnTo>
                  <a:lnTo>
                    <a:pt x="57" y="277"/>
                  </a:lnTo>
                  <a:lnTo>
                    <a:pt x="66" y="265"/>
                  </a:lnTo>
                  <a:lnTo>
                    <a:pt x="72" y="256"/>
                  </a:lnTo>
                  <a:lnTo>
                    <a:pt x="77" y="250"/>
                  </a:lnTo>
                  <a:lnTo>
                    <a:pt x="77" y="250"/>
                  </a:lnTo>
                  <a:lnTo>
                    <a:pt x="80" y="244"/>
                  </a:lnTo>
                  <a:lnTo>
                    <a:pt x="82" y="239"/>
                  </a:lnTo>
                  <a:lnTo>
                    <a:pt x="82" y="239"/>
                  </a:lnTo>
                  <a:lnTo>
                    <a:pt x="86" y="232"/>
                  </a:lnTo>
                  <a:lnTo>
                    <a:pt x="89" y="227"/>
                  </a:lnTo>
                  <a:lnTo>
                    <a:pt x="91" y="222"/>
                  </a:lnTo>
                  <a:lnTo>
                    <a:pt x="92" y="227"/>
                  </a:lnTo>
                  <a:lnTo>
                    <a:pt x="95" y="234"/>
                  </a:lnTo>
                  <a:lnTo>
                    <a:pt x="99" y="241"/>
                  </a:lnTo>
                  <a:lnTo>
                    <a:pt x="99" y="241"/>
                  </a:lnTo>
                  <a:lnTo>
                    <a:pt x="102" y="247"/>
                  </a:lnTo>
                  <a:lnTo>
                    <a:pt x="105" y="254"/>
                  </a:lnTo>
                  <a:lnTo>
                    <a:pt x="105" y="254"/>
                  </a:lnTo>
                  <a:lnTo>
                    <a:pt x="110" y="261"/>
                  </a:lnTo>
                  <a:lnTo>
                    <a:pt x="115" y="26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C5B5EE16-6985-4CD6-9D9F-C655B42152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2088" y="6162676"/>
              <a:ext cx="125413" cy="498475"/>
            </a:xfrm>
            <a:custGeom>
              <a:avLst/>
              <a:gdLst>
                <a:gd name="T0" fmla="*/ 39 w 236"/>
                <a:gd name="T1" fmla="*/ 126 h 942"/>
                <a:gd name="T2" fmla="*/ 2 w 236"/>
                <a:gd name="T3" fmla="*/ 174 h 942"/>
                <a:gd name="T4" fmla="*/ 28 w 236"/>
                <a:gd name="T5" fmla="*/ 108 h 942"/>
                <a:gd name="T6" fmla="*/ 108 w 236"/>
                <a:gd name="T7" fmla="*/ 58 h 942"/>
                <a:gd name="T8" fmla="*/ 112 w 236"/>
                <a:gd name="T9" fmla="*/ 3 h 942"/>
                <a:gd name="T10" fmla="*/ 128 w 236"/>
                <a:gd name="T11" fmla="*/ 58 h 942"/>
                <a:gd name="T12" fmla="*/ 214 w 236"/>
                <a:gd name="T13" fmla="*/ 119 h 942"/>
                <a:gd name="T14" fmla="*/ 236 w 236"/>
                <a:gd name="T15" fmla="*/ 172 h 942"/>
                <a:gd name="T16" fmla="*/ 218 w 236"/>
                <a:gd name="T17" fmla="*/ 173 h 942"/>
                <a:gd name="T18" fmla="*/ 153 w 236"/>
                <a:gd name="T19" fmla="*/ 86 h 942"/>
                <a:gd name="T20" fmla="*/ 159 w 236"/>
                <a:gd name="T21" fmla="*/ 141 h 942"/>
                <a:gd name="T22" fmla="*/ 164 w 236"/>
                <a:gd name="T23" fmla="*/ 207 h 942"/>
                <a:gd name="T24" fmla="*/ 158 w 236"/>
                <a:gd name="T25" fmla="*/ 268 h 942"/>
                <a:gd name="T26" fmla="*/ 187 w 236"/>
                <a:gd name="T27" fmla="*/ 371 h 942"/>
                <a:gd name="T28" fmla="*/ 189 w 236"/>
                <a:gd name="T29" fmla="*/ 445 h 942"/>
                <a:gd name="T30" fmla="*/ 170 w 236"/>
                <a:gd name="T31" fmla="*/ 413 h 942"/>
                <a:gd name="T32" fmla="*/ 156 w 236"/>
                <a:gd name="T33" fmla="*/ 324 h 942"/>
                <a:gd name="T34" fmla="*/ 101 w 236"/>
                <a:gd name="T35" fmla="*/ 256 h 942"/>
                <a:gd name="T36" fmla="*/ 64 w 236"/>
                <a:gd name="T37" fmla="*/ 354 h 942"/>
                <a:gd name="T38" fmla="*/ 58 w 236"/>
                <a:gd name="T39" fmla="*/ 440 h 942"/>
                <a:gd name="T40" fmla="*/ 38 w 236"/>
                <a:gd name="T41" fmla="*/ 418 h 942"/>
                <a:gd name="T42" fmla="*/ 54 w 236"/>
                <a:gd name="T43" fmla="*/ 302 h 942"/>
                <a:gd name="T44" fmla="*/ 76 w 236"/>
                <a:gd name="T45" fmla="*/ 223 h 942"/>
                <a:gd name="T46" fmla="*/ 57 w 236"/>
                <a:gd name="T47" fmla="*/ 178 h 942"/>
                <a:gd name="T48" fmla="*/ 80 w 236"/>
                <a:gd name="T49" fmla="*/ 130 h 942"/>
                <a:gd name="T50" fmla="*/ 146 w 236"/>
                <a:gd name="T51" fmla="*/ 193 h 942"/>
                <a:gd name="T52" fmla="*/ 139 w 236"/>
                <a:gd name="T53" fmla="*/ 147 h 942"/>
                <a:gd name="T54" fmla="*/ 88 w 236"/>
                <a:gd name="T55" fmla="*/ 149 h 942"/>
                <a:gd name="T56" fmla="*/ 78 w 236"/>
                <a:gd name="T57" fmla="*/ 193 h 942"/>
                <a:gd name="T58" fmla="*/ 94 w 236"/>
                <a:gd name="T59" fmla="*/ 632 h 942"/>
                <a:gd name="T60" fmla="*/ 34 w 236"/>
                <a:gd name="T61" fmla="*/ 698 h 942"/>
                <a:gd name="T62" fmla="*/ 19 w 236"/>
                <a:gd name="T63" fmla="*/ 780 h 942"/>
                <a:gd name="T64" fmla="*/ 3 w 236"/>
                <a:gd name="T65" fmla="*/ 773 h 942"/>
                <a:gd name="T66" fmla="*/ 12 w 236"/>
                <a:gd name="T67" fmla="*/ 708 h 942"/>
                <a:gd name="T68" fmla="*/ 58 w 236"/>
                <a:gd name="T69" fmla="*/ 629 h 942"/>
                <a:gd name="T70" fmla="*/ 106 w 236"/>
                <a:gd name="T71" fmla="*/ 583 h 942"/>
                <a:gd name="T72" fmla="*/ 110 w 236"/>
                <a:gd name="T73" fmla="*/ 516 h 942"/>
                <a:gd name="T74" fmla="*/ 124 w 236"/>
                <a:gd name="T75" fmla="*/ 590 h 942"/>
                <a:gd name="T76" fmla="*/ 183 w 236"/>
                <a:gd name="T77" fmla="*/ 631 h 942"/>
                <a:gd name="T78" fmla="*/ 230 w 236"/>
                <a:gd name="T79" fmla="*/ 738 h 942"/>
                <a:gd name="T80" fmla="*/ 221 w 236"/>
                <a:gd name="T81" fmla="*/ 791 h 942"/>
                <a:gd name="T82" fmla="*/ 212 w 236"/>
                <a:gd name="T83" fmla="*/ 737 h 942"/>
                <a:gd name="T84" fmla="*/ 174 w 236"/>
                <a:gd name="T85" fmla="*/ 648 h 942"/>
                <a:gd name="T86" fmla="*/ 125 w 236"/>
                <a:gd name="T87" fmla="*/ 648 h 942"/>
                <a:gd name="T88" fmla="*/ 129 w 236"/>
                <a:gd name="T89" fmla="*/ 715 h 942"/>
                <a:gd name="T90" fmla="*/ 146 w 236"/>
                <a:gd name="T91" fmla="*/ 798 h 942"/>
                <a:gd name="T92" fmla="*/ 190 w 236"/>
                <a:gd name="T93" fmla="*/ 887 h 942"/>
                <a:gd name="T94" fmla="*/ 216 w 236"/>
                <a:gd name="T95" fmla="*/ 938 h 942"/>
                <a:gd name="T96" fmla="*/ 195 w 236"/>
                <a:gd name="T97" fmla="*/ 929 h 942"/>
                <a:gd name="T98" fmla="*/ 129 w 236"/>
                <a:gd name="T99" fmla="*/ 807 h 942"/>
                <a:gd name="T100" fmla="*/ 99 w 236"/>
                <a:gd name="T101" fmla="*/ 820 h 942"/>
                <a:gd name="T102" fmla="*/ 46 w 236"/>
                <a:gd name="T103" fmla="*/ 914 h 942"/>
                <a:gd name="T104" fmla="*/ 11 w 236"/>
                <a:gd name="T105" fmla="*/ 935 h 942"/>
                <a:gd name="T106" fmla="*/ 50 w 236"/>
                <a:gd name="T107" fmla="*/ 873 h 942"/>
                <a:gd name="T108" fmla="*/ 86 w 236"/>
                <a:gd name="T109" fmla="*/ 802 h 942"/>
                <a:gd name="T110" fmla="*/ 104 w 236"/>
                <a:gd name="T111" fmla="*/ 721 h 942"/>
                <a:gd name="T112" fmla="*/ 106 w 236"/>
                <a:gd name="T113" fmla="*/ 628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6" h="942">
                  <a:moveTo>
                    <a:pt x="107" y="117"/>
                  </a:moveTo>
                  <a:lnTo>
                    <a:pt x="108" y="78"/>
                  </a:lnTo>
                  <a:lnTo>
                    <a:pt x="94" y="82"/>
                  </a:lnTo>
                  <a:lnTo>
                    <a:pt x="82" y="88"/>
                  </a:lnTo>
                  <a:lnTo>
                    <a:pt x="72" y="93"/>
                  </a:lnTo>
                  <a:lnTo>
                    <a:pt x="64" y="98"/>
                  </a:lnTo>
                  <a:lnTo>
                    <a:pt x="51" y="112"/>
                  </a:lnTo>
                  <a:lnTo>
                    <a:pt x="39" y="126"/>
                  </a:lnTo>
                  <a:lnTo>
                    <a:pt x="30" y="140"/>
                  </a:lnTo>
                  <a:lnTo>
                    <a:pt x="23" y="154"/>
                  </a:lnTo>
                  <a:lnTo>
                    <a:pt x="17" y="166"/>
                  </a:lnTo>
                  <a:lnTo>
                    <a:pt x="13" y="173"/>
                  </a:lnTo>
                  <a:lnTo>
                    <a:pt x="11" y="175"/>
                  </a:lnTo>
                  <a:lnTo>
                    <a:pt x="6" y="176"/>
                  </a:lnTo>
                  <a:lnTo>
                    <a:pt x="4" y="175"/>
                  </a:lnTo>
                  <a:lnTo>
                    <a:pt x="2" y="174"/>
                  </a:lnTo>
                  <a:lnTo>
                    <a:pt x="1" y="171"/>
                  </a:lnTo>
                  <a:lnTo>
                    <a:pt x="0" y="165"/>
                  </a:lnTo>
                  <a:lnTo>
                    <a:pt x="0" y="160"/>
                  </a:lnTo>
                  <a:lnTo>
                    <a:pt x="1" y="153"/>
                  </a:lnTo>
                  <a:lnTo>
                    <a:pt x="4" y="146"/>
                  </a:lnTo>
                  <a:lnTo>
                    <a:pt x="10" y="138"/>
                  </a:lnTo>
                  <a:lnTo>
                    <a:pt x="24" y="115"/>
                  </a:lnTo>
                  <a:lnTo>
                    <a:pt x="28" y="108"/>
                  </a:lnTo>
                  <a:lnTo>
                    <a:pt x="35" y="102"/>
                  </a:lnTo>
                  <a:lnTo>
                    <a:pt x="41" y="94"/>
                  </a:lnTo>
                  <a:lnTo>
                    <a:pt x="49" y="88"/>
                  </a:lnTo>
                  <a:lnTo>
                    <a:pt x="58" y="81"/>
                  </a:lnTo>
                  <a:lnTo>
                    <a:pt x="65" y="76"/>
                  </a:lnTo>
                  <a:lnTo>
                    <a:pt x="73" y="71"/>
                  </a:lnTo>
                  <a:lnTo>
                    <a:pt x="81" y="68"/>
                  </a:lnTo>
                  <a:lnTo>
                    <a:pt x="108" y="58"/>
                  </a:lnTo>
                  <a:lnTo>
                    <a:pt x="107" y="50"/>
                  </a:lnTo>
                  <a:lnTo>
                    <a:pt x="107" y="42"/>
                  </a:lnTo>
                  <a:lnTo>
                    <a:pt x="107" y="32"/>
                  </a:lnTo>
                  <a:lnTo>
                    <a:pt x="107" y="23"/>
                  </a:lnTo>
                  <a:lnTo>
                    <a:pt x="108" y="16"/>
                  </a:lnTo>
                  <a:lnTo>
                    <a:pt x="108" y="11"/>
                  </a:lnTo>
                  <a:lnTo>
                    <a:pt x="110" y="7"/>
                  </a:lnTo>
                  <a:lnTo>
                    <a:pt x="112" y="3"/>
                  </a:lnTo>
                  <a:lnTo>
                    <a:pt x="116" y="1"/>
                  </a:lnTo>
                  <a:lnTo>
                    <a:pt x="121" y="0"/>
                  </a:lnTo>
                  <a:lnTo>
                    <a:pt x="124" y="1"/>
                  </a:lnTo>
                  <a:lnTo>
                    <a:pt x="125" y="4"/>
                  </a:lnTo>
                  <a:lnTo>
                    <a:pt x="127" y="9"/>
                  </a:lnTo>
                  <a:lnTo>
                    <a:pt x="128" y="14"/>
                  </a:lnTo>
                  <a:lnTo>
                    <a:pt x="128" y="34"/>
                  </a:lnTo>
                  <a:lnTo>
                    <a:pt x="128" y="58"/>
                  </a:lnTo>
                  <a:lnTo>
                    <a:pt x="137" y="60"/>
                  </a:lnTo>
                  <a:lnTo>
                    <a:pt x="148" y="63"/>
                  </a:lnTo>
                  <a:lnTo>
                    <a:pt x="160" y="69"/>
                  </a:lnTo>
                  <a:lnTo>
                    <a:pt x="175" y="78"/>
                  </a:lnTo>
                  <a:lnTo>
                    <a:pt x="188" y="88"/>
                  </a:lnTo>
                  <a:lnTo>
                    <a:pt x="198" y="96"/>
                  </a:lnTo>
                  <a:lnTo>
                    <a:pt x="205" y="106"/>
                  </a:lnTo>
                  <a:lnTo>
                    <a:pt x="214" y="119"/>
                  </a:lnTo>
                  <a:lnTo>
                    <a:pt x="222" y="131"/>
                  </a:lnTo>
                  <a:lnTo>
                    <a:pt x="227" y="139"/>
                  </a:lnTo>
                  <a:lnTo>
                    <a:pt x="229" y="146"/>
                  </a:lnTo>
                  <a:lnTo>
                    <a:pt x="233" y="153"/>
                  </a:lnTo>
                  <a:lnTo>
                    <a:pt x="234" y="161"/>
                  </a:lnTo>
                  <a:lnTo>
                    <a:pt x="235" y="165"/>
                  </a:lnTo>
                  <a:lnTo>
                    <a:pt x="236" y="170"/>
                  </a:lnTo>
                  <a:lnTo>
                    <a:pt x="236" y="172"/>
                  </a:lnTo>
                  <a:lnTo>
                    <a:pt x="236" y="175"/>
                  </a:lnTo>
                  <a:lnTo>
                    <a:pt x="234" y="178"/>
                  </a:lnTo>
                  <a:lnTo>
                    <a:pt x="232" y="179"/>
                  </a:lnTo>
                  <a:lnTo>
                    <a:pt x="228" y="181"/>
                  </a:lnTo>
                  <a:lnTo>
                    <a:pt x="226" y="181"/>
                  </a:lnTo>
                  <a:lnTo>
                    <a:pt x="223" y="179"/>
                  </a:lnTo>
                  <a:lnTo>
                    <a:pt x="221" y="177"/>
                  </a:lnTo>
                  <a:lnTo>
                    <a:pt x="218" y="173"/>
                  </a:lnTo>
                  <a:lnTo>
                    <a:pt x="207" y="144"/>
                  </a:lnTo>
                  <a:lnTo>
                    <a:pt x="203" y="138"/>
                  </a:lnTo>
                  <a:lnTo>
                    <a:pt x="195" y="127"/>
                  </a:lnTo>
                  <a:lnTo>
                    <a:pt x="188" y="116"/>
                  </a:lnTo>
                  <a:lnTo>
                    <a:pt x="180" y="106"/>
                  </a:lnTo>
                  <a:lnTo>
                    <a:pt x="170" y="98"/>
                  </a:lnTo>
                  <a:lnTo>
                    <a:pt x="159" y="90"/>
                  </a:lnTo>
                  <a:lnTo>
                    <a:pt x="153" y="86"/>
                  </a:lnTo>
                  <a:lnTo>
                    <a:pt x="145" y="83"/>
                  </a:lnTo>
                  <a:lnTo>
                    <a:pt x="137" y="80"/>
                  </a:lnTo>
                  <a:lnTo>
                    <a:pt x="128" y="78"/>
                  </a:lnTo>
                  <a:lnTo>
                    <a:pt x="128" y="116"/>
                  </a:lnTo>
                  <a:lnTo>
                    <a:pt x="136" y="119"/>
                  </a:lnTo>
                  <a:lnTo>
                    <a:pt x="143" y="124"/>
                  </a:lnTo>
                  <a:lnTo>
                    <a:pt x="151" y="130"/>
                  </a:lnTo>
                  <a:lnTo>
                    <a:pt x="159" y="141"/>
                  </a:lnTo>
                  <a:lnTo>
                    <a:pt x="164" y="148"/>
                  </a:lnTo>
                  <a:lnTo>
                    <a:pt x="167" y="156"/>
                  </a:lnTo>
                  <a:lnTo>
                    <a:pt x="169" y="164"/>
                  </a:lnTo>
                  <a:lnTo>
                    <a:pt x="169" y="174"/>
                  </a:lnTo>
                  <a:lnTo>
                    <a:pt x="169" y="183"/>
                  </a:lnTo>
                  <a:lnTo>
                    <a:pt x="168" y="191"/>
                  </a:lnTo>
                  <a:lnTo>
                    <a:pt x="166" y="199"/>
                  </a:lnTo>
                  <a:lnTo>
                    <a:pt x="164" y="207"/>
                  </a:lnTo>
                  <a:lnTo>
                    <a:pt x="159" y="213"/>
                  </a:lnTo>
                  <a:lnTo>
                    <a:pt x="154" y="220"/>
                  </a:lnTo>
                  <a:lnTo>
                    <a:pt x="146" y="226"/>
                  </a:lnTo>
                  <a:lnTo>
                    <a:pt x="137" y="234"/>
                  </a:lnTo>
                  <a:lnTo>
                    <a:pt x="144" y="244"/>
                  </a:lnTo>
                  <a:lnTo>
                    <a:pt x="150" y="253"/>
                  </a:lnTo>
                  <a:lnTo>
                    <a:pt x="155" y="260"/>
                  </a:lnTo>
                  <a:lnTo>
                    <a:pt x="158" y="268"/>
                  </a:lnTo>
                  <a:lnTo>
                    <a:pt x="165" y="282"/>
                  </a:lnTo>
                  <a:lnTo>
                    <a:pt x="171" y="300"/>
                  </a:lnTo>
                  <a:lnTo>
                    <a:pt x="174" y="310"/>
                  </a:lnTo>
                  <a:lnTo>
                    <a:pt x="177" y="321"/>
                  </a:lnTo>
                  <a:lnTo>
                    <a:pt x="179" y="333"/>
                  </a:lnTo>
                  <a:lnTo>
                    <a:pt x="182" y="346"/>
                  </a:lnTo>
                  <a:lnTo>
                    <a:pt x="185" y="359"/>
                  </a:lnTo>
                  <a:lnTo>
                    <a:pt x="187" y="371"/>
                  </a:lnTo>
                  <a:lnTo>
                    <a:pt x="189" y="382"/>
                  </a:lnTo>
                  <a:lnTo>
                    <a:pt x="191" y="392"/>
                  </a:lnTo>
                  <a:lnTo>
                    <a:pt x="193" y="410"/>
                  </a:lnTo>
                  <a:lnTo>
                    <a:pt x="193" y="423"/>
                  </a:lnTo>
                  <a:lnTo>
                    <a:pt x="193" y="434"/>
                  </a:lnTo>
                  <a:lnTo>
                    <a:pt x="191" y="441"/>
                  </a:lnTo>
                  <a:lnTo>
                    <a:pt x="190" y="443"/>
                  </a:lnTo>
                  <a:lnTo>
                    <a:pt x="189" y="445"/>
                  </a:lnTo>
                  <a:lnTo>
                    <a:pt x="187" y="445"/>
                  </a:lnTo>
                  <a:lnTo>
                    <a:pt x="185" y="446"/>
                  </a:lnTo>
                  <a:lnTo>
                    <a:pt x="181" y="445"/>
                  </a:lnTo>
                  <a:lnTo>
                    <a:pt x="177" y="442"/>
                  </a:lnTo>
                  <a:lnTo>
                    <a:pt x="174" y="439"/>
                  </a:lnTo>
                  <a:lnTo>
                    <a:pt x="172" y="433"/>
                  </a:lnTo>
                  <a:lnTo>
                    <a:pt x="171" y="426"/>
                  </a:lnTo>
                  <a:lnTo>
                    <a:pt x="170" y="413"/>
                  </a:lnTo>
                  <a:lnTo>
                    <a:pt x="169" y="405"/>
                  </a:lnTo>
                  <a:lnTo>
                    <a:pt x="167" y="394"/>
                  </a:lnTo>
                  <a:lnTo>
                    <a:pt x="166" y="382"/>
                  </a:lnTo>
                  <a:lnTo>
                    <a:pt x="164" y="366"/>
                  </a:lnTo>
                  <a:lnTo>
                    <a:pt x="160" y="352"/>
                  </a:lnTo>
                  <a:lnTo>
                    <a:pt x="159" y="340"/>
                  </a:lnTo>
                  <a:lnTo>
                    <a:pt x="157" y="330"/>
                  </a:lnTo>
                  <a:lnTo>
                    <a:pt x="156" y="324"/>
                  </a:lnTo>
                  <a:lnTo>
                    <a:pt x="153" y="312"/>
                  </a:lnTo>
                  <a:lnTo>
                    <a:pt x="150" y="300"/>
                  </a:lnTo>
                  <a:lnTo>
                    <a:pt x="145" y="287"/>
                  </a:lnTo>
                  <a:lnTo>
                    <a:pt x="139" y="271"/>
                  </a:lnTo>
                  <a:lnTo>
                    <a:pt x="131" y="258"/>
                  </a:lnTo>
                  <a:lnTo>
                    <a:pt x="125" y="252"/>
                  </a:lnTo>
                  <a:lnTo>
                    <a:pt x="116" y="242"/>
                  </a:lnTo>
                  <a:lnTo>
                    <a:pt x="101" y="256"/>
                  </a:lnTo>
                  <a:lnTo>
                    <a:pt x="92" y="267"/>
                  </a:lnTo>
                  <a:lnTo>
                    <a:pt x="85" y="279"/>
                  </a:lnTo>
                  <a:lnTo>
                    <a:pt x="78" y="294"/>
                  </a:lnTo>
                  <a:lnTo>
                    <a:pt x="73" y="312"/>
                  </a:lnTo>
                  <a:lnTo>
                    <a:pt x="69" y="327"/>
                  </a:lnTo>
                  <a:lnTo>
                    <a:pt x="68" y="335"/>
                  </a:lnTo>
                  <a:lnTo>
                    <a:pt x="65" y="343"/>
                  </a:lnTo>
                  <a:lnTo>
                    <a:pt x="64" y="354"/>
                  </a:lnTo>
                  <a:lnTo>
                    <a:pt x="63" y="365"/>
                  </a:lnTo>
                  <a:lnTo>
                    <a:pt x="61" y="386"/>
                  </a:lnTo>
                  <a:lnTo>
                    <a:pt x="60" y="397"/>
                  </a:lnTo>
                  <a:lnTo>
                    <a:pt x="60" y="406"/>
                  </a:lnTo>
                  <a:lnTo>
                    <a:pt x="61" y="416"/>
                  </a:lnTo>
                  <a:lnTo>
                    <a:pt x="60" y="427"/>
                  </a:lnTo>
                  <a:lnTo>
                    <a:pt x="59" y="436"/>
                  </a:lnTo>
                  <a:lnTo>
                    <a:pt x="58" y="440"/>
                  </a:lnTo>
                  <a:lnTo>
                    <a:pt x="55" y="442"/>
                  </a:lnTo>
                  <a:lnTo>
                    <a:pt x="53" y="444"/>
                  </a:lnTo>
                  <a:lnTo>
                    <a:pt x="51" y="444"/>
                  </a:lnTo>
                  <a:lnTo>
                    <a:pt x="46" y="443"/>
                  </a:lnTo>
                  <a:lnTo>
                    <a:pt x="41" y="441"/>
                  </a:lnTo>
                  <a:lnTo>
                    <a:pt x="39" y="438"/>
                  </a:lnTo>
                  <a:lnTo>
                    <a:pt x="38" y="430"/>
                  </a:lnTo>
                  <a:lnTo>
                    <a:pt x="38" y="418"/>
                  </a:lnTo>
                  <a:lnTo>
                    <a:pt x="38" y="404"/>
                  </a:lnTo>
                  <a:lnTo>
                    <a:pt x="39" y="386"/>
                  </a:lnTo>
                  <a:lnTo>
                    <a:pt x="40" y="371"/>
                  </a:lnTo>
                  <a:lnTo>
                    <a:pt x="42" y="356"/>
                  </a:lnTo>
                  <a:lnTo>
                    <a:pt x="45" y="341"/>
                  </a:lnTo>
                  <a:lnTo>
                    <a:pt x="48" y="327"/>
                  </a:lnTo>
                  <a:lnTo>
                    <a:pt x="51" y="314"/>
                  </a:lnTo>
                  <a:lnTo>
                    <a:pt x="54" y="302"/>
                  </a:lnTo>
                  <a:lnTo>
                    <a:pt x="59" y="290"/>
                  </a:lnTo>
                  <a:lnTo>
                    <a:pt x="62" y="279"/>
                  </a:lnTo>
                  <a:lnTo>
                    <a:pt x="66" y="270"/>
                  </a:lnTo>
                  <a:lnTo>
                    <a:pt x="71" y="263"/>
                  </a:lnTo>
                  <a:lnTo>
                    <a:pt x="75" y="257"/>
                  </a:lnTo>
                  <a:lnTo>
                    <a:pt x="94" y="232"/>
                  </a:lnTo>
                  <a:lnTo>
                    <a:pt x="84" y="228"/>
                  </a:lnTo>
                  <a:lnTo>
                    <a:pt x="76" y="223"/>
                  </a:lnTo>
                  <a:lnTo>
                    <a:pt x="72" y="220"/>
                  </a:lnTo>
                  <a:lnTo>
                    <a:pt x="69" y="216"/>
                  </a:lnTo>
                  <a:lnTo>
                    <a:pt x="65" y="211"/>
                  </a:lnTo>
                  <a:lnTo>
                    <a:pt x="63" y="207"/>
                  </a:lnTo>
                  <a:lnTo>
                    <a:pt x="60" y="200"/>
                  </a:lnTo>
                  <a:lnTo>
                    <a:pt x="59" y="194"/>
                  </a:lnTo>
                  <a:lnTo>
                    <a:pt x="58" y="186"/>
                  </a:lnTo>
                  <a:lnTo>
                    <a:pt x="57" y="178"/>
                  </a:lnTo>
                  <a:lnTo>
                    <a:pt x="58" y="170"/>
                  </a:lnTo>
                  <a:lnTo>
                    <a:pt x="59" y="161"/>
                  </a:lnTo>
                  <a:lnTo>
                    <a:pt x="61" y="153"/>
                  </a:lnTo>
                  <a:lnTo>
                    <a:pt x="65" y="144"/>
                  </a:lnTo>
                  <a:lnTo>
                    <a:pt x="68" y="141"/>
                  </a:lnTo>
                  <a:lnTo>
                    <a:pt x="71" y="137"/>
                  </a:lnTo>
                  <a:lnTo>
                    <a:pt x="75" y="133"/>
                  </a:lnTo>
                  <a:lnTo>
                    <a:pt x="80" y="130"/>
                  </a:lnTo>
                  <a:lnTo>
                    <a:pt x="92" y="123"/>
                  </a:lnTo>
                  <a:lnTo>
                    <a:pt x="107" y="117"/>
                  </a:lnTo>
                  <a:close/>
                  <a:moveTo>
                    <a:pt x="116" y="222"/>
                  </a:moveTo>
                  <a:lnTo>
                    <a:pt x="124" y="217"/>
                  </a:lnTo>
                  <a:lnTo>
                    <a:pt x="131" y="212"/>
                  </a:lnTo>
                  <a:lnTo>
                    <a:pt x="137" y="207"/>
                  </a:lnTo>
                  <a:lnTo>
                    <a:pt x="143" y="198"/>
                  </a:lnTo>
                  <a:lnTo>
                    <a:pt x="146" y="193"/>
                  </a:lnTo>
                  <a:lnTo>
                    <a:pt x="147" y="187"/>
                  </a:lnTo>
                  <a:lnTo>
                    <a:pt x="148" y="182"/>
                  </a:lnTo>
                  <a:lnTo>
                    <a:pt x="150" y="175"/>
                  </a:lnTo>
                  <a:lnTo>
                    <a:pt x="148" y="168"/>
                  </a:lnTo>
                  <a:lnTo>
                    <a:pt x="148" y="164"/>
                  </a:lnTo>
                  <a:lnTo>
                    <a:pt x="146" y="159"/>
                  </a:lnTo>
                  <a:lnTo>
                    <a:pt x="144" y="154"/>
                  </a:lnTo>
                  <a:lnTo>
                    <a:pt x="139" y="147"/>
                  </a:lnTo>
                  <a:lnTo>
                    <a:pt x="130" y="140"/>
                  </a:lnTo>
                  <a:lnTo>
                    <a:pt x="122" y="136"/>
                  </a:lnTo>
                  <a:lnTo>
                    <a:pt x="116" y="133"/>
                  </a:lnTo>
                  <a:lnTo>
                    <a:pt x="112" y="133"/>
                  </a:lnTo>
                  <a:lnTo>
                    <a:pt x="109" y="136"/>
                  </a:lnTo>
                  <a:lnTo>
                    <a:pt x="104" y="138"/>
                  </a:lnTo>
                  <a:lnTo>
                    <a:pt x="98" y="141"/>
                  </a:lnTo>
                  <a:lnTo>
                    <a:pt x="88" y="149"/>
                  </a:lnTo>
                  <a:lnTo>
                    <a:pt x="81" y="156"/>
                  </a:lnTo>
                  <a:lnTo>
                    <a:pt x="78" y="160"/>
                  </a:lnTo>
                  <a:lnTo>
                    <a:pt x="77" y="164"/>
                  </a:lnTo>
                  <a:lnTo>
                    <a:pt x="76" y="170"/>
                  </a:lnTo>
                  <a:lnTo>
                    <a:pt x="75" y="175"/>
                  </a:lnTo>
                  <a:lnTo>
                    <a:pt x="76" y="182"/>
                  </a:lnTo>
                  <a:lnTo>
                    <a:pt x="76" y="187"/>
                  </a:lnTo>
                  <a:lnTo>
                    <a:pt x="78" y="193"/>
                  </a:lnTo>
                  <a:lnTo>
                    <a:pt x="81" y="197"/>
                  </a:lnTo>
                  <a:lnTo>
                    <a:pt x="85" y="202"/>
                  </a:lnTo>
                  <a:lnTo>
                    <a:pt x="88" y="208"/>
                  </a:lnTo>
                  <a:lnTo>
                    <a:pt x="93" y="211"/>
                  </a:lnTo>
                  <a:lnTo>
                    <a:pt x="97" y="213"/>
                  </a:lnTo>
                  <a:lnTo>
                    <a:pt x="116" y="222"/>
                  </a:lnTo>
                  <a:close/>
                  <a:moveTo>
                    <a:pt x="106" y="628"/>
                  </a:moveTo>
                  <a:lnTo>
                    <a:pt x="94" y="632"/>
                  </a:lnTo>
                  <a:lnTo>
                    <a:pt x="83" y="638"/>
                  </a:lnTo>
                  <a:lnTo>
                    <a:pt x="73" y="643"/>
                  </a:lnTo>
                  <a:lnTo>
                    <a:pt x="65" y="649"/>
                  </a:lnTo>
                  <a:lnTo>
                    <a:pt x="58" y="655"/>
                  </a:lnTo>
                  <a:lnTo>
                    <a:pt x="51" y="663"/>
                  </a:lnTo>
                  <a:lnTo>
                    <a:pt x="46" y="670"/>
                  </a:lnTo>
                  <a:lnTo>
                    <a:pt x="41" y="680"/>
                  </a:lnTo>
                  <a:lnTo>
                    <a:pt x="34" y="698"/>
                  </a:lnTo>
                  <a:lnTo>
                    <a:pt x="29" y="712"/>
                  </a:lnTo>
                  <a:lnTo>
                    <a:pt x="27" y="720"/>
                  </a:lnTo>
                  <a:lnTo>
                    <a:pt x="26" y="727"/>
                  </a:lnTo>
                  <a:lnTo>
                    <a:pt x="25" y="736"/>
                  </a:lnTo>
                  <a:lnTo>
                    <a:pt x="24" y="746"/>
                  </a:lnTo>
                  <a:lnTo>
                    <a:pt x="22" y="763"/>
                  </a:lnTo>
                  <a:lnTo>
                    <a:pt x="20" y="775"/>
                  </a:lnTo>
                  <a:lnTo>
                    <a:pt x="19" y="780"/>
                  </a:lnTo>
                  <a:lnTo>
                    <a:pt x="17" y="782"/>
                  </a:lnTo>
                  <a:lnTo>
                    <a:pt x="15" y="784"/>
                  </a:lnTo>
                  <a:lnTo>
                    <a:pt x="13" y="784"/>
                  </a:lnTo>
                  <a:lnTo>
                    <a:pt x="11" y="784"/>
                  </a:lnTo>
                  <a:lnTo>
                    <a:pt x="8" y="783"/>
                  </a:lnTo>
                  <a:lnTo>
                    <a:pt x="6" y="782"/>
                  </a:lnTo>
                  <a:lnTo>
                    <a:pt x="5" y="779"/>
                  </a:lnTo>
                  <a:lnTo>
                    <a:pt x="3" y="773"/>
                  </a:lnTo>
                  <a:lnTo>
                    <a:pt x="3" y="767"/>
                  </a:lnTo>
                  <a:lnTo>
                    <a:pt x="3" y="760"/>
                  </a:lnTo>
                  <a:lnTo>
                    <a:pt x="3" y="755"/>
                  </a:lnTo>
                  <a:lnTo>
                    <a:pt x="4" y="747"/>
                  </a:lnTo>
                  <a:lnTo>
                    <a:pt x="6" y="735"/>
                  </a:lnTo>
                  <a:lnTo>
                    <a:pt x="7" y="727"/>
                  </a:lnTo>
                  <a:lnTo>
                    <a:pt x="10" y="719"/>
                  </a:lnTo>
                  <a:lnTo>
                    <a:pt x="12" y="708"/>
                  </a:lnTo>
                  <a:lnTo>
                    <a:pt x="14" y="696"/>
                  </a:lnTo>
                  <a:lnTo>
                    <a:pt x="17" y="684"/>
                  </a:lnTo>
                  <a:lnTo>
                    <a:pt x="22" y="673"/>
                  </a:lnTo>
                  <a:lnTo>
                    <a:pt x="28" y="662"/>
                  </a:lnTo>
                  <a:lnTo>
                    <a:pt x="35" y="652"/>
                  </a:lnTo>
                  <a:lnTo>
                    <a:pt x="43" y="643"/>
                  </a:lnTo>
                  <a:lnTo>
                    <a:pt x="51" y="635"/>
                  </a:lnTo>
                  <a:lnTo>
                    <a:pt x="58" y="629"/>
                  </a:lnTo>
                  <a:lnTo>
                    <a:pt x="65" y="625"/>
                  </a:lnTo>
                  <a:lnTo>
                    <a:pt x="73" y="620"/>
                  </a:lnTo>
                  <a:lnTo>
                    <a:pt x="82" y="616"/>
                  </a:lnTo>
                  <a:lnTo>
                    <a:pt x="93" y="611"/>
                  </a:lnTo>
                  <a:lnTo>
                    <a:pt x="106" y="607"/>
                  </a:lnTo>
                  <a:lnTo>
                    <a:pt x="106" y="597"/>
                  </a:lnTo>
                  <a:lnTo>
                    <a:pt x="107" y="590"/>
                  </a:lnTo>
                  <a:lnTo>
                    <a:pt x="106" y="583"/>
                  </a:lnTo>
                  <a:lnTo>
                    <a:pt x="106" y="573"/>
                  </a:lnTo>
                  <a:lnTo>
                    <a:pt x="106" y="559"/>
                  </a:lnTo>
                  <a:lnTo>
                    <a:pt x="106" y="543"/>
                  </a:lnTo>
                  <a:lnTo>
                    <a:pt x="106" y="534"/>
                  </a:lnTo>
                  <a:lnTo>
                    <a:pt x="106" y="526"/>
                  </a:lnTo>
                  <a:lnTo>
                    <a:pt x="107" y="522"/>
                  </a:lnTo>
                  <a:lnTo>
                    <a:pt x="109" y="518"/>
                  </a:lnTo>
                  <a:lnTo>
                    <a:pt x="110" y="516"/>
                  </a:lnTo>
                  <a:lnTo>
                    <a:pt x="113" y="515"/>
                  </a:lnTo>
                  <a:lnTo>
                    <a:pt x="116" y="514"/>
                  </a:lnTo>
                  <a:lnTo>
                    <a:pt x="119" y="514"/>
                  </a:lnTo>
                  <a:lnTo>
                    <a:pt x="121" y="515"/>
                  </a:lnTo>
                  <a:lnTo>
                    <a:pt x="123" y="518"/>
                  </a:lnTo>
                  <a:lnTo>
                    <a:pt x="124" y="524"/>
                  </a:lnTo>
                  <a:lnTo>
                    <a:pt x="124" y="532"/>
                  </a:lnTo>
                  <a:lnTo>
                    <a:pt x="124" y="590"/>
                  </a:lnTo>
                  <a:lnTo>
                    <a:pt x="124" y="609"/>
                  </a:lnTo>
                  <a:lnTo>
                    <a:pt x="135" y="611"/>
                  </a:lnTo>
                  <a:lnTo>
                    <a:pt x="145" y="613"/>
                  </a:lnTo>
                  <a:lnTo>
                    <a:pt x="154" y="616"/>
                  </a:lnTo>
                  <a:lnTo>
                    <a:pt x="162" y="618"/>
                  </a:lnTo>
                  <a:lnTo>
                    <a:pt x="169" y="622"/>
                  </a:lnTo>
                  <a:lnTo>
                    <a:pt x="177" y="627"/>
                  </a:lnTo>
                  <a:lnTo>
                    <a:pt x="183" y="631"/>
                  </a:lnTo>
                  <a:lnTo>
                    <a:pt x="189" y="637"/>
                  </a:lnTo>
                  <a:lnTo>
                    <a:pt x="199" y="649"/>
                  </a:lnTo>
                  <a:lnTo>
                    <a:pt x="207" y="663"/>
                  </a:lnTo>
                  <a:lnTo>
                    <a:pt x="214" y="678"/>
                  </a:lnTo>
                  <a:lnTo>
                    <a:pt x="221" y="696"/>
                  </a:lnTo>
                  <a:lnTo>
                    <a:pt x="225" y="712"/>
                  </a:lnTo>
                  <a:lnTo>
                    <a:pt x="228" y="726"/>
                  </a:lnTo>
                  <a:lnTo>
                    <a:pt x="230" y="738"/>
                  </a:lnTo>
                  <a:lnTo>
                    <a:pt x="232" y="747"/>
                  </a:lnTo>
                  <a:lnTo>
                    <a:pt x="233" y="759"/>
                  </a:lnTo>
                  <a:lnTo>
                    <a:pt x="234" y="766"/>
                  </a:lnTo>
                  <a:lnTo>
                    <a:pt x="233" y="779"/>
                  </a:lnTo>
                  <a:lnTo>
                    <a:pt x="230" y="786"/>
                  </a:lnTo>
                  <a:lnTo>
                    <a:pt x="227" y="790"/>
                  </a:lnTo>
                  <a:lnTo>
                    <a:pt x="223" y="791"/>
                  </a:lnTo>
                  <a:lnTo>
                    <a:pt x="221" y="791"/>
                  </a:lnTo>
                  <a:lnTo>
                    <a:pt x="218" y="789"/>
                  </a:lnTo>
                  <a:lnTo>
                    <a:pt x="217" y="784"/>
                  </a:lnTo>
                  <a:lnTo>
                    <a:pt x="215" y="779"/>
                  </a:lnTo>
                  <a:lnTo>
                    <a:pt x="214" y="772"/>
                  </a:lnTo>
                  <a:lnTo>
                    <a:pt x="214" y="761"/>
                  </a:lnTo>
                  <a:lnTo>
                    <a:pt x="214" y="755"/>
                  </a:lnTo>
                  <a:lnTo>
                    <a:pt x="213" y="747"/>
                  </a:lnTo>
                  <a:lnTo>
                    <a:pt x="212" y="737"/>
                  </a:lnTo>
                  <a:lnTo>
                    <a:pt x="210" y="727"/>
                  </a:lnTo>
                  <a:lnTo>
                    <a:pt x="205" y="708"/>
                  </a:lnTo>
                  <a:lnTo>
                    <a:pt x="201" y="692"/>
                  </a:lnTo>
                  <a:lnTo>
                    <a:pt x="197" y="679"/>
                  </a:lnTo>
                  <a:lnTo>
                    <a:pt x="191" y="669"/>
                  </a:lnTo>
                  <a:lnTo>
                    <a:pt x="186" y="662"/>
                  </a:lnTo>
                  <a:lnTo>
                    <a:pt x="180" y="654"/>
                  </a:lnTo>
                  <a:lnTo>
                    <a:pt x="174" y="648"/>
                  </a:lnTo>
                  <a:lnTo>
                    <a:pt x="167" y="642"/>
                  </a:lnTo>
                  <a:lnTo>
                    <a:pt x="159" y="638"/>
                  </a:lnTo>
                  <a:lnTo>
                    <a:pt x="153" y="634"/>
                  </a:lnTo>
                  <a:lnTo>
                    <a:pt x="147" y="632"/>
                  </a:lnTo>
                  <a:lnTo>
                    <a:pt x="142" y="630"/>
                  </a:lnTo>
                  <a:lnTo>
                    <a:pt x="124" y="627"/>
                  </a:lnTo>
                  <a:lnTo>
                    <a:pt x="125" y="638"/>
                  </a:lnTo>
                  <a:lnTo>
                    <a:pt x="125" y="648"/>
                  </a:lnTo>
                  <a:lnTo>
                    <a:pt x="125" y="656"/>
                  </a:lnTo>
                  <a:lnTo>
                    <a:pt x="125" y="663"/>
                  </a:lnTo>
                  <a:lnTo>
                    <a:pt x="125" y="670"/>
                  </a:lnTo>
                  <a:lnTo>
                    <a:pt x="127" y="678"/>
                  </a:lnTo>
                  <a:lnTo>
                    <a:pt x="127" y="687"/>
                  </a:lnTo>
                  <a:lnTo>
                    <a:pt x="128" y="697"/>
                  </a:lnTo>
                  <a:lnTo>
                    <a:pt x="128" y="705"/>
                  </a:lnTo>
                  <a:lnTo>
                    <a:pt x="129" y="715"/>
                  </a:lnTo>
                  <a:lnTo>
                    <a:pt x="130" y="724"/>
                  </a:lnTo>
                  <a:lnTo>
                    <a:pt x="131" y="732"/>
                  </a:lnTo>
                  <a:lnTo>
                    <a:pt x="132" y="740"/>
                  </a:lnTo>
                  <a:lnTo>
                    <a:pt x="133" y="750"/>
                  </a:lnTo>
                  <a:lnTo>
                    <a:pt x="136" y="761"/>
                  </a:lnTo>
                  <a:lnTo>
                    <a:pt x="139" y="773"/>
                  </a:lnTo>
                  <a:lnTo>
                    <a:pt x="142" y="786"/>
                  </a:lnTo>
                  <a:lnTo>
                    <a:pt x="146" y="798"/>
                  </a:lnTo>
                  <a:lnTo>
                    <a:pt x="151" y="810"/>
                  </a:lnTo>
                  <a:lnTo>
                    <a:pt x="156" y="823"/>
                  </a:lnTo>
                  <a:lnTo>
                    <a:pt x="162" y="833"/>
                  </a:lnTo>
                  <a:lnTo>
                    <a:pt x="166" y="844"/>
                  </a:lnTo>
                  <a:lnTo>
                    <a:pt x="171" y="854"/>
                  </a:lnTo>
                  <a:lnTo>
                    <a:pt x="176" y="863"/>
                  </a:lnTo>
                  <a:lnTo>
                    <a:pt x="183" y="877"/>
                  </a:lnTo>
                  <a:lnTo>
                    <a:pt x="190" y="887"/>
                  </a:lnTo>
                  <a:lnTo>
                    <a:pt x="195" y="896"/>
                  </a:lnTo>
                  <a:lnTo>
                    <a:pt x="203" y="907"/>
                  </a:lnTo>
                  <a:lnTo>
                    <a:pt x="211" y="917"/>
                  </a:lnTo>
                  <a:lnTo>
                    <a:pt x="215" y="924"/>
                  </a:lnTo>
                  <a:lnTo>
                    <a:pt x="216" y="929"/>
                  </a:lnTo>
                  <a:lnTo>
                    <a:pt x="217" y="934"/>
                  </a:lnTo>
                  <a:lnTo>
                    <a:pt x="216" y="936"/>
                  </a:lnTo>
                  <a:lnTo>
                    <a:pt x="216" y="938"/>
                  </a:lnTo>
                  <a:lnTo>
                    <a:pt x="215" y="940"/>
                  </a:lnTo>
                  <a:lnTo>
                    <a:pt x="213" y="941"/>
                  </a:lnTo>
                  <a:lnTo>
                    <a:pt x="211" y="942"/>
                  </a:lnTo>
                  <a:lnTo>
                    <a:pt x="209" y="942"/>
                  </a:lnTo>
                  <a:lnTo>
                    <a:pt x="206" y="941"/>
                  </a:lnTo>
                  <a:lnTo>
                    <a:pt x="204" y="940"/>
                  </a:lnTo>
                  <a:lnTo>
                    <a:pt x="201" y="936"/>
                  </a:lnTo>
                  <a:lnTo>
                    <a:pt x="195" y="929"/>
                  </a:lnTo>
                  <a:lnTo>
                    <a:pt x="187" y="919"/>
                  </a:lnTo>
                  <a:lnTo>
                    <a:pt x="177" y="905"/>
                  </a:lnTo>
                  <a:lnTo>
                    <a:pt x="167" y="889"/>
                  </a:lnTo>
                  <a:lnTo>
                    <a:pt x="157" y="873"/>
                  </a:lnTo>
                  <a:lnTo>
                    <a:pt x="148" y="855"/>
                  </a:lnTo>
                  <a:lnTo>
                    <a:pt x="141" y="838"/>
                  </a:lnTo>
                  <a:lnTo>
                    <a:pt x="134" y="821"/>
                  </a:lnTo>
                  <a:lnTo>
                    <a:pt x="129" y="807"/>
                  </a:lnTo>
                  <a:lnTo>
                    <a:pt x="125" y="797"/>
                  </a:lnTo>
                  <a:lnTo>
                    <a:pt x="124" y="791"/>
                  </a:lnTo>
                  <a:lnTo>
                    <a:pt x="118" y="763"/>
                  </a:lnTo>
                  <a:lnTo>
                    <a:pt x="113" y="779"/>
                  </a:lnTo>
                  <a:lnTo>
                    <a:pt x="109" y="793"/>
                  </a:lnTo>
                  <a:lnTo>
                    <a:pt x="106" y="804"/>
                  </a:lnTo>
                  <a:lnTo>
                    <a:pt x="103" y="813"/>
                  </a:lnTo>
                  <a:lnTo>
                    <a:pt x="99" y="820"/>
                  </a:lnTo>
                  <a:lnTo>
                    <a:pt x="96" y="828"/>
                  </a:lnTo>
                  <a:lnTo>
                    <a:pt x="92" y="837"/>
                  </a:lnTo>
                  <a:lnTo>
                    <a:pt x="87" y="845"/>
                  </a:lnTo>
                  <a:lnTo>
                    <a:pt x="80" y="863"/>
                  </a:lnTo>
                  <a:lnTo>
                    <a:pt x="71" y="877"/>
                  </a:lnTo>
                  <a:lnTo>
                    <a:pt x="63" y="890"/>
                  </a:lnTo>
                  <a:lnTo>
                    <a:pt x="54" y="902"/>
                  </a:lnTo>
                  <a:lnTo>
                    <a:pt x="46" y="914"/>
                  </a:lnTo>
                  <a:lnTo>
                    <a:pt x="37" y="924"/>
                  </a:lnTo>
                  <a:lnTo>
                    <a:pt x="29" y="933"/>
                  </a:lnTo>
                  <a:lnTo>
                    <a:pt x="24" y="937"/>
                  </a:lnTo>
                  <a:lnTo>
                    <a:pt x="19" y="938"/>
                  </a:lnTo>
                  <a:lnTo>
                    <a:pt x="16" y="940"/>
                  </a:lnTo>
                  <a:lnTo>
                    <a:pt x="13" y="938"/>
                  </a:lnTo>
                  <a:lnTo>
                    <a:pt x="12" y="937"/>
                  </a:lnTo>
                  <a:lnTo>
                    <a:pt x="11" y="935"/>
                  </a:lnTo>
                  <a:lnTo>
                    <a:pt x="10" y="932"/>
                  </a:lnTo>
                  <a:lnTo>
                    <a:pt x="11" y="927"/>
                  </a:lnTo>
                  <a:lnTo>
                    <a:pt x="13" y="924"/>
                  </a:lnTo>
                  <a:lnTo>
                    <a:pt x="16" y="919"/>
                  </a:lnTo>
                  <a:lnTo>
                    <a:pt x="23" y="910"/>
                  </a:lnTo>
                  <a:lnTo>
                    <a:pt x="33" y="897"/>
                  </a:lnTo>
                  <a:lnTo>
                    <a:pt x="43" y="882"/>
                  </a:lnTo>
                  <a:lnTo>
                    <a:pt x="50" y="873"/>
                  </a:lnTo>
                  <a:lnTo>
                    <a:pt x="55" y="864"/>
                  </a:lnTo>
                  <a:lnTo>
                    <a:pt x="60" y="855"/>
                  </a:lnTo>
                  <a:lnTo>
                    <a:pt x="64" y="848"/>
                  </a:lnTo>
                  <a:lnTo>
                    <a:pt x="69" y="839"/>
                  </a:lnTo>
                  <a:lnTo>
                    <a:pt x="73" y="830"/>
                  </a:lnTo>
                  <a:lnTo>
                    <a:pt x="77" y="821"/>
                  </a:lnTo>
                  <a:lnTo>
                    <a:pt x="82" y="812"/>
                  </a:lnTo>
                  <a:lnTo>
                    <a:pt x="86" y="802"/>
                  </a:lnTo>
                  <a:lnTo>
                    <a:pt x="89" y="792"/>
                  </a:lnTo>
                  <a:lnTo>
                    <a:pt x="93" y="782"/>
                  </a:lnTo>
                  <a:lnTo>
                    <a:pt x="96" y="773"/>
                  </a:lnTo>
                  <a:lnTo>
                    <a:pt x="98" y="763"/>
                  </a:lnTo>
                  <a:lnTo>
                    <a:pt x="100" y="754"/>
                  </a:lnTo>
                  <a:lnTo>
                    <a:pt x="101" y="743"/>
                  </a:lnTo>
                  <a:lnTo>
                    <a:pt x="104" y="733"/>
                  </a:lnTo>
                  <a:lnTo>
                    <a:pt x="104" y="721"/>
                  </a:lnTo>
                  <a:lnTo>
                    <a:pt x="105" y="710"/>
                  </a:lnTo>
                  <a:lnTo>
                    <a:pt x="106" y="698"/>
                  </a:lnTo>
                  <a:lnTo>
                    <a:pt x="106" y="685"/>
                  </a:lnTo>
                  <a:lnTo>
                    <a:pt x="106" y="673"/>
                  </a:lnTo>
                  <a:lnTo>
                    <a:pt x="106" y="663"/>
                  </a:lnTo>
                  <a:lnTo>
                    <a:pt x="106" y="654"/>
                  </a:lnTo>
                  <a:lnTo>
                    <a:pt x="106" y="646"/>
                  </a:lnTo>
                  <a:lnTo>
                    <a:pt x="106" y="62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1DD4FC33-0691-4BE4-9A98-E87E635E76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2088" y="6161088"/>
              <a:ext cx="127000" cy="500063"/>
            </a:xfrm>
            <a:custGeom>
              <a:avLst/>
              <a:gdLst>
                <a:gd name="T0" fmla="*/ 10 w 240"/>
                <a:gd name="T1" fmla="*/ 180 h 946"/>
                <a:gd name="T2" fmla="*/ 82 w 240"/>
                <a:gd name="T3" fmla="*/ 68 h 946"/>
                <a:gd name="T4" fmla="*/ 118 w 240"/>
                <a:gd name="T5" fmla="*/ 1 h 946"/>
                <a:gd name="T6" fmla="*/ 185 w 240"/>
                <a:gd name="T7" fmla="*/ 83 h 946"/>
                <a:gd name="T8" fmla="*/ 239 w 240"/>
                <a:gd name="T9" fmla="*/ 167 h 946"/>
                <a:gd name="T10" fmla="*/ 223 w 240"/>
                <a:gd name="T11" fmla="*/ 181 h 946"/>
                <a:gd name="T12" fmla="*/ 147 w 240"/>
                <a:gd name="T13" fmla="*/ 87 h 946"/>
                <a:gd name="T14" fmla="*/ 143 w 240"/>
                <a:gd name="T15" fmla="*/ 236 h 946"/>
                <a:gd name="T16" fmla="*/ 196 w 240"/>
                <a:gd name="T17" fmla="*/ 411 h 946"/>
                <a:gd name="T18" fmla="*/ 172 w 240"/>
                <a:gd name="T19" fmla="*/ 433 h 946"/>
                <a:gd name="T20" fmla="*/ 135 w 240"/>
                <a:gd name="T21" fmla="*/ 268 h 946"/>
                <a:gd name="T22" fmla="*/ 67 w 240"/>
                <a:gd name="T23" fmla="*/ 367 h 946"/>
                <a:gd name="T24" fmla="*/ 42 w 240"/>
                <a:gd name="T25" fmla="*/ 445 h 946"/>
                <a:gd name="T26" fmla="*/ 77 w 240"/>
                <a:gd name="T27" fmla="*/ 226 h 946"/>
                <a:gd name="T28" fmla="*/ 110 w 240"/>
                <a:gd name="T29" fmla="*/ 120 h 946"/>
                <a:gd name="T30" fmla="*/ 87 w 240"/>
                <a:gd name="T31" fmla="*/ 227 h 946"/>
                <a:gd name="T32" fmla="*/ 44 w 240"/>
                <a:gd name="T33" fmla="*/ 442 h 946"/>
                <a:gd name="T34" fmla="*/ 63 w 240"/>
                <a:gd name="T35" fmla="*/ 367 h 946"/>
                <a:gd name="T36" fmla="*/ 138 w 240"/>
                <a:gd name="T37" fmla="*/ 266 h 946"/>
                <a:gd name="T38" fmla="*/ 176 w 240"/>
                <a:gd name="T39" fmla="*/ 428 h 946"/>
                <a:gd name="T40" fmla="*/ 193 w 240"/>
                <a:gd name="T41" fmla="*/ 412 h 946"/>
                <a:gd name="T42" fmla="*/ 155 w 240"/>
                <a:gd name="T43" fmla="*/ 220 h 946"/>
                <a:gd name="T44" fmla="*/ 127 w 240"/>
                <a:gd name="T45" fmla="*/ 80 h 946"/>
                <a:gd name="T46" fmla="*/ 211 w 240"/>
                <a:gd name="T47" fmla="*/ 146 h 946"/>
                <a:gd name="T48" fmla="*/ 236 w 240"/>
                <a:gd name="T49" fmla="*/ 175 h 946"/>
                <a:gd name="T50" fmla="*/ 209 w 240"/>
                <a:gd name="T51" fmla="*/ 116 h 946"/>
                <a:gd name="T52" fmla="*/ 126 w 240"/>
                <a:gd name="T53" fmla="*/ 6 h 946"/>
                <a:gd name="T54" fmla="*/ 111 w 240"/>
                <a:gd name="T55" fmla="*/ 44 h 946"/>
                <a:gd name="T56" fmla="*/ 4 w 240"/>
                <a:gd name="T57" fmla="*/ 167 h 946"/>
                <a:gd name="T58" fmla="*/ 64 w 240"/>
                <a:gd name="T59" fmla="*/ 99 h 946"/>
                <a:gd name="T60" fmla="*/ 148 w 240"/>
                <a:gd name="T61" fmla="*/ 166 h 946"/>
                <a:gd name="T62" fmla="*/ 83 w 240"/>
                <a:gd name="T63" fmla="*/ 163 h 946"/>
                <a:gd name="T64" fmla="*/ 89 w 240"/>
                <a:gd name="T65" fmla="*/ 211 h 946"/>
                <a:gd name="T66" fmla="*/ 118 w 240"/>
                <a:gd name="T67" fmla="*/ 133 h 946"/>
                <a:gd name="T68" fmla="*/ 137 w 240"/>
                <a:gd name="T69" fmla="*/ 213 h 946"/>
                <a:gd name="T70" fmla="*/ 28 w 240"/>
                <a:gd name="T71" fmla="*/ 748 h 946"/>
                <a:gd name="T72" fmla="*/ 4 w 240"/>
                <a:gd name="T73" fmla="*/ 757 h 946"/>
                <a:gd name="T74" fmla="*/ 107 w 240"/>
                <a:gd name="T75" fmla="*/ 608 h 946"/>
                <a:gd name="T76" fmla="*/ 127 w 240"/>
                <a:gd name="T77" fmla="*/ 519 h 946"/>
                <a:gd name="T78" fmla="*/ 225 w 240"/>
                <a:gd name="T79" fmla="*/ 697 h 946"/>
                <a:gd name="T80" fmla="*/ 219 w 240"/>
                <a:gd name="T81" fmla="*/ 792 h 946"/>
                <a:gd name="T82" fmla="*/ 160 w 240"/>
                <a:gd name="T83" fmla="*/ 642 h 946"/>
                <a:gd name="T84" fmla="*/ 146 w 240"/>
                <a:gd name="T85" fmla="*/ 787 h 946"/>
                <a:gd name="T86" fmla="*/ 219 w 240"/>
                <a:gd name="T87" fmla="*/ 927 h 946"/>
                <a:gd name="T88" fmla="*/ 167 w 240"/>
                <a:gd name="T89" fmla="*/ 892 h 946"/>
                <a:gd name="T90" fmla="*/ 75 w 240"/>
                <a:gd name="T91" fmla="*/ 880 h 946"/>
                <a:gd name="T92" fmla="*/ 15 w 240"/>
                <a:gd name="T93" fmla="*/ 943 h 946"/>
                <a:gd name="T94" fmla="*/ 44 w 240"/>
                <a:gd name="T95" fmla="*/ 882 h 946"/>
                <a:gd name="T96" fmla="*/ 106 w 240"/>
                <a:gd name="T97" fmla="*/ 687 h 946"/>
                <a:gd name="T98" fmla="*/ 105 w 240"/>
                <a:gd name="T99" fmla="*/ 756 h 946"/>
                <a:gd name="T100" fmla="*/ 20 w 240"/>
                <a:gd name="T101" fmla="*/ 922 h 946"/>
                <a:gd name="T102" fmla="*/ 20 w 240"/>
                <a:gd name="T103" fmla="*/ 938 h 946"/>
                <a:gd name="T104" fmla="*/ 102 w 240"/>
                <a:gd name="T105" fmla="*/ 814 h 946"/>
                <a:gd name="T106" fmla="*/ 199 w 240"/>
                <a:gd name="T107" fmla="*/ 929 h 946"/>
                <a:gd name="T108" fmla="*/ 204 w 240"/>
                <a:gd name="T109" fmla="*/ 910 h 946"/>
                <a:gd name="T110" fmla="*/ 130 w 240"/>
                <a:gd name="T111" fmla="*/ 726 h 946"/>
                <a:gd name="T112" fmla="*/ 183 w 240"/>
                <a:gd name="T113" fmla="*/ 655 h 946"/>
                <a:gd name="T114" fmla="*/ 225 w 240"/>
                <a:gd name="T115" fmla="*/ 791 h 946"/>
                <a:gd name="T116" fmla="*/ 189 w 240"/>
                <a:gd name="T117" fmla="*/ 640 h 946"/>
                <a:gd name="T118" fmla="*/ 118 w 240"/>
                <a:gd name="T119" fmla="*/ 518 h 946"/>
                <a:gd name="T120" fmla="*/ 96 w 240"/>
                <a:gd name="T121" fmla="*/ 616 h 946"/>
                <a:gd name="T122" fmla="*/ 7 w 240"/>
                <a:gd name="T123" fmla="*/ 757 h 946"/>
                <a:gd name="T124" fmla="*/ 25 w 240"/>
                <a:gd name="T125" fmla="*/ 738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0" h="946">
                  <a:moveTo>
                    <a:pt x="107" y="117"/>
                  </a:moveTo>
                  <a:lnTo>
                    <a:pt x="108" y="82"/>
                  </a:lnTo>
                  <a:lnTo>
                    <a:pt x="96" y="86"/>
                  </a:lnTo>
                  <a:lnTo>
                    <a:pt x="85" y="91"/>
                  </a:lnTo>
                  <a:lnTo>
                    <a:pt x="75" y="96"/>
                  </a:lnTo>
                  <a:lnTo>
                    <a:pt x="67" y="103"/>
                  </a:lnTo>
                  <a:lnTo>
                    <a:pt x="61" y="109"/>
                  </a:lnTo>
                  <a:lnTo>
                    <a:pt x="54" y="116"/>
                  </a:lnTo>
                  <a:lnTo>
                    <a:pt x="49" y="122"/>
                  </a:lnTo>
                  <a:lnTo>
                    <a:pt x="43" y="129"/>
                  </a:lnTo>
                  <a:lnTo>
                    <a:pt x="43" y="129"/>
                  </a:lnTo>
                  <a:lnTo>
                    <a:pt x="38" y="137"/>
                  </a:lnTo>
                  <a:lnTo>
                    <a:pt x="33" y="143"/>
                  </a:lnTo>
                  <a:lnTo>
                    <a:pt x="30" y="151"/>
                  </a:lnTo>
                  <a:lnTo>
                    <a:pt x="26" y="157"/>
                  </a:lnTo>
                  <a:lnTo>
                    <a:pt x="24" y="164"/>
                  </a:lnTo>
                  <a:lnTo>
                    <a:pt x="20" y="169"/>
                  </a:lnTo>
                  <a:lnTo>
                    <a:pt x="19" y="174"/>
                  </a:lnTo>
                  <a:lnTo>
                    <a:pt x="17" y="176"/>
                  </a:lnTo>
                  <a:lnTo>
                    <a:pt x="17" y="176"/>
                  </a:lnTo>
                  <a:lnTo>
                    <a:pt x="15" y="178"/>
                  </a:lnTo>
                  <a:lnTo>
                    <a:pt x="14" y="179"/>
                  </a:lnTo>
                  <a:lnTo>
                    <a:pt x="10" y="180"/>
                  </a:lnTo>
                  <a:lnTo>
                    <a:pt x="8" y="180"/>
                  </a:lnTo>
                  <a:lnTo>
                    <a:pt x="8" y="180"/>
                  </a:lnTo>
                  <a:lnTo>
                    <a:pt x="5" y="179"/>
                  </a:lnTo>
                  <a:lnTo>
                    <a:pt x="3" y="177"/>
                  </a:lnTo>
                  <a:lnTo>
                    <a:pt x="1" y="173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0" y="162"/>
                  </a:lnTo>
                  <a:lnTo>
                    <a:pt x="1" y="155"/>
                  </a:lnTo>
                  <a:lnTo>
                    <a:pt x="4" y="148"/>
                  </a:lnTo>
                  <a:lnTo>
                    <a:pt x="9" y="139"/>
                  </a:lnTo>
                  <a:lnTo>
                    <a:pt x="9" y="139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9" y="109"/>
                  </a:lnTo>
                  <a:lnTo>
                    <a:pt x="35" y="102"/>
                  </a:lnTo>
                  <a:lnTo>
                    <a:pt x="42" y="95"/>
                  </a:lnTo>
                  <a:lnTo>
                    <a:pt x="50" y="87"/>
                  </a:lnTo>
                  <a:lnTo>
                    <a:pt x="50" y="87"/>
                  </a:lnTo>
                  <a:lnTo>
                    <a:pt x="59" y="81"/>
                  </a:lnTo>
                  <a:lnTo>
                    <a:pt x="66" y="75"/>
                  </a:lnTo>
                  <a:lnTo>
                    <a:pt x="74" y="71"/>
                  </a:lnTo>
                  <a:lnTo>
                    <a:pt x="82" y="68"/>
                  </a:lnTo>
                  <a:lnTo>
                    <a:pt x="82" y="68"/>
                  </a:lnTo>
                  <a:lnTo>
                    <a:pt x="108" y="59"/>
                  </a:lnTo>
                  <a:lnTo>
                    <a:pt x="108" y="56"/>
                  </a:lnTo>
                  <a:lnTo>
                    <a:pt x="108" y="52"/>
                  </a:lnTo>
                  <a:lnTo>
                    <a:pt x="107" y="48"/>
                  </a:lnTo>
                  <a:lnTo>
                    <a:pt x="108" y="44"/>
                  </a:lnTo>
                  <a:lnTo>
                    <a:pt x="108" y="44"/>
                  </a:lnTo>
                  <a:lnTo>
                    <a:pt x="108" y="34"/>
                  </a:lnTo>
                  <a:lnTo>
                    <a:pt x="108" y="25"/>
                  </a:lnTo>
                  <a:lnTo>
                    <a:pt x="108" y="25"/>
                  </a:lnTo>
                  <a:lnTo>
                    <a:pt x="108" y="22"/>
                  </a:lnTo>
                  <a:lnTo>
                    <a:pt x="108" y="18"/>
                  </a:lnTo>
                  <a:lnTo>
                    <a:pt x="108" y="15"/>
                  </a:lnTo>
                  <a:lnTo>
                    <a:pt x="108" y="13"/>
                  </a:lnTo>
                  <a:lnTo>
                    <a:pt x="108" y="13"/>
                  </a:lnTo>
                  <a:lnTo>
                    <a:pt x="109" y="10"/>
                  </a:lnTo>
                  <a:lnTo>
                    <a:pt x="110" y="8"/>
                  </a:lnTo>
                  <a:lnTo>
                    <a:pt x="110" y="8"/>
                  </a:lnTo>
                  <a:lnTo>
                    <a:pt x="111" y="5"/>
                  </a:lnTo>
                  <a:lnTo>
                    <a:pt x="113" y="3"/>
                  </a:lnTo>
                  <a:lnTo>
                    <a:pt x="113" y="3"/>
                  </a:lnTo>
                  <a:lnTo>
                    <a:pt x="115" y="2"/>
                  </a:lnTo>
                  <a:lnTo>
                    <a:pt x="118" y="1"/>
                  </a:lnTo>
                  <a:lnTo>
                    <a:pt x="120" y="1"/>
                  </a:lnTo>
                  <a:lnTo>
                    <a:pt x="123" y="0"/>
                  </a:lnTo>
                  <a:lnTo>
                    <a:pt x="125" y="1"/>
                  </a:lnTo>
                  <a:lnTo>
                    <a:pt x="127" y="2"/>
                  </a:lnTo>
                  <a:lnTo>
                    <a:pt x="129" y="3"/>
                  </a:lnTo>
                  <a:lnTo>
                    <a:pt x="130" y="5"/>
                  </a:lnTo>
                  <a:lnTo>
                    <a:pt x="130" y="5"/>
                  </a:lnTo>
                  <a:lnTo>
                    <a:pt x="131" y="10"/>
                  </a:lnTo>
                  <a:lnTo>
                    <a:pt x="132" y="16"/>
                  </a:lnTo>
                  <a:lnTo>
                    <a:pt x="132" y="36"/>
                  </a:lnTo>
                  <a:lnTo>
                    <a:pt x="132" y="36"/>
                  </a:lnTo>
                  <a:lnTo>
                    <a:pt x="132" y="58"/>
                  </a:lnTo>
                  <a:lnTo>
                    <a:pt x="136" y="59"/>
                  </a:lnTo>
                  <a:lnTo>
                    <a:pt x="141" y="60"/>
                  </a:lnTo>
                  <a:lnTo>
                    <a:pt x="141" y="60"/>
                  </a:lnTo>
                  <a:lnTo>
                    <a:pt x="145" y="62"/>
                  </a:lnTo>
                  <a:lnTo>
                    <a:pt x="150" y="63"/>
                  </a:lnTo>
                  <a:lnTo>
                    <a:pt x="150" y="63"/>
                  </a:lnTo>
                  <a:lnTo>
                    <a:pt x="157" y="65"/>
                  </a:lnTo>
                  <a:lnTo>
                    <a:pt x="164" y="69"/>
                  </a:lnTo>
                  <a:lnTo>
                    <a:pt x="170" y="73"/>
                  </a:lnTo>
                  <a:lnTo>
                    <a:pt x="178" y="78"/>
                  </a:lnTo>
                  <a:lnTo>
                    <a:pt x="185" y="83"/>
                  </a:lnTo>
                  <a:lnTo>
                    <a:pt x="191" y="87"/>
                  </a:lnTo>
                  <a:lnTo>
                    <a:pt x="196" y="93"/>
                  </a:lnTo>
                  <a:lnTo>
                    <a:pt x="201" y="97"/>
                  </a:lnTo>
                  <a:lnTo>
                    <a:pt x="205" y="102"/>
                  </a:lnTo>
                  <a:lnTo>
                    <a:pt x="208" y="107"/>
                  </a:lnTo>
                  <a:lnTo>
                    <a:pt x="214" y="113"/>
                  </a:lnTo>
                  <a:lnTo>
                    <a:pt x="218" y="120"/>
                  </a:lnTo>
                  <a:lnTo>
                    <a:pt x="218" y="120"/>
                  </a:lnTo>
                  <a:lnTo>
                    <a:pt x="223" y="127"/>
                  </a:lnTo>
                  <a:lnTo>
                    <a:pt x="226" y="132"/>
                  </a:lnTo>
                  <a:lnTo>
                    <a:pt x="229" y="137"/>
                  </a:lnTo>
                  <a:lnTo>
                    <a:pt x="230" y="140"/>
                  </a:lnTo>
                  <a:lnTo>
                    <a:pt x="230" y="140"/>
                  </a:lnTo>
                  <a:lnTo>
                    <a:pt x="232" y="144"/>
                  </a:lnTo>
                  <a:lnTo>
                    <a:pt x="234" y="148"/>
                  </a:lnTo>
                  <a:lnTo>
                    <a:pt x="234" y="148"/>
                  </a:lnTo>
                  <a:lnTo>
                    <a:pt x="235" y="151"/>
                  </a:lnTo>
                  <a:lnTo>
                    <a:pt x="236" y="155"/>
                  </a:lnTo>
                  <a:lnTo>
                    <a:pt x="236" y="155"/>
                  </a:lnTo>
                  <a:lnTo>
                    <a:pt x="237" y="158"/>
                  </a:lnTo>
                  <a:lnTo>
                    <a:pt x="238" y="162"/>
                  </a:lnTo>
                  <a:lnTo>
                    <a:pt x="239" y="165"/>
                  </a:lnTo>
                  <a:lnTo>
                    <a:pt x="239" y="167"/>
                  </a:lnTo>
                  <a:lnTo>
                    <a:pt x="239" y="167"/>
                  </a:lnTo>
                  <a:lnTo>
                    <a:pt x="240" y="170"/>
                  </a:lnTo>
                  <a:lnTo>
                    <a:pt x="240" y="170"/>
                  </a:lnTo>
                  <a:lnTo>
                    <a:pt x="240" y="173"/>
                  </a:lnTo>
                  <a:lnTo>
                    <a:pt x="240" y="174"/>
                  </a:lnTo>
                  <a:lnTo>
                    <a:pt x="240" y="174"/>
                  </a:lnTo>
                  <a:lnTo>
                    <a:pt x="240" y="176"/>
                  </a:lnTo>
                  <a:lnTo>
                    <a:pt x="239" y="178"/>
                  </a:lnTo>
                  <a:lnTo>
                    <a:pt x="239" y="178"/>
                  </a:lnTo>
                  <a:lnTo>
                    <a:pt x="239" y="179"/>
                  </a:lnTo>
                  <a:lnTo>
                    <a:pt x="238" y="181"/>
                  </a:lnTo>
                  <a:lnTo>
                    <a:pt x="238" y="181"/>
                  </a:lnTo>
                  <a:lnTo>
                    <a:pt x="237" y="183"/>
                  </a:lnTo>
                  <a:lnTo>
                    <a:pt x="235" y="184"/>
                  </a:lnTo>
                  <a:lnTo>
                    <a:pt x="235" y="184"/>
                  </a:lnTo>
                  <a:lnTo>
                    <a:pt x="232" y="185"/>
                  </a:lnTo>
                  <a:lnTo>
                    <a:pt x="230" y="185"/>
                  </a:lnTo>
                  <a:lnTo>
                    <a:pt x="230" y="185"/>
                  </a:lnTo>
                  <a:lnTo>
                    <a:pt x="229" y="185"/>
                  </a:lnTo>
                  <a:lnTo>
                    <a:pt x="227" y="185"/>
                  </a:lnTo>
                  <a:lnTo>
                    <a:pt x="225" y="184"/>
                  </a:lnTo>
                  <a:lnTo>
                    <a:pt x="224" y="183"/>
                  </a:lnTo>
                  <a:lnTo>
                    <a:pt x="223" y="181"/>
                  </a:lnTo>
                  <a:lnTo>
                    <a:pt x="222" y="180"/>
                  </a:lnTo>
                  <a:lnTo>
                    <a:pt x="222" y="180"/>
                  </a:lnTo>
                  <a:lnTo>
                    <a:pt x="219" y="178"/>
                  </a:lnTo>
                  <a:lnTo>
                    <a:pt x="218" y="176"/>
                  </a:lnTo>
                  <a:lnTo>
                    <a:pt x="218" y="176"/>
                  </a:lnTo>
                  <a:lnTo>
                    <a:pt x="207" y="148"/>
                  </a:lnTo>
                  <a:lnTo>
                    <a:pt x="205" y="144"/>
                  </a:lnTo>
                  <a:lnTo>
                    <a:pt x="203" y="140"/>
                  </a:lnTo>
                  <a:lnTo>
                    <a:pt x="200" y="135"/>
                  </a:lnTo>
                  <a:lnTo>
                    <a:pt x="196" y="130"/>
                  </a:lnTo>
                  <a:lnTo>
                    <a:pt x="196" y="130"/>
                  </a:lnTo>
                  <a:lnTo>
                    <a:pt x="192" y="125"/>
                  </a:lnTo>
                  <a:lnTo>
                    <a:pt x="189" y="119"/>
                  </a:lnTo>
                  <a:lnTo>
                    <a:pt x="184" y="115"/>
                  </a:lnTo>
                  <a:lnTo>
                    <a:pt x="180" y="110"/>
                  </a:lnTo>
                  <a:lnTo>
                    <a:pt x="176" y="106"/>
                  </a:lnTo>
                  <a:lnTo>
                    <a:pt x="171" y="102"/>
                  </a:lnTo>
                  <a:lnTo>
                    <a:pt x="166" y="97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54" y="91"/>
                  </a:lnTo>
                  <a:lnTo>
                    <a:pt x="147" y="87"/>
                  </a:lnTo>
                  <a:lnTo>
                    <a:pt x="147" y="87"/>
                  </a:lnTo>
                  <a:lnTo>
                    <a:pt x="139" y="84"/>
                  </a:lnTo>
                  <a:lnTo>
                    <a:pt x="132" y="82"/>
                  </a:lnTo>
                  <a:lnTo>
                    <a:pt x="132" y="117"/>
                  </a:lnTo>
                  <a:lnTo>
                    <a:pt x="135" y="118"/>
                  </a:lnTo>
                  <a:lnTo>
                    <a:pt x="139" y="120"/>
                  </a:lnTo>
                  <a:lnTo>
                    <a:pt x="143" y="122"/>
                  </a:lnTo>
                  <a:lnTo>
                    <a:pt x="146" y="125"/>
                  </a:lnTo>
                  <a:lnTo>
                    <a:pt x="150" y="127"/>
                  </a:lnTo>
                  <a:lnTo>
                    <a:pt x="155" y="131"/>
                  </a:lnTo>
                  <a:lnTo>
                    <a:pt x="159" y="135"/>
                  </a:lnTo>
                  <a:lnTo>
                    <a:pt x="164" y="142"/>
                  </a:lnTo>
                  <a:lnTo>
                    <a:pt x="168" y="150"/>
                  </a:lnTo>
                  <a:lnTo>
                    <a:pt x="171" y="157"/>
                  </a:lnTo>
                  <a:lnTo>
                    <a:pt x="173" y="166"/>
                  </a:lnTo>
                  <a:lnTo>
                    <a:pt x="173" y="176"/>
                  </a:lnTo>
                  <a:lnTo>
                    <a:pt x="173" y="186"/>
                  </a:lnTo>
                  <a:lnTo>
                    <a:pt x="172" y="195"/>
                  </a:lnTo>
                  <a:lnTo>
                    <a:pt x="170" y="202"/>
                  </a:lnTo>
                  <a:lnTo>
                    <a:pt x="167" y="209"/>
                  </a:lnTo>
                  <a:lnTo>
                    <a:pt x="164" y="216"/>
                  </a:lnTo>
                  <a:lnTo>
                    <a:pt x="157" y="223"/>
                  </a:lnTo>
                  <a:lnTo>
                    <a:pt x="150" y="230"/>
                  </a:lnTo>
                  <a:lnTo>
                    <a:pt x="143" y="236"/>
                  </a:lnTo>
                  <a:lnTo>
                    <a:pt x="148" y="245"/>
                  </a:lnTo>
                  <a:lnTo>
                    <a:pt x="154" y="254"/>
                  </a:lnTo>
                  <a:lnTo>
                    <a:pt x="158" y="261"/>
                  </a:lnTo>
                  <a:lnTo>
                    <a:pt x="162" y="269"/>
                  </a:lnTo>
                  <a:lnTo>
                    <a:pt x="162" y="269"/>
                  </a:lnTo>
                  <a:lnTo>
                    <a:pt x="166" y="277"/>
                  </a:lnTo>
                  <a:lnTo>
                    <a:pt x="169" y="284"/>
                  </a:lnTo>
                  <a:lnTo>
                    <a:pt x="172" y="292"/>
                  </a:lnTo>
                  <a:lnTo>
                    <a:pt x="174" y="302"/>
                  </a:lnTo>
                  <a:lnTo>
                    <a:pt x="174" y="302"/>
                  </a:lnTo>
                  <a:lnTo>
                    <a:pt x="178" y="312"/>
                  </a:lnTo>
                  <a:lnTo>
                    <a:pt x="181" y="323"/>
                  </a:lnTo>
                  <a:lnTo>
                    <a:pt x="183" y="335"/>
                  </a:lnTo>
                  <a:lnTo>
                    <a:pt x="187" y="348"/>
                  </a:lnTo>
                  <a:lnTo>
                    <a:pt x="187" y="348"/>
                  </a:lnTo>
                  <a:lnTo>
                    <a:pt x="189" y="361"/>
                  </a:lnTo>
                  <a:lnTo>
                    <a:pt x="191" y="373"/>
                  </a:lnTo>
                  <a:lnTo>
                    <a:pt x="193" y="384"/>
                  </a:lnTo>
                  <a:lnTo>
                    <a:pt x="195" y="394"/>
                  </a:lnTo>
                  <a:lnTo>
                    <a:pt x="195" y="394"/>
                  </a:lnTo>
                  <a:lnTo>
                    <a:pt x="196" y="403"/>
                  </a:lnTo>
                  <a:lnTo>
                    <a:pt x="196" y="411"/>
                  </a:lnTo>
                  <a:lnTo>
                    <a:pt x="196" y="411"/>
                  </a:lnTo>
                  <a:lnTo>
                    <a:pt x="197" y="419"/>
                  </a:lnTo>
                  <a:lnTo>
                    <a:pt x="197" y="425"/>
                  </a:lnTo>
                  <a:lnTo>
                    <a:pt x="197" y="432"/>
                  </a:lnTo>
                  <a:lnTo>
                    <a:pt x="197" y="436"/>
                  </a:lnTo>
                  <a:lnTo>
                    <a:pt x="197" y="436"/>
                  </a:lnTo>
                  <a:lnTo>
                    <a:pt x="196" y="441"/>
                  </a:lnTo>
                  <a:lnTo>
                    <a:pt x="195" y="444"/>
                  </a:lnTo>
                  <a:lnTo>
                    <a:pt x="195" y="444"/>
                  </a:lnTo>
                  <a:lnTo>
                    <a:pt x="194" y="446"/>
                  </a:lnTo>
                  <a:lnTo>
                    <a:pt x="192" y="448"/>
                  </a:lnTo>
                  <a:lnTo>
                    <a:pt x="190" y="449"/>
                  </a:lnTo>
                  <a:lnTo>
                    <a:pt x="187" y="450"/>
                  </a:lnTo>
                  <a:lnTo>
                    <a:pt x="184" y="449"/>
                  </a:lnTo>
                  <a:lnTo>
                    <a:pt x="182" y="449"/>
                  </a:lnTo>
                  <a:lnTo>
                    <a:pt x="182" y="449"/>
                  </a:lnTo>
                  <a:lnTo>
                    <a:pt x="180" y="447"/>
                  </a:lnTo>
                  <a:lnTo>
                    <a:pt x="178" y="446"/>
                  </a:lnTo>
                  <a:lnTo>
                    <a:pt x="178" y="446"/>
                  </a:lnTo>
                  <a:lnTo>
                    <a:pt x="176" y="444"/>
                  </a:lnTo>
                  <a:lnTo>
                    <a:pt x="174" y="442"/>
                  </a:lnTo>
                  <a:lnTo>
                    <a:pt x="173" y="438"/>
                  </a:lnTo>
                  <a:lnTo>
                    <a:pt x="172" y="436"/>
                  </a:lnTo>
                  <a:lnTo>
                    <a:pt x="172" y="433"/>
                  </a:lnTo>
                  <a:lnTo>
                    <a:pt x="171" y="428"/>
                  </a:lnTo>
                  <a:lnTo>
                    <a:pt x="170" y="422"/>
                  </a:lnTo>
                  <a:lnTo>
                    <a:pt x="170" y="415"/>
                  </a:lnTo>
                  <a:lnTo>
                    <a:pt x="170" y="415"/>
                  </a:lnTo>
                  <a:lnTo>
                    <a:pt x="169" y="407"/>
                  </a:lnTo>
                  <a:lnTo>
                    <a:pt x="167" y="396"/>
                  </a:lnTo>
                  <a:lnTo>
                    <a:pt x="167" y="396"/>
                  </a:lnTo>
                  <a:lnTo>
                    <a:pt x="166" y="384"/>
                  </a:lnTo>
                  <a:lnTo>
                    <a:pt x="164" y="368"/>
                  </a:lnTo>
                  <a:lnTo>
                    <a:pt x="161" y="354"/>
                  </a:lnTo>
                  <a:lnTo>
                    <a:pt x="159" y="342"/>
                  </a:lnTo>
                  <a:lnTo>
                    <a:pt x="157" y="333"/>
                  </a:lnTo>
                  <a:lnTo>
                    <a:pt x="156" y="326"/>
                  </a:lnTo>
                  <a:lnTo>
                    <a:pt x="155" y="320"/>
                  </a:lnTo>
                  <a:lnTo>
                    <a:pt x="154" y="314"/>
                  </a:lnTo>
                  <a:lnTo>
                    <a:pt x="152" y="308"/>
                  </a:lnTo>
                  <a:lnTo>
                    <a:pt x="150" y="303"/>
                  </a:lnTo>
                  <a:lnTo>
                    <a:pt x="149" y="303"/>
                  </a:lnTo>
                  <a:lnTo>
                    <a:pt x="148" y="296"/>
                  </a:lnTo>
                  <a:lnTo>
                    <a:pt x="145" y="290"/>
                  </a:lnTo>
                  <a:lnTo>
                    <a:pt x="142" y="282"/>
                  </a:lnTo>
                  <a:lnTo>
                    <a:pt x="138" y="274"/>
                  </a:lnTo>
                  <a:lnTo>
                    <a:pt x="135" y="268"/>
                  </a:lnTo>
                  <a:lnTo>
                    <a:pt x="132" y="261"/>
                  </a:lnTo>
                  <a:lnTo>
                    <a:pt x="129" y="258"/>
                  </a:lnTo>
                  <a:lnTo>
                    <a:pt x="126" y="255"/>
                  </a:lnTo>
                  <a:lnTo>
                    <a:pt x="126" y="255"/>
                  </a:lnTo>
                  <a:lnTo>
                    <a:pt x="118" y="246"/>
                  </a:lnTo>
                  <a:lnTo>
                    <a:pt x="110" y="253"/>
                  </a:lnTo>
                  <a:lnTo>
                    <a:pt x="105" y="259"/>
                  </a:lnTo>
                  <a:lnTo>
                    <a:pt x="99" y="265"/>
                  </a:lnTo>
                  <a:lnTo>
                    <a:pt x="96" y="270"/>
                  </a:lnTo>
                  <a:lnTo>
                    <a:pt x="91" y="275"/>
                  </a:lnTo>
                  <a:lnTo>
                    <a:pt x="88" y="282"/>
                  </a:lnTo>
                  <a:lnTo>
                    <a:pt x="85" y="290"/>
                  </a:lnTo>
                  <a:lnTo>
                    <a:pt x="82" y="297"/>
                  </a:lnTo>
                  <a:lnTo>
                    <a:pt x="79" y="306"/>
                  </a:lnTo>
                  <a:lnTo>
                    <a:pt x="76" y="314"/>
                  </a:lnTo>
                  <a:lnTo>
                    <a:pt x="75" y="321"/>
                  </a:lnTo>
                  <a:lnTo>
                    <a:pt x="73" y="329"/>
                  </a:lnTo>
                  <a:lnTo>
                    <a:pt x="73" y="329"/>
                  </a:lnTo>
                  <a:lnTo>
                    <a:pt x="72" y="337"/>
                  </a:lnTo>
                  <a:lnTo>
                    <a:pt x="70" y="345"/>
                  </a:lnTo>
                  <a:lnTo>
                    <a:pt x="68" y="356"/>
                  </a:lnTo>
                  <a:lnTo>
                    <a:pt x="67" y="367"/>
                  </a:lnTo>
                  <a:lnTo>
                    <a:pt x="67" y="367"/>
                  </a:lnTo>
                  <a:lnTo>
                    <a:pt x="66" y="378"/>
                  </a:lnTo>
                  <a:lnTo>
                    <a:pt x="65" y="387"/>
                  </a:lnTo>
                  <a:lnTo>
                    <a:pt x="65" y="387"/>
                  </a:lnTo>
                  <a:lnTo>
                    <a:pt x="64" y="395"/>
                  </a:lnTo>
                  <a:lnTo>
                    <a:pt x="64" y="399"/>
                  </a:lnTo>
                  <a:lnTo>
                    <a:pt x="64" y="399"/>
                  </a:lnTo>
                  <a:lnTo>
                    <a:pt x="64" y="408"/>
                  </a:lnTo>
                  <a:lnTo>
                    <a:pt x="65" y="418"/>
                  </a:lnTo>
                  <a:lnTo>
                    <a:pt x="65" y="424"/>
                  </a:lnTo>
                  <a:lnTo>
                    <a:pt x="64" y="430"/>
                  </a:lnTo>
                  <a:lnTo>
                    <a:pt x="64" y="430"/>
                  </a:lnTo>
                  <a:lnTo>
                    <a:pt x="64" y="434"/>
                  </a:lnTo>
                  <a:lnTo>
                    <a:pt x="63" y="438"/>
                  </a:lnTo>
                  <a:lnTo>
                    <a:pt x="63" y="438"/>
                  </a:lnTo>
                  <a:lnTo>
                    <a:pt x="61" y="443"/>
                  </a:lnTo>
                  <a:lnTo>
                    <a:pt x="59" y="446"/>
                  </a:lnTo>
                  <a:lnTo>
                    <a:pt x="56" y="448"/>
                  </a:lnTo>
                  <a:lnTo>
                    <a:pt x="53" y="448"/>
                  </a:lnTo>
                  <a:lnTo>
                    <a:pt x="50" y="448"/>
                  </a:lnTo>
                  <a:lnTo>
                    <a:pt x="47" y="447"/>
                  </a:lnTo>
                  <a:lnTo>
                    <a:pt x="44" y="446"/>
                  </a:lnTo>
                  <a:lnTo>
                    <a:pt x="42" y="445"/>
                  </a:lnTo>
                  <a:lnTo>
                    <a:pt x="42" y="445"/>
                  </a:lnTo>
                  <a:lnTo>
                    <a:pt x="40" y="441"/>
                  </a:lnTo>
                  <a:lnTo>
                    <a:pt x="38" y="432"/>
                  </a:lnTo>
                  <a:lnTo>
                    <a:pt x="38" y="432"/>
                  </a:lnTo>
                  <a:lnTo>
                    <a:pt x="38" y="421"/>
                  </a:lnTo>
                  <a:lnTo>
                    <a:pt x="38" y="406"/>
                  </a:lnTo>
                  <a:lnTo>
                    <a:pt x="39" y="388"/>
                  </a:lnTo>
                  <a:lnTo>
                    <a:pt x="40" y="373"/>
                  </a:lnTo>
                  <a:lnTo>
                    <a:pt x="42" y="358"/>
                  </a:lnTo>
                  <a:lnTo>
                    <a:pt x="44" y="342"/>
                  </a:lnTo>
                  <a:lnTo>
                    <a:pt x="48" y="329"/>
                  </a:lnTo>
                  <a:lnTo>
                    <a:pt x="51" y="316"/>
                  </a:lnTo>
                  <a:lnTo>
                    <a:pt x="54" y="303"/>
                  </a:lnTo>
                  <a:lnTo>
                    <a:pt x="59" y="291"/>
                  </a:lnTo>
                  <a:lnTo>
                    <a:pt x="62" y="281"/>
                  </a:lnTo>
                  <a:lnTo>
                    <a:pt x="66" y="271"/>
                  </a:lnTo>
                  <a:lnTo>
                    <a:pt x="66" y="271"/>
                  </a:lnTo>
                  <a:lnTo>
                    <a:pt x="71" y="263"/>
                  </a:lnTo>
                  <a:lnTo>
                    <a:pt x="75" y="258"/>
                  </a:lnTo>
                  <a:lnTo>
                    <a:pt x="92" y="235"/>
                  </a:lnTo>
                  <a:lnTo>
                    <a:pt x="88" y="233"/>
                  </a:lnTo>
                  <a:lnTo>
                    <a:pt x="85" y="232"/>
                  </a:lnTo>
                  <a:lnTo>
                    <a:pt x="80" y="228"/>
                  </a:lnTo>
                  <a:lnTo>
                    <a:pt x="77" y="226"/>
                  </a:lnTo>
                  <a:lnTo>
                    <a:pt x="73" y="223"/>
                  </a:lnTo>
                  <a:lnTo>
                    <a:pt x="70" y="220"/>
                  </a:lnTo>
                  <a:lnTo>
                    <a:pt x="66" y="214"/>
                  </a:lnTo>
                  <a:lnTo>
                    <a:pt x="63" y="210"/>
                  </a:lnTo>
                  <a:lnTo>
                    <a:pt x="60" y="203"/>
                  </a:lnTo>
                  <a:lnTo>
                    <a:pt x="59" y="196"/>
                  </a:lnTo>
                  <a:lnTo>
                    <a:pt x="57" y="188"/>
                  </a:lnTo>
                  <a:lnTo>
                    <a:pt x="56" y="180"/>
                  </a:lnTo>
                  <a:lnTo>
                    <a:pt x="56" y="180"/>
                  </a:lnTo>
                  <a:lnTo>
                    <a:pt x="57" y="172"/>
                  </a:lnTo>
                  <a:lnTo>
                    <a:pt x="59" y="163"/>
                  </a:lnTo>
                  <a:lnTo>
                    <a:pt x="62" y="154"/>
                  </a:lnTo>
                  <a:lnTo>
                    <a:pt x="65" y="146"/>
                  </a:lnTo>
                  <a:lnTo>
                    <a:pt x="67" y="142"/>
                  </a:lnTo>
                  <a:lnTo>
                    <a:pt x="72" y="138"/>
                  </a:lnTo>
                  <a:lnTo>
                    <a:pt x="75" y="134"/>
                  </a:lnTo>
                  <a:lnTo>
                    <a:pt x="80" y="130"/>
                  </a:lnTo>
                  <a:lnTo>
                    <a:pt x="92" y="123"/>
                  </a:lnTo>
                  <a:lnTo>
                    <a:pt x="107" y="117"/>
                  </a:lnTo>
                  <a:close/>
                  <a:moveTo>
                    <a:pt x="111" y="80"/>
                  </a:moveTo>
                  <a:lnTo>
                    <a:pt x="111" y="119"/>
                  </a:lnTo>
                  <a:lnTo>
                    <a:pt x="111" y="120"/>
                  </a:lnTo>
                  <a:lnTo>
                    <a:pt x="110" y="120"/>
                  </a:lnTo>
                  <a:lnTo>
                    <a:pt x="95" y="127"/>
                  </a:lnTo>
                  <a:lnTo>
                    <a:pt x="83" y="133"/>
                  </a:lnTo>
                  <a:lnTo>
                    <a:pt x="78" y="137"/>
                  </a:lnTo>
                  <a:lnTo>
                    <a:pt x="74" y="141"/>
                  </a:lnTo>
                  <a:lnTo>
                    <a:pt x="72" y="144"/>
                  </a:lnTo>
                  <a:lnTo>
                    <a:pt x="68" y="148"/>
                  </a:lnTo>
                  <a:lnTo>
                    <a:pt x="68" y="148"/>
                  </a:lnTo>
                  <a:lnTo>
                    <a:pt x="65" y="156"/>
                  </a:lnTo>
                  <a:lnTo>
                    <a:pt x="63" y="164"/>
                  </a:lnTo>
                  <a:lnTo>
                    <a:pt x="61" y="172"/>
                  </a:lnTo>
                  <a:lnTo>
                    <a:pt x="61" y="180"/>
                  </a:lnTo>
                  <a:lnTo>
                    <a:pt x="61" y="180"/>
                  </a:lnTo>
                  <a:lnTo>
                    <a:pt x="61" y="188"/>
                  </a:lnTo>
                  <a:lnTo>
                    <a:pt x="62" y="196"/>
                  </a:lnTo>
                  <a:lnTo>
                    <a:pt x="64" y="202"/>
                  </a:lnTo>
                  <a:lnTo>
                    <a:pt x="66" y="208"/>
                  </a:lnTo>
                  <a:lnTo>
                    <a:pt x="70" y="212"/>
                  </a:lnTo>
                  <a:lnTo>
                    <a:pt x="73" y="216"/>
                  </a:lnTo>
                  <a:lnTo>
                    <a:pt x="76" y="220"/>
                  </a:lnTo>
                  <a:lnTo>
                    <a:pt x="79" y="223"/>
                  </a:lnTo>
                  <a:lnTo>
                    <a:pt x="79" y="223"/>
                  </a:lnTo>
                  <a:lnTo>
                    <a:pt x="83" y="225"/>
                  </a:lnTo>
                  <a:lnTo>
                    <a:pt x="87" y="227"/>
                  </a:lnTo>
                  <a:lnTo>
                    <a:pt x="91" y="230"/>
                  </a:lnTo>
                  <a:lnTo>
                    <a:pt x="96" y="233"/>
                  </a:lnTo>
                  <a:lnTo>
                    <a:pt x="99" y="233"/>
                  </a:lnTo>
                  <a:lnTo>
                    <a:pt x="97" y="235"/>
                  </a:lnTo>
                  <a:lnTo>
                    <a:pt x="78" y="260"/>
                  </a:lnTo>
                  <a:lnTo>
                    <a:pt x="78" y="260"/>
                  </a:lnTo>
                  <a:lnTo>
                    <a:pt x="74" y="266"/>
                  </a:lnTo>
                  <a:lnTo>
                    <a:pt x="71" y="273"/>
                  </a:lnTo>
                  <a:lnTo>
                    <a:pt x="71" y="273"/>
                  </a:lnTo>
                  <a:lnTo>
                    <a:pt x="66" y="282"/>
                  </a:lnTo>
                  <a:lnTo>
                    <a:pt x="62" y="293"/>
                  </a:lnTo>
                  <a:lnTo>
                    <a:pt x="59" y="304"/>
                  </a:lnTo>
                  <a:lnTo>
                    <a:pt x="55" y="317"/>
                  </a:lnTo>
                  <a:lnTo>
                    <a:pt x="52" y="330"/>
                  </a:lnTo>
                  <a:lnTo>
                    <a:pt x="49" y="343"/>
                  </a:lnTo>
                  <a:lnTo>
                    <a:pt x="47" y="358"/>
                  </a:lnTo>
                  <a:lnTo>
                    <a:pt x="44" y="373"/>
                  </a:lnTo>
                  <a:lnTo>
                    <a:pt x="43" y="388"/>
                  </a:lnTo>
                  <a:lnTo>
                    <a:pt x="42" y="406"/>
                  </a:lnTo>
                  <a:lnTo>
                    <a:pt x="42" y="420"/>
                  </a:lnTo>
                  <a:lnTo>
                    <a:pt x="42" y="432"/>
                  </a:lnTo>
                  <a:lnTo>
                    <a:pt x="43" y="438"/>
                  </a:lnTo>
                  <a:lnTo>
                    <a:pt x="44" y="442"/>
                  </a:lnTo>
                  <a:lnTo>
                    <a:pt x="44" y="442"/>
                  </a:lnTo>
                  <a:lnTo>
                    <a:pt x="47" y="443"/>
                  </a:lnTo>
                  <a:lnTo>
                    <a:pt x="49" y="444"/>
                  </a:lnTo>
                  <a:lnTo>
                    <a:pt x="51" y="444"/>
                  </a:lnTo>
                  <a:lnTo>
                    <a:pt x="53" y="444"/>
                  </a:lnTo>
                  <a:lnTo>
                    <a:pt x="54" y="444"/>
                  </a:lnTo>
                  <a:lnTo>
                    <a:pt x="56" y="443"/>
                  </a:lnTo>
                  <a:lnTo>
                    <a:pt x="57" y="441"/>
                  </a:lnTo>
                  <a:lnTo>
                    <a:pt x="59" y="437"/>
                  </a:lnTo>
                  <a:lnTo>
                    <a:pt x="59" y="437"/>
                  </a:lnTo>
                  <a:lnTo>
                    <a:pt x="60" y="433"/>
                  </a:lnTo>
                  <a:lnTo>
                    <a:pt x="60" y="429"/>
                  </a:lnTo>
                  <a:lnTo>
                    <a:pt x="61" y="424"/>
                  </a:lnTo>
                  <a:lnTo>
                    <a:pt x="61" y="418"/>
                  </a:lnTo>
                  <a:lnTo>
                    <a:pt x="61" y="418"/>
                  </a:lnTo>
                  <a:lnTo>
                    <a:pt x="61" y="408"/>
                  </a:lnTo>
                  <a:lnTo>
                    <a:pt x="61" y="408"/>
                  </a:lnTo>
                  <a:lnTo>
                    <a:pt x="60" y="399"/>
                  </a:lnTo>
                  <a:lnTo>
                    <a:pt x="60" y="399"/>
                  </a:lnTo>
                  <a:lnTo>
                    <a:pt x="61" y="395"/>
                  </a:lnTo>
                  <a:lnTo>
                    <a:pt x="61" y="387"/>
                  </a:lnTo>
                  <a:lnTo>
                    <a:pt x="62" y="378"/>
                  </a:lnTo>
                  <a:lnTo>
                    <a:pt x="63" y="367"/>
                  </a:lnTo>
                  <a:lnTo>
                    <a:pt x="64" y="355"/>
                  </a:lnTo>
                  <a:lnTo>
                    <a:pt x="66" y="345"/>
                  </a:lnTo>
                  <a:lnTo>
                    <a:pt x="67" y="336"/>
                  </a:lnTo>
                  <a:lnTo>
                    <a:pt x="68" y="328"/>
                  </a:lnTo>
                  <a:lnTo>
                    <a:pt x="68" y="328"/>
                  </a:lnTo>
                  <a:lnTo>
                    <a:pt x="71" y="320"/>
                  </a:lnTo>
                  <a:lnTo>
                    <a:pt x="73" y="313"/>
                  </a:lnTo>
                  <a:lnTo>
                    <a:pt x="75" y="305"/>
                  </a:lnTo>
                  <a:lnTo>
                    <a:pt x="78" y="296"/>
                  </a:lnTo>
                  <a:lnTo>
                    <a:pt x="82" y="288"/>
                  </a:lnTo>
                  <a:lnTo>
                    <a:pt x="85" y="280"/>
                  </a:lnTo>
                  <a:lnTo>
                    <a:pt x="88" y="273"/>
                  </a:lnTo>
                  <a:lnTo>
                    <a:pt x="91" y="268"/>
                  </a:lnTo>
                  <a:lnTo>
                    <a:pt x="96" y="262"/>
                  </a:lnTo>
                  <a:lnTo>
                    <a:pt x="101" y="256"/>
                  </a:lnTo>
                  <a:lnTo>
                    <a:pt x="108" y="249"/>
                  </a:lnTo>
                  <a:lnTo>
                    <a:pt x="115" y="242"/>
                  </a:lnTo>
                  <a:lnTo>
                    <a:pt x="118" y="240"/>
                  </a:lnTo>
                  <a:lnTo>
                    <a:pt x="119" y="242"/>
                  </a:lnTo>
                  <a:lnTo>
                    <a:pt x="130" y="251"/>
                  </a:lnTo>
                  <a:lnTo>
                    <a:pt x="132" y="255"/>
                  </a:lnTo>
                  <a:lnTo>
                    <a:pt x="135" y="259"/>
                  </a:lnTo>
                  <a:lnTo>
                    <a:pt x="138" y="266"/>
                  </a:lnTo>
                  <a:lnTo>
                    <a:pt x="142" y="273"/>
                  </a:lnTo>
                  <a:lnTo>
                    <a:pt x="142" y="273"/>
                  </a:lnTo>
                  <a:lnTo>
                    <a:pt x="146" y="281"/>
                  </a:lnTo>
                  <a:lnTo>
                    <a:pt x="149" y="289"/>
                  </a:lnTo>
                  <a:lnTo>
                    <a:pt x="152" y="295"/>
                  </a:lnTo>
                  <a:lnTo>
                    <a:pt x="154" y="302"/>
                  </a:lnTo>
                  <a:lnTo>
                    <a:pt x="154" y="302"/>
                  </a:lnTo>
                  <a:lnTo>
                    <a:pt x="156" y="307"/>
                  </a:lnTo>
                  <a:lnTo>
                    <a:pt x="157" y="313"/>
                  </a:lnTo>
                  <a:lnTo>
                    <a:pt x="159" y="319"/>
                  </a:lnTo>
                  <a:lnTo>
                    <a:pt x="160" y="325"/>
                  </a:lnTo>
                  <a:lnTo>
                    <a:pt x="160" y="325"/>
                  </a:lnTo>
                  <a:lnTo>
                    <a:pt x="161" y="332"/>
                  </a:lnTo>
                  <a:lnTo>
                    <a:pt x="164" y="342"/>
                  </a:lnTo>
                  <a:lnTo>
                    <a:pt x="165" y="354"/>
                  </a:lnTo>
                  <a:lnTo>
                    <a:pt x="167" y="368"/>
                  </a:lnTo>
                  <a:lnTo>
                    <a:pt x="169" y="383"/>
                  </a:lnTo>
                  <a:lnTo>
                    <a:pt x="171" y="396"/>
                  </a:lnTo>
                  <a:lnTo>
                    <a:pt x="172" y="406"/>
                  </a:lnTo>
                  <a:lnTo>
                    <a:pt x="173" y="414"/>
                  </a:lnTo>
                  <a:lnTo>
                    <a:pt x="173" y="414"/>
                  </a:lnTo>
                  <a:lnTo>
                    <a:pt x="174" y="422"/>
                  </a:lnTo>
                  <a:lnTo>
                    <a:pt x="176" y="428"/>
                  </a:lnTo>
                  <a:lnTo>
                    <a:pt x="176" y="432"/>
                  </a:lnTo>
                  <a:lnTo>
                    <a:pt x="177" y="435"/>
                  </a:lnTo>
                  <a:lnTo>
                    <a:pt x="177" y="435"/>
                  </a:lnTo>
                  <a:lnTo>
                    <a:pt x="177" y="437"/>
                  </a:lnTo>
                  <a:lnTo>
                    <a:pt x="178" y="440"/>
                  </a:lnTo>
                  <a:lnTo>
                    <a:pt x="179" y="442"/>
                  </a:lnTo>
                  <a:lnTo>
                    <a:pt x="180" y="443"/>
                  </a:lnTo>
                  <a:lnTo>
                    <a:pt x="182" y="444"/>
                  </a:lnTo>
                  <a:lnTo>
                    <a:pt x="183" y="445"/>
                  </a:lnTo>
                  <a:lnTo>
                    <a:pt x="183" y="445"/>
                  </a:lnTo>
                  <a:lnTo>
                    <a:pt x="185" y="446"/>
                  </a:lnTo>
                  <a:lnTo>
                    <a:pt x="187" y="446"/>
                  </a:lnTo>
                  <a:lnTo>
                    <a:pt x="188" y="446"/>
                  </a:lnTo>
                  <a:lnTo>
                    <a:pt x="190" y="445"/>
                  </a:lnTo>
                  <a:lnTo>
                    <a:pt x="191" y="444"/>
                  </a:lnTo>
                  <a:lnTo>
                    <a:pt x="191" y="442"/>
                  </a:lnTo>
                  <a:lnTo>
                    <a:pt x="191" y="442"/>
                  </a:lnTo>
                  <a:lnTo>
                    <a:pt x="192" y="440"/>
                  </a:lnTo>
                  <a:lnTo>
                    <a:pt x="193" y="435"/>
                  </a:lnTo>
                  <a:lnTo>
                    <a:pt x="193" y="431"/>
                  </a:lnTo>
                  <a:lnTo>
                    <a:pt x="193" y="425"/>
                  </a:lnTo>
                  <a:lnTo>
                    <a:pt x="193" y="419"/>
                  </a:lnTo>
                  <a:lnTo>
                    <a:pt x="193" y="412"/>
                  </a:lnTo>
                  <a:lnTo>
                    <a:pt x="192" y="403"/>
                  </a:lnTo>
                  <a:lnTo>
                    <a:pt x="191" y="395"/>
                  </a:lnTo>
                  <a:lnTo>
                    <a:pt x="189" y="384"/>
                  </a:lnTo>
                  <a:lnTo>
                    <a:pt x="188" y="373"/>
                  </a:lnTo>
                  <a:lnTo>
                    <a:pt x="184" y="361"/>
                  </a:lnTo>
                  <a:lnTo>
                    <a:pt x="182" y="348"/>
                  </a:lnTo>
                  <a:lnTo>
                    <a:pt x="179" y="336"/>
                  </a:lnTo>
                  <a:lnTo>
                    <a:pt x="177" y="324"/>
                  </a:lnTo>
                  <a:lnTo>
                    <a:pt x="173" y="313"/>
                  </a:lnTo>
                  <a:lnTo>
                    <a:pt x="171" y="303"/>
                  </a:lnTo>
                  <a:lnTo>
                    <a:pt x="171" y="303"/>
                  </a:lnTo>
                  <a:lnTo>
                    <a:pt x="168" y="294"/>
                  </a:lnTo>
                  <a:lnTo>
                    <a:pt x="165" y="285"/>
                  </a:lnTo>
                  <a:lnTo>
                    <a:pt x="162" y="278"/>
                  </a:lnTo>
                  <a:lnTo>
                    <a:pt x="159" y="271"/>
                  </a:lnTo>
                  <a:lnTo>
                    <a:pt x="155" y="263"/>
                  </a:lnTo>
                  <a:lnTo>
                    <a:pt x="150" y="256"/>
                  </a:lnTo>
                  <a:lnTo>
                    <a:pt x="145" y="247"/>
                  </a:lnTo>
                  <a:lnTo>
                    <a:pt x="138" y="237"/>
                  </a:lnTo>
                  <a:lnTo>
                    <a:pt x="137" y="235"/>
                  </a:lnTo>
                  <a:lnTo>
                    <a:pt x="138" y="234"/>
                  </a:lnTo>
                  <a:lnTo>
                    <a:pt x="147" y="227"/>
                  </a:lnTo>
                  <a:lnTo>
                    <a:pt x="155" y="220"/>
                  </a:lnTo>
                  <a:lnTo>
                    <a:pt x="159" y="213"/>
                  </a:lnTo>
                  <a:lnTo>
                    <a:pt x="164" y="208"/>
                  </a:lnTo>
                  <a:lnTo>
                    <a:pt x="164" y="208"/>
                  </a:lnTo>
                  <a:lnTo>
                    <a:pt x="166" y="201"/>
                  </a:lnTo>
                  <a:lnTo>
                    <a:pt x="168" y="193"/>
                  </a:lnTo>
                  <a:lnTo>
                    <a:pt x="169" y="185"/>
                  </a:lnTo>
                  <a:lnTo>
                    <a:pt x="169" y="176"/>
                  </a:lnTo>
                  <a:lnTo>
                    <a:pt x="169" y="167"/>
                  </a:lnTo>
                  <a:lnTo>
                    <a:pt x="167" y="158"/>
                  </a:lnTo>
                  <a:lnTo>
                    <a:pt x="165" y="151"/>
                  </a:lnTo>
                  <a:lnTo>
                    <a:pt x="160" y="144"/>
                  </a:lnTo>
                  <a:lnTo>
                    <a:pt x="156" y="139"/>
                  </a:lnTo>
                  <a:lnTo>
                    <a:pt x="152" y="133"/>
                  </a:lnTo>
                  <a:lnTo>
                    <a:pt x="147" y="130"/>
                  </a:lnTo>
                  <a:lnTo>
                    <a:pt x="144" y="128"/>
                  </a:lnTo>
                  <a:lnTo>
                    <a:pt x="141" y="126"/>
                  </a:lnTo>
                  <a:lnTo>
                    <a:pt x="137" y="123"/>
                  </a:lnTo>
                  <a:lnTo>
                    <a:pt x="137" y="123"/>
                  </a:lnTo>
                  <a:lnTo>
                    <a:pt x="133" y="121"/>
                  </a:lnTo>
                  <a:lnTo>
                    <a:pt x="129" y="120"/>
                  </a:lnTo>
                  <a:lnTo>
                    <a:pt x="127" y="119"/>
                  </a:lnTo>
                  <a:lnTo>
                    <a:pt x="127" y="118"/>
                  </a:lnTo>
                  <a:lnTo>
                    <a:pt x="127" y="80"/>
                  </a:lnTo>
                  <a:lnTo>
                    <a:pt x="127" y="76"/>
                  </a:lnTo>
                  <a:lnTo>
                    <a:pt x="130" y="78"/>
                  </a:lnTo>
                  <a:lnTo>
                    <a:pt x="139" y="80"/>
                  </a:lnTo>
                  <a:lnTo>
                    <a:pt x="148" y="83"/>
                  </a:lnTo>
                  <a:lnTo>
                    <a:pt x="156" y="86"/>
                  </a:lnTo>
                  <a:lnTo>
                    <a:pt x="162" y="91"/>
                  </a:lnTo>
                  <a:lnTo>
                    <a:pt x="162" y="91"/>
                  </a:lnTo>
                  <a:lnTo>
                    <a:pt x="169" y="94"/>
                  </a:lnTo>
                  <a:lnTo>
                    <a:pt x="173" y="98"/>
                  </a:lnTo>
                  <a:lnTo>
                    <a:pt x="179" y="103"/>
                  </a:lnTo>
                  <a:lnTo>
                    <a:pt x="183" y="107"/>
                  </a:lnTo>
                  <a:lnTo>
                    <a:pt x="183" y="107"/>
                  </a:lnTo>
                  <a:lnTo>
                    <a:pt x="188" y="111"/>
                  </a:lnTo>
                  <a:lnTo>
                    <a:pt x="192" y="117"/>
                  </a:lnTo>
                  <a:lnTo>
                    <a:pt x="195" y="122"/>
                  </a:lnTo>
                  <a:lnTo>
                    <a:pt x="200" y="128"/>
                  </a:lnTo>
                  <a:lnTo>
                    <a:pt x="200" y="128"/>
                  </a:lnTo>
                  <a:lnTo>
                    <a:pt x="203" y="133"/>
                  </a:lnTo>
                  <a:lnTo>
                    <a:pt x="206" y="138"/>
                  </a:lnTo>
                  <a:lnTo>
                    <a:pt x="208" y="142"/>
                  </a:lnTo>
                  <a:lnTo>
                    <a:pt x="211" y="146"/>
                  </a:lnTo>
                  <a:lnTo>
                    <a:pt x="211" y="146"/>
                  </a:lnTo>
                  <a:lnTo>
                    <a:pt x="211" y="146"/>
                  </a:lnTo>
                  <a:lnTo>
                    <a:pt x="223" y="174"/>
                  </a:lnTo>
                  <a:lnTo>
                    <a:pt x="224" y="176"/>
                  </a:lnTo>
                  <a:lnTo>
                    <a:pt x="225" y="178"/>
                  </a:lnTo>
                  <a:lnTo>
                    <a:pt x="225" y="178"/>
                  </a:lnTo>
                  <a:lnTo>
                    <a:pt x="225" y="179"/>
                  </a:lnTo>
                  <a:lnTo>
                    <a:pt x="226" y="179"/>
                  </a:lnTo>
                  <a:lnTo>
                    <a:pt x="226" y="179"/>
                  </a:lnTo>
                  <a:lnTo>
                    <a:pt x="227" y="180"/>
                  </a:lnTo>
                  <a:lnTo>
                    <a:pt x="228" y="180"/>
                  </a:lnTo>
                  <a:lnTo>
                    <a:pt x="228" y="180"/>
                  </a:lnTo>
                  <a:lnTo>
                    <a:pt x="229" y="180"/>
                  </a:lnTo>
                  <a:lnTo>
                    <a:pt x="230" y="180"/>
                  </a:lnTo>
                  <a:lnTo>
                    <a:pt x="230" y="180"/>
                  </a:lnTo>
                  <a:lnTo>
                    <a:pt x="231" y="180"/>
                  </a:lnTo>
                  <a:lnTo>
                    <a:pt x="232" y="180"/>
                  </a:lnTo>
                  <a:lnTo>
                    <a:pt x="232" y="180"/>
                  </a:lnTo>
                  <a:lnTo>
                    <a:pt x="234" y="179"/>
                  </a:lnTo>
                  <a:lnTo>
                    <a:pt x="235" y="179"/>
                  </a:lnTo>
                  <a:lnTo>
                    <a:pt x="235" y="179"/>
                  </a:lnTo>
                  <a:lnTo>
                    <a:pt x="235" y="177"/>
                  </a:lnTo>
                  <a:lnTo>
                    <a:pt x="236" y="176"/>
                  </a:lnTo>
                  <a:lnTo>
                    <a:pt x="236" y="176"/>
                  </a:lnTo>
                  <a:lnTo>
                    <a:pt x="236" y="175"/>
                  </a:lnTo>
                  <a:lnTo>
                    <a:pt x="236" y="174"/>
                  </a:lnTo>
                  <a:lnTo>
                    <a:pt x="236" y="174"/>
                  </a:lnTo>
                  <a:lnTo>
                    <a:pt x="236" y="173"/>
                  </a:lnTo>
                  <a:lnTo>
                    <a:pt x="236" y="172"/>
                  </a:lnTo>
                  <a:lnTo>
                    <a:pt x="236" y="172"/>
                  </a:lnTo>
                  <a:lnTo>
                    <a:pt x="236" y="168"/>
                  </a:lnTo>
                  <a:lnTo>
                    <a:pt x="235" y="166"/>
                  </a:lnTo>
                  <a:lnTo>
                    <a:pt x="235" y="163"/>
                  </a:lnTo>
                  <a:lnTo>
                    <a:pt x="234" y="160"/>
                  </a:lnTo>
                  <a:lnTo>
                    <a:pt x="232" y="156"/>
                  </a:lnTo>
                  <a:lnTo>
                    <a:pt x="232" y="156"/>
                  </a:lnTo>
                  <a:lnTo>
                    <a:pt x="231" y="152"/>
                  </a:lnTo>
                  <a:lnTo>
                    <a:pt x="229" y="149"/>
                  </a:lnTo>
                  <a:lnTo>
                    <a:pt x="228" y="145"/>
                  </a:lnTo>
                  <a:lnTo>
                    <a:pt x="227" y="142"/>
                  </a:lnTo>
                  <a:lnTo>
                    <a:pt x="227" y="142"/>
                  </a:lnTo>
                  <a:lnTo>
                    <a:pt x="225" y="139"/>
                  </a:lnTo>
                  <a:lnTo>
                    <a:pt x="223" y="134"/>
                  </a:lnTo>
                  <a:lnTo>
                    <a:pt x="223" y="134"/>
                  </a:lnTo>
                  <a:lnTo>
                    <a:pt x="219" y="129"/>
                  </a:lnTo>
                  <a:lnTo>
                    <a:pt x="215" y="122"/>
                  </a:lnTo>
                  <a:lnTo>
                    <a:pt x="215" y="122"/>
                  </a:lnTo>
                  <a:lnTo>
                    <a:pt x="209" y="116"/>
                  </a:lnTo>
                  <a:lnTo>
                    <a:pt x="205" y="109"/>
                  </a:lnTo>
                  <a:lnTo>
                    <a:pt x="202" y="104"/>
                  </a:lnTo>
                  <a:lnTo>
                    <a:pt x="197" y="99"/>
                  </a:lnTo>
                  <a:lnTo>
                    <a:pt x="194" y="96"/>
                  </a:lnTo>
                  <a:lnTo>
                    <a:pt x="189" y="91"/>
                  </a:lnTo>
                  <a:lnTo>
                    <a:pt x="182" y="86"/>
                  </a:lnTo>
                  <a:lnTo>
                    <a:pt x="176" y="81"/>
                  </a:lnTo>
                  <a:lnTo>
                    <a:pt x="168" y="76"/>
                  </a:lnTo>
                  <a:lnTo>
                    <a:pt x="161" y="72"/>
                  </a:lnTo>
                  <a:lnTo>
                    <a:pt x="155" y="70"/>
                  </a:lnTo>
                  <a:lnTo>
                    <a:pt x="149" y="68"/>
                  </a:lnTo>
                  <a:lnTo>
                    <a:pt x="149" y="68"/>
                  </a:lnTo>
                  <a:lnTo>
                    <a:pt x="144" y="65"/>
                  </a:lnTo>
                  <a:lnTo>
                    <a:pt x="139" y="64"/>
                  </a:lnTo>
                  <a:lnTo>
                    <a:pt x="134" y="63"/>
                  </a:lnTo>
                  <a:lnTo>
                    <a:pt x="129" y="62"/>
                  </a:lnTo>
                  <a:lnTo>
                    <a:pt x="127" y="61"/>
                  </a:lnTo>
                  <a:lnTo>
                    <a:pt x="127" y="60"/>
                  </a:lnTo>
                  <a:lnTo>
                    <a:pt x="127" y="36"/>
                  </a:lnTo>
                  <a:lnTo>
                    <a:pt x="127" y="36"/>
                  </a:lnTo>
                  <a:lnTo>
                    <a:pt x="127" y="16"/>
                  </a:lnTo>
                  <a:lnTo>
                    <a:pt x="127" y="11"/>
                  </a:lnTo>
                  <a:lnTo>
                    <a:pt x="126" y="6"/>
                  </a:lnTo>
                  <a:lnTo>
                    <a:pt x="126" y="6"/>
                  </a:lnTo>
                  <a:lnTo>
                    <a:pt x="125" y="5"/>
                  </a:lnTo>
                  <a:lnTo>
                    <a:pt x="123" y="4"/>
                  </a:lnTo>
                  <a:lnTo>
                    <a:pt x="123" y="4"/>
                  </a:lnTo>
                  <a:lnTo>
                    <a:pt x="121" y="4"/>
                  </a:lnTo>
                  <a:lnTo>
                    <a:pt x="119" y="5"/>
                  </a:lnTo>
                  <a:lnTo>
                    <a:pt x="117" y="5"/>
                  </a:lnTo>
                  <a:lnTo>
                    <a:pt x="115" y="6"/>
                  </a:lnTo>
                  <a:lnTo>
                    <a:pt x="115" y="6"/>
                  </a:lnTo>
                  <a:lnTo>
                    <a:pt x="114" y="8"/>
                  </a:lnTo>
                  <a:lnTo>
                    <a:pt x="114" y="9"/>
                  </a:lnTo>
                  <a:lnTo>
                    <a:pt x="114" y="9"/>
                  </a:lnTo>
                  <a:lnTo>
                    <a:pt x="113" y="11"/>
                  </a:lnTo>
                  <a:lnTo>
                    <a:pt x="112" y="14"/>
                  </a:lnTo>
                  <a:lnTo>
                    <a:pt x="112" y="14"/>
                  </a:lnTo>
                  <a:lnTo>
                    <a:pt x="112" y="16"/>
                  </a:lnTo>
                  <a:lnTo>
                    <a:pt x="112" y="20"/>
                  </a:lnTo>
                  <a:lnTo>
                    <a:pt x="111" y="22"/>
                  </a:lnTo>
                  <a:lnTo>
                    <a:pt x="111" y="25"/>
                  </a:lnTo>
                  <a:lnTo>
                    <a:pt x="111" y="25"/>
                  </a:lnTo>
                  <a:lnTo>
                    <a:pt x="111" y="34"/>
                  </a:lnTo>
                  <a:lnTo>
                    <a:pt x="111" y="44"/>
                  </a:lnTo>
                  <a:lnTo>
                    <a:pt x="111" y="44"/>
                  </a:lnTo>
                  <a:lnTo>
                    <a:pt x="111" y="48"/>
                  </a:lnTo>
                  <a:lnTo>
                    <a:pt x="111" y="52"/>
                  </a:lnTo>
                  <a:lnTo>
                    <a:pt x="111" y="57"/>
                  </a:lnTo>
                  <a:lnTo>
                    <a:pt x="111" y="60"/>
                  </a:lnTo>
                  <a:lnTo>
                    <a:pt x="112" y="61"/>
                  </a:lnTo>
                  <a:lnTo>
                    <a:pt x="110" y="62"/>
                  </a:lnTo>
                  <a:lnTo>
                    <a:pt x="83" y="72"/>
                  </a:lnTo>
                  <a:lnTo>
                    <a:pt x="83" y="72"/>
                  </a:lnTo>
                  <a:lnTo>
                    <a:pt x="76" y="74"/>
                  </a:lnTo>
                  <a:lnTo>
                    <a:pt x="68" y="79"/>
                  </a:lnTo>
                  <a:lnTo>
                    <a:pt x="61" y="84"/>
                  </a:lnTo>
                  <a:lnTo>
                    <a:pt x="53" y="91"/>
                  </a:lnTo>
                  <a:lnTo>
                    <a:pt x="44" y="98"/>
                  </a:lnTo>
                  <a:lnTo>
                    <a:pt x="38" y="105"/>
                  </a:lnTo>
                  <a:lnTo>
                    <a:pt x="32" y="111"/>
                  </a:lnTo>
                  <a:lnTo>
                    <a:pt x="27" y="118"/>
                  </a:lnTo>
                  <a:lnTo>
                    <a:pt x="13" y="141"/>
                  </a:lnTo>
                  <a:lnTo>
                    <a:pt x="13" y="141"/>
                  </a:lnTo>
                  <a:lnTo>
                    <a:pt x="8" y="149"/>
                  </a:lnTo>
                  <a:lnTo>
                    <a:pt x="5" y="156"/>
                  </a:lnTo>
                  <a:lnTo>
                    <a:pt x="4" y="162"/>
                  </a:lnTo>
                  <a:lnTo>
                    <a:pt x="4" y="167"/>
                  </a:lnTo>
                  <a:lnTo>
                    <a:pt x="4" y="167"/>
                  </a:lnTo>
                  <a:lnTo>
                    <a:pt x="5" y="172"/>
                  </a:lnTo>
                  <a:lnTo>
                    <a:pt x="6" y="175"/>
                  </a:lnTo>
                  <a:lnTo>
                    <a:pt x="7" y="176"/>
                  </a:lnTo>
                  <a:lnTo>
                    <a:pt x="8" y="176"/>
                  </a:lnTo>
                  <a:lnTo>
                    <a:pt x="8" y="176"/>
                  </a:lnTo>
                  <a:lnTo>
                    <a:pt x="10" y="176"/>
                  </a:lnTo>
                  <a:lnTo>
                    <a:pt x="12" y="175"/>
                  </a:lnTo>
                  <a:lnTo>
                    <a:pt x="13" y="175"/>
                  </a:lnTo>
                  <a:lnTo>
                    <a:pt x="14" y="174"/>
                  </a:lnTo>
                  <a:lnTo>
                    <a:pt x="14" y="174"/>
                  </a:lnTo>
                  <a:lnTo>
                    <a:pt x="15" y="172"/>
                  </a:lnTo>
                  <a:lnTo>
                    <a:pt x="17" y="167"/>
                  </a:lnTo>
                  <a:lnTo>
                    <a:pt x="19" y="163"/>
                  </a:lnTo>
                  <a:lnTo>
                    <a:pt x="22" y="156"/>
                  </a:lnTo>
                  <a:lnTo>
                    <a:pt x="22" y="156"/>
                  </a:lnTo>
                  <a:lnTo>
                    <a:pt x="26" y="149"/>
                  </a:lnTo>
                  <a:lnTo>
                    <a:pt x="30" y="141"/>
                  </a:lnTo>
                  <a:lnTo>
                    <a:pt x="35" y="133"/>
                  </a:lnTo>
                  <a:lnTo>
                    <a:pt x="40" y="127"/>
                  </a:lnTo>
                  <a:lnTo>
                    <a:pt x="45" y="119"/>
                  </a:lnTo>
                  <a:lnTo>
                    <a:pt x="51" y="113"/>
                  </a:lnTo>
                  <a:lnTo>
                    <a:pt x="57" y="106"/>
                  </a:lnTo>
                  <a:lnTo>
                    <a:pt x="64" y="99"/>
                  </a:lnTo>
                  <a:lnTo>
                    <a:pt x="73" y="93"/>
                  </a:lnTo>
                  <a:lnTo>
                    <a:pt x="83" y="87"/>
                  </a:lnTo>
                  <a:lnTo>
                    <a:pt x="95" y="82"/>
                  </a:lnTo>
                  <a:lnTo>
                    <a:pt x="109" y="78"/>
                  </a:lnTo>
                  <a:lnTo>
                    <a:pt x="112" y="76"/>
                  </a:lnTo>
                  <a:lnTo>
                    <a:pt x="111" y="80"/>
                  </a:lnTo>
                  <a:close/>
                  <a:moveTo>
                    <a:pt x="118" y="221"/>
                  </a:moveTo>
                  <a:lnTo>
                    <a:pt x="121" y="220"/>
                  </a:lnTo>
                  <a:lnTo>
                    <a:pt x="124" y="218"/>
                  </a:lnTo>
                  <a:lnTo>
                    <a:pt x="125" y="218"/>
                  </a:lnTo>
                  <a:lnTo>
                    <a:pt x="129" y="215"/>
                  </a:lnTo>
                  <a:lnTo>
                    <a:pt x="132" y="213"/>
                  </a:lnTo>
                  <a:lnTo>
                    <a:pt x="135" y="210"/>
                  </a:lnTo>
                  <a:lnTo>
                    <a:pt x="137" y="208"/>
                  </a:lnTo>
                  <a:lnTo>
                    <a:pt x="141" y="203"/>
                  </a:lnTo>
                  <a:lnTo>
                    <a:pt x="144" y="199"/>
                  </a:lnTo>
                  <a:lnTo>
                    <a:pt x="146" y="195"/>
                  </a:lnTo>
                  <a:lnTo>
                    <a:pt x="148" y="189"/>
                  </a:lnTo>
                  <a:lnTo>
                    <a:pt x="149" y="184"/>
                  </a:lnTo>
                  <a:lnTo>
                    <a:pt x="149" y="177"/>
                  </a:lnTo>
                  <a:lnTo>
                    <a:pt x="149" y="177"/>
                  </a:lnTo>
                  <a:lnTo>
                    <a:pt x="149" y="172"/>
                  </a:lnTo>
                  <a:lnTo>
                    <a:pt x="148" y="166"/>
                  </a:lnTo>
                  <a:lnTo>
                    <a:pt x="146" y="162"/>
                  </a:lnTo>
                  <a:lnTo>
                    <a:pt x="145" y="157"/>
                  </a:lnTo>
                  <a:lnTo>
                    <a:pt x="145" y="157"/>
                  </a:lnTo>
                  <a:lnTo>
                    <a:pt x="142" y="154"/>
                  </a:lnTo>
                  <a:lnTo>
                    <a:pt x="138" y="151"/>
                  </a:lnTo>
                  <a:lnTo>
                    <a:pt x="135" y="148"/>
                  </a:lnTo>
                  <a:lnTo>
                    <a:pt x="131" y="144"/>
                  </a:lnTo>
                  <a:lnTo>
                    <a:pt x="127" y="141"/>
                  </a:lnTo>
                  <a:lnTo>
                    <a:pt x="123" y="139"/>
                  </a:lnTo>
                  <a:lnTo>
                    <a:pt x="121" y="138"/>
                  </a:lnTo>
                  <a:lnTo>
                    <a:pt x="118" y="138"/>
                  </a:lnTo>
                  <a:lnTo>
                    <a:pt x="118" y="138"/>
                  </a:lnTo>
                  <a:lnTo>
                    <a:pt x="115" y="138"/>
                  </a:lnTo>
                  <a:lnTo>
                    <a:pt x="111" y="139"/>
                  </a:lnTo>
                  <a:lnTo>
                    <a:pt x="107" y="142"/>
                  </a:lnTo>
                  <a:lnTo>
                    <a:pt x="101" y="145"/>
                  </a:lnTo>
                  <a:lnTo>
                    <a:pt x="101" y="145"/>
                  </a:lnTo>
                  <a:lnTo>
                    <a:pt x="96" y="149"/>
                  </a:lnTo>
                  <a:lnTo>
                    <a:pt x="91" y="152"/>
                  </a:lnTo>
                  <a:lnTo>
                    <a:pt x="88" y="155"/>
                  </a:lnTo>
                  <a:lnTo>
                    <a:pt x="85" y="160"/>
                  </a:lnTo>
                  <a:lnTo>
                    <a:pt x="85" y="160"/>
                  </a:lnTo>
                  <a:lnTo>
                    <a:pt x="83" y="163"/>
                  </a:lnTo>
                  <a:lnTo>
                    <a:pt x="82" y="167"/>
                  </a:lnTo>
                  <a:lnTo>
                    <a:pt x="80" y="172"/>
                  </a:lnTo>
                  <a:lnTo>
                    <a:pt x="79" y="177"/>
                  </a:lnTo>
                  <a:lnTo>
                    <a:pt x="79" y="183"/>
                  </a:lnTo>
                  <a:lnTo>
                    <a:pt x="80" y="188"/>
                  </a:lnTo>
                  <a:lnTo>
                    <a:pt x="83" y="193"/>
                  </a:lnTo>
                  <a:lnTo>
                    <a:pt x="85" y="198"/>
                  </a:lnTo>
                  <a:lnTo>
                    <a:pt x="85" y="198"/>
                  </a:lnTo>
                  <a:lnTo>
                    <a:pt x="88" y="203"/>
                  </a:lnTo>
                  <a:lnTo>
                    <a:pt x="92" y="208"/>
                  </a:lnTo>
                  <a:lnTo>
                    <a:pt x="92" y="208"/>
                  </a:lnTo>
                  <a:lnTo>
                    <a:pt x="96" y="211"/>
                  </a:lnTo>
                  <a:lnTo>
                    <a:pt x="100" y="213"/>
                  </a:lnTo>
                  <a:lnTo>
                    <a:pt x="100" y="213"/>
                  </a:lnTo>
                  <a:lnTo>
                    <a:pt x="118" y="221"/>
                  </a:lnTo>
                  <a:close/>
                  <a:moveTo>
                    <a:pt x="126" y="221"/>
                  </a:moveTo>
                  <a:lnTo>
                    <a:pt x="123" y="223"/>
                  </a:lnTo>
                  <a:lnTo>
                    <a:pt x="118" y="225"/>
                  </a:lnTo>
                  <a:lnTo>
                    <a:pt x="118" y="226"/>
                  </a:lnTo>
                  <a:lnTo>
                    <a:pt x="117" y="225"/>
                  </a:lnTo>
                  <a:lnTo>
                    <a:pt x="98" y="218"/>
                  </a:lnTo>
                  <a:lnTo>
                    <a:pt x="94" y="214"/>
                  </a:lnTo>
                  <a:lnTo>
                    <a:pt x="89" y="211"/>
                  </a:lnTo>
                  <a:lnTo>
                    <a:pt x="89" y="211"/>
                  </a:lnTo>
                  <a:lnTo>
                    <a:pt x="85" y="207"/>
                  </a:lnTo>
                  <a:lnTo>
                    <a:pt x="82" y="200"/>
                  </a:lnTo>
                  <a:lnTo>
                    <a:pt x="82" y="200"/>
                  </a:lnTo>
                  <a:lnTo>
                    <a:pt x="78" y="195"/>
                  </a:lnTo>
                  <a:lnTo>
                    <a:pt x="77" y="189"/>
                  </a:lnTo>
                  <a:lnTo>
                    <a:pt x="76" y="184"/>
                  </a:lnTo>
                  <a:lnTo>
                    <a:pt x="75" y="177"/>
                  </a:lnTo>
                  <a:lnTo>
                    <a:pt x="76" y="172"/>
                  </a:lnTo>
                  <a:lnTo>
                    <a:pt x="77" y="166"/>
                  </a:lnTo>
                  <a:lnTo>
                    <a:pt x="79" y="161"/>
                  </a:lnTo>
                  <a:lnTo>
                    <a:pt x="82" y="156"/>
                  </a:lnTo>
                  <a:lnTo>
                    <a:pt x="82" y="156"/>
                  </a:lnTo>
                  <a:lnTo>
                    <a:pt x="85" y="153"/>
                  </a:lnTo>
                  <a:lnTo>
                    <a:pt x="88" y="149"/>
                  </a:lnTo>
                  <a:lnTo>
                    <a:pt x="94" y="145"/>
                  </a:lnTo>
                  <a:lnTo>
                    <a:pt x="99" y="141"/>
                  </a:lnTo>
                  <a:lnTo>
                    <a:pt x="99" y="141"/>
                  </a:lnTo>
                  <a:lnTo>
                    <a:pt x="105" y="138"/>
                  </a:lnTo>
                  <a:lnTo>
                    <a:pt x="110" y="135"/>
                  </a:lnTo>
                  <a:lnTo>
                    <a:pt x="114" y="134"/>
                  </a:lnTo>
                  <a:lnTo>
                    <a:pt x="118" y="133"/>
                  </a:lnTo>
                  <a:lnTo>
                    <a:pt x="118" y="133"/>
                  </a:lnTo>
                  <a:lnTo>
                    <a:pt x="121" y="134"/>
                  </a:lnTo>
                  <a:lnTo>
                    <a:pt x="125" y="135"/>
                  </a:lnTo>
                  <a:lnTo>
                    <a:pt x="129" y="138"/>
                  </a:lnTo>
                  <a:lnTo>
                    <a:pt x="133" y="141"/>
                  </a:lnTo>
                  <a:lnTo>
                    <a:pt x="138" y="144"/>
                  </a:lnTo>
                  <a:lnTo>
                    <a:pt x="142" y="148"/>
                  </a:lnTo>
                  <a:lnTo>
                    <a:pt x="145" y="152"/>
                  </a:lnTo>
                  <a:lnTo>
                    <a:pt x="148" y="155"/>
                  </a:lnTo>
                  <a:lnTo>
                    <a:pt x="148" y="155"/>
                  </a:lnTo>
                  <a:lnTo>
                    <a:pt x="150" y="160"/>
                  </a:lnTo>
                  <a:lnTo>
                    <a:pt x="152" y="165"/>
                  </a:lnTo>
                  <a:lnTo>
                    <a:pt x="152" y="165"/>
                  </a:lnTo>
                  <a:lnTo>
                    <a:pt x="153" y="170"/>
                  </a:lnTo>
                  <a:lnTo>
                    <a:pt x="154" y="177"/>
                  </a:lnTo>
                  <a:lnTo>
                    <a:pt x="154" y="177"/>
                  </a:lnTo>
                  <a:lnTo>
                    <a:pt x="153" y="184"/>
                  </a:lnTo>
                  <a:lnTo>
                    <a:pt x="152" y="190"/>
                  </a:lnTo>
                  <a:lnTo>
                    <a:pt x="152" y="190"/>
                  </a:lnTo>
                  <a:lnTo>
                    <a:pt x="149" y="196"/>
                  </a:lnTo>
                  <a:lnTo>
                    <a:pt x="147" y="201"/>
                  </a:lnTo>
                  <a:lnTo>
                    <a:pt x="144" y="205"/>
                  </a:lnTo>
                  <a:lnTo>
                    <a:pt x="141" y="210"/>
                  </a:lnTo>
                  <a:lnTo>
                    <a:pt x="137" y="213"/>
                  </a:lnTo>
                  <a:lnTo>
                    <a:pt x="134" y="216"/>
                  </a:lnTo>
                  <a:lnTo>
                    <a:pt x="131" y="219"/>
                  </a:lnTo>
                  <a:lnTo>
                    <a:pt x="126" y="221"/>
                  </a:lnTo>
                  <a:close/>
                  <a:moveTo>
                    <a:pt x="107" y="633"/>
                  </a:moveTo>
                  <a:lnTo>
                    <a:pt x="96" y="636"/>
                  </a:lnTo>
                  <a:lnTo>
                    <a:pt x="86" y="642"/>
                  </a:lnTo>
                  <a:lnTo>
                    <a:pt x="86" y="642"/>
                  </a:lnTo>
                  <a:lnTo>
                    <a:pt x="76" y="646"/>
                  </a:lnTo>
                  <a:lnTo>
                    <a:pt x="68" y="653"/>
                  </a:lnTo>
                  <a:lnTo>
                    <a:pt x="61" y="659"/>
                  </a:lnTo>
                  <a:lnTo>
                    <a:pt x="55" y="666"/>
                  </a:lnTo>
                  <a:lnTo>
                    <a:pt x="50" y="674"/>
                  </a:lnTo>
                  <a:lnTo>
                    <a:pt x="44" y="683"/>
                  </a:lnTo>
                  <a:lnTo>
                    <a:pt x="41" y="692"/>
                  </a:lnTo>
                  <a:lnTo>
                    <a:pt x="38" y="701"/>
                  </a:lnTo>
                  <a:lnTo>
                    <a:pt x="35" y="709"/>
                  </a:lnTo>
                  <a:lnTo>
                    <a:pt x="33" y="715"/>
                  </a:lnTo>
                  <a:lnTo>
                    <a:pt x="33" y="715"/>
                  </a:lnTo>
                  <a:lnTo>
                    <a:pt x="31" y="722"/>
                  </a:lnTo>
                  <a:lnTo>
                    <a:pt x="30" y="729"/>
                  </a:lnTo>
                  <a:lnTo>
                    <a:pt x="29" y="738"/>
                  </a:lnTo>
                  <a:lnTo>
                    <a:pt x="28" y="748"/>
                  </a:lnTo>
                  <a:lnTo>
                    <a:pt x="28" y="748"/>
                  </a:lnTo>
                  <a:lnTo>
                    <a:pt x="27" y="758"/>
                  </a:lnTo>
                  <a:lnTo>
                    <a:pt x="26" y="767"/>
                  </a:lnTo>
                  <a:lnTo>
                    <a:pt x="25" y="773"/>
                  </a:lnTo>
                  <a:lnTo>
                    <a:pt x="25" y="777"/>
                  </a:lnTo>
                  <a:lnTo>
                    <a:pt x="25" y="777"/>
                  </a:lnTo>
                  <a:lnTo>
                    <a:pt x="24" y="782"/>
                  </a:lnTo>
                  <a:lnTo>
                    <a:pt x="21" y="785"/>
                  </a:lnTo>
                  <a:lnTo>
                    <a:pt x="18" y="787"/>
                  </a:lnTo>
                  <a:lnTo>
                    <a:pt x="15" y="788"/>
                  </a:lnTo>
                  <a:lnTo>
                    <a:pt x="12" y="788"/>
                  </a:lnTo>
                  <a:lnTo>
                    <a:pt x="9" y="787"/>
                  </a:lnTo>
                  <a:lnTo>
                    <a:pt x="6" y="785"/>
                  </a:lnTo>
                  <a:lnTo>
                    <a:pt x="5" y="782"/>
                  </a:lnTo>
                  <a:lnTo>
                    <a:pt x="5" y="782"/>
                  </a:lnTo>
                  <a:lnTo>
                    <a:pt x="4" y="779"/>
                  </a:lnTo>
                  <a:lnTo>
                    <a:pt x="4" y="775"/>
                  </a:lnTo>
                  <a:lnTo>
                    <a:pt x="3" y="772"/>
                  </a:lnTo>
                  <a:lnTo>
                    <a:pt x="3" y="769"/>
                  </a:lnTo>
                  <a:lnTo>
                    <a:pt x="3" y="765"/>
                  </a:lnTo>
                  <a:lnTo>
                    <a:pt x="3" y="762"/>
                  </a:lnTo>
                  <a:lnTo>
                    <a:pt x="3" y="759"/>
                  </a:lnTo>
                  <a:lnTo>
                    <a:pt x="4" y="757"/>
                  </a:lnTo>
                  <a:lnTo>
                    <a:pt x="4" y="757"/>
                  </a:lnTo>
                  <a:lnTo>
                    <a:pt x="4" y="753"/>
                  </a:lnTo>
                  <a:lnTo>
                    <a:pt x="4" y="749"/>
                  </a:lnTo>
                  <a:lnTo>
                    <a:pt x="5" y="744"/>
                  </a:lnTo>
                  <a:lnTo>
                    <a:pt x="6" y="737"/>
                  </a:lnTo>
                  <a:lnTo>
                    <a:pt x="6" y="737"/>
                  </a:lnTo>
                  <a:lnTo>
                    <a:pt x="7" y="729"/>
                  </a:lnTo>
                  <a:lnTo>
                    <a:pt x="9" y="720"/>
                  </a:lnTo>
                  <a:lnTo>
                    <a:pt x="12" y="710"/>
                  </a:lnTo>
                  <a:lnTo>
                    <a:pt x="14" y="698"/>
                  </a:lnTo>
                  <a:lnTo>
                    <a:pt x="17" y="685"/>
                  </a:lnTo>
                  <a:lnTo>
                    <a:pt x="21" y="674"/>
                  </a:lnTo>
                  <a:lnTo>
                    <a:pt x="28" y="663"/>
                  </a:lnTo>
                  <a:lnTo>
                    <a:pt x="36" y="653"/>
                  </a:lnTo>
                  <a:lnTo>
                    <a:pt x="43" y="643"/>
                  </a:lnTo>
                  <a:lnTo>
                    <a:pt x="51" y="635"/>
                  </a:lnTo>
                  <a:lnTo>
                    <a:pt x="51" y="635"/>
                  </a:lnTo>
                  <a:lnTo>
                    <a:pt x="59" y="630"/>
                  </a:lnTo>
                  <a:lnTo>
                    <a:pt x="66" y="624"/>
                  </a:lnTo>
                  <a:lnTo>
                    <a:pt x="66" y="624"/>
                  </a:lnTo>
                  <a:lnTo>
                    <a:pt x="74" y="620"/>
                  </a:lnTo>
                  <a:lnTo>
                    <a:pt x="83" y="616"/>
                  </a:lnTo>
                  <a:lnTo>
                    <a:pt x="94" y="612"/>
                  </a:lnTo>
                  <a:lnTo>
                    <a:pt x="107" y="608"/>
                  </a:lnTo>
                  <a:lnTo>
                    <a:pt x="107" y="599"/>
                  </a:lnTo>
                  <a:lnTo>
                    <a:pt x="107" y="592"/>
                  </a:lnTo>
                  <a:lnTo>
                    <a:pt x="107" y="588"/>
                  </a:lnTo>
                  <a:lnTo>
                    <a:pt x="107" y="585"/>
                  </a:lnTo>
                  <a:lnTo>
                    <a:pt x="106" y="575"/>
                  </a:lnTo>
                  <a:lnTo>
                    <a:pt x="106" y="565"/>
                  </a:lnTo>
                  <a:lnTo>
                    <a:pt x="106" y="555"/>
                  </a:lnTo>
                  <a:lnTo>
                    <a:pt x="106" y="545"/>
                  </a:lnTo>
                  <a:lnTo>
                    <a:pt x="106" y="536"/>
                  </a:lnTo>
                  <a:lnTo>
                    <a:pt x="106" y="528"/>
                  </a:lnTo>
                  <a:lnTo>
                    <a:pt x="107" y="523"/>
                  </a:lnTo>
                  <a:lnTo>
                    <a:pt x="109" y="519"/>
                  </a:lnTo>
                  <a:lnTo>
                    <a:pt x="111" y="516"/>
                  </a:lnTo>
                  <a:lnTo>
                    <a:pt x="114" y="515"/>
                  </a:lnTo>
                  <a:lnTo>
                    <a:pt x="118" y="514"/>
                  </a:lnTo>
                  <a:lnTo>
                    <a:pt x="121" y="514"/>
                  </a:lnTo>
                  <a:lnTo>
                    <a:pt x="121" y="514"/>
                  </a:lnTo>
                  <a:lnTo>
                    <a:pt x="121" y="514"/>
                  </a:lnTo>
                  <a:lnTo>
                    <a:pt x="121" y="514"/>
                  </a:lnTo>
                  <a:lnTo>
                    <a:pt x="123" y="514"/>
                  </a:lnTo>
                  <a:lnTo>
                    <a:pt x="124" y="515"/>
                  </a:lnTo>
                  <a:lnTo>
                    <a:pt x="126" y="517"/>
                  </a:lnTo>
                  <a:lnTo>
                    <a:pt x="127" y="519"/>
                  </a:lnTo>
                  <a:lnTo>
                    <a:pt x="127" y="519"/>
                  </a:lnTo>
                  <a:lnTo>
                    <a:pt x="129" y="525"/>
                  </a:lnTo>
                  <a:lnTo>
                    <a:pt x="129" y="531"/>
                  </a:lnTo>
                  <a:lnTo>
                    <a:pt x="129" y="531"/>
                  </a:lnTo>
                  <a:lnTo>
                    <a:pt x="129" y="534"/>
                  </a:lnTo>
                  <a:lnTo>
                    <a:pt x="129" y="592"/>
                  </a:lnTo>
                  <a:lnTo>
                    <a:pt x="129" y="592"/>
                  </a:lnTo>
                  <a:lnTo>
                    <a:pt x="129" y="610"/>
                  </a:lnTo>
                  <a:lnTo>
                    <a:pt x="138" y="611"/>
                  </a:lnTo>
                  <a:lnTo>
                    <a:pt x="148" y="613"/>
                  </a:lnTo>
                  <a:lnTo>
                    <a:pt x="157" y="616"/>
                  </a:lnTo>
                  <a:lnTo>
                    <a:pt x="165" y="619"/>
                  </a:lnTo>
                  <a:lnTo>
                    <a:pt x="172" y="622"/>
                  </a:lnTo>
                  <a:lnTo>
                    <a:pt x="180" y="627"/>
                  </a:lnTo>
                  <a:lnTo>
                    <a:pt x="187" y="631"/>
                  </a:lnTo>
                  <a:lnTo>
                    <a:pt x="192" y="637"/>
                  </a:lnTo>
                  <a:lnTo>
                    <a:pt x="192" y="637"/>
                  </a:lnTo>
                  <a:lnTo>
                    <a:pt x="203" y="650"/>
                  </a:lnTo>
                  <a:lnTo>
                    <a:pt x="212" y="664"/>
                  </a:lnTo>
                  <a:lnTo>
                    <a:pt x="215" y="671"/>
                  </a:lnTo>
                  <a:lnTo>
                    <a:pt x="218" y="679"/>
                  </a:lnTo>
                  <a:lnTo>
                    <a:pt x="222" y="688"/>
                  </a:lnTo>
                  <a:lnTo>
                    <a:pt x="225" y="697"/>
                  </a:lnTo>
                  <a:lnTo>
                    <a:pt x="229" y="714"/>
                  </a:lnTo>
                  <a:lnTo>
                    <a:pt x="232" y="728"/>
                  </a:lnTo>
                  <a:lnTo>
                    <a:pt x="235" y="739"/>
                  </a:lnTo>
                  <a:lnTo>
                    <a:pt x="236" y="749"/>
                  </a:lnTo>
                  <a:lnTo>
                    <a:pt x="237" y="756"/>
                  </a:lnTo>
                  <a:lnTo>
                    <a:pt x="237" y="761"/>
                  </a:lnTo>
                  <a:lnTo>
                    <a:pt x="237" y="765"/>
                  </a:lnTo>
                  <a:lnTo>
                    <a:pt x="238" y="768"/>
                  </a:lnTo>
                  <a:lnTo>
                    <a:pt x="237" y="768"/>
                  </a:lnTo>
                  <a:lnTo>
                    <a:pt x="237" y="775"/>
                  </a:lnTo>
                  <a:lnTo>
                    <a:pt x="237" y="781"/>
                  </a:lnTo>
                  <a:lnTo>
                    <a:pt x="236" y="786"/>
                  </a:lnTo>
                  <a:lnTo>
                    <a:pt x="235" y="790"/>
                  </a:lnTo>
                  <a:lnTo>
                    <a:pt x="235" y="790"/>
                  </a:lnTo>
                  <a:lnTo>
                    <a:pt x="232" y="792"/>
                  </a:lnTo>
                  <a:lnTo>
                    <a:pt x="230" y="793"/>
                  </a:lnTo>
                  <a:lnTo>
                    <a:pt x="230" y="793"/>
                  </a:lnTo>
                  <a:lnTo>
                    <a:pt x="228" y="794"/>
                  </a:lnTo>
                  <a:lnTo>
                    <a:pt x="225" y="795"/>
                  </a:lnTo>
                  <a:lnTo>
                    <a:pt x="225" y="795"/>
                  </a:lnTo>
                  <a:lnTo>
                    <a:pt x="222" y="794"/>
                  </a:lnTo>
                  <a:lnTo>
                    <a:pt x="219" y="792"/>
                  </a:lnTo>
                  <a:lnTo>
                    <a:pt x="219" y="792"/>
                  </a:lnTo>
                  <a:lnTo>
                    <a:pt x="217" y="787"/>
                  </a:lnTo>
                  <a:lnTo>
                    <a:pt x="215" y="782"/>
                  </a:lnTo>
                  <a:lnTo>
                    <a:pt x="215" y="779"/>
                  </a:lnTo>
                  <a:lnTo>
                    <a:pt x="214" y="774"/>
                  </a:lnTo>
                  <a:lnTo>
                    <a:pt x="214" y="770"/>
                  </a:lnTo>
                  <a:lnTo>
                    <a:pt x="214" y="763"/>
                  </a:lnTo>
                  <a:lnTo>
                    <a:pt x="214" y="757"/>
                  </a:lnTo>
                  <a:lnTo>
                    <a:pt x="213" y="749"/>
                  </a:lnTo>
                  <a:lnTo>
                    <a:pt x="212" y="739"/>
                  </a:lnTo>
                  <a:lnTo>
                    <a:pt x="209" y="729"/>
                  </a:lnTo>
                  <a:lnTo>
                    <a:pt x="209" y="729"/>
                  </a:lnTo>
                  <a:lnTo>
                    <a:pt x="207" y="720"/>
                  </a:lnTo>
                  <a:lnTo>
                    <a:pt x="205" y="711"/>
                  </a:lnTo>
                  <a:lnTo>
                    <a:pt x="203" y="702"/>
                  </a:lnTo>
                  <a:lnTo>
                    <a:pt x="201" y="694"/>
                  </a:lnTo>
                  <a:lnTo>
                    <a:pt x="196" y="682"/>
                  </a:lnTo>
                  <a:lnTo>
                    <a:pt x="191" y="672"/>
                  </a:lnTo>
                  <a:lnTo>
                    <a:pt x="187" y="665"/>
                  </a:lnTo>
                  <a:lnTo>
                    <a:pt x="180" y="657"/>
                  </a:lnTo>
                  <a:lnTo>
                    <a:pt x="174" y="652"/>
                  </a:lnTo>
                  <a:lnTo>
                    <a:pt x="167" y="646"/>
                  </a:lnTo>
                  <a:lnTo>
                    <a:pt x="167" y="646"/>
                  </a:lnTo>
                  <a:lnTo>
                    <a:pt x="160" y="642"/>
                  </a:lnTo>
                  <a:lnTo>
                    <a:pt x="154" y="639"/>
                  </a:lnTo>
                  <a:lnTo>
                    <a:pt x="148" y="636"/>
                  </a:lnTo>
                  <a:lnTo>
                    <a:pt x="143" y="634"/>
                  </a:lnTo>
                  <a:lnTo>
                    <a:pt x="143" y="634"/>
                  </a:lnTo>
                  <a:lnTo>
                    <a:pt x="129" y="632"/>
                  </a:lnTo>
                  <a:lnTo>
                    <a:pt x="129" y="641"/>
                  </a:lnTo>
                  <a:lnTo>
                    <a:pt x="130" y="648"/>
                  </a:lnTo>
                  <a:lnTo>
                    <a:pt x="130" y="657"/>
                  </a:lnTo>
                  <a:lnTo>
                    <a:pt x="130" y="665"/>
                  </a:lnTo>
                  <a:lnTo>
                    <a:pt x="131" y="678"/>
                  </a:lnTo>
                  <a:lnTo>
                    <a:pt x="131" y="692"/>
                  </a:lnTo>
                  <a:lnTo>
                    <a:pt x="132" y="699"/>
                  </a:lnTo>
                  <a:lnTo>
                    <a:pt x="132" y="707"/>
                  </a:lnTo>
                  <a:lnTo>
                    <a:pt x="133" y="716"/>
                  </a:lnTo>
                  <a:lnTo>
                    <a:pt x="134" y="725"/>
                  </a:lnTo>
                  <a:lnTo>
                    <a:pt x="134" y="734"/>
                  </a:lnTo>
                  <a:lnTo>
                    <a:pt x="134" y="734"/>
                  </a:lnTo>
                  <a:lnTo>
                    <a:pt x="136" y="742"/>
                  </a:lnTo>
                  <a:lnTo>
                    <a:pt x="137" y="752"/>
                  </a:lnTo>
                  <a:lnTo>
                    <a:pt x="139" y="763"/>
                  </a:lnTo>
                  <a:lnTo>
                    <a:pt x="143" y="775"/>
                  </a:lnTo>
                  <a:lnTo>
                    <a:pt x="143" y="775"/>
                  </a:lnTo>
                  <a:lnTo>
                    <a:pt x="146" y="787"/>
                  </a:lnTo>
                  <a:lnTo>
                    <a:pt x="150" y="799"/>
                  </a:lnTo>
                  <a:lnTo>
                    <a:pt x="155" y="811"/>
                  </a:lnTo>
                  <a:lnTo>
                    <a:pt x="160" y="823"/>
                  </a:lnTo>
                  <a:lnTo>
                    <a:pt x="165" y="834"/>
                  </a:lnTo>
                  <a:lnTo>
                    <a:pt x="170" y="845"/>
                  </a:lnTo>
                  <a:lnTo>
                    <a:pt x="176" y="855"/>
                  </a:lnTo>
                  <a:lnTo>
                    <a:pt x="180" y="864"/>
                  </a:lnTo>
                  <a:lnTo>
                    <a:pt x="180" y="864"/>
                  </a:lnTo>
                  <a:lnTo>
                    <a:pt x="184" y="872"/>
                  </a:lnTo>
                  <a:lnTo>
                    <a:pt x="188" y="878"/>
                  </a:lnTo>
                  <a:lnTo>
                    <a:pt x="191" y="884"/>
                  </a:lnTo>
                  <a:lnTo>
                    <a:pt x="193" y="888"/>
                  </a:lnTo>
                  <a:lnTo>
                    <a:pt x="193" y="888"/>
                  </a:lnTo>
                  <a:lnTo>
                    <a:pt x="196" y="891"/>
                  </a:lnTo>
                  <a:lnTo>
                    <a:pt x="199" y="897"/>
                  </a:lnTo>
                  <a:lnTo>
                    <a:pt x="203" y="901"/>
                  </a:lnTo>
                  <a:lnTo>
                    <a:pt x="207" y="908"/>
                  </a:lnTo>
                  <a:lnTo>
                    <a:pt x="212" y="913"/>
                  </a:lnTo>
                  <a:lnTo>
                    <a:pt x="215" y="917"/>
                  </a:lnTo>
                  <a:lnTo>
                    <a:pt x="217" y="922"/>
                  </a:lnTo>
                  <a:lnTo>
                    <a:pt x="218" y="925"/>
                  </a:lnTo>
                  <a:lnTo>
                    <a:pt x="218" y="925"/>
                  </a:lnTo>
                  <a:lnTo>
                    <a:pt x="219" y="927"/>
                  </a:lnTo>
                  <a:lnTo>
                    <a:pt x="220" y="931"/>
                  </a:lnTo>
                  <a:lnTo>
                    <a:pt x="220" y="931"/>
                  </a:lnTo>
                  <a:lnTo>
                    <a:pt x="220" y="933"/>
                  </a:lnTo>
                  <a:lnTo>
                    <a:pt x="220" y="936"/>
                  </a:lnTo>
                  <a:lnTo>
                    <a:pt x="220" y="936"/>
                  </a:lnTo>
                  <a:lnTo>
                    <a:pt x="220" y="938"/>
                  </a:lnTo>
                  <a:lnTo>
                    <a:pt x="219" y="942"/>
                  </a:lnTo>
                  <a:lnTo>
                    <a:pt x="219" y="942"/>
                  </a:lnTo>
                  <a:lnTo>
                    <a:pt x="218" y="943"/>
                  </a:lnTo>
                  <a:lnTo>
                    <a:pt x="216" y="945"/>
                  </a:lnTo>
                  <a:lnTo>
                    <a:pt x="216" y="945"/>
                  </a:lnTo>
                  <a:lnTo>
                    <a:pt x="214" y="946"/>
                  </a:lnTo>
                  <a:lnTo>
                    <a:pt x="211" y="946"/>
                  </a:lnTo>
                  <a:lnTo>
                    <a:pt x="208" y="945"/>
                  </a:lnTo>
                  <a:lnTo>
                    <a:pt x="205" y="944"/>
                  </a:lnTo>
                  <a:lnTo>
                    <a:pt x="205" y="943"/>
                  </a:lnTo>
                  <a:lnTo>
                    <a:pt x="202" y="939"/>
                  </a:lnTo>
                  <a:lnTo>
                    <a:pt x="195" y="932"/>
                  </a:lnTo>
                  <a:lnTo>
                    <a:pt x="195" y="932"/>
                  </a:lnTo>
                  <a:lnTo>
                    <a:pt x="188" y="922"/>
                  </a:lnTo>
                  <a:lnTo>
                    <a:pt x="178" y="909"/>
                  </a:lnTo>
                  <a:lnTo>
                    <a:pt x="178" y="909"/>
                  </a:lnTo>
                  <a:lnTo>
                    <a:pt x="167" y="892"/>
                  </a:lnTo>
                  <a:lnTo>
                    <a:pt x="157" y="876"/>
                  </a:lnTo>
                  <a:lnTo>
                    <a:pt x="153" y="867"/>
                  </a:lnTo>
                  <a:lnTo>
                    <a:pt x="148" y="858"/>
                  </a:lnTo>
                  <a:lnTo>
                    <a:pt x="144" y="850"/>
                  </a:lnTo>
                  <a:lnTo>
                    <a:pt x="141" y="841"/>
                  </a:lnTo>
                  <a:lnTo>
                    <a:pt x="134" y="823"/>
                  </a:lnTo>
                  <a:lnTo>
                    <a:pt x="130" y="810"/>
                  </a:lnTo>
                  <a:lnTo>
                    <a:pt x="125" y="800"/>
                  </a:lnTo>
                  <a:lnTo>
                    <a:pt x="124" y="793"/>
                  </a:lnTo>
                  <a:lnTo>
                    <a:pt x="120" y="773"/>
                  </a:lnTo>
                  <a:lnTo>
                    <a:pt x="117" y="785"/>
                  </a:lnTo>
                  <a:lnTo>
                    <a:pt x="113" y="795"/>
                  </a:lnTo>
                  <a:lnTo>
                    <a:pt x="109" y="806"/>
                  </a:lnTo>
                  <a:lnTo>
                    <a:pt x="106" y="815"/>
                  </a:lnTo>
                  <a:lnTo>
                    <a:pt x="106" y="815"/>
                  </a:lnTo>
                  <a:lnTo>
                    <a:pt x="103" y="822"/>
                  </a:lnTo>
                  <a:lnTo>
                    <a:pt x="99" y="831"/>
                  </a:lnTo>
                  <a:lnTo>
                    <a:pt x="96" y="840"/>
                  </a:lnTo>
                  <a:lnTo>
                    <a:pt x="91" y="849"/>
                  </a:lnTo>
                  <a:lnTo>
                    <a:pt x="87" y="857"/>
                  </a:lnTo>
                  <a:lnTo>
                    <a:pt x="83" y="865"/>
                  </a:lnTo>
                  <a:lnTo>
                    <a:pt x="79" y="874"/>
                  </a:lnTo>
                  <a:lnTo>
                    <a:pt x="75" y="880"/>
                  </a:lnTo>
                  <a:lnTo>
                    <a:pt x="75" y="880"/>
                  </a:lnTo>
                  <a:lnTo>
                    <a:pt x="71" y="887"/>
                  </a:lnTo>
                  <a:lnTo>
                    <a:pt x="67" y="893"/>
                  </a:lnTo>
                  <a:lnTo>
                    <a:pt x="63" y="899"/>
                  </a:lnTo>
                  <a:lnTo>
                    <a:pt x="59" y="905"/>
                  </a:lnTo>
                  <a:lnTo>
                    <a:pt x="59" y="905"/>
                  </a:lnTo>
                  <a:lnTo>
                    <a:pt x="53" y="911"/>
                  </a:lnTo>
                  <a:lnTo>
                    <a:pt x="49" y="917"/>
                  </a:lnTo>
                  <a:lnTo>
                    <a:pt x="44" y="923"/>
                  </a:lnTo>
                  <a:lnTo>
                    <a:pt x="40" y="928"/>
                  </a:lnTo>
                  <a:lnTo>
                    <a:pt x="37" y="933"/>
                  </a:lnTo>
                  <a:lnTo>
                    <a:pt x="32" y="936"/>
                  </a:lnTo>
                  <a:lnTo>
                    <a:pt x="29" y="939"/>
                  </a:lnTo>
                  <a:lnTo>
                    <a:pt x="26" y="940"/>
                  </a:lnTo>
                  <a:lnTo>
                    <a:pt x="24" y="942"/>
                  </a:lnTo>
                  <a:lnTo>
                    <a:pt x="21" y="943"/>
                  </a:lnTo>
                  <a:lnTo>
                    <a:pt x="21" y="943"/>
                  </a:lnTo>
                  <a:lnTo>
                    <a:pt x="19" y="943"/>
                  </a:lnTo>
                  <a:lnTo>
                    <a:pt x="18" y="943"/>
                  </a:lnTo>
                  <a:lnTo>
                    <a:pt x="18" y="943"/>
                  </a:lnTo>
                  <a:lnTo>
                    <a:pt x="16" y="943"/>
                  </a:lnTo>
                  <a:lnTo>
                    <a:pt x="15" y="943"/>
                  </a:lnTo>
                  <a:lnTo>
                    <a:pt x="15" y="943"/>
                  </a:lnTo>
                  <a:lnTo>
                    <a:pt x="13" y="942"/>
                  </a:lnTo>
                  <a:lnTo>
                    <a:pt x="12" y="940"/>
                  </a:lnTo>
                  <a:lnTo>
                    <a:pt x="10" y="939"/>
                  </a:lnTo>
                  <a:lnTo>
                    <a:pt x="10" y="937"/>
                  </a:lnTo>
                  <a:lnTo>
                    <a:pt x="10" y="935"/>
                  </a:lnTo>
                  <a:lnTo>
                    <a:pt x="10" y="934"/>
                  </a:lnTo>
                  <a:lnTo>
                    <a:pt x="10" y="934"/>
                  </a:lnTo>
                  <a:lnTo>
                    <a:pt x="10" y="932"/>
                  </a:lnTo>
                  <a:lnTo>
                    <a:pt x="10" y="929"/>
                  </a:lnTo>
                  <a:lnTo>
                    <a:pt x="10" y="929"/>
                  </a:lnTo>
                  <a:lnTo>
                    <a:pt x="12" y="927"/>
                  </a:lnTo>
                  <a:lnTo>
                    <a:pt x="13" y="925"/>
                  </a:lnTo>
                  <a:lnTo>
                    <a:pt x="13" y="925"/>
                  </a:lnTo>
                  <a:lnTo>
                    <a:pt x="14" y="922"/>
                  </a:lnTo>
                  <a:lnTo>
                    <a:pt x="17" y="919"/>
                  </a:lnTo>
                  <a:lnTo>
                    <a:pt x="19" y="915"/>
                  </a:lnTo>
                  <a:lnTo>
                    <a:pt x="24" y="910"/>
                  </a:lnTo>
                  <a:lnTo>
                    <a:pt x="24" y="910"/>
                  </a:lnTo>
                  <a:lnTo>
                    <a:pt x="28" y="904"/>
                  </a:lnTo>
                  <a:lnTo>
                    <a:pt x="33" y="898"/>
                  </a:lnTo>
                  <a:lnTo>
                    <a:pt x="38" y="890"/>
                  </a:lnTo>
                  <a:lnTo>
                    <a:pt x="44" y="882"/>
                  </a:lnTo>
                  <a:lnTo>
                    <a:pt x="44" y="882"/>
                  </a:lnTo>
                  <a:lnTo>
                    <a:pt x="50" y="874"/>
                  </a:lnTo>
                  <a:lnTo>
                    <a:pt x="55" y="865"/>
                  </a:lnTo>
                  <a:lnTo>
                    <a:pt x="61" y="856"/>
                  </a:lnTo>
                  <a:lnTo>
                    <a:pt x="65" y="849"/>
                  </a:lnTo>
                  <a:lnTo>
                    <a:pt x="70" y="840"/>
                  </a:lnTo>
                  <a:lnTo>
                    <a:pt x="74" y="831"/>
                  </a:lnTo>
                  <a:lnTo>
                    <a:pt x="74" y="831"/>
                  </a:lnTo>
                  <a:lnTo>
                    <a:pt x="78" y="822"/>
                  </a:lnTo>
                  <a:lnTo>
                    <a:pt x="82" y="812"/>
                  </a:lnTo>
                  <a:lnTo>
                    <a:pt x="82" y="812"/>
                  </a:lnTo>
                  <a:lnTo>
                    <a:pt x="86" y="803"/>
                  </a:lnTo>
                  <a:lnTo>
                    <a:pt x="89" y="793"/>
                  </a:lnTo>
                  <a:lnTo>
                    <a:pt x="92" y="784"/>
                  </a:lnTo>
                  <a:lnTo>
                    <a:pt x="96" y="774"/>
                  </a:lnTo>
                  <a:lnTo>
                    <a:pt x="98" y="764"/>
                  </a:lnTo>
                  <a:lnTo>
                    <a:pt x="100" y="755"/>
                  </a:lnTo>
                  <a:lnTo>
                    <a:pt x="102" y="745"/>
                  </a:lnTo>
                  <a:lnTo>
                    <a:pt x="103" y="734"/>
                  </a:lnTo>
                  <a:lnTo>
                    <a:pt x="103" y="734"/>
                  </a:lnTo>
                  <a:lnTo>
                    <a:pt x="105" y="723"/>
                  </a:lnTo>
                  <a:lnTo>
                    <a:pt x="105" y="711"/>
                  </a:lnTo>
                  <a:lnTo>
                    <a:pt x="106" y="699"/>
                  </a:lnTo>
                  <a:lnTo>
                    <a:pt x="106" y="687"/>
                  </a:lnTo>
                  <a:lnTo>
                    <a:pt x="106" y="687"/>
                  </a:lnTo>
                  <a:lnTo>
                    <a:pt x="106" y="675"/>
                  </a:lnTo>
                  <a:lnTo>
                    <a:pt x="106" y="665"/>
                  </a:lnTo>
                  <a:lnTo>
                    <a:pt x="106" y="656"/>
                  </a:lnTo>
                  <a:lnTo>
                    <a:pt x="107" y="648"/>
                  </a:lnTo>
                  <a:lnTo>
                    <a:pt x="107" y="633"/>
                  </a:lnTo>
                  <a:close/>
                  <a:moveTo>
                    <a:pt x="84" y="637"/>
                  </a:moveTo>
                  <a:lnTo>
                    <a:pt x="95" y="632"/>
                  </a:lnTo>
                  <a:lnTo>
                    <a:pt x="108" y="628"/>
                  </a:lnTo>
                  <a:lnTo>
                    <a:pt x="110" y="627"/>
                  </a:lnTo>
                  <a:lnTo>
                    <a:pt x="110" y="630"/>
                  </a:lnTo>
                  <a:lnTo>
                    <a:pt x="110" y="648"/>
                  </a:lnTo>
                  <a:lnTo>
                    <a:pt x="110" y="655"/>
                  </a:lnTo>
                  <a:lnTo>
                    <a:pt x="110" y="665"/>
                  </a:lnTo>
                  <a:lnTo>
                    <a:pt x="110" y="675"/>
                  </a:lnTo>
                  <a:lnTo>
                    <a:pt x="110" y="687"/>
                  </a:lnTo>
                  <a:lnTo>
                    <a:pt x="109" y="700"/>
                  </a:lnTo>
                  <a:lnTo>
                    <a:pt x="109" y="712"/>
                  </a:lnTo>
                  <a:lnTo>
                    <a:pt x="108" y="723"/>
                  </a:lnTo>
                  <a:lnTo>
                    <a:pt x="108" y="735"/>
                  </a:lnTo>
                  <a:lnTo>
                    <a:pt x="107" y="735"/>
                  </a:lnTo>
                  <a:lnTo>
                    <a:pt x="106" y="746"/>
                  </a:lnTo>
                  <a:lnTo>
                    <a:pt x="105" y="756"/>
                  </a:lnTo>
                  <a:lnTo>
                    <a:pt x="102" y="765"/>
                  </a:lnTo>
                  <a:lnTo>
                    <a:pt x="100" y="775"/>
                  </a:lnTo>
                  <a:lnTo>
                    <a:pt x="97" y="785"/>
                  </a:lnTo>
                  <a:lnTo>
                    <a:pt x="94" y="795"/>
                  </a:lnTo>
                  <a:lnTo>
                    <a:pt x="90" y="805"/>
                  </a:lnTo>
                  <a:lnTo>
                    <a:pt x="86" y="814"/>
                  </a:lnTo>
                  <a:lnTo>
                    <a:pt x="82" y="823"/>
                  </a:lnTo>
                  <a:lnTo>
                    <a:pt x="77" y="833"/>
                  </a:lnTo>
                  <a:lnTo>
                    <a:pt x="77" y="833"/>
                  </a:lnTo>
                  <a:lnTo>
                    <a:pt x="73" y="842"/>
                  </a:lnTo>
                  <a:lnTo>
                    <a:pt x="68" y="851"/>
                  </a:lnTo>
                  <a:lnTo>
                    <a:pt x="64" y="858"/>
                  </a:lnTo>
                  <a:lnTo>
                    <a:pt x="59" y="867"/>
                  </a:lnTo>
                  <a:lnTo>
                    <a:pt x="53" y="876"/>
                  </a:lnTo>
                  <a:lnTo>
                    <a:pt x="48" y="885"/>
                  </a:lnTo>
                  <a:lnTo>
                    <a:pt x="48" y="885"/>
                  </a:lnTo>
                  <a:lnTo>
                    <a:pt x="42" y="893"/>
                  </a:lnTo>
                  <a:lnTo>
                    <a:pt x="37" y="901"/>
                  </a:lnTo>
                  <a:lnTo>
                    <a:pt x="31" y="908"/>
                  </a:lnTo>
                  <a:lnTo>
                    <a:pt x="27" y="913"/>
                  </a:lnTo>
                  <a:lnTo>
                    <a:pt x="27" y="913"/>
                  </a:lnTo>
                  <a:lnTo>
                    <a:pt x="22" y="917"/>
                  </a:lnTo>
                  <a:lnTo>
                    <a:pt x="20" y="922"/>
                  </a:lnTo>
                  <a:lnTo>
                    <a:pt x="18" y="924"/>
                  </a:lnTo>
                  <a:lnTo>
                    <a:pt x="16" y="927"/>
                  </a:lnTo>
                  <a:lnTo>
                    <a:pt x="16" y="927"/>
                  </a:lnTo>
                  <a:lnTo>
                    <a:pt x="15" y="928"/>
                  </a:lnTo>
                  <a:lnTo>
                    <a:pt x="15" y="931"/>
                  </a:lnTo>
                  <a:lnTo>
                    <a:pt x="15" y="931"/>
                  </a:lnTo>
                  <a:lnTo>
                    <a:pt x="14" y="932"/>
                  </a:lnTo>
                  <a:lnTo>
                    <a:pt x="14" y="934"/>
                  </a:lnTo>
                  <a:lnTo>
                    <a:pt x="14" y="934"/>
                  </a:lnTo>
                  <a:lnTo>
                    <a:pt x="14" y="935"/>
                  </a:lnTo>
                  <a:lnTo>
                    <a:pt x="15" y="936"/>
                  </a:lnTo>
                  <a:lnTo>
                    <a:pt x="15" y="937"/>
                  </a:lnTo>
                  <a:lnTo>
                    <a:pt x="15" y="938"/>
                  </a:lnTo>
                  <a:lnTo>
                    <a:pt x="15" y="938"/>
                  </a:lnTo>
                  <a:lnTo>
                    <a:pt x="16" y="938"/>
                  </a:lnTo>
                  <a:lnTo>
                    <a:pt x="16" y="938"/>
                  </a:lnTo>
                  <a:lnTo>
                    <a:pt x="16" y="938"/>
                  </a:lnTo>
                  <a:lnTo>
                    <a:pt x="17" y="939"/>
                  </a:lnTo>
                  <a:lnTo>
                    <a:pt x="18" y="939"/>
                  </a:lnTo>
                  <a:lnTo>
                    <a:pt x="18" y="939"/>
                  </a:lnTo>
                  <a:lnTo>
                    <a:pt x="19" y="939"/>
                  </a:lnTo>
                  <a:lnTo>
                    <a:pt x="20" y="938"/>
                  </a:lnTo>
                  <a:lnTo>
                    <a:pt x="20" y="938"/>
                  </a:lnTo>
                  <a:lnTo>
                    <a:pt x="22" y="938"/>
                  </a:lnTo>
                  <a:lnTo>
                    <a:pt x="25" y="937"/>
                  </a:lnTo>
                  <a:lnTo>
                    <a:pt x="27" y="936"/>
                  </a:lnTo>
                  <a:lnTo>
                    <a:pt x="30" y="933"/>
                  </a:lnTo>
                  <a:lnTo>
                    <a:pt x="33" y="929"/>
                  </a:lnTo>
                  <a:lnTo>
                    <a:pt x="37" y="925"/>
                  </a:lnTo>
                  <a:lnTo>
                    <a:pt x="41" y="920"/>
                  </a:lnTo>
                  <a:lnTo>
                    <a:pt x="45" y="914"/>
                  </a:lnTo>
                  <a:lnTo>
                    <a:pt x="50" y="909"/>
                  </a:lnTo>
                  <a:lnTo>
                    <a:pt x="54" y="903"/>
                  </a:lnTo>
                  <a:lnTo>
                    <a:pt x="54" y="903"/>
                  </a:lnTo>
                  <a:lnTo>
                    <a:pt x="60" y="897"/>
                  </a:lnTo>
                  <a:lnTo>
                    <a:pt x="63" y="891"/>
                  </a:lnTo>
                  <a:lnTo>
                    <a:pt x="67" y="885"/>
                  </a:lnTo>
                  <a:lnTo>
                    <a:pt x="72" y="878"/>
                  </a:lnTo>
                  <a:lnTo>
                    <a:pt x="75" y="872"/>
                  </a:lnTo>
                  <a:lnTo>
                    <a:pt x="79" y="864"/>
                  </a:lnTo>
                  <a:lnTo>
                    <a:pt x="84" y="855"/>
                  </a:lnTo>
                  <a:lnTo>
                    <a:pt x="88" y="846"/>
                  </a:lnTo>
                  <a:lnTo>
                    <a:pt x="91" y="838"/>
                  </a:lnTo>
                  <a:lnTo>
                    <a:pt x="96" y="829"/>
                  </a:lnTo>
                  <a:lnTo>
                    <a:pt x="99" y="821"/>
                  </a:lnTo>
                  <a:lnTo>
                    <a:pt x="102" y="814"/>
                  </a:lnTo>
                  <a:lnTo>
                    <a:pt x="102" y="814"/>
                  </a:lnTo>
                  <a:lnTo>
                    <a:pt x="106" y="805"/>
                  </a:lnTo>
                  <a:lnTo>
                    <a:pt x="109" y="794"/>
                  </a:lnTo>
                  <a:lnTo>
                    <a:pt x="113" y="781"/>
                  </a:lnTo>
                  <a:lnTo>
                    <a:pt x="118" y="764"/>
                  </a:lnTo>
                  <a:lnTo>
                    <a:pt x="120" y="757"/>
                  </a:lnTo>
                  <a:lnTo>
                    <a:pt x="122" y="764"/>
                  </a:lnTo>
                  <a:lnTo>
                    <a:pt x="129" y="792"/>
                  </a:lnTo>
                  <a:lnTo>
                    <a:pt x="129" y="792"/>
                  </a:lnTo>
                  <a:lnTo>
                    <a:pt x="130" y="799"/>
                  </a:lnTo>
                  <a:lnTo>
                    <a:pt x="133" y="809"/>
                  </a:lnTo>
                  <a:lnTo>
                    <a:pt x="138" y="822"/>
                  </a:lnTo>
                  <a:lnTo>
                    <a:pt x="145" y="839"/>
                  </a:lnTo>
                  <a:lnTo>
                    <a:pt x="148" y="847"/>
                  </a:lnTo>
                  <a:lnTo>
                    <a:pt x="153" y="856"/>
                  </a:lnTo>
                  <a:lnTo>
                    <a:pt x="156" y="865"/>
                  </a:lnTo>
                  <a:lnTo>
                    <a:pt x="160" y="874"/>
                  </a:lnTo>
                  <a:lnTo>
                    <a:pt x="170" y="890"/>
                  </a:lnTo>
                  <a:lnTo>
                    <a:pt x="181" y="905"/>
                  </a:lnTo>
                  <a:lnTo>
                    <a:pt x="181" y="905"/>
                  </a:lnTo>
                  <a:lnTo>
                    <a:pt x="191" y="920"/>
                  </a:lnTo>
                  <a:lnTo>
                    <a:pt x="199" y="929"/>
                  </a:lnTo>
                  <a:lnTo>
                    <a:pt x="199" y="929"/>
                  </a:lnTo>
                  <a:lnTo>
                    <a:pt x="204" y="936"/>
                  </a:lnTo>
                  <a:lnTo>
                    <a:pt x="207" y="940"/>
                  </a:lnTo>
                  <a:lnTo>
                    <a:pt x="209" y="942"/>
                  </a:lnTo>
                  <a:lnTo>
                    <a:pt x="212" y="942"/>
                  </a:lnTo>
                  <a:lnTo>
                    <a:pt x="212" y="942"/>
                  </a:lnTo>
                  <a:lnTo>
                    <a:pt x="213" y="942"/>
                  </a:lnTo>
                  <a:lnTo>
                    <a:pt x="214" y="942"/>
                  </a:lnTo>
                  <a:lnTo>
                    <a:pt x="214" y="942"/>
                  </a:lnTo>
                  <a:lnTo>
                    <a:pt x="215" y="940"/>
                  </a:lnTo>
                  <a:lnTo>
                    <a:pt x="216" y="939"/>
                  </a:lnTo>
                  <a:lnTo>
                    <a:pt x="217" y="937"/>
                  </a:lnTo>
                  <a:lnTo>
                    <a:pt x="217" y="936"/>
                  </a:lnTo>
                  <a:lnTo>
                    <a:pt x="217" y="936"/>
                  </a:lnTo>
                  <a:lnTo>
                    <a:pt x="217" y="934"/>
                  </a:lnTo>
                  <a:lnTo>
                    <a:pt x="216" y="932"/>
                  </a:lnTo>
                  <a:lnTo>
                    <a:pt x="216" y="928"/>
                  </a:lnTo>
                  <a:lnTo>
                    <a:pt x="215" y="926"/>
                  </a:lnTo>
                  <a:lnTo>
                    <a:pt x="215" y="926"/>
                  </a:lnTo>
                  <a:lnTo>
                    <a:pt x="214" y="924"/>
                  </a:lnTo>
                  <a:lnTo>
                    <a:pt x="211" y="920"/>
                  </a:lnTo>
                  <a:lnTo>
                    <a:pt x="208" y="915"/>
                  </a:lnTo>
                  <a:lnTo>
                    <a:pt x="204" y="910"/>
                  </a:lnTo>
                  <a:lnTo>
                    <a:pt x="204" y="910"/>
                  </a:lnTo>
                  <a:lnTo>
                    <a:pt x="200" y="904"/>
                  </a:lnTo>
                  <a:lnTo>
                    <a:pt x="195" y="899"/>
                  </a:lnTo>
                  <a:lnTo>
                    <a:pt x="192" y="895"/>
                  </a:lnTo>
                  <a:lnTo>
                    <a:pt x="190" y="890"/>
                  </a:lnTo>
                  <a:lnTo>
                    <a:pt x="188" y="886"/>
                  </a:lnTo>
                  <a:lnTo>
                    <a:pt x="184" y="880"/>
                  </a:lnTo>
                  <a:lnTo>
                    <a:pt x="180" y="874"/>
                  </a:lnTo>
                  <a:lnTo>
                    <a:pt x="176" y="866"/>
                  </a:lnTo>
                  <a:lnTo>
                    <a:pt x="171" y="857"/>
                  </a:lnTo>
                  <a:lnTo>
                    <a:pt x="167" y="846"/>
                  </a:lnTo>
                  <a:lnTo>
                    <a:pt x="161" y="837"/>
                  </a:lnTo>
                  <a:lnTo>
                    <a:pt x="156" y="826"/>
                  </a:lnTo>
                  <a:lnTo>
                    <a:pt x="150" y="814"/>
                  </a:lnTo>
                  <a:lnTo>
                    <a:pt x="146" y="802"/>
                  </a:lnTo>
                  <a:lnTo>
                    <a:pt x="142" y="788"/>
                  </a:lnTo>
                  <a:lnTo>
                    <a:pt x="138" y="776"/>
                  </a:lnTo>
                  <a:lnTo>
                    <a:pt x="138" y="776"/>
                  </a:lnTo>
                  <a:lnTo>
                    <a:pt x="136" y="764"/>
                  </a:lnTo>
                  <a:lnTo>
                    <a:pt x="134" y="753"/>
                  </a:lnTo>
                  <a:lnTo>
                    <a:pt x="132" y="744"/>
                  </a:lnTo>
                  <a:lnTo>
                    <a:pt x="131" y="735"/>
                  </a:lnTo>
                  <a:lnTo>
                    <a:pt x="131" y="735"/>
                  </a:lnTo>
                  <a:lnTo>
                    <a:pt x="130" y="726"/>
                  </a:lnTo>
                  <a:lnTo>
                    <a:pt x="129" y="716"/>
                  </a:lnTo>
                  <a:lnTo>
                    <a:pt x="129" y="716"/>
                  </a:lnTo>
                  <a:lnTo>
                    <a:pt x="127" y="707"/>
                  </a:lnTo>
                  <a:lnTo>
                    <a:pt x="127" y="699"/>
                  </a:lnTo>
                  <a:lnTo>
                    <a:pt x="127" y="692"/>
                  </a:lnTo>
                  <a:lnTo>
                    <a:pt x="127" y="692"/>
                  </a:lnTo>
                  <a:lnTo>
                    <a:pt x="126" y="678"/>
                  </a:lnTo>
                  <a:lnTo>
                    <a:pt x="125" y="666"/>
                  </a:lnTo>
                  <a:lnTo>
                    <a:pt x="125" y="658"/>
                  </a:lnTo>
                  <a:lnTo>
                    <a:pt x="125" y="648"/>
                  </a:lnTo>
                  <a:lnTo>
                    <a:pt x="125" y="640"/>
                  </a:lnTo>
                  <a:lnTo>
                    <a:pt x="124" y="630"/>
                  </a:lnTo>
                  <a:lnTo>
                    <a:pt x="124" y="627"/>
                  </a:lnTo>
                  <a:lnTo>
                    <a:pt x="127" y="628"/>
                  </a:lnTo>
                  <a:lnTo>
                    <a:pt x="144" y="631"/>
                  </a:lnTo>
                  <a:lnTo>
                    <a:pt x="144" y="631"/>
                  </a:lnTo>
                  <a:lnTo>
                    <a:pt x="149" y="632"/>
                  </a:lnTo>
                  <a:lnTo>
                    <a:pt x="156" y="634"/>
                  </a:lnTo>
                  <a:lnTo>
                    <a:pt x="162" y="639"/>
                  </a:lnTo>
                  <a:lnTo>
                    <a:pt x="170" y="643"/>
                  </a:lnTo>
                  <a:lnTo>
                    <a:pt x="170" y="643"/>
                  </a:lnTo>
                  <a:lnTo>
                    <a:pt x="177" y="648"/>
                  </a:lnTo>
                  <a:lnTo>
                    <a:pt x="183" y="655"/>
                  </a:lnTo>
                  <a:lnTo>
                    <a:pt x="190" y="662"/>
                  </a:lnTo>
                  <a:lnTo>
                    <a:pt x="195" y="670"/>
                  </a:lnTo>
                  <a:lnTo>
                    <a:pt x="200" y="680"/>
                  </a:lnTo>
                  <a:lnTo>
                    <a:pt x="205" y="693"/>
                  </a:lnTo>
                  <a:lnTo>
                    <a:pt x="207" y="701"/>
                  </a:lnTo>
                  <a:lnTo>
                    <a:pt x="209" y="710"/>
                  </a:lnTo>
                  <a:lnTo>
                    <a:pt x="212" y="718"/>
                  </a:lnTo>
                  <a:lnTo>
                    <a:pt x="214" y="728"/>
                  </a:lnTo>
                  <a:lnTo>
                    <a:pt x="214" y="728"/>
                  </a:lnTo>
                  <a:lnTo>
                    <a:pt x="216" y="739"/>
                  </a:lnTo>
                  <a:lnTo>
                    <a:pt x="217" y="748"/>
                  </a:lnTo>
                  <a:lnTo>
                    <a:pt x="218" y="757"/>
                  </a:lnTo>
                  <a:lnTo>
                    <a:pt x="218" y="763"/>
                  </a:lnTo>
                  <a:lnTo>
                    <a:pt x="218" y="770"/>
                  </a:lnTo>
                  <a:lnTo>
                    <a:pt x="218" y="774"/>
                  </a:lnTo>
                  <a:lnTo>
                    <a:pt x="218" y="777"/>
                  </a:lnTo>
                  <a:lnTo>
                    <a:pt x="219" y="781"/>
                  </a:lnTo>
                  <a:lnTo>
                    <a:pt x="220" y="785"/>
                  </a:lnTo>
                  <a:lnTo>
                    <a:pt x="223" y="788"/>
                  </a:lnTo>
                  <a:lnTo>
                    <a:pt x="223" y="788"/>
                  </a:lnTo>
                  <a:lnTo>
                    <a:pt x="224" y="791"/>
                  </a:lnTo>
                  <a:lnTo>
                    <a:pt x="225" y="791"/>
                  </a:lnTo>
                  <a:lnTo>
                    <a:pt x="225" y="791"/>
                  </a:lnTo>
                  <a:lnTo>
                    <a:pt x="227" y="791"/>
                  </a:lnTo>
                  <a:lnTo>
                    <a:pt x="228" y="790"/>
                  </a:lnTo>
                  <a:lnTo>
                    <a:pt x="228" y="790"/>
                  </a:lnTo>
                  <a:lnTo>
                    <a:pt x="229" y="788"/>
                  </a:lnTo>
                  <a:lnTo>
                    <a:pt x="230" y="787"/>
                  </a:lnTo>
                  <a:lnTo>
                    <a:pt x="231" y="784"/>
                  </a:lnTo>
                  <a:lnTo>
                    <a:pt x="232" y="781"/>
                  </a:lnTo>
                  <a:lnTo>
                    <a:pt x="232" y="775"/>
                  </a:lnTo>
                  <a:lnTo>
                    <a:pt x="234" y="768"/>
                  </a:lnTo>
                  <a:lnTo>
                    <a:pt x="234" y="768"/>
                  </a:lnTo>
                  <a:lnTo>
                    <a:pt x="234" y="765"/>
                  </a:lnTo>
                  <a:lnTo>
                    <a:pt x="232" y="761"/>
                  </a:lnTo>
                  <a:lnTo>
                    <a:pt x="232" y="756"/>
                  </a:lnTo>
                  <a:lnTo>
                    <a:pt x="232" y="749"/>
                  </a:lnTo>
                  <a:lnTo>
                    <a:pt x="232" y="749"/>
                  </a:lnTo>
                  <a:lnTo>
                    <a:pt x="230" y="740"/>
                  </a:lnTo>
                  <a:lnTo>
                    <a:pt x="228" y="729"/>
                  </a:lnTo>
                  <a:lnTo>
                    <a:pt x="225" y="715"/>
                  </a:lnTo>
                  <a:lnTo>
                    <a:pt x="220" y="698"/>
                  </a:lnTo>
                  <a:lnTo>
                    <a:pt x="215" y="681"/>
                  </a:lnTo>
                  <a:lnTo>
                    <a:pt x="207" y="666"/>
                  </a:lnTo>
                  <a:lnTo>
                    <a:pt x="199" y="652"/>
                  </a:lnTo>
                  <a:lnTo>
                    <a:pt x="189" y="640"/>
                  </a:lnTo>
                  <a:lnTo>
                    <a:pt x="189" y="640"/>
                  </a:lnTo>
                  <a:lnTo>
                    <a:pt x="183" y="634"/>
                  </a:lnTo>
                  <a:lnTo>
                    <a:pt x="178" y="630"/>
                  </a:lnTo>
                  <a:lnTo>
                    <a:pt x="170" y="625"/>
                  </a:lnTo>
                  <a:lnTo>
                    <a:pt x="164" y="622"/>
                  </a:lnTo>
                  <a:lnTo>
                    <a:pt x="155" y="619"/>
                  </a:lnTo>
                  <a:lnTo>
                    <a:pt x="146" y="617"/>
                  </a:lnTo>
                  <a:lnTo>
                    <a:pt x="136" y="615"/>
                  </a:lnTo>
                  <a:lnTo>
                    <a:pt x="126" y="613"/>
                  </a:lnTo>
                  <a:lnTo>
                    <a:pt x="124" y="613"/>
                  </a:lnTo>
                  <a:lnTo>
                    <a:pt x="124" y="611"/>
                  </a:lnTo>
                  <a:lnTo>
                    <a:pt x="124" y="592"/>
                  </a:lnTo>
                  <a:lnTo>
                    <a:pt x="124" y="592"/>
                  </a:lnTo>
                  <a:lnTo>
                    <a:pt x="124" y="534"/>
                  </a:lnTo>
                  <a:lnTo>
                    <a:pt x="124" y="534"/>
                  </a:lnTo>
                  <a:lnTo>
                    <a:pt x="124" y="531"/>
                  </a:lnTo>
                  <a:lnTo>
                    <a:pt x="124" y="525"/>
                  </a:lnTo>
                  <a:lnTo>
                    <a:pt x="123" y="520"/>
                  </a:lnTo>
                  <a:lnTo>
                    <a:pt x="123" y="520"/>
                  </a:lnTo>
                  <a:lnTo>
                    <a:pt x="122" y="518"/>
                  </a:lnTo>
                  <a:lnTo>
                    <a:pt x="121" y="518"/>
                  </a:lnTo>
                  <a:lnTo>
                    <a:pt x="121" y="518"/>
                  </a:lnTo>
                  <a:lnTo>
                    <a:pt x="118" y="518"/>
                  </a:lnTo>
                  <a:lnTo>
                    <a:pt x="115" y="518"/>
                  </a:lnTo>
                  <a:lnTo>
                    <a:pt x="114" y="519"/>
                  </a:lnTo>
                  <a:lnTo>
                    <a:pt x="112" y="522"/>
                  </a:lnTo>
                  <a:lnTo>
                    <a:pt x="112" y="522"/>
                  </a:lnTo>
                  <a:lnTo>
                    <a:pt x="111" y="525"/>
                  </a:lnTo>
                  <a:lnTo>
                    <a:pt x="110" y="529"/>
                  </a:lnTo>
                  <a:lnTo>
                    <a:pt x="110" y="536"/>
                  </a:lnTo>
                  <a:lnTo>
                    <a:pt x="110" y="545"/>
                  </a:lnTo>
                  <a:lnTo>
                    <a:pt x="110" y="545"/>
                  </a:lnTo>
                  <a:lnTo>
                    <a:pt x="110" y="555"/>
                  </a:lnTo>
                  <a:lnTo>
                    <a:pt x="110" y="565"/>
                  </a:lnTo>
                  <a:lnTo>
                    <a:pt x="110" y="574"/>
                  </a:lnTo>
                  <a:lnTo>
                    <a:pt x="110" y="574"/>
                  </a:lnTo>
                  <a:lnTo>
                    <a:pt x="110" y="585"/>
                  </a:lnTo>
                  <a:lnTo>
                    <a:pt x="110" y="585"/>
                  </a:lnTo>
                  <a:lnTo>
                    <a:pt x="110" y="588"/>
                  </a:lnTo>
                  <a:lnTo>
                    <a:pt x="110" y="592"/>
                  </a:lnTo>
                  <a:lnTo>
                    <a:pt x="110" y="596"/>
                  </a:lnTo>
                  <a:lnTo>
                    <a:pt x="110" y="599"/>
                  </a:lnTo>
                  <a:lnTo>
                    <a:pt x="110" y="609"/>
                  </a:lnTo>
                  <a:lnTo>
                    <a:pt x="110" y="611"/>
                  </a:lnTo>
                  <a:lnTo>
                    <a:pt x="109" y="611"/>
                  </a:lnTo>
                  <a:lnTo>
                    <a:pt x="96" y="616"/>
                  </a:lnTo>
                  <a:lnTo>
                    <a:pt x="85" y="620"/>
                  </a:lnTo>
                  <a:lnTo>
                    <a:pt x="75" y="624"/>
                  </a:lnTo>
                  <a:lnTo>
                    <a:pt x="68" y="628"/>
                  </a:lnTo>
                  <a:lnTo>
                    <a:pt x="68" y="628"/>
                  </a:lnTo>
                  <a:lnTo>
                    <a:pt x="61" y="633"/>
                  </a:lnTo>
                  <a:lnTo>
                    <a:pt x="54" y="639"/>
                  </a:lnTo>
                  <a:lnTo>
                    <a:pt x="54" y="639"/>
                  </a:lnTo>
                  <a:lnTo>
                    <a:pt x="47" y="646"/>
                  </a:lnTo>
                  <a:lnTo>
                    <a:pt x="39" y="655"/>
                  </a:lnTo>
                  <a:lnTo>
                    <a:pt x="39" y="655"/>
                  </a:lnTo>
                  <a:lnTo>
                    <a:pt x="31" y="665"/>
                  </a:lnTo>
                  <a:lnTo>
                    <a:pt x="26" y="676"/>
                  </a:lnTo>
                  <a:lnTo>
                    <a:pt x="21" y="687"/>
                  </a:lnTo>
                  <a:lnTo>
                    <a:pt x="18" y="699"/>
                  </a:lnTo>
                  <a:lnTo>
                    <a:pt x="15" y="710"/>
                  </a:lnTo>
                  <a:lnTo>
                    <a:pt x="14" y="721"/>
                  </a:lnTo>
                  <a:lnTo>
                    <a:pt x="12" y="729"/>
                  </a:lnTo>
                  <a:lnTo>
                    <a:pt x="10" y="737"/>
                  </a:lnTo>
                  <a:lnTo>
                    <a:pt x="10" y="738"/>
                  </a:lnTo>
                  <a:lnTo>
                    <a:pt x="9" y="744"/>
                  </a:lnTo>
                  <a:lnTo>
                    <a:pt x="8" y="750"/>
                  </a:lnTo>
                  <a:lnTo>
                    <a:pt x="8" y="753"/>
                  </a:lnTo>
                  <a:lnTo>
                    <a:pt x="7" y="757"/>
                  </a:lnTo>
                  <a:lnTo>
                    <a:pt x="7" y="760"/>
                  </a:lnTo>
                  <a:lnTo>
                    <a:pt x="7" y="762"/>
                  </a:lnTo>
                  <a:lnTo>
                    <a:pt x="7" y="765"/>
                  </a:lnTo>
                  <a:lnTo>
                    <a:pt x="7" y="769"/>
                  </a:lnTo>
                  <a:lnTo>
                    <a:pt x="7" y="772"/>
                  </a:lnTo>
                  <a:lnTo>
                    <a:pt x="7" y="775"/>
                  </a:lnTo>
                  <a:lnTo>
                    <a:pt x="8" y="777"/>
                  </a:lnTo>
                  <a:lnTo>
                    <a:pt x="9" y="781"/>
                  </a:lnTo>
                  <a:lnTo>
                    <a:pt x="9" y="781"/>
                  </a:lnTo>
                  <a:lnTo>
                    <a:pt x="10" y="782"/>
                  </a:lnTo>
                  <a:lnTo>
                    <a:pt x="12" y="783"/>
                  </a:lnTo>
                  <a:lnTo>
                    <a:pt x="13" y="784"/>
                  </a:lnTo>
                  <a:lnTo>
                    <a:pt x="15" y="784"/>
                  </a:lnTo>
                  <a:lnTo>
                    <a:pt x="17" y="784"/>
                  </a:lnTo>
                  <a:lnTo>
                    <a:pt x="18" y="783"/>
                  </a:lnTo>
                  <a:lnTo>
                    <a:pt x="19" y="781"/>
                  </a:lnTo>
                  <a:lnTo>
                    <a:pt x="20" y="777"/>
                  </a:lnTo>
                  <a:lnTo>
                    <a:pt x="20" y="777"/>
                  </a:lnTo>
                  <a:lnTo>
                    <a:pt x="20" y="772"/>
                  </a:lnTo>
                  <a:lnTo>
                    <a:pt x="21" y="765"/>
                  </a:lnTo>
                  <a:lnTo>
                    <a:pt x="22" y="758"/>
                  </a:lnTo>
                  <a:lnTo>
                    <a:pt x="24" y="748"/>
                  </a:lnTo>
                  <a:lnTo>
                    <a:pt x="25" y="738"/>
                  </a:lnTo>
                  <a:lnTo>
                    <a:pt x="26" y="729"/>
                  </a:lnTo>
                  <a:lnTo>
                    <a:pt x="28" y="721"/>
                  </a:lnTo>
                  <a:lnTo>
                    <a:pt x="29" y="714"/>
                  </a:lnTo>
                  <a:lnTo>
                    <a:pt x="29" y="714"/>
                  </a:lnTo>
                  <a:lnTo>
                    <a:pt x="31" y="706"/>
                  </a:lnTo>
                  <a:lnTo>
                    <a:pt x="33" y="699"/>
                  </a:lnTo>
                  <a:lnTo>
                    <a:pt x="37" y="691"/>
                  </a:lnTo>
                  <a:lnTo>
                    <a:pt x="41" y="681"/>
                  </a:lnTo>
                  <a:lnTo>
                    <a:pt x="45" y="671"/>
                  </a:lnTo>
                  <a:lnTo>
                    <a:pt x="52" y="664"/>
                  </a:lnTo>
                  <a:lnTo>
                    <a:pt x="59" y="656"/>
                  </a:lnTo>
                  <a:lnTo>
                    <a:pt x="65" y="650"/>
                  </a:lnTo>
                  <a:lnTo>
                    <a:pt x="65" y="650"/>
                  </a:lnTo>
                  <a:lnTo>
                    <a:pt x="74" y="643"/>
                  </a:lnTo>
                  <a:lnTo>
                    <a:pt x="84" y="637"/>
                  </a:lnTo>
                  <a:lnTo>
                    <a:pt x="84" y="63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</p:grpSp>
      <p:cxnSp>
        <p:nvCxnSpPr>
          <p:cNvPr id="93" name="直接连接符 92">
            <a:extLst>
              <a:ext uri="{FF2B5EF4-FFF2-40B4-BE49-F238E27FC236}">
                <a16:creationId xmlns:a16="http://schemas.microsoft.com/office/drawing/2014/main" id="{C4EBF0E7-DC95-4CBF-A298-C1C0173EDA70}"/>
              </a:ext>
            </a:extLst>
          </p:cNvPr>
          <p:cNvCxnSpPr>
            <a:cxnSpLocks/>
          </p:cNvCxnSpPr>
          <p:nvPr userDrawn="1"/>
        </p:nvCxnSpPr>
        <p:spPr>
          <a:xfrm>
            <a:off x="660400" y="6400802"/>
            <a:ext cx="2014538" cy="0"/>
          </a:xfrm>
          <a:prstGeom prst="line">
            <a:avLst/>
          </a:prstGeom>
          <a:ln w="381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>
            <a:extLst>
              <a:ext uri="{FF2B5EF4-FFF2-40B4-BE49-F238E27FC236}">
                <a16:creationId xmlns:a16="http://schemas.microsoft.com/office/drawing/2014/main" id="{A91F57C1-2E50-4A32-B3A1-009253882C87}"/>
              </a:ext>
            </a:extLst>
          </p:cNvPr>
          <p:cNvCxnSpPr>
            <a:cxnSpLocks/>
          </p:cNvCxnSpPr>
          <p:nvPr userDrawn="1"/>
        </p:nvCxnSpPr>
        <p:spPr>
          <a:xfrm>
            <a:off x="660400" y="6613523"/>
            <a:ext cx="2014538" cy="0"/>
          </a:xfrm>
          <a:prstGeom prst="line">
            <a:avLst/>
          </a:prstGeom>
          <a:ln w="381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1D236567-E3B3-4D00-8371-CB9DA5711A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638" y="571896"/>
            <a:ext cx="5495002" cy="5501088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992ADA39-BDF1-4BB1-9EE4-BB626E030A39}"/>
              </a:ext>
            </a:extLst>
          </p:cNvPr>
          <p:cNvSpPr/>
          <p:nvPr userDrawn="1"/>
        </p:nvSpPr>
        <p:spPr>
          <a:xfrm flipV="1">
            <a:off x="8553365" y="3958736"/>
            <a:ext cx="1585998" cy="1012697"/>
          </a:xfrm>
          <a:custGeom>
            <a:avLst/>
            <a:gdLst>
              <a:gd name="connsiteX0" fmla="*/ 0 w 1625778"/>
              <a:gd name="connsiteY0" fmla="*/ 1401532 h 1401532"/>
              <a:gd name="connsiteX1" fmla="*/ 812889 w 1625778"/>
              <a:gd name="connsiteY1" fmla="*/ 0 h 1401532"/>
              <a:gd name="connsiteX2" fmla="*/ 1625778 w 1625778"/>
              <a:gd name="connsiteY2" fmla="*/ 1401532 h 1401532"/>
              <a:gd name="connsiteX3" fmla="*/ 0 w 1625778"/>
              <a:gd name="connsiteY3" fmla="*/ 1401532 h 1401532"/>
              <a:gd name="connsiteX0" fmla="*/ 0 w 1625778"/>
              <a:gd name="connsiteY0" fmla="*/ 1401532 h 1401532"/>
              <a:gd name="connsiteX1" fmla="*/ 812889 w 1625778"/>
              <a:gd name="connsiteY1" fmla="*/ 0 h 1401532"/>
              <a:gd name="connsiteX2" fmla="*/ 1625778 w 1625778"/>
              <a:gd name="connsiteY2" fmla="*/ 1401532 h 1401532"/>
              <a:gd name="connsiteX3" fmla="*/ 0 w 1625778"/>
              <a:gd name="connsiteY3" fmla="*/ 1401532 h 1401532"/>
              <a:gd name="connsiteX0" fmla="*/ 0 w 1625778"/>
              <a:gd name="connsiteY0" fmla="*/ 1401532 h 1401532"/>
              <a:gd name="connsiteX1" fmla="*/ 812889 w 1625778"/>
              <a:gd name="connsiteY1" fmla="*/ 0 h 1401532"/>
              <a:gd name="connsiteX2" fmla="*/ 1625778 w 1625778"/>
              <a:gd name="connsiteY2" fmla="*/ 1401532 h 1401532"/>
              <a:gd name="connsiteX3" fmla="*/ 0 w 1625778"/>
              <a:gd name="connsiteY3" fmla="*/ 1401532 h 1401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778" h="1401532">
                <a:moveTo>
                  <a:pt x="0" y="1401532"/>
                </a:moveTo>
                <a:cubicBezTo>
                  <a:pt x="270963" y="934355"/>
                  <a:pt x="-524874" y="562427"/>
                  <a:pt x="812889" y="0"/>
                </a:cubicBezTo>
                <a:cubicBezTo>
                  <a:pt x="2131602" y="524327"/>
                  <a:pt x="1354815" y="934355"/>
                  <a:pt x="1625778" y="1401532"/>
                </a:cubicBezTo>
                <a:lnTo>
                  <a:pt x="0" y="1401532"/>
                </a:lnTo>
                <a:close/>
              </a:path>
            </a:pathLst>
          </a:custGeom>
          <a:gradFill>
            <a:gsLst>
              <a:gs pos="7000">
                <a:schemeClr val="accent1"/>
              </a:gs>
              <a:gs pos="49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A0E709B4-7FC3-4F1D-A354-D91D877EDB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50878" y="1502671"/>
            <a:ext cx="4274660" cy="35905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900" b="1">
                <a:solidFill>
                  <a:schemeClr val="accent1">
                    <a:lumMod val="75000"/>
                    <a:alpha val="40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壹</a:t>
            </a:r>
          </a:p>
        </p:txBody>
      </p:sp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98EFC2AF-0299-489A-9F1D-9F6AA1D1AE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342" y="957000"/>
            <a:ext cx="3551237" cy="6069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spc="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第几部分 </a:t>
            </a:r>
            <a:r>
              <a:rPr kumimoji="0" lang="zh-CN" altLang="en-US" sz="2800" b="0" i="0" u="none" strike="noStrike" kern="1200" cap="none" spc="100" normalizeH="0" baseline="0" noProof="0" dirty="0">
                <a:ln>
                  <a:noFill/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方正大标宋简体"/>
                <a:ea typeface="方正大标宋简体"/>
                <a:cs typeface="+mn-cs"/>
                <a:sym typeface="Wingdings 3" panose="05040102010807070707" pitchFamily="18" charset="2"/>
              </a:rPr>
              <a:t></a:t>
            </a:r>
            <a:endParaRPr lang="zh-CN" altLang="en-US" dirty="0"/>
          </a:p>
        </p:txBody>
      </p:sp>
      <p:sp>
        <p:nvSpPr>
          <p:cNvPr id="122" name="文本占位符 121">
            <a:extLst>
              <a:ext uri="{FF2B5EF4-FFF2-40B4-BE49-F238E27FC236}">
                <a16:creationId xmlns:a16="http://schemas.microsoft.com/office/drawing/2014/main" id="{9F0152B4-A135-47ED-A86F-89E402C2B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342" y="2729389"/>
            <a:ext cx="6100296" cy="6069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spc="100" baseline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请在此处添加你的标题</a:t>
            </a:r>
          </a:p>
        </p:txBody>
      </p:sp>
      <p:sp>
        <p:nvSpPr>
          <p:cNvPr id="123" name="文本占位符 122">
            <a:extLst>
              <a:ext uri="{FF2B5EF4-FFF2-40B4-BE49-F238E27FC236}">
                <a16:creationId xmlns:a16="http://schemas.microsoft.com/office/drawing/2014/main" id="{CF347087-2148-4765-A644-2EF9176FD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172" y="3837713"/>
            <a:ext cx="6100296" cy="1522912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 sz="1400" spc="10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这里可以写一点点文字，介绍此章节主要内容</a:t>
            </a:r>
            <a:endParaRPr lang="en-US" altLang="zh-CN" dirty="0"/>
          </a:p>
          <a:p>
            <a:pPr lvl="0"/>
            <a:r>
              <a:rPr lang="zh-CN" altLang="en-US" dirty="0"/>
              <a:t>国外现状</a:t>
            </a:r>
            <a:endParaRPr lang="en-US" altLang="zh-CN" dirty="0"/>
          </a:p>
          <a:p>
            <a:pPr lvl="0"/>
            <a:r>
              <a:rPr lang="zh-CN" altLang="en-US" dirty="0"/>
              <a:t>国内现状</a:t>
            </a:r>
            <a:endParaRPr lang="en-US" altLang="zh-CN" dirty="0"/>
          </a:p>
          <a:p>
            <a:pPr lvl="0"/>
            <a:r>
              <a:rPr lang="en-US" altLang="zh-CN" dirty="0"/>
              <a:t>…</a:t>
            </a:r>
          </a:p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50997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13C537E-F0F2-4104-825D-3933611EE8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233"/>
          </a:xfrm>
          <a:prstGeom prst="rect">
            <a:avLst/>
          </a:prstGeom>
        </p:spPr>
      </p:pic>
      <p:cxnSp>
        <p:nvCxnSpPr>
          <p:cNvPr id="86" name="直接连接符 85">
            <a:extLst>
              <a:ext uri="{FF2B5EF4-FFF2-40B4-BE49-F238E27FC236}">
                <a16:creationId xmlns:a16="http://schemas.microsoft.com/office/drawing/2014/main" id="{1375EC85-F9E6-44D2-9F15-53B5B6F75476}"/>
              </a:ext>
            </a:extLst>
          </p:cNvPr>
          <p:cNvCxnSpPr>
            <a:cxnSpLocks/>
          </p:cNvCxnSpPr>
          <p:nvPr userDrawn="1"/>
        </p:nvCxnSpPr>
        <p:spPr>
          <a:xfrm>
            <a:off x="442913" y="821731"/>
            <a:ext cx="113061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CE6666C3-355D-4A5C-A830-6BBD90D5F1FE}"/>
              </a:ext>
            </a:extLst>
          </p:cNvPr>
          <p:cNvSpPr/>
          <p:nvPr userDrawn="1"/>
        </p:nvSpPr>
        <p:spPr>
          <a:xfrm>
            <a:off x="12146281" y="336478"/>
            <a:ext cx="45719" cy="2659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F8B33910-B43B-4BAF-A1B9-383E87058C77}"/>
              </a:ext>
            </a:extLst>
          </p:cNvPr>
          <p:cNvSpPr txBox="1"/>
          <p:nvPr userDrawn="1"/>
        </p:nvSpPr>
        <p:spPr>
          <a:xfrm>
            <a:off x="347663" y="6474097"/>
            <a:ext cx="1964352" cy="291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100" spc="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竢实扬华 自强不息</a:t>
            </a:r>
          </a:p>
        </p:txBody>
      </p:sp>
      <p:cxnSp>
        <p:nvCxnSpPr>
          <p:cNvPr id="85" name="直接连接符 84">
            <a:extLst>
              <a:ext uri="{FF2B5EF4-FFF2-40B4-BE49-F238E27FC236}">
                <a16:creationId xmlns:a16="http://schemas.microsoft.com/office/drawing/2014/main" id="{70DEE229-ACC1-4297-A1E3-DEA16F9B9C28}"/>
              </a:ext>
            </a:extLst>
          </p:cNvPr>
          <p:cNvCxnSpPr>
            <a:cxnSpLocks/>
          </p:cNvCxnSpPr>
          <p:nvPr userDrawn="1"/>
        </p:nvCxnSpPr>
        <p:spPr>
          <a:xfrm>
            <a:off x="442913" y="6416675"/>
            <a:ext cx="113061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灯片编号占位符 59">
            <a:extLst>
              <a:ext uri="{FF2B5EF4-FFF2-40B4-BE49-F238E27FC236}">
                <a16:creationId xmlns:a16="http://schemas.microsoft.com/office/drawing/2014/main" id="{0F22ACC7-5948-4F39-85D9-32084A31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4043" y="6492876"/>
            <a:ext cx="914093" cy="291556"/>
          </a:xfrm>
          <a:prstGeom prst="rect">
            <a:avLst/>
          </a:prstGeom>
        </p:spPr>
        <p:txBody>
          <a:bodyPr rIns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dirty="0"/>
              <a:t>  </a:t>
            </a:r>
            <a:r>
              <a:rPr lang="en-US" altLang="zh-CN" sz="1150" spc="90" dirty="0"/>
              <a:t>Page </a:t>
            </a:r>
            <a:fld id="{7CFB1EEF-B761-4911-A2FD-18DBD3241D03}" type="slidenum">
              <a:rPr lang="zh-CN" altLang="en-US" sz="1150" spc="90" smtClean="0"/>
              <a:pPr/>
              <a:t>‹#›</a:t>
            </a:fld>
            <a:endParaRPr lang="zh-CN" altLang="en-US" sz="1150" spc="9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5658F40-BB88-4A42-8EF6-B3EBDB15F3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279"/>
            <a:ext cx="300673" cy="6174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54C05B2-A6F6-43A7-9D8B-E77D7956AE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905" y="253968"/>
            <a:ext cx="1460183" cy="449287"/>
          </a:xfrm>
          <a:prstGeom prst="rect">
            <a:avLst/>
          </a:prstGeom>
        </p:spPr>
      </p:pic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F2C0C64-A8DA-45E5-87B8-7173C0F9A8F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873125"/>
            <a:ext cx="11325223" cy="5543550"/>
          </a:xfrm>
          <a:prstGeom prst="rect">
            <a:avLst/>
          </a:prstGeo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14" name="标题 13">
            <a:extLst>
              <a:ext uri="{FF2B5EF4-FFF2-40B4-BE49-F238E27FC236}">
                <a16:creationId xmlns:a16="http://schemas.microsoft.com/office/drawing/2014/main" id="{B10899CE-65AD-4906-8231-42B7DAA08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43" y="233236"/>
            <a:ext cx="9892573" cy="50411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65838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969D6C-F3B9-4D14-9416-F4F35D6E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43" y="233236"/>
            <a:ext cx="9892573" cy="50411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B48EBDF-FD76-4752-A0D9-395B3AD9EE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 sz="1150" spc="90"/>
              <a:t>Page </a:t>
            </a:r>
            <a:fld id="{7CFB1EEF-B761-4911-A2FD-18DBD3241D03}" type="slidenum">
              <a:rPr lang="zh-CN" altLang="en-US" sz="1150" spc="90" smtClean="0"/>
              <a:pPr/>
              <a:t>‹#›</a:t>
            </a:fld>
            <a:endParaRPr lang="zh-CN" altLang="en-US" sz="1150" spc="90" dirty="0"/>
          </a:p>
        </p:txBody>
      </p:sp>
    </p:spTree>
    <p:extLst>
      <p:ext uri="{BB962C8B-B14F-4D97-AF65-F5344CB8AC3E}">
        <p14:creationId xmlns:p14="http://schemas.microsoft.com/office/powerpoint/2010/main" val="1579490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969D6C-F3B9-4D14-9416-F4F35D6E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43" y="233236"/>
            <a:ext cx="9892573" cy="50411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B48EBDF-FD76-4752-A0D9-395B3AD9EE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 sz="1150" spc="90"/>
              <a:t>Page </a:t>
            </a:r>
            <a:fld id="{7CFB1EEF-B761-4911-A2FD-18DBD3241D03}" type="slidenum">
              <a:rPr lang="zh-CN" altLang="en-US" sz="1150" spc="90" smtClean="0"/>
              <a:pPr/>
              <a:t>‹#›</a:t>
            </a:fld>
            <a:endParaRPr lang="zh-CN" altLang="en-US" sz="1150" spc="90" dirty="0"/>
          </a:p>
        </p:txBody>
      </p:sp>
      <p:sp>
        <p:nvSpPr>
          <p:cNvPr id="4" name="图片占位符 3">
            <a:extLst>
              <a:ext uri="{FF2B5EF4-FFF2-40B4-BE49-F238E27FC236}">
                <a16:creationId xmlns:a16="http://schemas.microsoft.com/office/drawing/2014/main" id="{7272318C-9884-4927-862B-F5FD5D2335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16579" y="2085390"/>
            <a:ext cx="1792708" cy="1792708"/>
          </a:xfrm>
          <a:custGeom>
            <a:avLst/>
            <a:gdLst>
              <a:gd name="connsiteX0" fmla="*/ 1023845 w 2047690"/>
              <a:gd name="connsiteY0" fmla="*/ 0 h 2047690"/>
              <a:gd name="connsiteX1" fmla="*/ 2047690 w 2047690"/>
              <a:gd name="connsiteY1" fmla="*/ 1023845 h 2047690"/>
              <a:gd name="connsiteX2" fmla="*/ 1023845 w 2047690"/>
              <a:gd name="connsiteY2" fmla="*/ 2047690 h 2047690"/>
              <a:gd name="connsiteX3" fmla="*/ 0 w 2047690"/>
              <a:gd name="connsiteY3" fmla="*/ 1023845 h 2047690"/>
              <a:gd name="connsiteX4" fmla="*/ 1023845 w 2047690"/>
              <a:gd name="connsiteY4" fmla="*/ 0 h 204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690" h="2047690">
                <a:moveTo>
                  <a:pt x="1023845" y="0"/>
                </a:moveTo>
                <a:cubicBezTo>
                  <a:pt x="1589299" y="0"/>
                  <a:pt x="2047690" y="458391"/>
                  <a:pt x="2047690" y="1023845"/>
                </a:cubicBezTo>
                <a:cubicBezTo>
                  <a:pt x="2047690" y="1589299"/>
                  <a:pt x="1589299" y="2047690"/>
                  <a:pt x="1023845" y="2047690"/>
                </a:cubicBezTo>
                <a:cubicBezTo>
                  <a:pt x="458391" y="2047690"/>
                  <a:pt x="0" y="1589299"/>
                  <a:pt x="0" y="1023845"/>
                </a:cubicBezTo>
                <a:cubicBezTo>
                  <a:pt x="0" y="458391"/>
                  <a:pt x="458391" y="0"/>
                  <a:pt x="1023845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8425">
            <a:solidFill>
              <a:schemeClr val="bg1"/>
            </a:solidFill>
            <a:miter lim="800000"/>
          </a:ln>
          <a:effectLst>
            <a:outerShdw blurRad="698500" dist="406400" dir="5400000" sx="97000" sy="97000" algn="t" rotWithShape="0">
              <a:prstClr val="black">
                <a:alpha val="26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673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969D6C-F3B9-4D14-9416-F4F35D6E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43" y="233236"/>
            <a:ext cx="9892573" cy="50411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B48EBDF-FD76-4752-A0D9-395B3AD9EE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 sz="1150" spc="90"/>
              <a:t>Page </a:t>
            </a:r>
            <a:fld id="{7CFB1EEF-B761-4911-A2FD-18DBD3241D03}" type="slidenum">
              <a:rPr lang="zh-CN" altLang="en-US" sz="1150" spc="90" smtClean="0"/>
              <a:pPr/>
              <a:t>‹#›</a:t>
            </a:fld>
            <a:endParaRPr lang="zh-CN" altLang="en-US" sz="1150" spc="90" dirty="0"/>
          </a:p>
        </p:txBody>
      </p:sp>
      <p:sp>
        <p:nvSpPr>
          <p:cNvPr id="4" name="图片占位符 3">
            <a:extLst>
              <a:ext uri="{FF2B5EF4-FFF2-40B4-BE49-F238E27FC236}">
                <a16:creationId xmlns:a16="http://schemas.microsoft.com/office/drawing/2014/main" id="{396839F1-B3EC-4005-8D73-CAE732CCFF4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2470" y="1606744"/>
            <a:ext cx="1767682" cy="1767682"/>
          </a:xfrm>
          <a:custGeom>
            <a:avLst/>
            <a:gdLst>
              <a:gd name="connsiteX0" fmla="*/ 883841 w 1767682"/>
              <a:gd name="connsiteY0" fmla="*/ 0 h 1767682"/>
              <a:gd name="connsiteX1" fmla="*/ 1767682 w 1767682"/>
              <a:gd name="connsiteY1" fmla="*/ 883841 h 1767682"/>
              <a:gd name="connsiteX2" fmla="*/ 883841 w 1767682"/>
              <a:gd name="connsiteY2" fmla="*/ 1767682 h 1767682"/>
              <a:gd name="connsiteX3" fmla="*/ 0 w 1767682"/>
              <a:gd name="connsiteY3" fmla="*/ 883841 h 1767682"/>
              <a:gd name="connsiteX4" fmla="*/ 883841 w 1767682"/>
              <a:gd name="connsiteY4" fmla="*/ 0 h 1767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7682" h="1767682">
                <a:moveTo>
                  <a:pt x="883841" y="0"/>
                </a:moveTo>
                <a:cubicBezTo>
                  <a:pt x="1371973" y="0"/>
                  <a:pt x="1767682" y="395710"/>
                  <a:pt x="1767682" y="883841"/>
                </a:cubicBezTo>
                <a:cubicBezTo>
                  <a:pt x="1767682" y="1371973"/>
                  <a:pt x="1371973" y="1767682"/>
                  <a:pt x="883841" y="1767682"/>
                </a:cubicBezTo>
                <a:cubicBezTo>
                  <a:pt x="395709" y="1767682"/>
                  <a:pt x="0" y="1371973"/>
                  <a:pt x="0" y="883841"/>
                </a:cubicBezTo>
                <a:cubicBezTo>
                  <a:pt x="0" y="395710"/>
                  <a:pt x="395709" y="0"/>
                  <a:pt x="88384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0">
            <a:solidFill>
              <a:schemeClr val="bg1"/>
            </a:solidFill>
            <a:miter lim="800000"/>
          </a:ln>
          <a:effectLst>
            <a:outerShdw blurRad="774700" dist="457200" dir="5400000" sx="75000" sy="7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5" name="图片占位符 4">
            <a:extLst>
              <a:ext uri="{FF2B5EF4-FFF2-40B4-BE49-F238E27FC236}">
                <a16:creationId xmlns:a16="http://schemas.microsoft.com/office/drawing/2014/main" id="{F1B2D8ED-1CEB-4423-A592-9E355AF67B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12159" y="1606744"/>
            <a:ext cx="1767682" cy="1767682"/>
          </a:xfrm>
          <a:custGeom>
            <a:avLst/>
            <a:gdLst>
              <a:gd name="connsiteX0" fmla="*/ 883841 w 1767682"/>
              <a:gd name="connsiteY0" fmla="*/ 0 h 1767682"/>
              <a:gd name="connsiteX1" fmla="*/ 1767682 w 1767682"/>
              <a:gd name="connsiteY1" fmla="*/ 883841 h 1767682"/>
              <a:gd name="connsiteX2" fmla="*/ 883841 w 1767682"/>
              <a:gd name="connsiteY2" fmla="*/ 1767682 h 1767682"/>
              <a:gd name="connsiteX3" fmla="*/ 0 w 1767682"/>
              <a:gd name="connsiteY3" fmla="*/ 883841 h 1767682"/>
              <a:gd name="connsiteX4" fmla="*/ 883841 w 1767682"/>
              <a:gd name="connsiteY4" fmla="*/ 0 h 1767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7682" h="1767682">
                <a:moveTo>
                  <a:pt x="883841" y="0"/>
                </a:moveTo>
                <a:cubicBezTo>
                  <a:pt x="1371973" y="0"/>
                  <a:pt x="1767682" y="395709"/>
                  <a:pt x="1767682" y="883841"/>
                </a:cubicBezTo>
                <a:cubicBezTo>
                  <a:pt x="1767682" y="1371973"/>
                  <a:pt x="1371973" y="1767682"/>
                  <a:pt x="883841" y="1767682"/>
                </a:cubicBezTo>
                <a:cubicBezTo>
                  <a:pt x="395710" y="1767682"/>
                  <a:pt x="0" y="1371973"/>
                  <a:pt x="0" y="883841"/>
                </a:cubicBezTo>
                <a:cubicBezTo>
                  <a:pt x="0" y="395709"/>
                  <a:pt x="395710" y="0"/>
                  <a:pt x="88384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0">
            <a:solidFill>
              <a:schemeClr val="bg1"/>
            </a:solidFill>
            <a:miter lim="800000"/>
          </a:ln>
          <a:effectLst>
            <a:outerShdw blurRad="774700" dist="457200" dir="5400000" sx="75000" sy="7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" name="图片占位符 5">
            <a:extLst>
              <a:ext uri="{FF2B5EF4-FFF2-40B4-BE49-F238E27FC236}">
                <a16:creationId xmlns:a16="http://schemas.microsoft.com/office/drawing/2014/main" id="{5DC40F42-79FC-43C2-A9D5-2D62873807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61848" y="1606744"/>
            <a:ext cx="1767682" cy="1767682"/>
          </a:xfrm>
          <a:custGeom>
            <a:avLst/>
            <a:gdLst>
              <a:gd name="connsiteX0" fmla="*/ 883841 w 1767682"/>
              <a:gd name="connsiteY0" fmla="*/ 0 h 1767682"/>
              <a:gd name="connsiteX1" fmla="*/ 1767682 w 1767682"/>
              <a:gd name="connsiteY1" fmla="*/ 883841 h 1767682"/>
              <a:gd name="connsiteX2" fmla="*/ 883841 w 1767682"/>
              <a:gd name="connsiteY2" fmla="*/ 1767682 h 1767682"/>
              <a:gd name="connsiteX3" fmla="*/ 0 w 1767682"/>
              <a:gd name="connsiteY3" fmla="*/ 883841 h 1767682"/>
              <a:gd name="connsiteX4" fmla="*/ 883841 w 1767682"/>
              <a:gd name="connsiteY4" fmla="*/ 0 h 1767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7682" h="1767682">
                <a:moveTo>
                  <a:pt x="883841" y="0"/>
                </a:moveTo>
                <a:cubicBezTo>
                  <a:pt x="1371973" y="0"/>
                  <a:pt x="1767682" y="395710"/>
                  <a:pt x="1767682" y="883841"/>
                </a:cubicBezTo>
                <a:cubicBezTo>
                  <a:pt x="1767682" y="1371973"/>
                  <a:pt x="1371973" y="1767682"/>
                  <a:pt x="883841" y="1767682"/>
                </a:cubicBezTo>
                <a:cubicBezTo>
                  <a:pt x="395709" y="1767682"/>
                  <a:pt x="0" y="1371973"/>
                  <a:pt x="0" y="883841"/>
                </a:cubicBezTo>
                <a:cubicBezTo>
                  <a:pt x="0" y="395710"/>
                  <a:pt x="395709" y="0"/>
                  <a:pt x="88384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0">
            <a:solidFill>
              <a:schemeClr val="bg1"/>
            </a:solidFill>
            <a:miter lim="800000"/>
          </a:ln>
          <a:effectLst>
            <a:outerShdw blurRad="774700" dist="457200" dir="5400000" sx="75000" sy="7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416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969D6C-F3B9-4D14-9416-F4F35D6E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43" y="233236"/>
            <a:ext cx="9892573" cy="50411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B48EBDF-FD76-4752-A0D9-395B3AD9EE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 sz="1150" spc="90"/>
              <a:t>Page </a:t>
            </a:r>
            <a:fld id="{7CFB1EEF-B761-4911-A2FD-18DBD3241D03}" type="slidenum">
              <a:rPr lang="zh-CN" altLang="en-US" sz="1150" spc="90" smtClean="0"/>
              <a:pPr/>
              <a:t>‹#›</a:t>
            </a:fld>
            <a:endParaRPr lang="zh-CN" altLang="en-US" sz="1150" spc="90" dirty="0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D4D18DBC-050D-40F2-8D52-C1E91EE02A33}"/>
              </a:ext>
            </a:extLst>
          </p:cNvPr>
          <p:cNvCxnSpPr>
            <a:cxnSpLocks/>
          </p:cNvCxnSpPr>
          <p:nvPr userDrawn="1"/>
        </p:nvCxnSpPr>
        <p:spPr>
          <a:xfrm>
            <a:off x="442913" y="821731"/>
            <a:ext cx="113061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图片占位符 4">
            <a:extLst>
              <a:ext uri="{FF2B5EF4-FFF2-40B4-BE49-F238E27FC236}">
                <a16:creationId xmlns:a16="http://schemas.microsoft.com/office/drawing/2014/main" id="{C7CCE5C1-CF71-41D5-AD4D-B3E93AF615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00685" y="1606744"/>
            <a:ext cx="1767682" cy="1767682"/>
          </a:xfrm>
          <a:custGeom>
            <a:avLst/>
            <a:gdLst>
              <a:gd name="connsiteX0" fmla="*/ 883841 w 1767682"/>
              <a:gd name="connsiteY0" fmla="*/ 0 h 1767682"/>
              <a:gd name="connsiteX1" fmla="*/ 1767682 w 1767682"/>
              <a:gd name="connsiteY1" fmla="*/ 883841 h 1767682"/>
              <a:gd name="connsiteX2" fmla="*/ 883841 w 1767682"/>
              <a:gd name="connsiteY2" fmla="*/ 1767682 h 1767682"/>
              <a:gd name="connsiteX3" fmla="*/ 0 w 1767682"/>
              <a:gd name="connsiteY3" fmla="*/ 883841 h 1767682"/>
              <a:gd name="connsiteX4" fmla="*/ 883841 w 1767682"/>
              <a:gd name="connsiteY4" fmla="*/ 0 h 1767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7682" h="1767682">
                <a:moveTo>
                  <a:pt x="883841" y="0"/>
                </a:moveTo>
                <a:cubicBezTo>
                  <a:pt x="1371973" y="0"/>
                  <a:pt x="1767682" y="395710"/>
                  <a:pt x="1767682" y="883841"/>
                </a:cubicBezTo>
                <a:cubicBezTo>
                  <a:pt x="1767682" y="1371973"/>
                  <a:pt x="1371973" y="1767682"/>
                  <a:pt x="883841" y="1767682"/>
                </a:cubicBezTo>
                <a:cubicBezTo>
                  <a:pt x="395709" y="1767682"/>
                  <a:pt x="0" y="1371973"/>
                  <a:pt x="0" y="883841"/>
                </a:cubicBezTo>
                <a:cubicBezTo>
                  <a:pt x="0" y="395710"/>
                  <a:pt x="395709" y="0"/>
                  <a:pt x="88384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0">
            <a:solidFill>
              <a:schemeClr val="bg1"/>
            </a:solidFill>
            <a:miter lim="800000"/>
          </a:ln>
          <a:effectLst>
            <a:outerShdw blurRad="774700" dist="457200" dir="5400000" sx="75000" sy="7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" name="图片占位符 5">
            <a:extLst>
              <a:ext uri="{FF2B5EF4-FFF2-40B4-BE49-F238E27FC236}">
                <a16:creationId xmlns:a16="http://schemas.microsoft.com/office/drawing/2014/main" id="{429B4A2E-A1EF-45C3-A4B0-67FC648100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39227" y="1606744"/>
            <a:ext cx="1767682" cy="1767682"/>
          </a:xfrm>
          <a:custGeom>
            <a:avLst/>
            <a:gdLst>
              <a:gd name="connsiteX0" fmla="*/ 883841 w 1767682"/>
              <a:gd name="connsiteY0" fmla="*/ 0 h 1767682"/>
              <a:gd name="connsiteX1" fmla="*/ 1767682 w 1767682"/>
              <a:gd name="connsiteY1" fmla="*/ 883841 h 1767682"/>
              <a:gd name="connsiteX2" fmla="*/ 883841 w 1767682"/>
              <a:gd name="connsiteY2" fmla="*/ 1767682 h 1767682"/>
              <a:gd name="connsiteX3" fmla="*/ 0 w 1767682"/>
              <a:gd name="connsiteY3" fmla="*/ 883841 h 1767682"/>
              <a:gd name="connsiteX4" fmla="*/ 883841 w 1767682"/>
              <a:gd name="connsiteY4" fmla="*/ 0 h 1767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7682" h="1767682">
                <a:moveTo>
                  <a:pt x="883841" y="0"/>
                </a:moveTo>
                <a:cubicBezTo>
                  <a:pt x="1371973" y="0"/>
                  <a:pt x="1767682" y="395710"/>
                  <a:pt x="1767682" y="883841"/>
                </a:cubicBezTo>
                <a:cubicBezTo>
                  <a:pt x="1767682" y="1371973"/>
                  <a:pt x="1371973" y="1767682"/>
                  <a:pt x="883841" y="1767682"/>
                </a:cubicBezTo>
                <a:cubicBezTo>
                  <a:pt x="395709" y="1767682"/>
                  <a:pt x="0" y="1371973"/>
                  <a:pt x="0" y="883841"/>
                </a:cubicBezTo>
                <a:cubicBezTo>
                  <a:pt x="0" y="395710"/>
                  <a:pt x="395709" y="0"/>
                  <a:pt x="88384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0">
            <a:solidFill>
              <a:schemeClr val="bg1"/>
            </a:solidFill>
            <a:miter lim="800000"/>
          </a:ln>
          <a:effectLst>
            <a:outerShdw blurRad="774700" dist="457200" dir="5400000" sx="75000" sy="7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C124D132-6D22-4906-9B34-1A64F40CC8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77769" y="1606744"/>
            <a:ext cx="1767682" cy="1767682"/>
          </a:xfrm>
          <a:custGeom>
            <a:avLst/>
            <a:gdLst>
              <a:gd name="connsiteX0" fmla="*/ 883841 w 1767682"/>
              <a:gd name="connsiteY0" fmla="*/ 0 h 1767682"/>
              <a:gd name="connsiteX1" fmla="*/ 1767682 w 1767682"/>
              <a:gd name="connsiteY1" fmla="*/ 883841 h 1767682"/>
              <a:gd name="connsiteX2" fmla="*/ 883841 w 1767682"/>
              <a:gd name="connsiteY2" fmla="*/ 1767682 h 1767682"/>
              <a:gd name="connsiteX3" fmla="*/ 0 w 1767682"/>
              <a:gd name="connsiteY3" fmla="*/ 883841 h 1767682"/>
              <a:gd name="connsiteX4" fmla="*/ 883841 w 1767682"/>
              <a:gd name="connsiteY4" fmla="*/ 0 h 1767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7682" h="1767682">
                <a:moveTo>
                  <a:pt x="883841" y="0"/>
                </a:moveTo>
                <a:cubicBezTo>
                  <a:pt x="1371973" y="0"/>
                  <a:pt x="1767682" y="395710"/>
                  <a:pt x="1767682" y="883841"/>
                </a:cubicBezTo>
                <a:cubicBezTo>
                  <a:pt x="1767682" y="1371973"/>
                  <a:pt x="1371973" y="1767682"/>
                  <a:pt x="883841" y="1767682"/>
                </a:cubicBezTo>
                <a:cubicBezTo>
                  <a:pt x="395709" y="1767682"/>
                  <a:pt x="0" y="1371973"/>
                  <a:pt x="0" y="883841"/>
                </a:cubicBezTo>
                <a:cubicBezTo>
                  <a:pt x="0" y="395710"/>
                  <a:pt x="395709" y="0"/>
                  <a:pt x="88384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0">
            <a:solidFill>
              <a:schemeClr val="bg1"/>
            </a:solidFill>
            <a:miter lim="800000"/>
          </a:ln>
          <a:effectLst>
            <a:outerShdw blurRad="774700" dist="457200" dir="5400000" sx="75000" sy="7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图片占位符 7">
            <a:extLst>
              <a:ext uri="{FF2B5EF4-FFF2-40B4-BE49-F238E27FC236}">
                <a16:creationId xmlns:a16="http://schemas.microsoft.com/office/drawing/2014/main" id="{75383B30-B6CA-4FD5-9D2A-14D61D9D390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16312" y="1606744"/>
            <a:ext cx="1767682" cy="1767682"/>
          </a:xfrm>
          <a:custGeom>
            <a:avLst/>
            <a:gdLst>
              <a:gd name="connsiteX0" fmla="*/ 883841 w 1767682"/>
              <a:gd name="connsiteY0" fmla="*/ 0 h 1767682"/>
              <a:gd name="connsiteX1" fmla="*/ 1767682 w 1767682"/>
              <a:gd name="connsiteY1" fmla="*/ 883841 h 1767682"/>
              <a:gd name="connsiteX2" fmla="*/ 883841 w 1767682"/>
              <a:gd name="connsiteY2" fmla="*/ 1767682 h 1767682"/>
              <a:gd name="connsiteX3" fmla="*/ 0 w 1767682"/>
              <a:gd name="connsiteY3" fmla="*/ 883841 h 1767682"/>
              <a:gd name="connsiteX4" fmla="*/ 883841 w 1767682"/>
              <a:gd name="connsiteY4" fmla="*/ 0 h 1767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7682" h="1767682">
                <a:moveTo>
                  <a:pt x="883841" y="0"/>
                </a:moveTo>
                <a:cubicBezTo>
                  <a:pt x="1371973" y="0"/>
                  <a:pt x="1767682" y="395710"/>
                  <a:pt x="1767682" y="883841"/>
                </a:cubicBezTo>
                <a:cubicBezTo>
                  <a:pt x="1767682" y="1371973"/>
                  <a:pt x="1371973" y="1767682"/>
                  <a:pt x="883841" y="1767682"/>
                </a:cubicBezTo>
                <a:cubicBezTo>
                  <a:pt x="395709" y="1767682"/>
                  <a:pt x="0" y="1371973"/>
                  <a:pt x="0" y="883841"/>
                </a:cubicBezTo>
                <a:cubicBezTo>
                  <a:pt x="0" y="395710"/>
                  <a:pt x="395709" y="0"/>
                  <a:pt x="88384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0">
            <a:solidFill>
              <a:schemeClr val="bg1"/>
            </a:solidFill>
            <a:miter lim="800000"/>
          </a:ln>
          <a:effectLst>
            <a:outerShdw blurRad="774700" dist="457200" dir="5400000" sx="75000" sy="7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043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969D6C-F3B9-4D14-9416-F4F35D6E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43" y="233236"/>
            <a:ext cx="9892573" cy="50411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B48EBDF-FD76-4752-A0D9-395B3AD9EE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 sz="1150" spc="90"/>
              <a:t>Page </a:t>
            </a:r>
            <a:fld id="{7CFB1EEF-B761-4911-A2FD-18DBD3241D03}" type="slidenum">
              <a:rPr lang="zh-CN" altLang="en-US" sz="1150" spc="90" smtClean="0"/>
              <a:pPr/>
              <a:t>‹#›</a:t>
            </a:fld>
            <a:endParaRPr lang="zh-CN" altLang="en-US" sz="1150" spc="90" dirty="0"/>
          </a:p>
        </p:txBody>
      </p:sp>
      <p:sp>
        <p:nvSpPr>
          <p:cNvPr id="4" name="图片占位符 3">
            <a:extLst>
              <a:ext uri="{FF2B5EF4-FFF2-40B4-BE49-F238E27FC236}">
                <a16:creationId xmlns:a16="http://schemas.microsoft.com/office/drawing/2014/main" id="{2CE5657D-B315-4036-A0D7-72B89FDB3E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1060" y="2026957"/>
            <a:ext cx="5388854" cy="3579165"/>
          </a:xfrm>
          <a:custGeom>
            <a:avLst/>
            <a:gdLst>
              <a:gd name="connsiteX0" fmla="*/ 0 w 3370863"/>
              <a:gd name="connsiteY0" fmla="*/ 0 h 2238857"/>
              <a:gd name="connsiteX1" fmla="*/ 3370863 w 3370863"/>
              <a:gd name="connsiteY1" fmla="*/ 0 h 2238857"/>
              <a:gd name="connsiteX2" fmla="*/ 3370863 w 3370863"/>
              <a:gd name="connsiteY2" fmla="*/ 2238857 h 2238857"/>
              <a:gd name="connsiteX3" fmla="*/ 0 w 3370863"/>
              <a:gd name="connsiteY3" fmla="*/ 2238857 h 223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0863" h="2238857">
                <a:moveTo>
                  <a:pt x="0" y="0"/>
                </a:moveTo>
                <a:lnTo>
                  <a:pt x="3370863" y="0"/>
                </a:lnTo>
                <a:lnTo>
                  <a:pt x="3370863" y="2238857"/>
                </a:lnTo>
                <a:lnTo>
                  <a:pt x="0" y="2238857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0">
            <a:solidFill>
              <a:schemeClr val="bg1"/>
            </a:solidFill>
            <a:miter lim="800000"/>
          </a:ln>
          <a:effectLst>
            <a:outerShdw blurRad="774700" dist="457200" dir="5400000" sx="75000" sy="7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r>
              <a:rPr lang="zh-CN" altLang="en-US" dirty="0"/>
              <a:t>单机中间图标添加图片</a:t>
            </a:r>
          </a:p>
        </p:txBody>
      </p:sp>
    </p:spTree>
    <p:extLst>
      <p:ext uri="{BB962C8B-B14F-4D97-AF65-F5344CB8AC3E}">
        <p14:creationId xmlns:p14="http://schemas.microsoft.com/office/powerpoint/2010/main" val="4079715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4B564E42-B47A-4A5C-8CE5-0668E4D6816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233"/>
          </a:xfrm>
          <a:prstGeom prst="rect">
            <a:avLst/>
          </a:prstGeom>
        </p:spPr>
      </p:pic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D5B7BE18-C787-4AA5-96BB-83B7D0374100}"/>
              </a:ext>
            </a:extLst>
          </p:cNvPr>
          <p:cNvCxnSpPr>
            <a:cxnSpLocks/>
          </p:cNvCxnSpPr>
          <p:nvPr userDrawn="1"/>
        </p:nvCxnSpPr>
        <p:spPr>
          <a:xfrm>
            <a:off x="442913" y="821731"/>
            <a:ext cx="113061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04119300-8DE0-4D20-98D1-FA116B734209}"/>
              </a:ext>
            </a:extLst>
          </p:cNvPr>
          <p:cNvSpPr/>
          <p:nvPr userDrawn="1"/>
        </p:nvSpPr>
        <p:spPr>
          <a:xfrm>
            <a:off x="12146281" y="336478"/>
            <a:ext cx="45719" cy="2659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068A6DD-D4E0-4C83-B84C-4CFD6F216299}"/>
              </a:ext>
            </a:extLst>
          </p:cNvPr>
          <p:cNvSpPr txBox="1"/>
          <p:nvPr userDrawn="1"/>
        </p:nvSpPr>
        <p:spPr>
          <a:xfrm>
            <a:off x="347663" y="6474097"/>
            <a:ext cx="1964352" cy="291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100" spc="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竢实扬华 自强不息</a:t>
            </a: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39D9E521-AFD5-49F1-A679-E1C5F636F165}"/>
              </a:ext>
            </a:extLst>
          </p:cNvPr>
          <p:cNvCxnSpPr>
            <a:cxnSpLocks/>
          </p:cNvCxnSpPr>
          <p:nvPr userDrawn="1"/>
        </p:nvCxnSpPr>
        <p:spPr>
          <a:xfrm>
            <a:off x="442913" y="6416675"/>
            <a:ext cx="113061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灯片编号占位符 29">
            <a:extLst>
              <a:ext uri="{FF2B5EF4-FFF2-40B4-BE49-F238E27FC236}">
                <a16:creationId xmlns:a16="http://schemas.microsoft.com/office/drawing/2014/main" id="{F0EC2BEE-9664-49EA-90C8-5CE999F927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4043" y="6492876"/>
            <a:ext cx="914093" cy="291556"/>
          </a:xfrm>
          <a:prstGeom prst="rect">
            <a:avLst/>
          </a:prstGeom>
        </p:spPr>
        <p:txBody>
          <a:bodyPr rIns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dirty="0"/>
              <a:t>  </a:t>
            </a:r>
            <a:r>
              <a:rPr lang="en-US" altLang="zh-CN" sz="1150" spc="90" dirty="0"/>
              <a:t>Page </a:t>
            </a:r>
            <a:fld id="{7CFB1EEF-B761-4911-A2FD-18DBD3241D03}" type="slidenum">
              <a:rPr lang="zh-CN" altLang="en-US" sz="1150" spc="90" smtClean="0"/>
              <a:pPr/>
              <a:t>‹#›</a:t>
            </a:fld>
            <a:endParaRPr lang="zh-CN" altLang="en-US" sz="1150" spc="90" dirty="0"/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15D73568-FC8C-4512-808A-26A5656139E7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279"/>
            <a:ext cx="300673" cy="61745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3841D9C-688C-4E10-A2A8-70B51E0BF78F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905" y="253968"/>
            <a:ext cx="1460183" cy="449287"/>
          </a:xfrm>
          <a:prstGeom prst="rect">
            <a:avLst/>
          </a:prstGeom>
        </p:spPr>
      </p:pic>
      <p:sp>
        <p:nvSpPr>
          <p:cNvPr id="40" name="标题占位符 39">
            <a:extLst>
              <a:ext uri="{FF2B5EF4-FFF2-40B4-BE49-F238E27FC236}">
                <a16:creationId xmlns:a16="http://schemas.microsoft.com/office/drawing/2014/main" id="{3C89EF6A-CCF7-45F3-8356-4303E6194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43" y="233236"/>
            <a:ext cx="9892573" cy="504119"/>
          </a:xfrm>
          <a:prstGeom prst="rect">
            <a:avLst/>
          </a:prstGeom>
        </p:spPr>
        <p:txBody>
          <a:bodyPr/>
          <a:lstStyle/>
          <a:p>
            <a:pPr marL="0" lvl="0">
              <a:lnSpc>
                <a:spcPct val="100000"/>
              </a:lnSpc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41" name="文本占位符 40">
            <a:extLst>
              <a:ext uri="{FF2B5EF4-FFF2-40B4-BE49-F238E27FC236}">
                <a16:creationId xmlns:a16="http://schemas.microsoft.com/office/drawing/2014/main" id="{34A4A050-1A80-4EFF-B36D-B1D8033DC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3200" y="876693"/>
            <a:ext cx="11325600" cy="554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44629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1" r:id="rId2"/>
    <p:sldLayoutId id="2147483669" r:id="rId3"/>
    <p:sldLayoutId id="2147483678" r:id="rId4"/>
    <p:sldLayoutId id="2147483680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55" r:id="rId18"/>
    <p:sldLayoutId id="2147483649" r:id="rId19"/>
    <p:sldLayoutId id="2147483694" r:id="rId20"/>
    <p:sldLayoutId id="2147483695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CN" altLang="en-US" sz="2800" b="1" kern="1200" spc="100" baseline="0" dirty="0" smtClean="0">
          <a:solidFill>
            <a:schemeClr val="tx1">
              <a:lumMod val="75000"/>
              <a:lumOff val="25000"/>
            </a:schemeClr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F14D9F-7B33-450F-822E-7BE58985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418" y="2478031"/>
            <a:ext cx="7055958" cy="108952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zh-CN" altLang="en-US" dirty="0">
                <a:latin typeface="+mn-lt"/>
                <a:ea typeface="+mn-ea"/>
                <a:sym typeface="+mn-lt"/>
              </a:rPr>
              <a:t>蓝色学术风</a:t>
            </a:r>
            <a:br>
              <a:rPr lang="en-US" altLang="zh-CN" dirty="0">
                <a:latin typeface="+mn-lt"/>
                <a:ea typeface="+mn-ea"/>
                <a:sym typeface="+mn-lt"/>
              </a:rPr>
            </a:br>
            <a:r>
              <a:rPr lang="zh-CN" altLang="en-US" dirty="0">
                <a:latin typeface="+mn-lt"/>
                <a:ea typeface="+mn-ea"/>
                <a:sym typeface="+mn-lt"/>
              </a:rPr>
              <a:t>毕业论文答辩模板</a:t>
            </a:r>
            <a:endParaRPr lang="zh-CN" altLang="en-US" dirty="0">
              <a:blipFill>
                <a:blip r:embed="rId4"/>
                <a:stretch>
                  <a:fillRect/>
                </a:stretch>
              </a:blipFill>
              <a:latin typeface="+mn-lt"/>
              <a:ea typeface="+mn-ea"/>
              <a:sym typeface="+mn-lt"/>
            </a:endParaRPr>
          </a:p>
        </p:txBody>
      </p:sp>
      <p:sp>
        <p:nvSpPr>
          <p:cNvPr id="86" name="文本占位符 85">
            <a:extLst>
              <a:ext uri="{FF2B5EF4-FFF2-40B4-BE49-F238E27FC236}">
                <a16:creationId xmlns:a16="http://schemas.microsoft.com/office/drawing/2014/main" id="{CB1F6735-7408-4989-A59A-ECB45EC32F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latin typeface="+mn-lt"/>
                <a:ea typeface="+mn-ea"/>
                <a:sym typeface="+mn-lt"/>
              </a:rPr>
              <a:t>西南交通大学本科毕业答辩 </a:t>
            </a:r>
            <a:r>
              <a:rPr lang="en-US" altLang="zh-CN" dirty="0">
                <a:latin typeface="+mn-lt"/>
                <a:ea typeface="+mn-ea"/>
                <a:sym typeface="+mn-lt"/>
              </a:rPr>
              <a:t> </a:t>
            </a:r>
            <a:r>
              <a:rPr lang="en-US" altLang="zh-CN" dirty="0">
                <a:blipFill>
                  <a:blip r:embed="rId4"/>
                  <a:stretch>
                    <a:fillRect/>
                  </a:stretch>
                </a:blipFill>
                <a:latin typeface="+mn-lt"/>
                <a:ea typeface="+mn-ea"/>
                <a:sym typeface="+mn-lt"/>
              </a:rPr>
              <a:t></a:t>
            </a:r>
            <a:endParaRPr lang="zh-CN" altLang="en-US" dirty="0">
              <a:blipFill>
                <a:blip r:embed="rId4"/>
                <a:stretch>
                  <a:fillRect/>
                </a:stretch>
              </a:blipFill>
              <a:latin typeface="+mn-lt"/>
              <a:ea typeface="+mn-ea"/>
              <a:sym typeface="+mn-lt"/>
            </a:endParaRPr>
          </a:p>
        </p:txBody>
      </p:sp>
      <p:sp>
        <p:nvSpPr>
          <p:cNvPr id="88" name="文本占位符 87">
            <a:extLst>
              <a:ext uri="{FF2B5EF4-FFF2-40B4-BE49-F238E27FC236}">
                <a16:creationId xmlns:a16="http://schemas.microsoft.com/office/drawing/2014/main" id="{B106AE9C-3F03-4C29-9914-5AA01F4FB9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5638" y="4078736"/>
            <a:ext cx="5757862" cy="30276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zh-CN" altLang="en-US" dirty="0">
                <a:latin typeface="+mn-lt"/>
                <a:sym typeface="+mn-lt"/>
              </a:rPr>
              <a:t>指导教师：</a:t>
            </a:r>
            <a:r>
              <a:rPr lang="en-US" altLang="zh-CN" dirty="0" err="1">
                <a:latin typeface="+mn-lt"/>
                <a:sym typeface="+mn-lt"/>
              </a:rPr>
              <a:t>OfficePLUS</a:t>
            </a:r>
            <a:r>
              <a:rPr lang="en-US" altLang="zh-CN" dirty="0">
                <a:latin typeface="+mn-lt"/>
                <a:sym typeface="+mn-lt"/>
              </a:rPr>
              <a:t>	</a:t>
            </a:r>
            <a:r>
              <a:rPr lang="zh-CN" altLang="en-US" dirty="0">
                <a:latin typeface="+mn-lt"/>
                <a:sym typeface="+mn-lt"/>
              </a:rPr>
              <a:t>答辩学生：</a:t>
            </a:r>
            <a:r>
              <a:rPr lang="en-US" altLang="zh-CN" dirty="0" err="1">
                <a:latin typeface="+mn-lt"/>
                <a:sym typeface="+mn-lt"/>
              </a:rPr>
              <a:t>OfficePLUS</a:t>
            </a:r>
            <a:endParaRPr lang="zh-CN" altLang="en-US" dirty="0">
              <a:latin typeface="+mn-lt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7526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 descr="图片包含 建筑物, 户外, 天空, 水&#10;&#10;描述已自动生成">
            <a:extLst>
              <a:ext uri="{FF2B5EF4-FFF2-40B4-BE49-F238E27FC236}">
                <a16:creationId xmlns:a16="http://schemas.microsoft.com/office/drawing/2014/main" id="{44AE6CCC-AD88-400E-ADDA-F9FDB6D7CC0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" r="7624"/>
          <a:stretch>
            <a:fillRect/>
          </a:stretch>
        </p:blipFill>
        <p:spPr/>
      </p:pic>
      <p:pic>
        <p:nvPicPr>
          <p:cNvPr id="34" name="图片占位符 33" descr="图片包含 建筑物, 户外, 天空, 水&#10;&#10;描述已自动生成">
            <a:extLst>
              <a:ext uri="{FF2B5EF4-FFF2-40B4-BE49-F238E27FC236}">
                <a16:creationId xmlns:a16="http://schemas.microsoft.com/office/drawing/2014/main" id="{835875B3-97F4-4349-9D90-048F713439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" r="7624"/>
          <a:stretch>
            <a:fillRect/>
          </a:stretch>
        </p:blipFill>
        <p:spPr/>
      </p:pic>
      <p:pic>
        <p:nvPicPr>
          <p:cNvPr id="36" name="图片占位符 35" descr="图片包含 建筑物, 户外, 天空, 水&#10;&#10;描述已自动生成">
            <a:extLst>
              <a:ext uri="{FF2B5EF4-FFF2-40B4-BE49-F238E27FC236}">
                <a16:creationId xmlns:a16="http://schemas.microsoft.com/office/drawing/2014/main" id="{B2AF253E-B973-49F4-B8F1-80DAA9F8E77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>
            <a:fillRect/>
          </a:stretch>
        </p:blipFill>
        <p:spPr/>
      </p:pic>
      <p:sp>
        <p:nvSpPr>
          <p:cNvPr id="6" name="标题 5">
            <a:extLst>
              <a:ext uri="{FF2B5EF4-FFF2-40B4-BE49-F238E27FC236}">
                <a16:creationId xmlns:a16="http://schemas.microsoft.com/office/drawing/2014/main" id="{629CBD2C-45A9-4058-85FD-F8493107E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DCC51E7-A9E6-4268-A83C-86D07E77707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>
            <a:noAutofit/>
          </a:bodyPr>
          <a:lstStyle/>
          <a:p>
            <a:r>
              <a:rPr lang="zh-CN" altLang="en-US">
                <a:cs typeface="+mn-ea"/>
                <a:sym typeface="+mn-lt"/>
              </a:rPr>
              <a:t>  </a:t>
            </a:r>
            <a:r>
              <a:rPr lang="en-US" altLang="zh-CN" sz="1150" spc="90">
                <a:cs typeface="+mn-ea"/>
                <a:sym typeface="+mn-lt"/>
              </a:rPr>
              <a:t>Page </a:t>
            </a:r>
            <a:fld id="{7CFB1EEF-B761-4911-A2FD-18DBD3241D03}" type="slidenum">
              <a:rPr lang="zh-CN" altLang="en-US" sz="1150" spc="90" smtClean="0">
                <a:cs typeface="+mn-ea"/>
                <a:sym typeface="+mn-lt"/>
              </a:rPr>
              <a:pPr/>
              <a:t>10</a:t>
            </a:fld>
            <a:endParaRPr lang="zh-CN" altLang="en-US" sz="1150" spc="90" dirty="0">
              <a:cs typeface="+mn-ea"/>
              <a:sym typeface="+mn-lt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B128926-69A6-454D-B8AE-D441728C3DBD}"/>
              </a:ext>
            </a:extLst>
          </p:cNvPr>
          <p:cNvGrpSpPr/>
          <p:nvPr/>
        </p:nvGrpSpPr>
        <p:grpSpPr>
          <a:xfrm>
            <a:off x="11699281" y="2559758"/>
            <a:ext cx="280608" cy="155700"/>
            <a:chOff x="11787685" y="2589881"/>
            <a:chExt cx="280608" cy="155700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B7A3EEDC-878A-40DA-B606-469017A33C6C}"/>
                </a:ext>
              </a:extLst>
            </p:cNvPr>
            <p:cNvGrpSpPr/>
            <p:nvPr/>
          </p:nvGrpSpPr>
          <p:grpSpPr>
            <a:xfrm>
              <a:off x="11787685" y="2589881"/>
              <a:ext cx="124788" cy="155700"/>
              <a:chOff x="11749088" y="2541722"/>
              <a:chExt cx="201981" cy="397394"/>
            </a:xfrm>
          </p:grpSpPr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DDECE0C7-7430-4450-B803-A1CDFF5BA34F}"/>
                  </a:ext>
                </a:extLst>
              </p:cNvPr>
              <p:cNvCxnSpPr/>
              <p:nvPr/>
            </p:nvCxnSpPr>
            <p:spPr>
              <a:xfrm>
                <a:off x="11749088" y="2541722"/>
                <a:ext cx="201981" cy="201981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04ED3BB2-5E67-484D-8A03-28D9D8BA25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749088" y="2737135"/>
                <a:ext cx="201981" cy="201981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D0C22955-F578-43C2-B8DE-A5FDBB265B6D}"/>
                </a:ext>
              </a:extLst>
            </p:cNvPr>
            <p:cNvGrpSpPr/>
            <p:nvPr/>
          </p:nvGrpSpPr>
          <p:grpSpPr>
            <a:xfrm>
              <a:off x="11865595" y="2589881"/>
              <a:ext cx="124788" cy="155700"/>
              <a:chOff x="11749088" y="2541722"/>
              <a:chExt cx="201981" cy="397394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A916899F-D79E-4CBA-B666-9120855D5846}"/>
                  </a:ext>
                </a:extLst>
              </p:cNvPr>
              <p:cNvCxnSpPr/>
              <p:nvPr/>
            </p:nvCxnSpPr>
            <p:spPr>
              <a:xfrm>
                <a:off x="11749088" y="2541722"/>
                <a:ext cx="201981" cy="201981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>
                <a:extLst>
                  <a:ext uri="{FF2B5EF4-FFF2-40B4-BE49-F238E27FC236}">
                    <a16:creationId xmlns:a16="http://schemas.microsoft.com/office/drawing/2014/main" id="{F5E6EC6F-107D-455D-8277-68BFA9064F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749088" y="2737135"/>
                <a:ext cx="201981" cy="201981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47224FEA-4AF1-48C4-80EC-C37CB0A4C95B}"/>
                </a:ext>
              </a:extLst>
            </p:cNvPr>
            <p:cNvGrpSpPr/>
            <p:nvPr/>
          </p:nvGrpSpPr>
          <p:grpSpPr>
            <a:xfrm>
              <a:off x="11943505" y="2589881"/>
              <a:ext cx="124788" cy="155700"/>
              <a:chOff x="11749088" y="2541722"/>
              <a:chExt cx="201981" cy="397394"/>
            </a:xfrm>
          </p:grpSpPr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302C3C6D-7C49-4471-B597-DEA4BA32DEA2}"/>
                  </a:ext>
                </a:extLst>
              </p:cNvPr>
              <p:cNvCxnSpPr/>
              <p:nvPr/>
            </p:nvCxnSpPr>
            <p:spPr>
              <a:xfrm>
                <a:off x="11749088" y="2541722"/>
                <a:ext cx="201981" cy="201981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>
                <a:extLst>
                  <a:ext uri="{FF2B5EF4-FFF2-40B4-BE49-F238E27FC236}">
                    <a16:creationId xmlns:a16="http://schemas.microsoft.com/office/drawing/2014/main" id="{DEC2FA96-D8C2-4FCF-AC57-4C5C746B05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749088" y="2737135"/>
                <a:ext cx="201981" cy="201981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2B17531-59E5-4619-8628-76E966A4CE8A}"/>
              </a:ext>
            </a:extLst>
          </p:cNvPr>
          <p:cNvGrpSpPr/>
          <p:nvPr/>
        </p:nvGrpSpPr>
        <p:grpSpPr>
          <a:xfrm flipH="1">
            <a:off x="212112" y="2559758"/>
            <a:ext cx="280608" cy="155700"/>
            <a:chOff x="11787685" y="2589881"/>
            <a:chExt cx="280608" cy="155700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F4E6BFDA-3405-4FDC-B5CA-EF6E317A250D}"/>
                </a:ext>
              </a:extLst>
            </p:cNvPr>
            <p:cNvGrpSpPr/>
            <p:nvPr/>
          </p:nvGrpSpPr>
          <p:grpSpPr>
            <a:xfrm>
              <a:off x="11787685" y="2589881"/>
              <a:ext cx="124788" cy="155700"/>
              <a:chOff x="11749088" y="2541722"/>
              <a:chExt cx="201981" cy="397394"/>
            </a:xfrm>
          </p:grpSpPr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1DABEF8E-5B08-4A9A-974A-DB75486D8576}"/>
                  </a:ext>
                </a:extLst>
              </p:cNvPr>
              <p:cNvCxnSpPr/>
              <p:nvPr/>
            </p:nvCxnSpPr>
            <p:spPr>
              <a:xfrm>
                <a:off x="11749088" y="2541722"/>
                <a:ext cx="201981" cy="201981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857FD535-49CD-4647-B3D2-FDB77B71D2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749088" y="2737135"/>
                <a:ext cx="201981" cy="201981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D491A90E-F529-45CE-A579-82D0FDC229CF}"/>
                </a:ext>
              </a:extLst>
            </p:cNvPr>
            <p:cNvGrpSpPr/>
            <p:nvPr/>
          </p:nvGrpSpPr>
          <p:grpSpPr>
            <a:xfrm>
              <a:off x="11865595" y="2589881"/>
              <a:ext cx="124788" cy="155700"/>
              <a:chOff x="11749088" y="2541722"/>
              <a:chExt cx="201981" cy="397394"/>
            </a:xfrm>
          </p:grpSpPr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745BBFC5-E303-484E-B3AE-30BE0CA25C95}"/>
                  </a:ext>
                </a:extLst>
              </p:cNvPr>
              <p:cNvCxnSpPr/>
              <p:nvPr/>
            </p:nvCxnSpPr>
            <p:spPr>
              <a:xfrm>
                <a:off x="11749088" y="2541722"/>
                <a:ext cx="201981" cy="201981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D337A0F3-6A1B-41DC-BABA-C553ED292F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749088" y="2737135"/>
                <a:ext cx="201981" cy="201981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0C4EA638-1086-4E27-9F30-0A0DBCF49BDF}"/>
                </a:ext>
              </a:extLst>
            </p:cNvPr>
            <p:cNvGrpSpPr/>
            <p:nvPr/>
          </p:nvGrpSpPr>
          <p:grpSpPr>
            <a:xfrm>
              <a:off x="11943505" y="2589881"/>
              <a:ext cx="124788" cy="155700"/>
              <a:chOff x="11749088" y="2541722"/>
              <a:chExt cx="201981" cy="397394"/>
            </a:xfrm>
          </p:grpSpPr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id="{43CE41EE-45A5-4F91-B106-E813495172FE}"/>
                  </a:ext>
                </a:extLst>
              </p:cNvPr>
              <p:cNvCxnSpPr/>
              <p:nvPr/>
            </p:nvCxnSpPr>
            <p:spPr>
              <a:xfrm>
                <a:off x="11749088" y="2541722"/>
                <a:ext cx="201981" cy="201981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>
                <a:extLst>
                  <a:ext uri="{FF2B5EF4-FFF2-40B4-BE49-F238E27FC236}">
                    <a16:creationId xmlns:a16="http://schemas.microsoft.com/office/drawing/2014/main" id="{AB91373E-E869-4429-B2F8-ACB21A6408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749088" y="2737135"/>
                <a:ext cx="201981" cy="201981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F31369A4-8A2D-4074-B997-B071A9E860EC}"/>
              </a:ext>
            </a:extLst>
          </p:cNvPr>
          <p:cNvSpPr txBox="1"/>
          <p:nvPr/>
        </p:nvSpPr>
        <p:spPr>
          <a:xfrm>
            <a:off x="453838" y="4697603"/>
            <a:ext cx="11306175" cy="1311009"/>
          </a:xfrm>
          <a:prstGeom prst="rect">
            <a:avLst/>
          </a:prstGeom>
          <a:solidFill>
            <a:schemeClr val="bg1">
              <a:lumMod val="85000"/>
              <a:alpha val="10000"/>
            </a:schemeClr>
          </a:solidFill>
          <a:ln>
            <a:solidFill>
              <a:schemeClr val="bg1">
                <a:lumMod val="85000"/>
                <a:alpha val="50000"/>
              </a:schemeClr>
            </a:solidFill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just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这是此模版设计师留下的一段内容，你可以看到部分页面顶部有提示条，提示你这个模版隐藏的小功能和一些幻灯片制作技巧，一定记得要看哦。推荐搜索安装 </a:t>
            </a:r>
            <a:r>
              <a:rPr lang="en-US" altLang="zh-CN" dirty="0" err="1">
                <a:solidFill>
                  <a:schemeClr val="bg1"/>
                </a:solidFill>
                <a:cs typeface="+mn-ea"/>
                <a:sym typeface="+mn-lt"/>
              </a:rPr>
              <a:t>OfficePLUS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插件，更高效地制作幻灯片。学校肇始于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1896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年的山海关北洋铁路官学堂，以唐山交通大学扬名海内外，素有“东方康奈尔”之美誉。</a:t>
            </a: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904164A5-4639-445C-A607-F831AF53DA5D}"/>
              </a:ext>
            </a:extLst>
          </p:cNvPr>
          <p:cNvSpPr/>
          <p:nvPr/>
        </p:nvSpPr>
        <p:spPr>
          <a:xfrm>
            <a:off x="1743845" y="4042138"/>
            <a:ext cx="1425182" cy="36910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 dirty="0">
                <a:cs typeface="+mn-ea"/>
                <a:sym typeface="+mn-lt"/>
              </a:rPr>
              <a:t>关键词</a:t>
            </a: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A8A05DF9-F9F8-4655-B177-94BAB6338A70}"/>
              </a:ext>
            </a:extLst>
          </p:cNvPr>
          <p:cNvSpPr/>
          <p:nvPr/>
        </p:nvSpPr>
        <p:spPr>
          <a:xfrm>
            <a:off x="5383409" y="4042138"/>
            <a:ext cx="1425182" cy="36910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 dirty="0">
                <a:cs typeface="+mn-ea"/>
                <a:sym typeface="+mn-lt"/>
              </a:rPr>
              <a:t>关键词</a:t>
            </a: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F97DCAF4-D90B-4A1D-A6BB-4305073CD294}"/>
              </a:ext>
            </a:extLst>
          </p:cNvPr>
          <p:cNvSpPr/>
          <p:nvPr/>
        </p:nvSpPr>
        <p:spPr>
          <a:xfrm>
            <a:off x="9180489" y="4042138"/>
            <a:ext cx="1425182" cy="36910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 dirty="0">
                <a:cs typeface="+mn-ea"/>
                <a:sym typeface="+mn-lt"/>
              </a:rPr>
              <a:t>关键词</a:t>
            </a:r>
          </a:p>
        </p:txBody>
      </p:sp>
    </p:spTree>
    <p:extLst>
      <p:ext uri="{BB962C8B-B14F-4D97-AF65-F5344CB8AC3E}">
        <p14:creationId xmlns:p14="http://schemas.microsoft.com/office/powerpoint/2010/main" val="2311040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A5379D0C-10DB-48C4-B725-574FCCDAB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FB917B-3DB0-4F3C-BAE0-5A3D9C019C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cs typeface="+mn-ea"/>
                <a:sym typeface="+mn-lt"/>
              </a:rPr>
              <a:t>  </a:t>
            </a:r>
            <a:r>
              <a:rPr lang="en-US" altLang="zh-CN" sz="1150" spc="90">
                <a:cs typeface="+mn-ea"/>
                <a:sym typeface="+mn-lt"/>
              </a:rPr>
              <a:t>Page </a:t>
            </a:r>
            <a:fld id="{7CFB1EEF-B761-4911-A2FD-18DBD3241D03}" type="slidenum">
              <a:rPr lang="zh-CN" altLang="en-US" sz="1150" spc="90" smtClean="0">
                <a:cs typeface="+mn-ea"/>
                <a:sym typeface="+mn-lt"/>
              </a:rPr>
              <a:pPr/>
              <a:t>11</a:t>
            </a:fld>
            <a:endParaRPr lang="zh-CN" altLang="en-US" sz="1150" spc="90" dirty="0">
              <a:cs typeface="+mn-ea"/>
              <a:sym typeface="+mn-lt"/>
            </a:endParaRPr>
          </a:p>
        </p:txBody>
      </p:sp>
      <p:pic>
        <p:nvPicPr>
          <p:cNvPr id="3" name="图片占位符 2" descr="图片包含 建筑物, 户外, 天空, 水&#10;&#10;描述已自动生成">
            <a:extLst>
              <a:ext uri="{FF2B5EF4-FFF2-40B4-BE49-F238E27FC236}">
                <a16:creationId xmlns:a16="http://schemas.microsoft.com/office/drawing/2014/main" id="{B460BA73-72D2-409F-92C9-7231F911DFA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8" r="28058"/>
          <a:stretch>
            <a:fillRect/>
          </a:stretch>
        </p:blipFill>
        <p:spPr/>
      </p:pic>
      <p:pic>
        <p:nvPicPr>
          <p:cNvPr id="5" name="图片占位符 4" descr="图片包含 建筑物, 户外, 天空, 水&#10;&#10;描述已自动生成">
            <a:extLst>
              <a:ext uri="{FF2B5EF4-FFF2-40B4-BE49-F238E27FC236}">
                <a16:creationId xmlns:a16="http://schemas.microsoft.com/office/drawing/2014/main" id="{A23EE9BF-FD2A-448A-8D3E-D50733D431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8" r="28058"/>
          <a:stretch>
            <a:fillRect/>
          </a:stretch>
        </p:blipFill>
        <p:spPr/>
      </p:pic>
      <p:pic>
        <p:nvPicPr>
          <p:cNvPr id="21" name="图片占位符 20" descr="图片包含 建筑物, 户外, 天空, 水&#10;&#10;描述已自动生成">
            <a:extLst>
              <a:ext uri="{FF2B5EF4-FFF2-40B4-BE49-F238E27FC236}">
                <a16:creationId xmlns:a16="http://schemas.microsoft.com/office/drawing/2014/main" id="{9CCF657C-7251-4B3B-8D33-EC704EF5D7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8" r="28058"/>
          <a:stretch>
            <a:fillRect/>
          </a:stretch>
        </p:blipFill>
        <p:spPr/>
      </p:pic>
      <p:pic>
        <p:nvPicPr>
          <p:cNvPr id="19" name="图片占位符 18" descr="图片包含 建筑物, 户外, 天空, 水&#10;&#10;描述已自动生成">
            <a:extLst>
              <a:ext uri="{FF2B5EF4-FFF2-40B4-BE49-F238E27FC236}">
                <a16:creationId xmlns:a16="http://schemas.microsoft.com/office/drawing/2014/main" id="{3A485CE9-2D69-44BC-9E76-F1966AC4D5D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6" r="26726"/>
          <a:stretch>
            <a:fillRect/>
          </a:stretch>
        </p:blipFill>
        <p:spPr/>
      </p:pic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DFA0F8BE-104A-4ED1-B57F-46621A39A7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F5CA5B72-76A3-4FED-8A27-6CBFB50AE6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A80D6B15-3FA2-4BA2-9CB4-D3AC460E04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Autofit/>
          </a:bodyPr>
          <a:lstStyle/>
          <a:p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8F1BC082-BE2F-4AE5-A095-9537EEBCE0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Autofit/>
          </a:bodyPr>
          <a:lstStyle/>
          <a:p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0662C8A-17ED-4324-B122-2BB20BF6DF97}"/>
              </a:ext>
            </a:extLst>
          </p:cNvPr>
          <p:cNvSpPr txBox="1"/>
          <p:nvPr/>
        </p:nvSpPr>
        <p:spPr>
          <a:xfrm>
            <a:off x="442912" y="1342278"/>
            <a:ext cx="11306175" cy="1293450"/>
          </a:xfrm>
          <a:prstGeom prst="rect">
            <a:avLst/>
          </a:prstGeom>
          <a:solidFill>
            <a:schemeClr val="bg1">
              <a:lumMod val="85000"/>
              <a:alpha val="10000"/>
            </a:schemeClr>
          </a:solidFill>
          <a:ln>
            <a:solidFill>
              <a:schemeClr val="bg1">
                <a:lumMod val="85000"/>
                <a:alpha val="50000"/>
              </a:schemeClr>
            </a:solidFill>
          </a:ln>
        </p:spPr>
        <p:txBody>
          <a:bodyPr wrap="square" lIns="180000" tIns="180000" rIns="180000" bIns="180000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spc="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这是此模版设计师留下的一段内容，你可以看到部分页面顶部有提示条，提示你这个模版隐藏的小功能和一些幻灯片制作技巧，一定记得要看哦。推荐搜索安装 </a:t>
            </a:r>
            <a:r>
              <a:rPr lang="en-US" altLang="zh-CN" sz="1600" spc="100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OfficePLUS</a:t>
            </a:r>
            <a:r>
              <a:rPr lang="zh-CN" altLang="en-US" sz="1600" spc="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插件，更高效地制作幻灯片。学校肇始于</a:t>
            </a:r>
            <a:r>
              <a:rPr lang="en-US" altLang="zh-CN" sz="1600" spc="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1896</a:t>
            </a:r>
            <a:r>
              <a:rPr lang="zh-CN" altLang="en-US" sz="1600" spc="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年的山海关北洋铁路官学堂，以唐山交通大学扬名海内外，素有“东方康奈尔”之美誉。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B20628F0-C6ED-470D-99C7-ECDD398BC376}"/>
              </a:ext>
            </a:extLst>
          </p:cNvPr>
          <p:cNvSpPr/>
          <p:nvPr/>
        </p:nvSpPr>
        <p:spPr>
          <a:xfrm>
            <a:off x="508864" y="1070401"/>
            <a:ext cx="3032502" cy="54375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单击添加副标题 </a:t>
            </a:r>
            <a:r>
              <a:rPr lang="zh-CN" altLang="en-US" sz="2000" spc="100" dirty="0">
                <a:blipFill>
                  <a:blip r:embed="rId3"/>
                  <a:stretch>
                    <a:fillRect/>
                  </a:stretch>
                </a:blipFill>
                <a:cs typeface="+mn-ea"/>
                <a:sym typeface="+mn-lt"/>
              </a:rPr>
              <a:t></a:t>
            </a:r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99782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>
            <a:extLst>
              <a:ext uri="{FF2B5EF4-FFF2-40B4-BE49-F238E27FC236}">
                <a16:creationId xmlns:a16="http://schemas.microsoft.com/office/drawing/2014/main" id="{0D182464-032B-4DC8-A3EB-6C8068160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611EED5-F9B7-4CB1-A155-CF04C45B03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cs typeface="+mn-ea"/>
                <a:sym typeface="+mn-lt"/>
              </a:rPr>
              <a:t>  </a:t>
            </a:r>
            <a:r>
              <a:rPr lang="en-US" altLang="zh-CN" sz="1150" spc="90">
                <a:cs typeface="+mn-ea"/>
                <a:sym typeface="+mn-lt"/>
              </a:rPr>
              <a:t>Page </a:t>
            </a:r>
            <a:fld id="{7CFB1EEF-B761-4911-A2FD-18DBD3241D03}" type="slidenum">
              <a:rPr lang="zh-CN" altLang="en-US" sz="1150" spc="90" smtClean="0">
                <a:cs typeface="+mn-ea"/>
                <a:sym typeface="+mn-lt"/>
              </a:rPr>
              <a:pPr/>
              <a:t>12</a:t>
            </a:fld>
            <a:endParaRPr lang="zh-CN" altLang="en-US" sz="1150" spc="90" dirty="0">
              <a:cs typeface="+mn-ea"/>
              <a:sym typeface="+mn-lt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7C08374-69C0-44E6-84A2-1E88C2FEEFCE}"/>
              </a:ext>
            </a:extLst>
          </p:cNvPr>
          <p:cNvSpPr/>
          <p:nvPr/>
        </p:nvSpPr>
        <p:spPr>
          <a:xfrm>
            <a:off x="442914" y="1433723"/>
            <a:ext cx="11277544" cy="4707309"/>
          </a:xfrm>
          <a:custGeom>
            <a:avLst/>
            <a:gdLst>
              <a:gd name="connsiteX0" fmla="*/ 0 w 10958740"/>
              <a:gd name="connsiteY0" fmla="*/ 0 h 4707309"/>
              <a:gd name="connsiteX1" fmla="*/ 10958740 w 10958740"/>
              <a:gd name="connsiteY1" fmla="*/ 0 h 4707309"/>
              <a:gd name="connsiteX2" fmla="*/ 10958740 w 10958740"/>
              <a:gd name="connsiteY2" fmla="*/ 4419389 h 4707309"/>
              <a:gd name="connsiteX3" fmla="*/ 10560640 w 10958740"/>
              <a:gd name="connsiteY3" fmla="*/ 4419389 h 4707309"/>
              <a:gd name="connsiteX4" fmla="*/ 10560640 w 10958740"/>
              <a:gd name="connsiteY4" fmla="*/ 4707309 h 4707309"/>
              <a:gd name="connsiteX5" fmla="*/ 10115336 w 10958740"/>
              <a:gd name="connsiteY5" fmla="*/ 4419389 h 4707309"/>
              <a:gd name="connsiteX6" fmla="*/ 0 w 10958740"/>
              <a:gd name="connsiteY6" fmla="*/ 4419389 h 470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58740" h="4707309">
                <a:moveTo>
                  <a:pt x="0" y="0"/>
                </a:moveTo>
                <a:lnTo>
                  <a:pt x="10958740" y="0"/>
                </a:lnTo>
                <a:lnTo>
                  <a:pt x="10958740" y="4419389"/>
                </a:lnTo>
                <a:lnTo>
                  <a:pt x="10560640" y="4419389"/>
                </a:lnTo>
                <a:lnTo>
                  <a:pt x="10560640" y="4707309"/>
                </a:lnTo>
                <a:lnTo>
                  <a:pt x="10115336" y="4419389"/>
                </a:lnTo>
                <a:lnTo>
                  <a:pt x="0" y="4419389"/>
                </a:lnTo>
                <a:close/>
              </a:path>
            </a:pathLst>
          </a:custGeom>
          <a:gradFill flip="none" rotWithShape="1">
            <a:gsLst>
              <a:gs pos="37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12000"/>
                </a:schemeClr>
              </a:gs>
            </a:gsLst>
            <a:lin ang="10800000" scaled="1"/>
            <a:tileRect/>
          </a:gradFill>
          <a:ln w="44450">
            <a:gradFill flip="none" rotWithShape="1">
              <a:gsLst>
                <a:gs pos="63000">
                  <a:schemeClr val="accent1"/>
                </a:gs>
                <a:gs pos="100000">
                  <a:schemeClr val="accent1"/>
                </a:gs>
                <a:gs pos="24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4F8BC6B-0991-45C2-AFC1-A6C99CDED4FB}"/>
              </a:ext>
            </a:extLst>
          </p:cNvPr>
          <p:cNvSpPr txBox="1"/>
          <p:nvPr/>
        </p:nvSpPr>
        <p:spPr>
          <a:xfrm>
            <a:off x="6687715" y="3013149"/>
            <a:ext cx="4698963" cy="1782916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just"/>
            <a:r>
              <a:rPr lang="zh-CN" altLang="en-US" dirty="0">
                <a:cs typeface="+mn-ea"/>
                <a:sym typeface="+mn-lt"/>
              </a:rPr>
              <a:t>这是此模版设计师留下的一段内容，你可以看到部分页面顶部有提示条，提示你这个模版隐藏的小功能和一些幻灯片制作技巧，一定记得要看哦。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E5B9BFE0-78A2-4D19-9594-C28F6AAD9106}"/>
              </a:ext>
            </a:extLst>
          </p:cNvPr>
          <p:cNvSpPr/>
          <p:nvPr/>
        </p:nvSpPr>
        <p:spPr>
          <a:xfrm>
            <a:off x="6765694" y="2596014"/>
            <a:ext cx="3032502" cy="54375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cs typeface="+mn-ea"/>
                <a:sym typeface="+mn-lt"/>
              </a:rPr>
              <a:t>单击添加副标题</a:t>
            </a:r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CN" altLang="en-US" sz="2400" spc="100" dirty="0">
                <a:blipFill>
                  <a:blip r:embed="rId2"/>
                  <a:stretch>
                    <a:fillRect/>
                  </a:stretch>
                </a:blipFill>
                <a:cs typeface="+mn-ea"/>
                <a:sym typeface="+mn-lt"/>
              </a:rPr>
              <a:t></a:t>
            </a:r>
            <a:r>
              <a:rPr lang="zh-CN" altLang="en-US" sz="2400" dirty="0">
                <a:solidFill>
                  <a:schemeClr val="accent1"/>
                </a:solidFill>
                <a:cs typeface="+mn-ea"/>
                <a:sym typeface="+mn-lt"/>
              </a:rPr>
              <a:t>  </a:t>
            </a: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899FE247-F4CE-4144-ADD1-5A8988C8DE19}"/>
              </a:ext>
            </a:extLst>
          </p:cNvPr>
          <p:cNvCxnSpPr>
            <a:cxnSpLocks/>
          </p:cNvCxnSpPr>
          <p:nvPr/>
        </p:nvCxnSpPr>
        <p:spPr>
          <a:xfrm>
            <a:off x="5995687" y="1956122"/>
            <a:ext cx="0" cy="3449255"/>
          </a:xfrm>
          <a:prstGeom prst="line">
            <a:avLst/>
          </a:prstGeom>
          <a:ln>
            <a:gradFill flip="none" rotWithShape="1">
              <a:gsLst>
                <a:gs pos="0">
                  <a:schemeClr val="tx1">
                    <a:lumMod val="75000"/>
                    <a:lumOff val="25000"/>
                    <a:alpha val="0"/>
                  </a:schemeClr>
                </a:gs>
                <a:gs pos="56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75000"/>
                    <a:lumOff val="25000"/>
                    <a:alpha val="0"/>
                  </a:schemeClr>
                </a:gs>
              </a:gsLst>
              <a:lin ang="5400000" scaled="1"/>
              <a:tileRect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图示 16">
            <a:extLst>
              <a:ext uri="{FF2B5EF4-FFF2-40B4-BE49-F238E27FC236}">
                <a16:creationId xmlns:a16="http://schemas.microsoft.com/office/drawing/2014/main" id="{15A95286-51A0-4705-B0A6-FB5CB6DEA6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7736333"/>
              </p:ext>
            </p:extLst>
          </p:nvPr>
        </p:nvGraphicFramePr>
        <p:xfrm>
          <a:off x="-1134110" y="97141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70679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DEF0F1-3EAC-4DFF-9E54-B5CDCF66B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DD2B5A1-895C-44F8-8959-769245E217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cs typeface="+mn-ea"/>
                <a:sym typeface="+mn-lt"/>
              </a:rPr>
              <a:t>  </a:t>
            </a:r>
            <a:r>
              <a:rPr lang="en-US" altLang="zh-CN" sz="1150" spc="90">
                <a:cs typeface="+mn-ea"/>
                <a:sym typeface="+mn-lt"/>
              </a:rPr>
              <a:t>Page </a:t>
            </a:r>
            <a:fld id="{7CFB1EEF-B761-4911-A2FD-18DBD3241D03}" type="slidenum">
              <a:rPr lang="zh-CN" altLang="en-US" sz="1150" spc="90" smtClean="0">
                <a:cs typeface="+mn-ea"/>
                <a:sym typeface="+mn-lt"/>
              </a:rPr>
              <a:pPr/>
              <a:t>13</a:t>
            </a:fld>
            <a:endParaRPr lang="zh-CN" altLang="en-US" sz="1150" spc="90" dirty="0"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5C5314C-7EEF-41AF-8D9A-9F93812E3ED0}"/>
              </a:ext>
            </a:extLst>
          </p:cNvPr>
          <p:cNvSpPr txBox="1"/>
          <p:nvPr/>
        </p:nvSpPr>
        <p:spPr>
          <a:xfrm>
            <a:off x="442912" y="1342278"/>
            <a:ext cx="11306175" cy="1293450"/>
          </a:xfrm>
          <a:prstGeom prst="rect">
            <a:avLst/>
          </a:prstGeom>
          <a:solidFill>
            <a:schemeClr val="bg1">
              <a:lumMod val="85000"/>
              <a:alpha val="10000"/>
            </a:schemeClr>
          </a:solidFill>
          <a:ln>
            <a:solidFill>
              <a:schemeClr val="bg1">
                <a:lumMod val="85000"/>
                <a:alpha val="50000"/>
              </a:schemeClr>
            </a:solidFill>
          </a:ln>
        </p:spPr>
        <p:txBody>
          <a:bodyPr wrap="square" lIns="180000" tIns="180000" rIns="180000" bIns="180000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spc="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这是此模版设计师留下的一段内容，你可以看到部分页面顶部有提示条，提示你这个模版隐藏的小功能和一些幻灯片制作技巧，一定记得要看哦。推荐搜索安装 </a:t>
            </a:r>
            <a:r>
              <a:rPr lang="en-US" altLang="zh-CN" sz="1600" spc="100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OfficePLUS</a:t>
            </a:r>
            <a:r>
              <a:rPr lang="zh-CN" altLang="en-US" sz="1600" spc="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插件，更高效地制作幻灯片。学校肇始于</a:t>
            </a:r>
            <a:r>
              <a:rPr lang="en-US" altLang="zh-CN" sz="1600" spc="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1896</a:t>
            </a:r>
            <a:r>
              <a:rPr lang="zh-CN" altLang="en-US" sz="1600" spc="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年的山海关北洋铁路官学堂，以唐山交通大学扬名海内外，素有“东方康奈尔”之美誉。</a:t>
            </a:r>
          </a:p>
        </p:txBody>
      </p:sp>
      <p:graphicFrame>
        <p:nvGraphicFramePr>
          <p:cNvPr id="5" name="图示 4">
            <a:extLst>
              <a:ext uri="{FF2B5EF4-FFF2-40B4-BE49-F238E27FC236}">
                <a16:creationId xmlns:a16="http://schemas.microsoft.com/office/drawing/2014/main" id="{9EFEF109-F1A9-4DBD-BEAE-EB2B1D91F0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8047452"/>
              </p:ext>
            </p:extLst>
          </p:nvPr>
        </p:nvGraphicFramePr>
        <p:xfrm>
          <a:off x="2224086" y="1743240"/>
          <a:ext cx="8226199" cy="5484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矩形: 圆角 5">
            <a:extLst>
              <a:ext uri="{FF2B5EF4-FFF2-40B4-BE49-F238E27FC236}">
                <a16:creationId xmlns:a16="http://schemas.microsoft.com/office/drawing/2014/main" id="{41D9E37E-CAD3-4898-89D8-D19AE97B5A85}"/>
              </a:ext>
            </a:extLst>
          </p:cNvPr>
          <p:cNvSpPr/>
          <p:nvPr/>
        </p:nvSpPr>
        <p:spPr>
          <a:xfrm>
            <a:off x="508864" y="1070401"/>
            <a:ext cx="3032502" cy="54375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单击添加副标题 </a:t>
            </a:r>
            <a:r>
              <a:rPr lang="zh-CN" altLang="en-US" sz="2000" spc="100" dirty="0">
                <a:blipFill>
                  <a:blip r:embed="rId7"/>
                  <a:stretch>
                    <a:fillRect/>
                  </a:stretch>
                </a:blipFill>
                <a:cs typeface="+mn-ea"/>
                <a:sym typeface="+mn-lt"/>
              </a:rPr>
              <a:t></a:t>
            </a:r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  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3CBC3FF-2FC8-402E-81E1-41C50D6DEF80}"/>
              </a:ext>
            </a:extLst>
          </p:cNvPr>
          <p:cNvGrpSpPr/>
          <p:nvPr/>
        </p:nvGrpSpPr>
        <p:grpSpPr>
          <a:xfrm>
            <a:off x="660400" y="3974158"/>
            <a:ext cx="58423" cy="561307"/>
            <a:chOff x="711378" y="4553455"/>
            <a:chExt cx="58423" cy="561307"/>
          </a:xfrm>
          <a:solidFill>
            <a:schemeClr val="accent1">
              <a:alpha val="29000"/>
            </a:schemeClr>
          </a:solidFill>
        </p:grpSpPr>
        <p:sp>
          <p:nvSpPr>
            <p:cNvPr id="8" name="六边形 7">
              <a:extLst>
                <a:ext uri="{FF2B5EF4-FFF2-40B4-BE49-F238E27FC236}">
                  <a16:creationId xmlns:a16="http://schemas.microsoft.com/office/drawing/2014/main" id="{FDB46F94-81B1-4BF6-93E6-C241CB9EDA04}"/>
                </a:ext>
              </a:extLst>
            </p:cNvPr>
            <p:cNvSpPr/>
            <p:nvPr/>
          </p:nvSpPr>
          <p:spPr>
            <a:xfrm>
              <a:off x="711378" y="4553455"/>
              <a:ext cx="58423" cy="5015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六边形 8">
              <a:extLst>
                <a:ext uri="{FF2B5EF4-FFF2-40B4-BE49-F238E27FC236}">
                  <a16:creationId xmlns:a16="http://schemas.microsoft.com/office/drawing/2014/main" id="{44ED895F-8B93-469F-9B31-7590DABD1162}"/>
                </a:ext>
              </a:extLst>
            </p:cNvPr>
            <p:cNvSpPr/>
            <p:nvPr/>
          </p:nvSpPr>
          <p:spPr>
            <a:xfrm>
              <a:off x="711378" y="4723838"/>
              <a:ext cx="58423" cy="5015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六边形 9">
              <a:extLst>
                <a:ext uri="{FF2B5EF4-FFF2-40B4-BE49-F238E27FC236}">
                  <a16:creationId xmlns:a16="http://schemas.microsoft.com/office/drawing/2014/main" id="{1C199501-B277-4C89-8B04-5F5B969095DB}"/>
                </a:ext>
              </a:extLst>
            </p:cNvPr>
            <p:cNvSpPr/>
            <p:nvPr/>
          </p:nvSpPr>
          <p:spPr>
            <a:xfrm>
              <a:off x="711378" y="4894221"/>
              <a:ext cx="58423" cy="5015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六边形 10">
              <a:extLst>
                <a:ext uri="{FF2B5EF4-FFF2-40B4-BE49-F238E27FC236}">
                  <a16:creationId xmlns:a16="http://schemas.microsoft.com/office/drawing/2014/main" id="{EC011F10-5690-4B80-B0FD-39AE1A6856CC}"/>
                </a:ext>
              </a:extLst>
            </p:cNvPr>
            <p:cNvSpPr/>
            <p:nvPr/>
          </p:nvSpPr>
          <p:spPr>
            <a:xfrm>
              <a:off x="711378" y="5064604"/>
              <a:ext cx="58423" cy="5015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EF93F29-2C7C-4738-9696-8AFBF0F81920}"/>
              </a:ext>
            </a:extLst>
          </p:cNvPr>
          <p:cNvGrpSpPr/>
          <p:nvPr/>
        </p:nvGrpSpPr>
        <p:grpSpPr>
          <a:xfrm>
            <a:off x="1081402" y="5027959"/>
            <a:ext cx="58423" cy="561307"/>
            <a:chOff x="11690665" y="4553455"/>
            <a:chExt cx="58423" cy="561307"/>
          </a:xfrm>
          <a:solidFill>
            <a:schemeClr val="accent2">
              <a:alpha val="29000"/>
            </a:schemeClr>
          </a:solidFill>
        </p:grpSpPr>
        <p:sp>
          <p:nvSpPr>
            <p:cNvPr id="13" name="六边形 12">
              <a:extLst>
                <a:ext uri="{FF2B5EF4-FFF2-40B4-BE49-F238E27FC236}">
                  <a16:creationId xmlns:a16="http://schemas.microsoft.com/office/drawing/2014/main" id="{F4985444-07D8-4A94-A5E2-B7CF67E79453}"/>
                </a:ext>
              </a:extLst>
            </p:cNvPr>
            <p:cNvSpPr/>
            <p:nvPr/>
          </p:nvSpPr>
          <p:spPr>
            <a:xfrm>
              <a:off x="11690665" y="4553455"/>
              <a:ext cx="58423" cy="5015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六边形 13">
              <a:extLst>
                <a:ext uri="{FF2B5EF4-FFF2-40B4-BE49-F238E27FC236}">
                  <a16:creationId xmlns:a16="http://schemas.microsoft.com/office/drawing/2014/main" id="{167A69E6-EADB-4FDF-9FA3-27C37BB4C81D}"/>
                </a:ext>
              </a:extLst>
            </p:cNvPr>
            <p:cNvSpPr/>
            <p:nvPr/>
          </p:nvSpPr>
          <p:spPr>
            <a:xfrm>
              <a:off x="11690665" y="4723838"/>
              <a:ext cx="58423" cy="5015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六边形 14">
              <a:extLst>
                <a:ext uri="{FF2B5EF4-FFF2-40B4-BE49-F238E27FC236}">
                  <a16:creationId xmlns:a16="http://schemas.microsoft.com/office/drawing/2014/main" id="{7A0C6F3B-5C5F-4D7F-88EC-D3E8740346FE}"/>
                </a:ext>
              </a:extLst>
            </p:cNvPr>
            <p:cNvSpPr/>
            <p:nvPr/>
          </p:nvSpPr>
          <p:spPr>
            <a:xfrm>
              <a:off x="11690665" y="4894221"/>
              <a:ext cx="58423" cy="5015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六边形 15">
              <a:extLst>
                <a:ext uri="{FF2B5EF4-FFF2-40B4-BE49-F238E27FC236}">
                  <a16:creationId xmlns:a16="http://schemas.microsoft.com/office/drawing/2014/main" id="{B54B6CD3-2C31-4886-8035-FC88D797588B}"/>
                </a:ext>
              </a:extLst>
            </p:cNvPr>
            <p:cNvSpPr/>
            <p:nvPr/>
          </p:nvSpPr>
          <p:spPr>
            <a:xfrm>
              <a:off x="11690665" y="5064604"/>
              <a:ext cx="58423" cy="5015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68AC8F4-7493-414D-9EA2-1A917EA652B3}"/>
              </a:ext>
            </a:extLst>
          </p:cNvPr>
          <p:cNvGrpSpPr/>
          <p:nvPr/>
        </p:nvGrpSpPr>
        <p:grpSpPr>
          <a:xfrm>
            <a:off x="11505334" y="5415618"/>
            <a:ext cx="58423" cy="561307"/>
            <a:chOff x="711378" y="4553455"/>
            <a:chExt cx="58423" cy="561307"/>
          </a:xfrm>
          <a:solidFill>
            <a:schemeClr val="accent1">
              <a:alpha val="29000"/>
            </a:schemeClr>
          </a:solidFill>
        </p:grpSpPr>
        <p:sp>
          <p:nvSpPr>
            <p:cNvPr id="18" name="六边形 17">
              <a:extLst>
                <a:ext uri="{FF2B5EF4-FFF2-40B4-BE49-F238E27FC236}">
                  <a16:creationId xmlns:a16="http://schemas.microsoft.com/office/drawing/2014/main" id="{9033E814-AFA1-402A-B17E-78D7DE350AA4}"/>
                </a:ext>
              </a:extLst>
            </p:cNvPr>
            <p:cNvSpPr/>
            <p:nvPr/>
          </p:nvSpPr>
          <p:spPr>
            <a:xfrm>
              <a:off x="711378" y="4553455"/>
              <a:ext cx="58423" cy="5015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六边形 18">
              <a:extLst>
                <a:ext uri="{FF2B5EF4-FFF2-40B4-BE49-F238E27FC236}">
                  <a16:creationId xmlns:a16="http://schemas.microsoft.com/office/drawing/2014/main" id="{F4A73BF3-9C06-4CD6-985D-1A7B26C88D71}"/>
                </a:ext>
              </a:extLst>
            </p:cNvPr>
            <p:cNvSpPr/>
            <p:nvPr/>
          </p:nvSpPr>
          <p:spPr>
            <a:xfrm>
              <a:off x="711378" y="4723838"/>
              <a:ext cx="58423" cy="5015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六边形 19">
              <a:extLst>
                <a:ext uri="{FF2B5EF4-FFF2-40B4-BE49-F238E27FC236}">
                  <a16:creationId xmlns:a16="http://schemas.microsoft.com/office/drawing/2014/main" id="{5C2EE96D-CC2A-4EFC-9053-25B9680E7381}"/>
                </a:ext>
              </a:extLst>
            </p:cNvPr>
            <p:cNvSpPr/>
            <p:nvPr/>
          </p:nvSpPr>
          <p:spPr>
            <a:xfrm>
              <a:off x="711378" y="4894221"/>
              <a:ext cx="58423" cy="5015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六边形 20">
              <a:extLst>
                <a:ext uri="{FF2B5EF4-FFF2-40B4-BE49-F238E27FC236}">
                  <a16:creationId xmlns:a16="http://schemas.microsoft.com/office/drawing/2014/main" id="{DADCA928-6A90-4809-90EF-92C8A9F4A5E2}"/>
                </a:ext>
              </a:extLst>
            </p:cNvPr>
            <p:cNvSpPr/>
            <p:nvPr/>
          </p:nvSpPr>
          <p:spPr>
            <a:xfrm>
              <a:off x="711378" y="5064604"/>
              <a:ext cx="58423" cy="5015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C1F82FA4-D051-47D9-8E4D-8502CD352948}"/>
              </a:ext>
            </a:extLst>
          </p:cNvPr>
          <p:cNvGrpSpPr/>
          <p:nvPr/>
        </p:nvGrpSpPr>
        <p:grpSpPr>
          <a:xfrm>
            <a:off x="10746098" y="4810111"/>
            <a:ext cx="58423" cy="561307"/>
            <a:chOff x="11690665" y="4553455"/>
            <a:chExt cx="58423" cy="561307"/>
          </a:xfrm>
          <a:solidFill>
            <a:schemeClr val="accent2">
              <a:alpha val="29000"/>
            </a:schemeClr>
          </a:solidFill>
        </p:grpSpPr>
        <p:sp>
          <p:nvSpPr>
            <p:cNvPr id="23" name="六边形 22">
              <a:extLst>
                <a:ext uri="{FF2B5EF4-FFF2-40B4-BE49-F238E27FC236}">
                  <a16:creationId xmlns:a16="http://schemas.microsoft.com/office/drawing/2014/main" id="{E9A0EF97-1C0D-4602-931E-E8C1FACF90FF}"/>
                </a:ext>
              </a:extLst>
            </p:cNvPr>
            <p:cNvSpPr/>
            <p:nvPr/>
          </p:nvSpPr>
          <p:spPr>
            <a:xfrm>
              <a:off x="11690665" y="4553455"/>
              <a:ext cx="58423" cy="5015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六边形 23">
              <a:extLst>
                <a:ext uri="{FF2B5EF4-FFF2-40B4-BE49-F238E27FC236}">
                  <a16:creationId xmlns:a16="http://schemas.microsoft.com/office/drawing/2014/main" id="{119E8DAB-083C-4AED-B3F3-B7668ED0ED03}"/>
                </a:ext>
              </a:extLst>
            </p:cNvPr>
            <p:cNvSpPr/>
            <p:nvPr/>
          </p:nvSpPr>
          <p:spPr>
            <a:xfrm>
              <a:off x="11690665" y="4723838"/>
              <a:ext cx="58423" cy="5015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六边形 24">
              <a:extLst>
                <a:ext uri="{FF2B5EF4-FFF2-40B4-BE49-F238E27FC236}">
                  <a16:creationId xmlns:a16="http://schemas.microsoft.com/office/drawing/2014/main" id="{356B1B1B-1CDB-45D0-89B6-D6A90484A103}"/>
                </a:ext>
              </a:extLst>
            </p:cNvPr>
            <p:cNvSpPr/>
            <p:nvPr/>
          </p:nvSpPr>
          <p:spPr>
            <a:xfrm>
              <a:off x="11690665" y="4894221"/>
              <a:ext cx="58423" cy="5015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六边形 25">
              <a:extLst>
                <a:ext uri="{FF2B5EF4-FFF2-40B4-BE49-F238E27FC236}">
                  <a16:creationId xmlns:a16="http://schemas.microsoft.com/office/drawing/2014/main" id="{E4E0753D-06E1-4334-B591-8BD7EBDD2572}"/>
                </a:ext>
              </a:extLst>
            </p:cNvPr>
            <p:cNvSpPr/>
            <p:nvPr/>
          </p:nvSpPr>
          <p:spPr>
            <a:xfrm>
              <a:off x="11690665" y="5064604"/>
              <a:ext cx="58423" cy="5015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63807D5C-7195-4E6F-B2D4-8465A1DE53D3}"/>
              </a:ext>
            </a:extLst>
          </p:cNvPr>
          <p:cNvGrpSpPr/>
          <p:nvPr/>
        </p:nvGrpSpPr>
        <p:grpSpPr>
          <a:xfrm>
            <a:off x="1858735" y="3187332"/>
            <a:ext cx="58423" cy="561307"/>
            <a:chOff x="11690665" y="4553455"/>
            <a:chExt cx="58423" cy="561307"/>
          </a:xfrm>
          <a:solidFill>
            <a:schemeClr val="accent2">
              <a:alpha val="29000"/>
            </a:schemeClr>
          </a:solidFill>
        </p:grpSpPr>
        <p:sp>
          <p:nvSpPr>
            <p:cNvPr id="28" name="六边形 27">
              <a:extLst>
                <a:ext uri="{FF2B5EF4-FFF2-40B4-BE49-F238E27FC236}">
                  <a16:creationId xmlns:a16="http://schemas.microsoft.com/office/drawing/2014/main" id="{33DB22A4-43D4-4891-BF8C-7AE0A9FBF0C7}"/>
                </a:ext>
              </a:extLst>
            </p:cNvPr>
            <p:cNvSpPr/>
            <p:nvPr/>
          </p:nvSpPr>
          <p:spPr>
            <a:xfrm>
              <a:off x="11690665" y="4553455"/>
              <a:ext cx="58423" cy="5015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六边形 28">
              <a:extLst>
                <a:ext uri="{FF2B5EF4-FFF2-40B4-BE49-F238E27FC236}">
                  <a16:creationId xmlns:a16="http://schemas.microsoft.com/office/drawing/2014/main" id="{B6FB5647-6AC1-45F4-9879-35E1555BEC4D}"/>
                </a:ext>
              </a:extLst>
            </p:cNvPr>
            <p:cNvSpPr/>
            <p:nvPr/>
          </p:nvSpPr>
          <p:spPr>
            <a:xfrm>
              <a:off x="11690665" y="4723838"/>
              <a:ext cx="58423" cy="5015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六边形 29">
              <a:extLst>
                <a:ext uri="{FF2B5EF4-FFF2-40B4-BE49-F238E27FC236}">
                  <a16:creationId xmlns:a16="http://schemas.microsoft.com/office/drawing/2014/main" id="{90D1ABE7-24E6-4385-B2C8-EC13AC34FDC5}"/>
                </a:ext>
              </a:extLst>
            </p:cNvPr>
            <p:cNvSpPr/>
            <p:nvPr/>
          </p:nvSpPr>
          <p:spPr>
            <a:xfrm>
              <a:off x="11690665" y="4894221"/>
              <a:ext cx="58423" cy="5015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六边形 30">
              <a:extLst>
                <a:ext uri="{FF2B5EF4-FFF2-40B4-BE49-F238E27FC236}">
                  <a16:creationId xmlns:a16="http://schemas.microsoft.com/office/drawing/2014/main" id="{AE1770E5-0A1D-46F2-AA7B-57B4EB0A4507}"/>
                </a:ext>
              </a:extLst>
            </p:cNvPr>
            <p:cNvSpPr/>
            <p:nvPr/>
          </p:nvSpPr>
          <p:spPr>
            <a:xfrm>
              <a:off x="11690665" y="5064604"/>
              <a:ext cx="58423" cy="5015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A0329F73-E98A-43C6-8B1E-9A1D8B1304D8}"/>
              </a:ext>
            </a:extLst>
          </p:cNvPr>
          <p:cNvGrpSpPr/>
          <p:nvPr/>
        </p:nvGrpSpPr>
        <p:grpSpPr>
          <a:xfrm>
            <a:off x="9295946" y="5453917"/>
            <a:ext cx="58423" cy="561307"/>
            <a:chOff x="711378" y="4553455"/>
            <a:chExt cx="58423" cy="561307"/>
          </a:xfrm>
          <a:solidFill>
            <a:schemeClr val="accent1">
              <a:alpha val="29000"/>
            </a:schemeClr>
          </a:solidFill>
        </p:grpSpPr>
        <p:sp>
          <p:nvSpPr>
            <p:cNvPr id="33" name="六边形 32">
              <a:extLst>
                <a:ext uri="{FF2B5EF4-FFF2-40B4-BE49-F238E27FC236}">
                  <a16:creationId xmlns:a16="http://schemas.microsoft.com/office/drawing/2014/main" id="{CBBB3EE6-410F-47F9-95D1-88A3C9E15565}"/>
                </a:ext>
              </a:extLst>
            </p:cNvPr>
            <p:cNvSpPr/>
            <p:nvPr/>
          </p:nvSpPr>
          <p:spPr>
            <a:xfrm>
              <a:off x="711378" y="4553455"/>
              <a:ext cx="58423" cy="5015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六边形 33">
              <a:extLst>
                <a:ext uri="{FF2B5EF4-FFF2-40B4-BE49-F238E27FC236}">
                  <a16:creationId xmlns:a16="http://schemas.microsoft.com/office/drawing/2014/main" id="{AEBB938A-A0A2-4827-9CB6-DB79C0DA9344}"/>
                </a:ext>
              </a:extLst>
            </p:cNvPr>
            <p:cNvSpPr/>
            <p:nvPr/>
          </p:nvSpPr>
          <p:spPr>
            <a:xfrm>
              <a:off x="711378" y="4723838"/>
              <a:ext cx="58423" cy="5015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六边形 34">
              <a:extLst>
                <a:ext uri="{FF2B5EF4-FFF2-40B4-BE49-F238E27FC236}">
                  <a16:creationId xmlns:a16="http://schemas.microsoft.com/office/drawing/2014/main" id="{1AF238F1-5A6D-4A85-8930-28B51699F654}"/>
                </a:ext>
              </a:extLst>
            </p:cNvPr>
            <p:cNvSpPr/>
            <p:nvPr/>
          </p:nvSpPr>
          <p:spPr>
            <a:xfrm>
              <a:off x="711378" y="4894221"/>
              <a:ext cx="58423" cy="5015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六边形 35">
              <a:extLst>
                <a:ext uri="{FF2B5EF4-FFF2-40B4-BE49-F238E27FC236}">
                  <a16:creationId xmlns:a16="http://schemas.microsoft.com/office/drawing/2014/main" id="{41F537ED-5FB6-4101-BC6F-F99E05800BDD}"/>
                </a:ext>
              </a:extLst>
            </p:cNvPr>
            <p:cNvSpPr/>
            <p:nvPr/>
          </p:nvSpPr>
          <p:spPr>
            <a:xfrm>
              <a:off x="711378" y="5064604"/>
              <a:ext cx="58423" cy="5015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073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A474BE4-294F-40CB-B747-B5CDA7FBB5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zh-CN" altLang="en-US" sz="19700" dirty="0">
                <a:ln w="0">
                  <a:noFill/>
                </a:ln>
                <a:latin typeface="+mn-lt"/>
                <a:ea typeface="+mn-ea"/>
                <a:cs typeface="+mn-ea"/>
                <a:sym typeface="+mn-lt"/>
              </a:rPr>
              <a:t>贰</a:t>
            </a:r>
            <a:endParaRPr lang="en-US" altLang="zh-CN" sz="19700" b="1" dirty="0">
              <a:ln w="0">
                <a:noFill/>
              </a:ln>
              <a:solidFill>
                <a:schemeClr val="accent1">
                  <a:lumMod val="75000"/>
                  <a:alpha val="4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B7D2D181-0346-43D2-9F2E-5DAF7DD81B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第二部分 </a:t>
            </a:r>
            <a:r>
              <a:rPr lang="zh-CN" altLang="en-US" sz="2800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</a:t>
            </a:r>
            <a:endParaRPr lang="zh-CN" altLang="en-US" dirty="0">
              <a:solidFill>
                <a:schemeClr val="accent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9112ECF1-1F56-49D7-B987-8479EEBCD2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请在此处添加你的标题</a:t>
            </a:r>
          </a:p>
        </p:txBody>
      </p:sp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32977950-DB53-4173-9011-DCA663AD8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latin typeface="+mn-lt"/>
                <a:cs typeface="+mn-ea"/>
                <a:sym typeface="+mn-lt"/>
              </a:rPr>
              <a:t>这里可以写一点点文字，介绍此章节主要内容</a:t>
            </a:r>
          </a:p>
          <a:p>
            <a:r>
              <a:rPr lang="zh-CN" altLang="en-US" dirty="0">
                <a:latin typeface="+mn-lt"/>
                <a:cs typeface="+mn-ea"/>
                <a:sym typeface="+mn-lt"/>
              </a:rPr>
              <a:t>国外现状</a:t>
            </a:r>
          </a:p>
          <a:p>
            <a:r>
              <a:rPr lang="zh-CN" altLang="en-US" dirty="0">
                <a:latin typeface="+mn-lt"/>
                <a:cs typeface="+mn-ea"/>
                <a:sym typeface="+mn-lt"/>
              </a:rPr>
              <a:t>国内现状</a:t>
            </a:r>
          </a:p>
          <a:p>
            <a:r>
              <a:rPr lang="en-US" altLang="zh-CN" dirty="0">
                <a:latin typeface="+mn-lt"/>
                <a:cs typeface="+mn-ea"/>
                <a:sym typeface="+mn-lt"/>
              </a:rPr>
              <a:t>…</a:t>
            </a:r>
          </a:p>
          <a:p>
            <a:pPr marL="0" indent="0">
              <a:buNone/>
            </a:pPr>
            <a:endParaRPr lang="zh-CN" altLang="en-US" dirty="0">
              <a:latin typeface="+mn-lt"/>
              <a:cs typeface="+mn-ea"/>
              <a:sym typeface="+mn-lt"/>
            </a:endParaRP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01ADD8D0-8287-4921-9177-230EA04F2C62}"/>
              </a:ext>
            </a:extLst>
          </p:cNvPr>
          <p:cNvSpPr/>
          <p:nvPr/>
        </p:nvSpPr>
        <p:spPr>
          <a:xfrm flipV="1">
            <a:off x="660399" y="3428999"/>
            <a:ext cx="447765" cy="193259"/>
          </a:xfrm>
          <a:custGeom>
            <a:avLst/>
            <a:gdLst>
              <a:gd name="connsiteX0" fmla="*/ 0 w 6415214"/>
              <a:gd name="connsiteY0" fmla="*/ 171407 h 171407"/>
              <a:gd name="connsiteX1" fmla="*/ 6415214 w 6415214"/>
              <a:gd name="connsiteY1" fmla="*/ 171407 h 171407"/>
              <a:gd name="connsiteX2" fmla="*/ 6415214 w 6415214"/>
              <a:gd name="connsiteY2" fmla="*/ 100390 h 171407"/>
              <a:gd name="connsiteX3" fmla="*/ 511261 w 6415214"/>
              <a:gd name="connsiteY3" fmla="*/ 100390 h 171407"/>
              <a:gd name="connsiteX4" fmla="*/ 229919 w 6415214"/>
              <a:gd name="connsiteY4" fmla="*/ 0 h 171407"/>
              <a:gd name="connsiteX5" fmla="*/ 229919 w 6415214"/>
              <a:gd name="connsiteY5" fmla="*/ 100390 h 171407"/>
              <a:gd name="connsiteX6" fmla="*/ 0 w 6415214"/>
              <a:gd name="connsiteY6" fmla="*/ 100390 h 171407"/>
              <a:gd name="connsiteX0" fmla="*/ 0 w 6415214"/>
              <a:gd name="connsiteY0" fmla="*/ 171407 h 262847"/>
              <a:gd name="connsiteX1" fmla="*/ 6415214 w 6415214"/>
              <a:gd name="connsiteY1" fmla="*/ 171407 h 262847"/>
              <a:gd name="connsiteX2" fmla="*/ 6415214 w 6415214"/>
              <a:gd name="connsiteY2" fmla="*/ 100390 h 262847"/>
              <a:gd name="connsiteX3" fmla="*/ 511261 w 6415214"/>
              <a:gd name="connsiteY3" fmla="*/ 100390 h 262847"/>
              <a:gd name="connsiteX4" fmla="*/ 229919 w 6415214"/>
              <a:gd name="connsiteY4" fmla="*/ 0 h 262847"/>
              <a:gd name="connsiteX5" fmla="*/ 229919 w 6415214"/>
              <a:gd name="connsiteY5" fmla="*/ 100390 h 262847"/>
              <a:gd name="connsiteX6" fmla="*/ 0 w 6415214"/>
              <a:gd name="connsiteY6" fmla="*/ 100390 h 262847"/>
              <a:gd name="connsiteX7" fmla="*/ 91440 w 6415214"/>
              <a:gd name="connsiteY7" fmla="*/ 262847 h 262847"/>
              <a:gd name="connsiteX0" fmla="*/ 0 w 6415214"/>
              <a:gd name="connsiteY0" fmla="*/ 171407 h 171407"/>
              <a:gd name="connsiteX1" fmla="*/ 6415214 w 6415214"/>
              <a:gd name="connsiteY1" fmla="*/ 171407 h 171407"/>
              <a:gd name="connsiteX2" fmla="*/ 6415214 w 6415214"/>
              <a:gd name="connsiteY2" fmla="*/ 100390 h 171407"/>
              <a:gd name="connsiteX3" fmla="*/ 511261 w 6415214"/>
              <a:gd name="connsiteY3" fmla="*/ 100390 h 171407"/>
              <a:gd name="connsiteX4" fmla="*/ 229919 w 6415214"/>
              <a:gd name="connsiteY4" fmla="*/ 0 h 171407"/>
              <a:gd name="connsiteX5" fmla="*/ 229919 w 6415214"/>
              <a:gd name="connsiteY5" fmla="*/ 100390 h 171407"/>
              <a:gd name="connsiteX6" fmla="*/ 0 w 6415214"/>
              <a:gd name="connsiteY6" fmla="*/ 100390 h 171407"/>
              <a:gd name="connsiteX0" fmla="*/ 0 w 6415214"/>
              <a:gd name="connsiteY0" fmla="*/ 171407 h 171407"/>
              <a:gd name="connsiteX1" fmla="*/ 6415214 w 6415214"/>
              <a:gd name="connsiteY1" fmla="*/ 100390 h 171407"/>
              <a:gd name="connsiteX2" fmla="*/ 511261 w 6415214"/>
              <a:gd name="connsiteY2" fmla="*/ 100390 h 171407"/>
              <a:gd name="connsiteX3" fmla="*/ 229919 w 6415214"/>
              <a:gd name="connsiteY3" fmla="*/ 0 h 171407"/>
              <a:gd name="connsiteX4" fmla="*/ 229919 w 6415214"/>
              <a:gd name="connsiteY4" fmla="*/ 100390 h 171407"/>
              <a:gd name="connsiteX5" fmla="*/ 0 w 6415214"/>
              <a:gd name="connsiteY5" fmla="*/ 100390 h 171407"/>
              <a:gd name="connsiteX0" fmla="*/ 6415214 w 6415214"/>
              <a:gd name="connsiteY0" fmla="*/ 100390 h 100390"/>
              <a:gd name="connsiteX1" fmla="*/ 511261 w 6415214"/>
              <a:gd name="connsiteY1" fmla="*/ 100390 h 100390"/>
              <a:gd name="connsiteX2" fmla="*/ 229919 w 6415214"/>
              <a:gd name="connsiteY2" fmla="*/ 0 h 100390"/>
              <a:gd name="connsiteX3" fmla="*/ 229919 w 6415214"/>
              <a:gd name="connsiteY3" fmla="*/ 100390 h 100390"/>
              <a:gd name="connsiteX4" fmla="*/ 0 w 6415214"/>
              <a:gd name="connsiteY4" fmla="*/ 100390 h 100390"/>
              <a:gd name="connsiteX0" fmla="*/ 6415214 w 6415214"/>
              <a:gd name="connsiteY0" fmla="*/ 195640 h 195640"/>
              <a:gd name="connsiteX1" fmla="*/ 511261 w 6415214"/>
              <a:gd name="connsiteY1" fmla="*/ 195640 h 195640"/>
              <a:gd name="connsiteX2" fmla="*/ 227538 w 6415214"/>
              <a:gd name="connsiteY2" fmla="*/ 0 h 195640"/>
              <a:gd name="connsiteX3" fmla="*/ 229919 w 6415214"/>
              <a:gd name="connsiteY3" fmla="*/ 195640 h 195640"/>
              <a:gd name="connsiteX4" fmla="*/ 0 w 6415214"/>
              <a:gd name="connsiteY4" fmla="*/ 195640 h 195640"/>
              <a:gd name="connsiteX0" fmla="*/ 6415214 w 6415214"/>
              <a:gd name="connsiteY0" fmla="*/ 193259 h 193259"/>
              <a:gd name="connsiteX1" fmla="*/ 511261 w 6415214"/>
              <a:gd name="connsiteY1" fmla="*/ 193259 h 193259"/>
              <a:gd name="connsiteX2" fmla="*/ 232301 w 6415214"/>
              <a:gd name="connsiteY2" fmla="*/ 0 h 193259"/>
              <a:gd name="connsiteX3" fmla="*/ 229919 w 6415214"/>
              <a:gd name="connsiteY3" fmla="*/ 193259 h 193259"/>
              <a:gd name="connsiteX4" fmla="*/ 0 w 6415214"/>
              <a:gd name="connsiteY4" fmla="*/ 193259 h 193259"/>
              <a:gd name="connsiteX0" fmla="*/ 511261 w 511261"/>
              <a:gd name="connsiteY0" fmla="*/ 193259 h 193259"/>
              <a:gd name="connsiteX1" fmla="*/ 232301 w 511261"/>
              <a:gd name="connsiteY1" fmla="*/ 0 h 193259"/>
              <a:gd name="connsiteX2" fmla="*/ 229919 w 511261"/>
              <a:gd name="connsiteY2" fmla="*/ 193259 h 193259"/>
              <a:gd name="connsiteX3" fmla="*/ 0 w 511261"/>
              <a:gd name="connsiteY3" fmla="*/ 193259 h 193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261" h="193259">
                <a:moveTo>
                  <a:pt x="511261" y="193259"/>
                </a:moveTo>
                <a:lnTo>
                  <a:pt x="232301" y="0"/>
                </a:lnTo>
                <a:cubicBezTo>
                  <a:pt x="233095" y="65213"/>
                  <a:pt x="229125" y="128046"/>
                  <a:pt x="229919" y="193259"/>
                </a:cubicBezTo>
                <a:lnTo>
                  <a:pt x="0" y="193259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C370C460-24EB-4B65-9712-35D099499EFA}"/>
              </a:ext>
            </a:extLst>
          </p:cNvPr>
          <p:cNvCxnSpPr>
            <a:cxnSpLocks/>
            <a:stCxn id="17" idx="0"/>
          </p:cNvCxnSpPr>
          <p:nvPr/>
        </p:nvCxnSpPr>
        <p:spPr>
          <a:xfrm>
            <a:off x="1108164" y="3428999"/>
            <a:ext cx="5165636" cy="0"/>
          </a:xfrm>
          <a:prstGeom prst="lin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577495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E62844-1701-42F9-A78A-DD8E199FB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70C1F9B-7B5E-46FB-87C5-3E109A021F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cs typeface="+mn-ea"/>
                <a:sym typeface="+mn-lt"/>
              </a:rPr>
              <a:t>  </a:t>
            </a:r>
            <a:r>
              <a:rPr lang="en-US" altLang="zh-CN" sz="1150" spc="90">
                <a:cs typeface="+mn-ea"/>
                <a:sym typeface="+mn-lt"/>
              </a:rPr>
              <a:t>Page </a:t>
            </a:r>
            <a:fld id="{7CFB1EEF-B761-4911-A2FD-18DBD3241D03}" type="slidenum">
              <a:rPr lang="zh-CN" altLang="en-US" sz="1150" spc="90" smtClean="0">
                <a:cs typeface="+mn-ea"/>
                <a:sym typeface="+mn-lt"/>
              </a:rPr>
              <a:pPr/>
              <a:t>15</a:t>
            </a:fld>
            <a:endParaRPr lang="zh-CN" altLang="en-US" sz="1150" spc="90" dirty="0">
              <a:cs typeface="+mn-ea"/>
              <a:sym typeface="+mn-lt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E1E42BA4-7452-4A7A-9A96-44ED4AAFCA0F}"/>
              </a:ext>
            </a:extLst>
          </p:cNvPr>
          <p:cNvGrpSpPr/>
          <p:nvPr/>
        </p:nvGrpSpPr>
        <p:grpSpPr>
          <a:xfrm>
            <a:off x="6486623" y="1516644"/>
            <a:ext cx="5551739" cy="6110263"/>
            <a:chOff x="6486623" y="1516644"/>
            <a:chExt cx="5551739" cy="6110263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E1214D04-B64F-4553-87B5-D75D53B44FFA}"/>
                </a:ext>
              </a:extLst>
            </p:cNvPr>
            <p:cNvSpPr/>
            <p:nvPr/>
          </p:nvSpPr>
          <p:spPr>
            <a:xfrm rot="19469680">
              <a:off x="7772268" y="3441765"/>
              <a:ext cx="4266094" cy="4185142"/>
            </a:xfrm>
            <a:prstGeom prst="rect">
              <a:avLst/>
            </a:pr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8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BE829A96-05BB-4801-91D0-9AB583F446C0}"/>
                </a:ext>
              </a:extLst>
            </p:cNvPr>
            <p:cNvSpPr/>
            <p:nvPr/>
          </p:nvSpPr>
          <p:spPr>
            <a:xfrm>
              <a:off x="6486623" y="1516644"/>
              <a:ext cx="4421874" cy="4421874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AC70F4D8-50A7-4441-B61B-D3DEACA9C4E4}"/>
              </a:ext>
            </a:extLst>
          </p:cNvPr>
          <p:cNvGrpSpPr/>
          <p:nvPr/>
        </p:nvGrpSpPr>
        <p:grpSpPr>
          <a:xfrm>
            <a:off x="1283505" y="1516644"/>
            <a:ext cx="5551739" cy="6110263"/>
            <a:chOff x="1283505" y="1516644"/>
            <a:chExt cx="5551739" cy="6110263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F1257C6-F336-403F-AFE2-CB63E1265B98}"/>
                </a:ext>
              </a:extLst>
            </p:cNvPr>
            <p:cNvSpPr/>
            <p:nvPr/>
          </p:nvSpPr>
          <p:spPr>
            <a:xfrm rot="19469680">
              <a:off x="2569150" y="3441765"/>
              <a:ext cx="4266094" cy="4185142"/>
            </a:xfrm>
            <a:prstGeom prst="rect">
              <a:avLst/>
            </a:pr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8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8D2D48A7-F926-4285-95E0-FDC37CEDD438}"/>
                </a:ext>
              </a:extLst>
            </p:cNvPr>
            <p:cNvSpPr/>
            <p:nvPr/>
          </p:nvSpPr>
          <p:spPr>
            <a:xfrm>
              <a:off x="1283505" y="1516644"/>
              <a:ext cx="4421874" cy="4421874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B76857E5-1E14-49FE-982A-056ECE353231}"/>
              </a:ext>
            </a:extLst>
          </p:cNvPr>
          <p:cNvSpPr/>
          <p:nvPr/>
        </p:nvSpPr>
        <p:spPr>
          <a:xfrm>
            <a:off x="1283504" y="1516644"/>
            <a:ext cx="4421874" cy="4421874"/>
          </a:xfrm>
          <a:prstGeom prst="ellipse">
            <a:avLst/>
          </a:prstGeom>
          <a:solidFill>
            <a:schemeClr val="accent2">
              <a:lumMod val="20000"/>
              <a:lumOff val="80000"/>
              <a:alpha val="12000"/>
            </a:schemeClr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F1D55D12-CCAA-46D4-B6DA-D1311B221AC8}"/>
              </a:ext>
            </a:extLst>
          </p:cNvPr>
          <p:cNvSpPr/>
          <p:nvPr/>
        </p:nvSpPr>
        <p:spPr>
          <a:xfrm>
            <a:off x="6486622" y="1516644"/>
            <a:ext cx="4421874" cy="4421874"/>
          </a:xfrm>
          <a:prstGeom prst="ellipse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95DF0CC-06FC-454F-97F5-788F855B3606}"/>
              </a:ext>
            </a:extLst>
          </p:cNvPr>
          <p:cNvGrpSpPr/>
          <p:nvPr/>
        </p:nvGrpSpPr>
        <p:grpSpPr>
          <a:xfrm>
            <a:off x="7868884" y="3116349"/>
            <a:ext cx="1657350" cy="78394"/>
            <a:chOff x="7868885" y="3116349"/>
            <a:chExt cx="1657350" cy="78394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363F4BC4-82CB-4D20-B629-350659D4DAA6}"/>
                </a:ext>
              </a:extLst>
            </p:cNvPr>
            <p:cNvCxnSpPr/>
            <p:nvPr/>
          </p:nvCxnSpPr>
          <p:spPr>
            <a:xfrm>
              <a:off x="7868885" y="3121111"/>
              <a:ext cx="165735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等腰三角形 13">
              <a:extLst>
                <a:ext uri="{FF2B5EF4-FFF2-40B4-BE49-F238E27FC236}">
                  <a16:creationId xmlns:a16="http://schemas.microsoft.com/office/drawing/2014/main" id="{0A8CBF65-8E3B-4385-8B30-6022771D5ADB}"/>
                </a:ext>
              </a:extLst>
            </p:cNvPr>
            <p:cNvSpPr/>
            <p:nvPr/>
          </p:nvSpPr>
          <p:spPr>
            <a:xfrm flipV="1">
              <a:off x="8652092" y="3116349"/>
              <a:ext cx="90936" cy="78394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5" name="椭圆 14">
            <a:extLst>
              <a:ext uri="{FF2B5EF4-FFF2-40B4-BE49-F238E27FC236}">
                <a16:creationId xmlns:a16="http://schemas.microsoft.com/office/drawing/2014/main" id="{74E11631-E7A9-42B7-A652-327845BF55C3}"/>
              </a:ext>
            </a:extLst>
          </p:cNvPr>
          <p:cNvSpPr/>
          <p:nvPr/>
        </p:nvSpPr>
        <p:spPr>
          <a:xfrm>
            <a:off x="8237759" y="1992410"/>
            <a:ext cx="919602" cy="919602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5932CCDD-0A2F-4CF5-B1AF-2E278B5D1075}"/>
              </a:ext>
            </a:extLst>
          </p:cNvPr>
          <p:cNvSpPr/>
          <p:nvPr/>
        </p:nvSpPr>
        <p:spPr>
          <a:xfrm>
            <a:off x="8451643" y="2206753"/>
            <a:ext cx="491832" cy="490915"/>
          </a:xfrm>
          <a:custGeom>
            <a:avLst/>
            <a:gdLst>
              <a:gd name="connsiteX0" fmla="*/ 404901 w 606086"/>
              <a:gd name="connsiteY0" fmla="*/ 324111 h 604957"/>
              <a:gd name="connsiteX1" fmla="*/ 324594 w 606086"/>
              <a:gd name="connsiteY1" fmla="*/ 404287 h 604957"/>
              <a:gd name="connsiteX2" fmla="*/ 404901 w 606086"/>
              <a:gd name="connsiteY2" fmla="*/ 484462 h 604957"/>
              <a:gd name="connsiteX3" fmla="*/ 485301 w 606086"/>
              <a:gd name="connsiteY3" fmla="*/ 404287 h 604957"/>
              <a:gd name="connsiteX4" fmla="*/ 404901 w 606086"/>
              <a:gd name="connsiteY4" fmla="*/ 324111 h 604957"/>
              <a:gd name="connsiteX5" fmla="*/ 375470 w 606086"/>
              <a:gd name="connsiteY5" fmla="*/ 202875 h 604957"/>
              <a:gd name="connsiteX6" fmla="*/ 434146 w 606086"/>
              <a:gd name="connsiteY6" fmla="*/ 202875 h 604957"/>
              <a:gd name="connsiteX7" fmla="*/ 434146 w 606086"/>
              <a:gd name="connsiteY7" fmla="*/ 233092 h 604957"/>
              <a:gd name="connsiteX8" fmla="*/ 505447 w 606086"/>
              <a:gd name="connsiteY8" fmla="*/ 262381 h 604957"/>
              <a:gd name="connsiteX9" fmla="*/ 527079 w 606086"/>
              <a:gd name="connsiteY9" fmla="*/ 240785 h 604957"/>
              <a:gd name="connsiteX10" fmla="*/ 568579 w 606086"/>
              <a:gd name="connsiteY10" fmla="*/ 282031 h 604957"/>
              <a:gd name="connsiteX11" fmla="*/ 546947 w 606086"/>
              <a:gd name="connsiteY11" fmla="*/ 303720 h 604957"/>
              <a:gd name="connsiteX12" fmla="*/ 576284 w 606086"/>
              <a:gd name="connsiteY12" fmla="*/ 374905 h 604957"/>
              <a:gd name="connsiteX13" fmla="*/ 576284 w 606086"/>
              <a:gd name="connsiteY13" fmla="*/ 374719 h 604957"/>
              <a:gd name="connsiteX14" fmla="*/ 606086 w 606086"/>
              <a:gd name="connsiteY14" fmla="*/ 374719 h 604957"/>
              <a:gd name="connsiteX15" fmla="*/ 606086 w 606086"/>
              <a:gd name="connsiteY15" fmla="*/ 432928 h 604957"/>
              <a:gd name="connsiteX16" fmla="*/ 575727 w 606086"/>
              <a:gd name="connsiteY16" fmla="*/ 432928 h 604957"/>
              <a:gd name="connsiteX17" fmla="*/ 546390 w 606086"/>
              <a:gd name="connsiteY17" fmla="*/ 504112 h 604957"/>
              <a:gd name="connsiteX18" fmla="*/ 568114 w 606086"/>
              <a:gd name="connsiteY18" fmla="*/ 525801 h 604957"/>
              <a:gd name="connsiteX19" fmla="*/ 526708 w 606086"/>
              <a:gd name="connsiteY19" fmla="*/ 567048 h 604957"/>
              <a:gd name="connsiteX20" fmla="*/ 505076 w 606086"/>
              <a:gd name="connsiteY20" fmla="*/ 545451 h 604957"/>
              <a:gd name="connsiteX21" fmla="*/ 433774 w 606086"/>
              <a:gd name="connsiteY21" fmla="*/ 574741 h 604957"/>
              <a:gd name="connsiteX22" fmla="*/ 433774 w 606086"/>
              <a:gd name="connsiteY22" fmla="*/ 604957 h 604957"/>
              <a:gd name="connsiteX23" fmla="*/ 375470 w 606086"/>
              <a:gd name="connsiteY23" fmla="*/ 604957 h 604957"/>
              <a:gd name="connsiteX24" fmla="*/ 375470 w 606086"/>
              <a:gd name="connsiteY24" fmla="*/ 574741 h 604957"/>
              <a:gd name="connsiteX25" fmla="*/ 304169 w 606086"/>
              <a:gd name="connsiteY25" fmla="*/ 545451 h 604957"/>
              <a:gd name="connsiteX26" fmla="*/ 282537 w 606086"/>
              <a:gd name="connsiteY26" fmla="*/ 567048 h 604957"/>
              <a:gd name="connsiteX27" fmla="*/ 241130 w 606086"/>
              <a:gd name="connsiteY27" fmla="*/ 525801 h 604957"/>
              <a:gd name="connsiteX28" fmla="*/ 262855 w 606086"/>
              <a:gd name="connsiteY28" fmla="*/ 504390 h 604957"/>
              <a:gd name="connsiteX29" fmla="*/ 233517 w 606086"/>
              <a:gd name="connsiteY29" fmla="*/ 433206 h 604957"/>
              <a:gd name="connsiteX30" fmla="*/ 203158 w 606086"/>
              <a:gd name="connsiteY30" fmla="*/ 433206 h 604957"/>
              <a:gd name="connsiteX31" fmla="*/ 203158 w 606086"/>
              <a:gd name="connsiteY31" fmla="*/ 374997 h 604957"/>
              <a:gd name="connsiteX32" fmla="*/ 233517 w 606086"/>
              <a:gd name="connsiteY32" fmla="*/ 374997 h 604957"/>
              <a:gd name="connsiteX33" fmla="*/ 262855 w 606086"/>
              <a:gd name="connsiteY33" fmla="*/ 303813 h 604957"/>
              <a:gd name="connsiteX34" fmla="*/ 241130 w 606086"/>
              <a:gd name="connsiteY34" fmla="*/ 282216 h 604957"/>
              <a:gd name="connsiteX35" fmla="*/ 282630 w 606086"/>
              <a:gd name="connsiteY35" fmla="*/ 240785 h 604957"/>
              <a:gd name="connsiteX36" fmla="*/ 304169 w 606086"/>
              <a:gd name="connsiteY36" fmla="*/ 262381 h 604957"/>
              <a:gd name="connsiteX37" fmla="*/ 375470 w 606086"/>
              <a:gd name="connsiteY37" fmla="*/ 233092 h 604957"/>
              <a:gd name="connsiteX38" fmla="*/ 131840 w 606086"/>
              <a:gd name="connsiteY38" fmla="*/ 79163 h 604957"/>
              <a:gd name="connsiteX39" fmla="*/ 79383 w 606086"/>
              <a:gd name="connsiteY39" fmla="*/ 131629 h 604957"/>
              <a:gd name="connsiteX40" fmla="*/ 131840 w 606086"/>
              <a:gd name="connsiteY40" fmla="*/ 184002 h 604957"/>
              <a:gd name="connsiteX41" fmla="*/ 184298 w 606086"/>
              <a:gd name="connsiteY41" fmla="*/ 131629 h 604957"/>
              <a:gd name="connsiteX42" fmla="*/ 131840 w 606086"/>
              <a:gd name="connsiteY42" fmla="*/ 79163 h 604957"/>
              <a:gd name="connsiteX43" fmla="*/ 112621 w 606086"/>
              <a:gd name="connsiteY43" fmla="*/ 0 h 604957"/>
              <a:gd name="connsiteX44" fmla="*/ 150688 w 606086"/>
              <a:gd name="connsiteY44" fmla="*/ 0 h 604957"/>
              <a:gd name="connsiteX45" fmla="*/ 150688 w 606086"/>
              <a:gd name="connsiteY45" fmla="*/ 19652 h 604957"/>
              <a:gd name="connsiteX46" fmla="*/ 197296 w 606086"/>
              <a:gd name="connsiteY46" fmla="*/ 38933 h 604957"/>
              <a:gd name="connsiteX47" fmla="*/ 211780 w 606086"/>
              <a:gd name="connsiteY47" fmla="*/ 24935 h 604957"/>
              <a:gd name="connsiteX48" fmla="*/ 238798 w 606086"/>
              <a:gd name="connsiteY48" fmla="*/ 51910 h 604957"/>
              <a:gd name="connsiteX49" fmla="*/ 224778 w 606086"/>
              <a:gd name="connsiteY49" fmla="*/ 65814 h 604957"/>
              <a:gd name="connsiteX50" fmla="*/ 244090 w 606086"/>
              <a:gd name="connsiteY50" fmla="*/ 112441 h 604957"/>
              <a:gd name="connsiteX51" fmla="*/ 263773 w 606086"/>
              <a:gd name="connsiteY51" fmla="*/ 112441 h 604957"/>
              <a:gd name="connsiteX52" fmla="*/ 263773 w 606086"/>
              <a:gd name="connsiteY52" fmla="*/ 150353 h 604957"/>
              <a:gd name="connsiteX53" fmla="*/ 244090 w 606086"/>
              <a:gd name="connsiteY53" fmla="*/ 150353 h 604957"/>
              <a:gd name="connsiteX54" fmla="*/ 224778 w 606086"/>
              <a:gd name="connsiteY54" fmla="*/ 196980 h 604957"/>
              <a:gd name="connsiteX55" fmla="*/ 238798 w 606086"/>
              <a:gd name="connsiteY55" fmla="*/ 211440 h 604957"/>
              <a:gd name="connsiteX56" fmla="*/ 211316 w 606086"/>
              <a:gd name="connsiteY56" fmla="*/ 238415 h 604957"/>
              <a:gd name="connsiteX57" fmla="*/ 197296 w 606086"/>
              <a:gd name="connsiteY57" fmla="*/ 224418 h 604957"/>
              <a:gd name="connsiteX58" fmla="*/ 150688 w 606086"/>
              <a:gd name="connsiteY58" fmla="*/ 243699 h 604957"/>
              <a:gd name="connsiteX59" fmla="*/ 150688 w 606086"/>
              <a:gd name="connsiteY59" fmla="*/ 263350 h 604957"/>
              <a:gd name="connsiteX60" fmla="*/ 112621 w 606086"/>
              <a:gd name="connsiteY60" fmla="*/ 263350 h 604957"/>
              <a:gd name="connsiteX61" fmla="*/ 112621 w 606086"/>
              <a:gd name="connsiteY61" fmla="*/ 243699 h 604957"/>
              <a:gd name="connsiteX62" fmla="*/ 66013 w 606086"/>
              <a:gd name="connsiteY62" fmla="*/ 224418 h 604957"/>
              <a:gd name="connsiteX63" fmla="*/ 51994 w 606086"/>
              <a:gd name="connsiteY63" fmla="*/ 238415 h 604957"/>
              <a:gd name="connsiteX64" fmla="*/ 24976 w 606086"/>
              <a:gd name="connsiteY64" fmla="*/ 211440 h 604957"/>
              <a:gd name="connsiteX65" fmla="*/ 38995 w 606086"/>
              <a:gd name="connsiteY65" fmla="*/ 196980 h 604957"/>
              <a:gd name="connsiteX66" fmla="*/ 19683 w 606086"/>
              <a:gd name="connsiteY66" fmla="*/ 150353 h 604957"/>
              <a:gd name="connsiteX67" fmla="*/ 0 w 606086"/>
              <a:gd name="connsiteY67" fmla="*/ 150353 h 604957"/>
              <a:gd name="connsiteX68" fmla="*/ 0 w 606086"/>
              <a:gd name="connsiteY68" fmla="*/ 112441 h 604957"/>
              <a:gd name="connsiteX69" fmla="*/ 19683 w 606086"/>
              <a:gd name="connsiteY69" fmla="*/ 112441 h 604957"/>
              <a:gd name="connsiteX70" fmla="*/ 38995 w 606086"/>
              <a:gd name="connsiteY70" fmla="*/ 65814 h 604957"/>
              <a:gd name="connsiteX71" fmla="*/ 24976 w 606086"/>
              <a:gd name="connsiteY71" fmla="*/ 51910 h 604957"/>
              <a:gd name="connsiteX72" fmla="*/ 51994 w 606086"/>
              <a:gd name="connsiteY72" fmla="*/ 24935 h 604957"/>
              <a:gd name="connsiteX73" fmla="*/ 66013 w 606086"/>
              <a:gd name="connsiteY73" fmla="*/ 38933 h 604957"/>
              <a:gd name="connsiteX74" fmla="*/ 112621 w 606086"/>
              <a:gd name="connsiteY74" fmla="*/ 19652 h 604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606086" h="604957">
                <a:moveTo>
                  <a:pt x="404901" y="324111"/>
                </a:moveTo>
                <a:cubicBezTo>
                  <a:pt x="360709" y="324111"/>
                  <a:pt x="324594" y="360167"/>
                  <a:pt x="324594" y="404287"/>
                </a:cubicBezTo>
                <a:cubicBezTo>
                  <a:pt x="324594" y="448407"/>
                  <a:pt x="360616" y="484462"/>
                  <a:pt x="404901" y="484462"/>
                </a:cubicBezTo>
                <a:cubicBezTo>
                  <a:pt x="449093" y="484462"/>
                  <a:pt x="485301" y="448407"/>
                  <a:pt x="485301" y="404287"/>
                </a:cubicBezTo>
                <a:cubicBezTo>
                  <a:pt x="485301" y="360167"/>
                  <a:pt x="449093" y="324111"/>
                  <a:pt x="404901" y="324111"/>
                </a:cubicBezTo>
                <a:close/>
                <a:moveTo>
                  <a:pt x="375470" y="202875"/>
                </a:moveTo>
                <a:lnTo>
                  <a:pt x="434146" y="202875"/>
                </a:lnTo>
                <a:lnTo>
                  <a:pt x="434146" y="233092"/>
                </a:lnTo>
                <a:cubicBezTo>
                  <a:pt x="460605" y="237448"/>
                  <a:pt x="484744" y="247458"/>
                  <a:pt x="505447" y="262381"/>
                </a:cubicBezTo>
                <a:lnTo>
                  <a:pt x="527079" y="240785"/>
                </a:lnTo>
                <a:lnTo>
                  <a:pt x="568579" y="282031"/>
                </a:lnTo>
                <a:lnTo>
                  <a:pt x="546947" y="303720"/>
                </a:lnTo>
                <a:cubicBezTo>
                  <a:pt x="561244" y="324946"/>
                  <a:pt x="571921" y="348952"/>
                  <a:pt x="576284" y="374905"/>
                </a:cubicBezTo>
                <a:lnTo>
                  <a:pt x="576284" y="374719"/>
                </a:lnTo>
                <a:lnTo>
                  <a:pt x="606086" y="374719"/>
                </a:lnTo>
                <a:lnTo>
                  <a:pt x="606086" y="432928"/>
                </a:lnTo>
                <a:lnTo>
                  <a:pt x="575727" y="432928"/>
                </a:lnTo>
                <a:cubicBezTo>
                  <a:pt x="571457" y="459436"/>
                  <a:pt x="561430" y="483535"/>
                  <a:pt x="546390" y="504112"/>
                </a:cubicBezTo>
                <a:lnTo>
                  <a:pt x="568114" y="525801"/>
                </a:lnTo>
                <a:lnTo>
                  <a:pt x="526708" y="567048"/>
                </a:lnTo>
                <a:lnTo>
                  <a:pt x="505076" y="545451"/>
                </a:lnTo>
                <a:cubicBezTo>
                  <a:pt x="483815" y="559725"/>
                  <a:pt x="459770" y="570384"/>
                  <a:pt x="433774" y="574741"/>
                </a:cubicBezTo>
                <a:lnTo>
                  <a:pt x="433774" y="604957"/>
                </a:lnTo>
                <a:lnTo>
                  <a:pt x="375470" y="604957"/>
                </a:lnTo>
                <a:lnTo>
                  <a:pt x="375470" y="574741"/>
                </a:lnTo>
                <a:cubicBezTo>
                  <a:pt x="349011" y="570384"/>
                  <a:pt x="324872" y="560374"/>
                  <a:pt x="304169" y="545451"/>
                </a:cubicBezTo>
                <a:lnTo>
                  <a:pt x="282537" y="567048"/>
                </a:lnTo>
                <a:lnTo>
                  <a:pt x="241130" y="525801"/>
                </a:lnTo>
                <a:lnTo>
                  <a:pt x="262855" y="504390"/>
                </a:lnTo>
                <a:cubicBezTo>
                  <a:pt x="248464" y="483165"/>
                  <a:pt x="237788" y="459158"/>
                  <a:pt x="233517" y="433206"/>
                </a:cubicBezTo>
                <a:lnTo>
                  <a:pt x="203158" y="433206"/>
                </a:lnTo>
                <a:lnTo>
                  <a:pt x="203158" y="374997"/>
                </a:lnTo>
                <a:lnTo>
                  <a:pt x="233517" y="374997"/>
                </a:lnTo>
                <a:cubicBezTo>
                  <a:pt x="237788" y="348581"/>
                  <a:pt x="247815" y="324482"/>
                  <a:pt x="262855" y="303813"/>
                </a:cubicBezTo>
                <a:lnTo>
                  <a:pt x="241130" y="282216"/>
                </a:lnTo>
                <a:lnTo>
                  <a:pt x="282630" y="240785"/>
                </a:lnTo>
                <a:lnTo>
                  <a:pt x="304169" y="262381"/>
                </a:lnTo>
                <a:cubicBezTo>
                  <a:pt x="325429" y="248107"/>
                  <a:pt x="349475" y="237448"/>
                  <a:pt x="375470" y="233092"/>
                </a:cubicBezTo>
                <a:close/>
                <a:moveTo>
                  <a:pt x="131840" y="79163"/>
                </a:moveTo>
                <a:cubicBezTo>
                  <a:pt x="102965" y="79163"/>
                  <a:pt x="79383" y="102800"/>
                  <a:pt x="79383" y="131629"/>
                </a:cubicBezTo>
                <a:cubicBezTo>
                  <a:pt x="79383" y="160365"/>
                  <a:pt x="102965" y="184002"/>
                  <a:pt x="131840" y="184002"/>
                </a:cubicBezTo>
                <a:cubicBezTo>
                  <a:pt x="160808" y="184002"/>
                  <a:pt x="184298" y="160365"/>
                  <a:pt x="184298" y="131629"/>
                </a:cubicBezTo>
                <a:cubicBezTo>
                  <a:pt x="184298" y="102800"/>
                  <a:pt x="160715" y="79163"/>
                  <a:pt x="131840" y="79163"/>
                </a:cubicBezTo>
                <a:close/>
                <a:moveTo>
                  <a:pt x="112621" y="0"/>
                </a:moveTo>
                <a:lnTo>
                  <a:pt x="150688" y="0"/>
                </a:lnTo>
                <a:lnTo>
                  <a:pt x="150688" y="19652"/>
                </a:lnTo>
                <a:cubicBezTo>
                  <a:pt x="167957" y="22618"/>
                  <a:pt x="183834" y="29292"/>
                  <a:pt x="197296" y="38933"/>
                </a:cubicBezTo>
                <a:lnTo>
                  <a:pt x="211780" y="24935"/>
                </a:lnTo>
                <a:lnTo>
                  <a:pt x="238798" y="51910"/>
                </a:lnTo>
                <a:lnTo>
                  <a:pt x="224778" y="65814"/>
                </a:lnTo>
                <a:cubicBezTo>
                  <a:pt x="234434" y="79812"/>
                  <a:pt x="241305" y="95106"/>
                  <a:pt x="244090" y="112441"/>
                </a:cubicBezTo>
                <a:lnTo>
                  <a:pt x="263773" y="112441"/>
                </a:lnTo>
                <a:lnTo>
                  <a:pt x="263773" y="150353"/>
                </a:lnTo>
                <a:lnTo>
                  <a:pt x="244090" y="150353"/>
                </a:lnTo>
                <a:cubicBezTo>
                  <a:pt x="241119" y="167688"/>
                  <a:pt x="234434" y="183539"/>
                  <a:pt x="224778" y="196980"/>
                </a:cubicBezTo>
                <a:lnTo>
                  <a:pt x="238798" y="211440"/>
                </a:lnTo>
                <a:lnTo>
                  <a:pt x="211316" y="238415"/>
                </a:lnTo>
                <a:lnTo>
                  <a:pt x="197296" y="224418"/>
                </a:lnTo>
                <a:cubicBezTo>
                  <a:pt x="183369" y="234058"/>
                  <a:pt x="167957" y="240825"/>
                  <a:pt x="150688" y="243699"/>
                </a:cubicBezTo>
                <a:lnTo>
                  <a:pt x="150688" y="263350"/>
                </a:lnTo>
                <a:lnTo>
                  <a:pt x="112621" y="263350"/>
                </a:lnTo>
                <a:lnTo>
                  <a:pt x="112621" y="243699"/>
                </a:lnTo>
                <a:cubicBezTo>
                  <a:pt x="95352" y="240732"/>
                  <a:pt x="79476" y="234058"/>
                  <a:pt x="66013" y="224418"/>
                </a:cubicBezTo>
                <a:lnTo>
                  <a:pt x="51994" y="238415"/>
                </a:lnTo>
                <a:lnTo>
                  <a:pt x="24976" y="211440"/>
                </a:lnTo>
                <a:lnTo>
                  <a:pt x="38995" y="196980"/>
                </a:lnTo>
                <a:cubicBezTo>
                  <a:pt x="29339" y="182982"/>
                  <a:pt x="22562" y="167688"/>
                  <a:pt x="19683" y="150353"/>
                </a:cubicBezTo>
                <a:lnTo>
                  <a:pt x="0" y="150353"/>
                </a:lnTo>
                <a:lnTo>
                  <a:pt x="0" y="112441"/>
                </a:lnTo>
                <a:lnTo>
                  <a:pt x="19683" y="112441"/>
                </a:lnTo>
                <a:cubicBezTo>
                  <a:pt x="22654" y="95106"/>
                  <a:pt x="29339" y="79348"/>
                  <a:pt x="38995" y="65814"/>
                </a:cubicBezTo>
                <a:lnTo>
                  <a:pt x="24976" y="51910"/>
                </a:lnTo>
                <a:lnTo>
                  <a:pt x="51994" y="24935"/>
                </a:lnTo>
                <a:lnTo>
                  <a:pt x="66013" y="38933"/>
                </a:lnTo>
                <a:cubicBezTo>
                  <a:pt x="79940" y="29292"/>
                  <a:pt x="95352" y="22433"/>
                  <a:pt x="112621" y="196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9DF913EF-6BF9-4E9C-9FE4-E69884BE8341}"/>
              </a:ext>
            </a:extLst>
          </p:cNvPr>
          <p:cNvGrpSpPr/>
          <p:nvPr/>
        </p:nvGrpSpPr>
        <p:grpSpPr>
          <a:xfrm>
            <a:off x="2665767" y="3116349"/>
            <a:ext cx="1657350" cy="78394"/>
            <a:chOff x="2665767" y="3116349"/>
            <a:chExt cx="1657350" cy="78394"/>
          </a:xfrm>
        </p:grpSpPr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E551C072-76E1-495E-95ED-697EB435BBE2}"/>
                </a:ext>
              </a:extLst>
            </p:cNvPr>
            <p:cNvCxnSpPr/>
            <p:nvPr/>
          </p:nvCxnSpPr>
          <p:spPr>
            <a:xfrm>
              <a:off x="2665767" y="3121111"/>
              <a:ext cx="1657350" cy="0"/>
            </a:xfrm>
            <a:prstGeom prst="line">
              <a:avLst/>
            </a:prstGeom>
            <a:ln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8EBCD005-4186-4550-87D8-8481A93EDFED}"/>
                </a:ext>
              </a:extLst>
            </p:cNvPr>
            <p:cNvSpPr/>
            <p:nvPr/>
          </p:nvSpPr>
          <p:spPr>
            <a:xfrm flipV="1">
              <a:off x="3448974" y="3116349"/>
              <a:ext cx="90936" cy="7839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BCBCA700-4F1C-4A2E-82CD-2DD455141DDC}"/>
              </a:ext>
            </a:extLst>
          </p:cNvPr>
          <p:cNvSpPr txBox="1"/>
          <p:nvPr/>
        </p:nvSpPr>
        <p:spPr>
          <a:xfrm>
            <a:off x="1616784" y="3641279"/>
            <a:ext cx="3755316" cy="1409699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dirty="0">
                <a:cs typeface="+mn-ea"/>
                <a:sym typeface="+mn-lt"/>
              </a:rPr>
              <a:t>你可以看到部分页面顶部有提示条，提示你这个模版隐藏的小功能和一些幻灯片制作技巧。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CE0A7765-9266-46EA-B6ED-0F46A15E41A3}"/>
              </a:ext>
            </a:extLst>
          </p:cNvPr>
          <p:cNvSpPr/>
          <p:nvPr/>
        </p:nvSpPr>
        <p:spPr>
          <a:xfrm>
            <a:off x="3034641" y="1992410"/>
            <a:ext cx="919602" cy="9196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DEE467FE-68AE-4060-B077-DE0F02CB4DA8}"/>
              </a:ext>
            </a:extLst>
          </p:cNvPr>
          <p:cNvSpPr/>
          <p:nvPr/>
        </p:nvSpPr>
        <p:spPr>
          <a:xfrm>
            <a:off x="3248526" y="2215708"/>
            <a:ext cx="491832" cy="473005"/>
          </a:xfrm>
          <a:custGeom>
            <a:avLst/>
            <a:gdLst>
              <a:gd name="connsiteX0" fmla="*/ 61288 w 609549"/>
              <a:gd name="connsiteY0" fmla="*/ 383285 h 586216"/>
              <a:gd name="connsiteX1" fmla="*/ 71162 w 609549"/>
              <a:gd name="connsiteY1" fmla="*/ 387101 h 586216"/>
              <a:gd name="connsiteX2" fmla="*/ 120018 w 609549"/>
              <a:gd name="connsiteY2" fmla="*/ 435892 h 586216"/>
              <a:gd name="connsiteX3" fmla="*/ 120018 w 609549"/>
              <a:gd name="connsiteY3" fmla="*/ 454200 h 586216"/>
              <a:gd name="connsiteX4" fmla="*/ 56639 w 609549"/>
              <a:gd name="connsiteY4" fmla="*/ 517543 h 586216"/>
              <a:gd name="connsiteX5" fmla="*/ 35592 w 609549"/>
              <a:gd name="connsiteY5" fmla="*/ 513644 h 586216"/>
              <a:gd name="connsiteX6" fmla="*/ 51877 w 609549"/>
              <a:gd name="connsiteY6" fmla="*/ 388099 h 586216"/>
              <a:gd name="connsiteX7" fmla="*/ 61288 w 609549"/>
              <a:gd name="connsiteY7" fmla="*/ 383285 h 586216"/>
              <a:gd name="connsiteX8" fmla="*/ 235245 w 609549"/>
              <a:gd name="connsiteY8" fmla="*/ 302810 h 586216"/>
              <a:gd name="connsiteX9" fmla="*/ 306042 w 609549"/>
              <a:gd name="connsiteY9" fmla="*/ 373466 h 586216"/>
              <a:gd name="connsiteX10" fmla="*/ 258717 w 609549"/>
              <a:gd name="connsiteY10" fmla="*/ 420680 h 586216"/>
              <a:gd name="connsiteX11" fmla="*/ 230246 w 609549"/>
              <a:gd name="connsiteY11" fmla="*/ 550152 h 586216"/>
              <a:gd name="connsiteX12" fmla="*/ 92223 w 609549"/>
              <a:gd name="connsiteY12" fmla="*/ 575305 h 586216"/>
              <a:gd name="connsiteX13" fmla="*/ 88748 w 609549"/>
              <a:gd name="connsiteY13" fmla="*/ 556143 h 586216"/>
              <a:gd name="connsiteX14" fmla="*/ 165115 w 609549"/>
              <a:gd name="connsiteY14" fmla="*/ 479877 h 586216"/>
              <a:gd name="connsiteX15" fmla="*/ 165115 w 609549"/>
              <a:gd name="connsiteY15" fmla="*/ 446308 h 586216"/>
              <a:gd name="connsiteX16" fmla="*/ 88700 w 609549"/>
              <a:gd name="connsiteY16" fmla="*/ 369995 h 586216"/>
              <a:gd name="connsiteX17" fmla="*/ 92128 w 609549"/>
              <a:gd name="connsiteY17" fmla="*/ 350976 h 586216"/>
              <a:gd name="connsiteX18" fmla="*/ 189111 w 609549"/>
              <a:gd name="connsiteY18" fmla="*/ 348884 h 586216"/>
              <a:gd name="connsiteX19" fmla="*/ 257958 w 609549"/>
              <a:gd name="connsiteY19" fmla="*/ 161679 h 586216"/>
              <a:gd name="connsiteX20" fmla="*/ 317251 w 609549"/>
              <a:gd name="connsiteY20" fmla="*/ 220879 h 586216"/>
              <a:gd name="connsiteX21" fmla="*/ 388070 w 609549"/>
              <a:gd name="connsiteY21" fmla="*/ 291586 h 586216"/>
              <a:gd name="connsiteX22" fmla="*/ 604906 w 609549"/>
              <a:gd name="connsiteY22" fmla="*/ 508130 h 586216"/>
              <a:gd name="connsiteX23" fmla="*/ 604906 w 609549"/>
              <a:gd name="connsiteY23" fmla="*/ 530526 h 586216"/>
              <a:gd name="connsiteX24" fmla="*/ 556567 w 609549"/>
              <a:gd name="connsiteY24" fmla="*/ 578789 h 586216"/>
              <a:gd name="connsiteX25" fmla="*/ 545327 w 609549"/>
              <a:gd name="connsiteY25" fmla="*/ 583449 h 586216"/>
              <a:gd name="connsiteX26" fmla="*/ 534135 w 609549"/>
              <a:gd name="connsiteY26" fmla="*/ 578789 h 586216"/>
              <a:gd name="connsiteX27" fmla="*/ 317251 w 609549"/>
              <a:gd name="connsiteY27" fmla="*/ 362293 h 586216"/>
              <a:gd name="connsiteX28" fmla="*/ 246481 w 609549"/>
              <a:gd name="connsiteY28" fmla="*/ 291586 h 586216"/>
              <a:gd name="connsiteX29" fmla="*/ 187140 w 609549"/>
              <a:gd name="connsiteY29" fmla="*/ 232339 h 586216"/>
              <a:gd name="connsiteX30" fmla="*/ 58606 w 609549"/>
              <a:gd name="connsiteY30" fmla="*/ 160814 h 586216"/>
              <a:gd name="connsiteX31" fmla="*/ 126401 w 609549"/>
              <a:gd name="connsiteY31" fmla="*/ 228498 h 586216"/>
              <a:gd name="connsiteX32" fmla="*/ 111975 w 609549"/>
              <a:gd name="connsiteY32" fmla="*/ 242899 h 586216"/>
              <a:gd name="connsiteX33" fmla="*/ 119307 w 609549"/>
              <a:gd name="connsiteY33" fmla="*/ 250219 h 586216"/>
              <a:gd name="connsiteX34" fmla="*/ 119307 w 609549"/>
              <a:gd name="connsiteY34" fmla="*/ 277692 h 586216"/>
              <a:gd name="connsiteX35" fmla="*/ 115641 w 609549"/>
              <a:gd name="connsiteY35" fmla="*/ 281352 h 586216"/>
              <a:gd name="connsiteX36" fmla="*/ 88123 w 609549"/>
              <a:gd name="connsiteY36" fmla="*/ 281352 h 586216"/>
              <a:gd name="connsiteX37" fmla="*/ 5712 w 609549"/>
              <a:gd name="connsiteY37" fmla="*/ 199029 h 586216"/>
              <a:gd name="connsiteX38" fmla="*/ 5712 w 609549"/>
              <a:gd name="connsiteY38" fmla="*/ 171604 h 586216"/>
              <a:gd name="connsiteX39" fmla="*/ 9378 w 609549"/>
              <a:gd name="connsiteY39" fmla="*/ 167944 h 586216"/>
              <a:gd name="connsiteX40" fmla="*/ 36849 w 609549"/>
              <a:gd name="connsiteY40" fmla="*/ 167944 h 586216"/>
              <a:gd name="connsiteX41" fmla="*/ 44180 w 609549"/>
              <a:gd name="connsiteY41" fmla="*/ 175264 h 586216"/>
              <a:gd name="connsiteX42" fmla="*/ 585775 w 609549"/>
              <a:gd name="connsiteY42" fmla="*/ 66370 h 586216"/>
              <a:gd name="connsiteX43" fmla="*/ 595263 w 609549"/>
              <a:gd name="connsiteY43" fmla="*/ 73839 h 586216"/>
              <a:gd name="connsiteX44" fmla="*/ 578978 w 609549"/>
              <a:gd name="connsiteY44" fmla="*/ 199341 h 586216"/>
              <a:gd name="connsiteX45" fmla="*/ 559693 w 609549"/>
              <a:gd name="connsiteY45" fmla="*/ 200387 h 586216"/>
              <a:gd name="connsiteX46" fmla="*/ 510789 w 609549"/>
              <a:gd name="connsiteY46" fmla="*/ 151612 h 586216"/>
              <a:gd name="connsiteX47" fmla="*/ 510789 w 609549"/>
              <a:gd name="connsiteY47" fmla="*/ 133262 h 586216"/>
              <a:gd name="connsiteX48" fmla="*/ 574216 w 609549"/>
              <a:gd name="connsiteY48" fmla="*/ 69988 h 586216"/>
              <a:gd name="connsiteX49" fmla="*/ 585775 w 609549"/>
              <a:gd name="connsiteY49" fmla="*/ 66370 h 586216"/>
              <a:gd name="connsiteX50" fmla="*/ 158702 w 609549"/>
              <a:gd name="connsiteY50" fmla="*/ 26758 h 586216"/>
              <a:gd name="connsiteX51" fmla="*/ 172463 w 609549"/>
              <a:gd name="connsiteY51" fmla="*/ 32464 h 586216"/>
              <a:gd name="connsiteX52" fmla="*/ 179701 w 609549"/>
              <a:gd name="connsiteY52" fmla="*/ 39691 h 586216"/>
              <a:gd name="connsiteX53" fmla="*/ 246935 w 609549"/>
              <a:gd name="connsiteY53" fmla="*/ 106831 h 586216"/>
              <a:gd name="connsiteX54" fmla="*/ 254886 w 609549"/>
              <a:gd name="connsiteY54" fmla="*/ 114819 h 586216"/>
              <a:gd name="connsiteX55" fmla="*/ 257600 w 609549"/>
              <a:gd name="connsiteY55" fmla="*/ 138879 h 586216"/>
              <a:gd name="connsiteX56" fmla="*/ 254886 w 609549"/>
              <a:gd name="connsiteY56" fmla="*/ 142255 h 586216"/>
              <a:gd name="connsiteX57" fmla="*/ 252315 w 609549"/>
              <a:gd name="connsiteY57" fmla="*/ 144823 h 586216"/>
              <a:gd name="connsiteX58" fmla="*/ 246696 w 609549"/>
              <a:gd name="connsiteY58" fmla="*/ 150434 h 586216"/>
              <a:gd name="connsiteX59" fmla="*/ 175892 w 609549"/>
              <a:gd name="connsiteY59" fmla="*/ 221140 h 586216"/>
              <a:gd name="connsiteX60" fmla="*/ 172463 w 609549"/>
              <a:gd name="connsiteY60" fmla="*/ 224611 h 586216"/>
              <a:gd name="connsiteX61" fmla="*/ 170130 w 609549"/>
              <a:gd name="connsiteY61" fmla="*/ 226560 h 586216"/>
              <a:gd name="connsiteX62" fmla="*/ 162274 w 609549"/>
              <a:gd name="connsiteY62" fmla="*/ 229936 h 586216"/>
              <a:gd name="connsiteX63" fmla="*/ 158702 w 609549"/>
              <a:gd name="connsiteY63" fmla="*/ 230269 h 586216"/>
              <a:gd name="connsiteX64" fmla="*/ 144942 w 609549"/>
              <a:gd name="connsiteY64" fmla="*/ 224611 h 586216"/>
              <a:gd name="connsiteX65" fmla="*/ 137609 w 609549"/>
              <a:gd name="connsiteY65" fmla="*/ 217288 h 586216"/>
              <a:gd name="connsiteX66" fmla="*/ 69804 w 609549"/>
              <a:gd name="connsiteY66" fmla="*/ 149578 h 586216"/>
              <a:gd name="connsiteX67" fmla="*/ 62519 w 609549"/>
              <a:gd name="connsiteY67" fmla="*/ 142255 h 586216"/>
              <a:gd name="connsiteX68" fmla="*/ 62519 w 609549"/>
              <a:gd name="connsiteY68" fmla="*/ 114819 h 586216"/>
              <a:gd name="connsiteX69" fmla="*/ 144942 w 609549"/>
              <a:gd name="connsiteY69" fmla="*/ 32464 h 586216"/>
              <a:gd name="connsiteX70" fmla="*/ 158702 w 609549"/>
              <a:gd name="connsiteY70" fmla="*/ 26758 h 586216"/>
              <a:gd name="connsiteX71" fmla="*/ 254809 w 609549"/>
              <a:gd name="connsiteY71" fmla="*/ 6542 h 586216"/>
              <a:gd name="connsiteX72" fmla="*/ 321015 w 609549"/>
              <a:gd name="connsiteY72" fmla="*/ 29913 h 586216"/>
              <a:gd name="connsiteX73" fmla="*/ 260017 w 609549"/>
              <a:gd name="connsiteY73" fmla="*/ 97465 h 586216"/>
              <a:gd name="connsiteX74" fmla="*/ 193067 w 609549"/>
              <a:gd name="connsiteY74" fmla="*/ 30626 h 586216"/>
              <a:gd name="connsiteX75" fmla="*/ 254809 w 609549"/>
              <a:gd name="connsiteY75" fmla="*/ 6542 h 586216"/>
              <a:gd name="connsiteX76" fmla="*/ 503105 w 609549"/>
              <a:gd name="connsiteY76" fmla="*/ 953 h 586216"/>
              <a:gd name="connsiteX77" fmla="*/ 538560 w 609549"/>
              <a:gd name="connsiteY77" fmla="*/ 10911 h 586216"/>
              <a:gd name="connsiteX78" fmla="*/ 542083 w 609549"/>
              <a:gd name="connsiteY78" fmla="*/ 30073 h 586216"/>
              <a:gd name="connsiteX79" fmla="*/ 465709 w 609549"/>
              <a:gd name="connsiteY79" fmla="*/ 106341 h 586216"/>
              <a:gd name="connsiteX80" fmla="*/ 465709 w 609549"/>
              <a:gd name="connsiteY80" fmla="*/ 139911 h 586216"/>
              <a:gd name="connsiteX81" fmla="*/ 542131 w 609549"/>
              <a:gd name="connsiteY81" fmla="*/ 216227 h 586216"/>
              <a:gd name="connsiteX82" fmla="*/ 538655 w 609549"/>
              <a:gd name="connsiteY82" fmla="*/ 235246 h 586216"/>
              <a:gd name="connsiteX83" fmla="*/ 442187 w 609549"/>
              <a:gd name="connsiteY83" fmla="*/ 237528 h 586216"/>
              <a:gd name="connsiteX84" fmla="*/ 399238 w 609549"/>
              <a:gd name="connsiteY84" fmla="*/ 280370 h 586216"/>
              <a:gd name="connsiteX85" fmla="*/ 328482 w 609549"/>
              <a:gd name="connsiteY85" fmla="*/ 209712 h 586216"/>
              <a:gd name="connsiteX86" fmla="*/ 372240 w 609549"/>
              <a:gd name="connsiteY86" fmla="*/ 166015 h 586216"/>
              <a:gd name="connsiteX87" fmla="*/ 400571 w 609549"/>
              <a:gd name="connsiteY87" fmla="*/ 36064 h 586216"/>
              <a:gd name="connsiteX88" fmla="*/ 503105 w 609549"/>
              <a:gd name="connsiteY88" fmla="*/ 953 h 586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9549" h="586216">
                <a:moveTo>
                  <a:pt x="61288" y="383285"/>
                </a:moveTo>
                <a:cubicBezTo>
                  <a:pt x="64829" y="383106"/>
                  <a:pt x="68448" y="384367"/>
                  <a:pt x="71162" y="387101"/>
                </a:cubicBezTo>
                <a:lnTo>
                  <a:pt x="120018" y="435892"/>
                </a:lnTo>
                <a:cubicBezTo>
                  <a:pt x="125113" y="440933"/>
                  <a:pt x="125113" y="449160"/>
                  <a:pt x="120018" y="454200"/>
                </a:cubicBezTo>
                <a:lnTo>
                  <a:pt x="56639" y="517543"/>
                </a:lnTo>
                <a:cubicBezTo>
                  <a:pt x="50211" y="523963"/>
                  <a:pt x="39211" y="522013"/>
                  <a:pt x="35592" y="513644"/>
                </a:cubicBezTo>
                <a:cubicBezTo>
                  <a:pt x="17783" y="472794"/>
                  <a:pt x="23211" y="424288"/>
                  <a:pt x="51877" y="388099"/>
                </a:cubicBezTo>
                <a:cubicBezTo>
                  <a:pt x="54282" y="385079"/>
                  <a:pt x="57746" y="383463"/>
                  <a:pt x="61288" y="383285"/>
                </a:cubicBezTo>
                <a:close/>
                <a:moveTo>
                  <a:pt x="235245" y="302810"/>
                </a:moveTo>
                <a:lnTo>
                  <a:pt x="306042" y="373466"/>
                </a:lnTo>
                <a:lnTo>
                  <a:pt x="258717" y="420680"/>
                </a:lnTo>
                <a:cubicBezTo>
                  <a:pt x="274667" y="464329"/>
                  <a:pt x="265192" y="515300"/>
                  <a:pt x="230246" y="550152"/>
                </a:cubicBezTo>
                <a:cubicBezTo>
                  <a:pt x="192919" y="587430"/>
                  <a:pt x="137644" y="595798"/>
                  <a:pt x="92223" y="575305"/>
                </a:cubicBezTo>
                <a:cubicBezTo>
                  <a:pt x="84701" y="571882"/>
                  <a:pt x="82892" y="561992"/>
                  <a:pt x="88748" y="556143"/>
                </a:cubicBezTo>
                <a:lnTo>
                  <a:pt x="165115" y="479877"/>
                </a:lnTo>
                <a:cubicBezTo>
                  <a:pt x="174399" y="470605"/>
                  <a:pt x="174399" y="455580"/>
                  <a:pt x="165115" y="446308"/>
                </a:cubicBezTo>
                <a:lnTo>
                  <a:pt x="88700" y="369995"/>
                </a:lnTo>
                <a:cubicBezTo>
                  <a:pt x="82844" y="364194"/>
                  <a:pt x="84653" y="354399"/>
                  <a:pt x="92128" y="350976"/>
                </a:cubicBezTo>
                <a:cubicBezTo>
                  <a:pt x="122789" y="337092"/>
                  <a:pt x="157973" y="336379"/>
                  <a:pt x="189111" y="348884"/>
                </a:cubicBezTo>
                <a:close/>
                <a:moveTo>
                  <a:pt x="257958" y="161679"/>
                </a:moveTo>
                <a:lnTo>
                  <a:pt x="317251" y="220879"/>
                </a:lnTo>
                <a:lnTo>
                  <a:pt x="388070" y="291586"/>
                </a:lnTo>
                <a:lnTo>
                  <a:pt x="604906" y="508130"/>
                </a:lnTo>
                <a:cubicBezTo>
                  <a:pt x="611097" y="514311"/>
                  <a:pt x="611097" y="524344"/>
                  <a:pt x="604906" y="530526"/>
                </a:cubicBezTo>
                <a:lnTo>
                  <a:pt x="556567" y="578789"/>
                </a:lnTo>
                <a:cubicBezTo>
                  <a:pt x="553471" y="581880"/>
                  <a:pt x="549423" y="583449"/>
                  <a:pt x="545327" y="583449"/>
                </a:cubicBezTo>
                <a:cubicBezTo>
                  <a:pt x="541279" y="583449"/>
                  <a:pt x="537231" y="581880"/>
                  <a:pt x="534135" y="578789"/>
                </a:cubicBezTo>
                <a:lnTo>
                  <a:pt x="317251" y="362293"/>
                </a:lnTo>
                <a:lnTo>
                  <a:pt x="246481" y="291586"/>
                </a:lnTo>
                <a:lnTo>
                  <a:pt x="187140" y="232339"/>
                </a:lnTo>
                <a:close/>
                <a:moveTo>
                  <a:pt x="58606" y="160814"/>
                </a:moveTo>
                <a:lnTo>
                  <a:pt x="126401" y="228498"/>
                </a:lnTo>
                <a:lnTo>
                  <a:pt x="111975" y="242899"/>
                </a:lnTo>
                <a:lnTo>
                  <a:pt x="119307" y="250219"/>
                </a:lnTo>
                <a:cubicBezTo>
                  <a:pt x="126877" y="257824"/>
                  <a:pt x="126877" y="270087"/>
                  <a:pt x="119307" y="277692"/>
                </a:cubicBezTo>
                <a:lnTo>
                  <a:pt x="115641" y="281352"/>
                </a:lnTo>
                <a:cubicBezTo>
                  <a:pt x="108024" y="288909"/>
                  <a:pt x="95741" y="288909"/>
                  <a:pt x="88123" y="281352"/>
                </a:cubicBezTo>
                <a:lnTo>
                  <a:pt x="5712" y="199029"/>
                </a:lnTo>
                <a:cubicBezTo>
                  <a:pt x="-1905" y="191424"/>
                  <a:pt x="-1905" y="179161"/>
                  <a:pt x="5712" y="171604"/>
                </a:cubicBezTo>
                <a:lnTo>
                  <a:pt x="9378" y="167944"/>
                </a:lnTo>
                <a:cubicBezTo>
                  <a:pt x="16948" y="160339"/>
                  <a:pt x="29231" y="160339"/>
                  <a:pt x="36849" y="167944"/>
                </a:cubicBezTo>
                <a:lnTo>
                  <a:pt x="44180" y="175264"/>
                </a:lnTo>
                <a:close/>
                <a:moveTo>
                  <a:pt x="585775" y="66370"/>
                </a:moveTo>
                <a:cubicBezTo>
                  <a:pt x="589775" y="67101"/>
                  <a:pt x="593430" y="69680"/>
                  <a:pt x="595263" y="73839"/>
                </a:cubicBezTo>
                <a:cubicBezTo>
                  <a:pt x="613072" y="114675"/>
                  <a:pt x="607644" y="163212"/>
                  <a:pt x="578978" y="199341"/>
                </a:cubicBezTo>
                <a:cubicBezTo>
                  <a:pt x="574168" y="205379"/>
                  <a:pt x="565121" y="205854"/>
                  <a:pt x="559693" y="200387"/>
                </a:cubicBezTo>
                <a:lnTo>
                  <a:pt x="510789" y="151612"/>
                </a:lnTo>
                <a:cubicBezTo>
                  <a:pt x="505742" y="146526"/>
                  <a:pt x="505742" y="138349"/>
                  <a:pt x="510789" y="133262"/>
                </a:cubicBezTo>
                <a:lnTo>
                  <a:pt x="574216" y="69988"/>
                </a:lnTo>
                <a:cubicBezTo>
                  <a:pt x="577430" y="66756"/>
                  <a:pt x="581775" y="65639"/>
                  <a:pt x="585775" y="66370"/>
                </a:cubicBezTo>
                <a:close/>
                <a:moveTo>
                  <a:pt x="158702" y="26758"/>
                </a:moveTo>
                <a:cubicBezTo>
                  <a:pt x="163655" y="26758"/>
                  <a:pt x="168654" y="28660"/>
                  <a:pt x="172463" y="32464"/>
                </a:cubicBezTo>
                <a:lnTo>
                  <a:pt x="179701" y="39691"/>
                </a:lnTo>
                <a:lnTo>
                  <a:pt x="246935" y="106831"/>
                </a:lnTo>
                <a:lnTo>
                  <a:pt x="254886" y="114819"/>
                </a:lnTo>
                <a:cubicBezTo>
                  <a:pt x="261457" y="121334"/>
                  <a:pt x="262362" y="131414"/>
                  <a:pt x="257600" y="138879"/>
                </a:cubicBezTo>
                <a:cubicBezTo>
                  <a:pt x="256839" y="140068"/>
                  <a:pt x="255934" y="141209"/>
                  <a:pt x="254886" y="142255"/>
                </a:cubicBezTo>
                <a:lnTo>
                  <a:pt x="252315" y="144823"/>
                </a:lnTo>
                <a:lnTo>
                  <a:pt x="246696" y="150434"/>
                </a:lnTo>
                <a:lnTo>
                  <a:pt x="175892" y="221140"/>
                </a:lnTo>
                <a:lnTo>
                  <a:pt x="172463" y="224611"/>
                </a:lnTo>
                <a:cubicBezTo>
                  <a:pt x="171702" y="225324"/>
                  <a:pt x="170940" y="225990"/>
                  <a:pt x="170130" y="226560"/>
                </a:cubicBezTo>
                <a:cubicBezTo>
                  <a:pt x="167749" y="228319"/>
                  <a:pt x="165083" y="229413"/>
                  <a:pt x="162274" y="229936"/>
                </a:cubicBezTo>
                <a:cubicBezTo>
                  <a:pt x="161083" y="230174"/>
                  <a:pt x="159893" y="230269"/>
                  <a:pt x="158702" y="230269"/>
                </a:cubicBezTo>
                <a:cubicBezTo>
                  <a:pt x="153703" y="230269"/>
                  <a:pt x="148751" y="228367"/>
                  <a:pt x="144942" y="224611"/>
                </a:cubicBezTo>
                <a:lnTo>
                  <a:pt x="137609" y="217288"/>
                </a:lnTo>
                <a:lnTo>
                  <a:pt x="69804" y="149578"/>
                </a:lnTo>
                <a:lnTo>
                  <a:pt x="62519" y="142255"/>
                </a:lnTo>
                <a:cubicBezTo>
                  <a:pt x="54900" y="134647"/>
                  <a:pt x="54900" y="122380"/>
                  <a:pt x="62519" y="114819"/>
                </a:cubicBezTo>
                <a:lnTo>
                  <a:pt x="144942" y="32464"/>
                </a:lnTo>
                <a:cubicBezTo>
                  <a:pt x="148751" y="28660"/>
                  <a:pt x="153750" y="26758"/>
                  <a:pt x="158702" y="26758"/>
                </a:cubicBezTo>
                <a:close/>
                <a:moveTo>
                  <a:pt x="254809" y="6542"/>
                </a:moveTo>
                <a:cubicBezTo>
                  <a:pt x="277279" y="4029"/>
                  <a:pt x="300492" y="9424"/>
                  <a:pt x="321015" y="29913"/>
                </a:cubicBezTo>
                <a:cubicBezTo>
                  <a:pt x="380347" y="89193"/>
                  <a:pt x="337205" y="46124"/>
                  <a:pt x="260017" y="97465"/>
                </a:cubicBezTo>
                <a:lnTo>
                  <a:pt x="193067" y="30626"/>
                </a:lnTo>
                <a:cubicBezTo>
                  <a:pt x="210614" y="19479"/>
                  <a:pt x="232340" y="9056"/>
                  <a:pt x="254809" y="6542"/>
                </a:cubicBezTo>
                <a:close/>
                <a:moveTo>
                  <a:pt x="503105" y="953"/>
                </a:moveTo>
                <a:cubicBezTo>
                  <a:pt x="515252" y="2468"/>
                  <a:pt x="527216" y="5788"/>
                  <a:pt x="538560" y="10911"/>
                </a:cubicBezTo>
                <a:cubicBezTo>
                  <a:pt x="546131" y="14334"/>
                  <a:pt x="547940" y="24224"/>
                  <a:pt x="542083" y="30073"/>
                </a:cubicBezTo>
                <a:lnTo>
                  <a:pt x="465709" y="106341"/>
                </a:lnTo>
                <a:cubicBezTo>
                  <a:pt x="456424" y="115613"/>
                  <a:pt x="456424" y="130639"/>
                  <a:pt x="465709" y="139911"/>
                </a:cubicBezTo>
                <a:lnTo>
                  <a:pt x="542131" y="216227"/>
                </a:lnTo>
                <a:cubicBezTo>
                  <a:pt x="547940" y="222028"/>
                  <a:pt x="546178" y="231823"/>
                  <a:pt x="538655" y="235246"/>
                </a:cubicBezTo>
                <a:cubicBezTo>
                  <a:pt x="508181" y="249035"/>
                  <a:pt x="473184" y="249844"/>
                  <a:pt x="442187" y="237528"/>
                </a:cubicBezTo>
                <a:lnTo>
                  <a:pt x="399238" y="280370"/>
                </a:lnTo>
                <a:lnTo>
                  <a:pt x="328482" y="209712"/>
                </a:lnTo>
                <a:lnTo>
                  <a:pt x="372240" y="166015"/>
                </a:lnTo>
                <a:cubicBezTo>
                  <a:pt x="356051" y="122270"/>
                  <a:pt x="365527" y="71060"/>
                  <a:pt x="400571" y="36064"/>
                </a:cubicBezTo>
                <a:cubicBezTo>
                  <a:pt x="428569" y="8106"/>
                  <a:pt x="466664" y="-3592"/>
                  <a:pt x="503105" y="9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FE7BD292-B24B-40F9-93D4-6088200A1F56}"/>
              </a:ext>
            </a:extLst>
          </p:cNvPr>
          <p:cNvSpPr/>
          <p:nvPr/>
        </p:nvSpPr>
        <p:spPr>
          <a:xfrm>
            <a:off x="2781851" y="3429000"/>
            <a:ext cx="1425182" cy="3691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2"/>
                </a:solidFill>
                <a:cs typeface="+mn-ea"/>
                <a:sym typeface="+mn-lt"/>
              </a:rPr>
              <a:t>关键词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C170F19-0017-4058-8653-48AC774B9DE9}"/>
              </a:ext>
            </a:extLst>
          </p:cNvPr>
          <p:cNvSpPr txBox="1"/>
          <p:nvPr/>
        </p:nvSpPr>
        <p:spPr>
          <a:xfrm>
            <a:off x="6819901" y="3641279"/>
            <a:ext cx="3755316" cy="1409699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dirty="0">
                <a:cs typeface="+mn-ea"/>
                <a:sym typeface="+mn-lt"/>
              </a:rPr>
              <a:t>你可以看到部分页面顶部有提示条，提示你这个模版隐藏的小功能和一些幻灯片制作技巧。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EA135EB7-E432-40BD-B42D-956ED0F80B30}"/>
              </a:ext>
            </a:extLst>
          </p:cNvPr>
          <p:cNvSpPr/>
          <p:nvPr/>
        </p:nvSpPr>
        <p:spPr>
          <a:xfrm>
            <a:off x="7984968" y="3429000"/>
            <a:ext cx="1425182" cy="3691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关键词</a:t>
            </a:r>
          </a:p>
        </p:txBody>
      </p:sp>
    </p:spTree>
    <p:extLst>
      <p:ext uri="{BB962C8B-B14F-4D97-AF65-F5344CB8AC3E}">
        <p14:creationId xmlns:p14="http://schemas.microsoft.com/office/powerpoint/2010/main" val="656541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591466-6158-47AA-B214-C87DD4A8F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B44484B-0C80-4654-9809-A18B651F9F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cs typeface="+mn-ea"/>
                <a:sym typeface="+mn-lt"/>
              </a:rPr>
              <a:t>  </a:t>
            </a:r>
            <a:r>
              <a:rPr lang="en-US" altLang="zh-CN" sz="1150" spc="90">
                <a:cs typeface="+mn-ea"/>
                <a:sym typeface="+mn-lt"/>
              </a:rPr>
              <a:t>Page </a:t>
            </a:r>
            <a:fld id="{7CFB1EEF-B761-4911-A2FD-18DBD3241D03}" type="slidenum">
              <a:rPr lang="zh-CN" altLang="en-US" sz="1150" spc="90" smtClean="0">
                <a:cs typeface="+mn-ea"/>
                <a:sym typeface="+mn-lt"/>
              </a:rPr>
              <a:pPr/>
              <a:t>16</a:t>
            </a:fld>
            <a:endParaRPr lang="zh-CN" altLang="en-US" sz="1150" spc="90" dirty="0"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270B96D-E1E1-4AB6-9436-A33B70CBB58D}"/>
              </a:ext>
            </a:extLst>
          </p:cNvPr>
          <p:cNvSpPr/>
          <p:nvPr/>
        </p:nvSpPr>
        <p:spPr>
          <a:xfrm>
            <a:off x="1064195" y="1699795"/>
            <a:ext cx="2971800" cy="395371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3FBB3F85-910B-4774-A8D7-4BA036D004EF}"/>
              </a:ext>
            </a:extLst>
          </p:cNvPr>
          <p:cNvGrpSpPr/>
          <p:nvPr/>
        </p:nvGrpSpPr>
        <p:grpSpPr>
          <a:xfrm>
            <a:off x="1721420" y="3048925"/>
            <a:ext cx="1657350" cy="78394"/>
            <a:chOff x="1721420" y="2967038"/>
            <a:chExt cx="1657350" cy="78394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7D3113BF-39B1-4FCD-86EF-895AB9F4860A}"/>
                </a:ext>
              </a:extLst>
            </p:cNvPr>
            <p:cNvCxnSpPr/>
            <p:nvPr/>
          </p:nvCxnSpPr>
          <p:spPr>
            <a:xfrm>
              <a:off x="1721420" y="2971800"/>
              <a:ext cx="165735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等腰三角形 6">
              <a:extLst>
                <a:ext uri="{FF2B5EF4-FFF2-40B4-BE49-F238E27FC236}">
                  <a16:creationId xmlns:a16="http://schemas.microsoft.com/office/drawing/2014/main" id="{4DDA031D-8CB7-4913-953B-7B66F88A3A04}"/>
                </a:ext>
              </a:extLst>
            </p:cNvPr>
            <p:cNvSpPr/>
            <p:nvPr/>
          </p:nvSpPr>
          <p:spPr>
            <a:xfrm flipV="1">
              <a:off x="2504627" y="2967038"/>
              <a:ext cx="90936" cy="78394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725A92ED-2D6E-44B8-B289-51F8CB4B51F2}"/>
              </a:ext>
            </a:extLst>
          </p:cNvPr>
          <p:cNvSpPr txBox="1"/>
          <p:nvPr/>
        </p:nvSpPr>
        <p:spPr>
          <a:xfrm>
            <a:off x="1188078" y="3546129"/>
            <a:ext cx="2724034" cy="1769798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dirty="0">
                <a:cs typeface="+mn-ea"/>
                <a:sym typeface="+mn-lt"/>
              </a:rPr>
              <a:t>你可以看到部分页面顶部有提示条，提示你模版隐藏小功能和幻灯片制作技巧。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47C006AB-C536-4E02-952B-BF6EF5B22413}"/>
              </a:ext>
            </a:extLst>
          </p:cNvPr>
          <p:cNvSpPr/>
          <p:nvPr/>
        </p:nvSpPr>
        <p:spPr>
          <a:xfrm>
            <a:off x="2090294" y="1924986"/>
            <a:ext cx="919602" cy="919602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BBE3272F-2D42-4433-A6DB-52C3538BBD8F}"/>
              </a:ext>
            </a:extLst>
          </p:cNvPr>
          <p:cNvSpPr/>
          <p:nvPr/>
        </p:nvSpPr>
        <p:spPr>
          <a:xfrm>
            <a:off x="2304179" y="2139329"/>
            <a:ext cx="491832" cy="490915"/>
          </a:xfrm>
          <a:custGeom>
            <a:avLst/>
            <a:gdLst>
              <a:gd name="connsiteX0" fmla="*/ 404901 w 606086"/>
              <a:gd name="connsiteY0" fmla="*/ 324111 h 604957"/>
              <a:gd name="connsiteX1" fmla="*/ 324594 w 606086"/>
              <a:gd name="connsiteY1" fmla="*/ 404287 h 604957"/>
              <a:gd name="connsiteX2" fmla="*/ 404901 w 606086"/>
              <a:gd name="connsiteY2" fmla="*/ 484462 h 604957"/>
              <a:gd name="connsiteX3" fmla="*/ 485301 w 606086"/>
              <a:gd name="connsiteY3" fmla="*/ 404287 h 604957"/>
              <a:gd name="connsiteX4" fmla="*/ 404901 w 606086"/>
              <a:gd name="connsiteY4" fmla="*/ 324111 h 604957"/>
              <a:gd name="connsiteX5" fmla="*/ 375470 w 606086"/>
              <a:gd name="connsiteY5" fmla="*/ 202875 h 604957"/>
              <a:gd name="connsiteX6" fmla="*/ 434146 w 606086"/>
              <a:gd name="connsiteY6" fmla="*/ 202875 h 604957"/>
              <a:gd name="connsiteX7" fmla="*/ 434146 w 606086"/>
              <a:gd name="connsiteY7" fmla="*/ 233092 h 604957"/>
              <a:gd name="connsiteX8" fmla="*/ 505447 w 606086"/>
              <a:gd name="connsiteY8" fmla="*/ 262381 h 604957"/>
              <a:gd name="connsiteX9" fmla="*/ 527079 w 606086"/>
              <a:gd name="connsiteY9" fmla="*/ 240785 h 604957"/>
              <a:gd name="connsiteX10" fmla="*/ 568579 w 606086"/>
              <a:gd name="connsiteY10" fmla="*/ 282031 h 604957"/>
              <a:gd name="connsiteX11" fmla="*/ 546947 w 606086"/>
              <a:gd name="connsiteY11" fmla="*/ 303720 h 604957"/>
              <a:gd name="connsiteX12" fmla="*/ 576284 w 606086"/>
              <a:gd name="connsiteY12" fmla="*/ 374905 h 604957"/>
              <a:gd name="connsiteX13" fmla="*/ 576284 w 606086"/>
              <a:gd name="connsiteY13" fmla="*/ 374719 h 604957"/>
              <a:gd name="connsiteX14" fmla="*/ 606086 w 606086"/>
              <a:gd name="connsiteY14" fmla="*/ 374719 h 604957"/>
              <a:gd name="connsiteX15" fmla="*/ 606086 w 606086"/>
              <a:gd name="connsiteY15" fmla="*/ 432928 h 604957"/>
              <a:gd name="connsiteX16" fmla="*/ 575727 w 606086"/>
              <a:gd name="connsiteY16" fmla="*/ 432928 h 604957"/>
              <a:gd name="connsiteX17" fmla="*/ 546390 w 606086"/>
              <a:gd name="connsiteY17" fmla="*/ 504112 h 604957"/>
              <a:gd name="connsiteX18" fmla="*/ 568114 w 606086"/>
              <a:gd name="connsiteY18" fmla="*/ 525801 h 604957"/>
              <a:gd name="connsiteX19" fmla="*/ 526708 w 606086"/>
              <a:gd name="connsiteY19" fmla="*/ 567048 h 604957"/>
              <a:gd name="connsiteX20" fmla="*/ 505076 w 606086"/>
              <a:gd name="connsiteY20" fmla="*/ 545451 h 604957"/>
              <a:gd name="connsiteX21" fmla="*/ 433774 w 606086"/>
              <a:gd name="connsiteY21" fmla="*/ 574741 h 604957"/>
              <a:gd name="connsiteX22" fmla="*/ 433774 w 606086"/>
              <a:gd name="connsiteY22" fmla="*/ 604957 h 604957"/>
              <a:gd name="connsiteX23" fmla="*/ 375470 w 606086"/>
              <a:gd name="connsiteY23" fmla="*/ 604957 h 604957"/>
              <a:gd name="connsiteX24" fmla="*/ 375470 w 606086"/>
              <a:gd name="connsiteY24" fmla="*/ 574741 h 604957"/>
              <a:gd name="connsiteX25" fmla="*/ 304169 w 606086"/>
              <a:gd name="connsiteY25" fmla="*/ 545451 h 604957"/>
              <a:gd name="connsiteX26" fmla="*/ 282537 w 606086"/>
              <a:gd name="connsiteY26" fmla="*/ 567048 h 604957"/>
              <a:gd name="connsiteX27" fmla="*/ 241130 w 606086"/>
              <a:gd name="connsiteY27" fmla="*/ 525801 h 604957"/>
              <a:gd name="connsiteX28" fmla="*/ 262855 w 606086"/>
              <a:gd name="connsiteY28" fmla="*/ 504390 h 604957"/>
              <a:gd name="connsiteX29" fmla="*/ 233517 w 606086"/>
              <a:gd name="connsiteY29" fmla="*/ 433206 h 604957"/>
              <a:gd name="connsiteX30" fmla="*/ 203158 w 606086"/>
              <a:gd name="connsiteY30" fmla="*/ 433206 h 604957"/>
              <a:gd name="connsiteX31" fmla="*/ 203158 w 606086"/>
              <a:gd name="connsiteY31" fmla="*/ 374997 h 604957"/>
              <a:gd name="connsiteX32" fmla="*/ 233517 w 606086"/>
              <a:gd name="connsiteY32" fmla="*/ 374997 h 604957"/>
              <a:gd name="connsiteX33" fmla="*/ 262855 w 606086"/>
              <a:gd name="connsiteY33" fmla="*/ 303813 h 604957"/>
              <a:gd name="connsiteX34" fmla="*/ 241130 w 606086"/>
              <a:gd name="connsiteY34" fmla="*/ 282216 h 604957"/>
              <a:gd name="connsiteX35" fmla="*/ 282630 w 606086"/>
              <a:gd name="connsiteY35" fmla="*/ 240785 h 604957"/>
              <a:gd name="connsiteX36" fmla="*/ 304169 w 606086"/>
              <a:gd name="connsiteY36" fmla="*/ 262381 h 604957"/>
              <a:gd name="connsiteX37" fmla="*/ 375470 w 606086"/>
              <a:gd name="connsiteY37" fmla="*/ 233092 h 604957"/>
              <a:gd name="connsiteX38" fmla="*/ 131840 w 606086"/>
              <a:gd name="connsiteY38" fmla="*/ 79163 h 604957"/>
              <a:gd name="connsiteX39" fmla="*/ 79383 w 606086"/>
              <a:gd name="connsiteY39" fmla="*/ 131629 h 604957"/>
              <a:gd name="connsiteX40" fmla="*/ 131840 w 606086"/>
              <a:gd name="connsiteY40" fmla="*/ 184002 h 604957"/>
              <a:gd name="connsiteX41" fmla="*/ 184298 w 606086"/>
              <a:gd name="connsiteY41" fmla="*/ 131629 h 604957"/>
              <a:gd name="connsiteX42" fmla="*/ 131840 w 606086"/>
              <a:gd name="connsiteY42" fmla="*/ 79163 h 604957"/>
              <a:gd name="connsiteX43" fmla="*/ 112621 w 606086"/>
              <a:gd name="connsiteY43" fmla="*/ 0 h 604957"/>
              <a:gd name="connsiteX44" fmla="*/ 150688 w 606086"/>
              <a:gd name="connsiteY44" fmla="*/ 0 h 604957"/>
              <a:gd name="connsiteX45" fmla="*/ 150688 w 606086"/>
              <a:gd name="connsiteY45" fmla="*/ 19652 h 604957"/>
              <a:gd name="connsiteX46" fmla="*/ 197296 w 606086"/>
              <a:gd name="connsiteY46" fmla="*/ 38933 h 604957"/>
              <a:gd name="connsiteX47" fmla="*/ 211780 w 606086"/>
              <a:gd name="connsiteY47" fmla="*/ 24935 h 604957"/>
              <a:gd name="connsiteX48" fmla="*/ 238798 w 606086"/>
              <a:gd name="connsiteY48" fmla="*/ 51910 h 604957"/>
              <a:gd name="connsiteX49" fmla="*/ 224778 w 606086"/>
              <a:gd name="connsiteY49" fmla="*/ 65814 h 604957"/>
              <a:gd name="connsiteX50" fmla="*/ 244090 w 606086"/>
              <a:gd name="connsiteY50" fmla="*/ 112441 h 604957"/>
              <a:gd name="connsiteX51" fmla="*/ 263773 w 606086"/>
              <a:gd name="connsiteY51" fmla="*/ 112441 h 604957"/>
              <a:gd name="connsiteX52" fmla="*/ 263773 w 606086"/>
              <a:gd name="connsiteY52" fmla="*/ 150353 h 604957"/>
              <a:gd name="connsiteX53" fmla="*/ 244090 w 606086"/>
              <a:gd name="connsiteY53" fmla="*/ 150353 h 604957"/>
              <a:gd name="connsiteX54" fmla="*/ 224778 w 606086"/>
              <a:gd name="connsiteY54" fmla="*/ 196980 h 604957"/>
              <a:gd name="connsiteX55" fmla="*/ 238798 w 606086"/>
              <a:gd name="connsiteY55" fmla="*/ 211440 h 604957"/>
              <a:gd name="connsiteX56" fmla="*/ 211316 w 606086"/>
              <a:gd name="connsiteY56" fmla="*/ 238415 h 604957"/>
              <a:gd name="connsiteX57" fmla="*/ 197296 w 606086"/>
              <a:gd name="connsiteY57" fmla="*/ 224418 h 604957"/>
              <a:gd name="connsiteX58" fmla="*/ 150688 w 606086"/>
              <a:gd name="connsiteY58" fmla="*/ 243699 h 604957"/>
              <a:gd name="connsiteX59" fmla="*/ 150688 w 606086"/>
              <a:gd name="connsiteY59" fmla="*/ 263350 h 604957"/>
              <a:gd name="connsiteX60" fmla="*/ 112621 w 606086"/>
              <a:gd name="connsiteY60" fmla="*/ 263350 h 604957"/>
              <a:gd name="connsiteX61" fmla="*/ 112621 w 606086"/>
              <a:gd name="connsiteY61" fmla="*/ 243699 h 604957"/>
              <a:gd name="connsiteX62" fmla="*/ 66013 w 606086"/>
              <a:gd name="connsiteY62" fmla="*/ 224418 h 604957"/>
              <a:gd name="connsiteX63" fmla="*/ 51994 w 606086"/>
              <a:gd name="connsiteY63" fmla="*/ 238415 h 604957"/>
              <a:gd name="connsiteX64" fmla="*/ 24976 w 606086"/>
              <a:gd name="connsiteY64" fmla="*/ 211440 h 604957"/>
              <a:gd name="connsiteX65" fmla="*/ 38995 w 606086"/>
              <a:gd name="connsiteY65" fmla="*/ 196980 h 604957"/>
              <a:gd name="connsiteX66" fmla="*/ 19683 w 606086"/>
              <a:gd name="connsiteY66" fmla="*/ 150353 h 604957"/>
              <a:gd name="connsiteX67" fmla="*/ 0 w 606086"/>
              <a:gd name="connsiteY67" fmla="*/ 150353 h 604957"/>
              <a:gd name="connsiteX68" fmla="*/ 0 w 606086"/>
              <a:gd name="connsiteY68" fmla="*/ 112441 h 604957"/>
              <a:gd name="connsiteX69" fmla="*/ 19683 w 606086"/>
              <a:gd name="connsiteY69" fmla="*/ 112441 h 604957"/>
              <a:gd name="connsiteX70" fmla="*/ 38995 w 606086"/>
              <a:gd name="connsiteY70" fmla="*/ 65814 h 604957"/>
              <a:gd name="connsiteX71" fmla="*/ 24976 w 606086"/>
              <a:gd name="connsiteY71" fmla="*/ 51910 h 604957"/>
              <a:gd name="connsiteX72" fmla="*/ 51994 w 606086"/>
              <a:gd name="connsiteY72" fmla="*/ 24935 h 604957"/>
              <a:gd name="connsiteX73" fmla="*/ 66013 w 606086"/>
              <a:gd name="connsiteY73" fmla="*/ 38933 h 604957"/>
              <a:gd name="connsiteX74" fmla="*/ 112621 w 606086"/>
              <a:gd name="connsiteY74" fmla="*/ 19652 h 604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606086" h="604957">
                <a:moveTo>
                  <a:pt x="404901" y="324111"/>
                </a:moveTo>
                <a:cubicBezTo>
                  <a:pt x="360709" y="324111"/>
                  <a:pt x="324594" y="360167"/>
                  <a:pt x="324594" y="404287"/>
                </a:cubicBezTo>
                <a:cubicBezTo>
                  <a:pt x="324594" y="448407"/>
                  <a:pt x="360616" y="484462"/>
                  <a:pt x="404901" y="484462"/>
                </a:cubicBezTo>
                <a:cubicBezTo>
                  <a:pt x="449093" y="484462"/>
                  <a:pt x="485301" y="448407"/>
                  <a:pt x="485301" y="404287"/>
                </a:cubicBezTo>
                <a:cubicBezTo>
                  <a:pt x="485301" y="360167"/>
                  <a:pt x="449093" y="324111"/>
                  <a:pt x="404901" y="324111"/>
                </a:cubicBezTo>
                <a:close/>
                <a:moveTo>
                  <a:pt x="375470" y="202875"/>
                </a:moveTo>
                <a:lnTo>
                  <a:pt x="434146" y="202875"/>
                </a:lnTo>
                <a:lnTo>
                  <a:pt x="434146" y="233092"/>
                </a:lnTo>
                <a:cubicBezTo>
                  <a:pt x="460605" y="237448"/>
                  <a:pt x="484744" y="247458"/>
                  <a:pt x="505447" y="262381"/>
                </a:cubicBezTo>
                <a:lnTo>
                  <a:pt x="527079" y="240785"/>
                </a:lnTo>
                <a:lnTo>
                  <a:pt x="568579" y="282031"/>
                </a:lnTo>
                <a:lnTo>
                  <a:pt x="546947" y="303720"/>
                </a:lnTo>
                <a:cubicBezTo>
                  <a:pt x="561244" y="324946"/>
                  <a:pt x="571921" y="348952"/>
                  <a:pt x="576284" y="374905"/>
                </a:cubicBezTo>
                <a:lnTo>
                  <a:pt x="576284" y="374719"/>
                </a:lnTo>
                <a:lnTo>
                  <a:pt x="606086" y="374719"/>
                </a:lnTo>
                <a:lnTo>
                  <a:pt x="606086" y="432928"/>
                </a:lnTo>
                <a:lnTo>
                  <a:pt x="575727" y="432928"/>
                </a:lnTo>
                <a:cubicBezTo>
                  <a:pt x="571457" y="459436"/>
                  <a:pt x="561430" y="483535"/>
                  <a:pt x="546390" y="504112"/>
                </a:cubicBezTo>
                <a:lnTo>
                  <a:pt x="568114" y="525801"/>
                </a:lnTo>
                <a:lnTo>
                  <a:pt x="526708" y="567048"/>
                </a:lnTo>
                <a:lnTo>
                  <a:pt x="505076" y="545451"/>
                </a:lnTo>
                <a:cubicBezTo>
                  <a:pt x="483815" y="559725"/>
                  <a:pt x="459770" y="570384"/>
                  <a:pt x="433774" y="574741"/>
                </a:cubicBezTo>
                <a:lnTo>
                  <a:pt x="433774" y="604957"/>
                </a:lnTo>
                <a:lnTo>
                  <a:pt x="375470" y="604957"/>
                </a:lnTo>
                <a:lnTo>
                  <a:pt x="375470" y="574741"/>
                </a:lnTo>
                <a:cubicBezTo>
                  <a:pt x="349011" y="570384"/>
                  <a:pt x="324872" y="560374"/>
                  <a:pt x="304169" y="545451"/>
                </a:cubicBezTo>
                <a:lnTo>
                  <a:pt x="282537" y="567048"/>
                </a:lnTo>
                <a:lnTo>
                  <a:pt x="241130" y="525801"/>
                </a:lnTo>
                <a:lnTo>
                  <a:pt x="262855" y="504390"/>
                </a:lnTo>
                <a:cubicBezTo>
                  <a:pt x="248464" y="483165"/>
                  <a:pt x="237788" y="459158"/>
                  <a:pt x="233517" y="433206"/>
                </a:cubicBezTo>
                <a:lnTo>
                  <a:pt x="203158" y="433206"/>
                </a:lnTo>
                <a:lnTo>
                  <a:pt x="203158" y="374997"/>
                </a:lnTo>
                <a:lnTo>
                  <a:pt x="233517" y="374997"/>
                </a:lnTo>
                <a:cubicBezTo>
                  <a:pt x="237788" y="348581"/>
                  <a:pt x="247815" y="324482"/>
                  <a:pt x="262855" y="303813"/>
                </a:cubicBezTo>
                <a:lnTo>
                  <a:pt x="241130" y="282216"/>
                </a:lnTo>
                <a:lnTo>
                  <a:pt x="282630" y="240785"/>
                </a:lnTo>
                <a:lnTo>
                  <a:pt x="304169" y="262381"/>
                </a:lnTo>
                <a:cubicBezTo>
                  <a:pt x="325429" y="248107"/>
                  <a:pt x="349475" y="237448"/>
                  <a:pt x="375470" y="233092"/>
                </a:cubicBezTo>
                <a:close/>
                <a:moveTo>
                  <a:pt x="131840" y="79163"/>
                </a:moveTo>
                <a:cubicBezTo>
                  <a:pt x="102965" y="79163"/>
                  <a:pt x="79383" y="102800"/>
                  <a:pt x="79383" y="131629"/>
                </a:cubicBezTo>
                <a:cubicBezTo>
                  <a:pt x="79383" y="160365"/>
                  <a:pt x="102965" y="184002"/>
                  <a:pt x="131840" y="184002"/>
                </a:cubicBezTo>
                <a:cubicBezTo>
                  <a:pt x="160808" y="184002"/>
                  <a:pt x="184298" y="160365"/>
                  <a:pt x="184298" y="131629"/>
                </a:cubicBezTo>
                <a:cubicBezTo>
                  <a:pt x="184298" y="102800"/>
                  <a:pt x="160715" y="79163"/>
                  <a:pt x="131840" y="79163"/>
                </a:cubicBezTo>
                <a:close/>
                <a:moveTo>
                  <a:pt x="112621" y="0"/>
                </a:moveTo>
                <a:lnTo>
                  <a:pt x="150688" y="0"/>
                </a:lnTo>
                <a:lnTo>
                  <a:pt x="150688" y="19652"/>
                </a:lnTo>
                <a:cubicBezTo>
                  <a:pt x="167957" y="22618"/>
                  <a:pt x="183834" y="29292"/>
                  <a:pt x="197296" y="38933"/>
                </a:cubicBezTo>
                <a:lnTo>
                  <a:pt x="211780" y="24935"/>
                </a:lnTo>
                <a:lnTo>
                  <a:pt x="238798" y="51910"/>
                </a:lnTo>
                <a:lnTo>
                  <a:pt x="224778" y="65814"/>
                </a:lnTo>
                <a:cubicBezTo>
                  <a:pt x="234434" y="79812"/>
                  <a:pt x="241305" y="95106"/>
                  <a:pt x="244090" y="112441"/>
                </a:cubicBezTo>
                <a:lnTo>
                  <a:pt x="263773" y="112441"/>
                </a:lnTo>
                <a:lnTo>
                  <a:pt x="263773" y="150353"/>
                </a:lnTo>
                <a:lnTo>
                  <a:pt x="244090" y="150353"/>
                </a:lnTo>
                <a:cubicBezTo>
                  <a:pt x="241119" y="167688"/>
                  <a:pt x="234434" y="183539"/>
                  <a:pt x="224778" y="196980"/>
                </a:cubicBezTo>
                <a:lnTo>
                  <a:pt x="238798" y="211440"/>
                </a:lnTo>
                <a:lnTo>
                  <a:pt x="211316" y="238415"/>
                </a:lnTo>
                <a:lnTo>
                  <a:pt x="197296" y="224418"/>
                </a:lnTo>
                <a:cubicBezTo>
                  <a:pt x="183369" y="234058"/>
                  <a:pt x="167957" y="240825"/>
                  <a:pt x="150688" y="243699"/>
                </a:cubicBezTo>
                <a:lnTo>
                  <a:pt x="150688" y="263350"/>
                </a:lnTo>
                <a:lnTo>
                  <a:pt x="112621" y="263350"/>
                </a:lnTo>
                <a:lnTo>
                  <a:pt x="112621" y="243699"/>
                </a:lnTo>
                <a:cubicBezTo>
                  <a:pt x="95352" y="240732"/>
                  <a:pt x="79476" y="234058"/>
                  <a:pt x="66013" y="224418"/>
                </a:cubicBezTo>
                <a:lnTo>
                  <a:pt x="51994" y="238415"/>
                </a:lnTo>
                <a:lnTo>
                  <a:pt x="24976" y="211440"/>
                </a:lnTo>
                <a:lnTo>
                  <a:pt x="38995" y="196980"/>
                </a:lnTo>
                <a:cubicBezTo>
                  <a:pt x="29339" y="182982"/>
                  <a:pt x="22562" y="167688"/>
                  <a:pt x="19683" y="150353"/>
                </a:cubicBezTo>
                <a:lnTo>
                  <a:pt x="0" y="150353"/>
                </a:lnTo>
                <a:lnTo>
                  <a:pt x="0" y="112441"/>
                </a:lnTo>
                <a:lnTo>
                  <a:pt x="19683" y="112441"/>
                </a:lnTo>
                <a:cubicBezTo>
                  <a:pt x="22654" y="95106"/>
                  <a:pt x="29339" y="79348"/>
                  <a:pt x="38995" y="65814"/>
                </a:cubicBezTo>
                <a:lnTo>
                  <a:pt x="24976" y="51910"/>
                </a:lnTo>
                <a:lnTo>
                  <a:pt x="51994" y="24935"/>
                </a:lnTo>
                <a:lnTo>
                  <a:pt x="66013" y="38933"/>
                </a:lnTo>
                <a:cubicBezTo>
                  <a:pt x="79940" y="29292"/>
                  <a:pt x="95352" y="22433"/>
                  <a:pt x="112621" y="196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A88D58C-330C-4257-A545-36C1E79542A5}"/>
              </a:ext>
            </a:extLst>
          </p:cNvPr>
          <p:cNvSpPr/>
          <p:nvPr/>
        </p:nvSpPr>
        <p:spPr>
          <a:xfrm>
            <a:off x="1837504" y="3311871"/>
            <a:ext cx="1425182" cy="3691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关键词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7CEBB66-EA3C-47A8-AD43-EFCC2032661C}"/>
              </a:ext>
            </a:extLst>
          </p:cNvPr>
          <p:cNvSpPr/>
          <p:nvPr/>
        </p:nvSpPr>
        <p:spPr>
          <a:xfrm>
            <a:off x="8234810" y="1699795"/>
            <a:ext cx="2971800" cy="395371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A02E79E-687A-4820-B823-BEA031B82EA2}"/>
              </a:ext>
            </a:extLst>
          </p:cNvPr>
          <p:cNvGrpSpPr/>
          <p:nvPr/>
        </p:nvGrpSpPr>
        <p:grpSpPr>
          <a:xfrm>
            <a:off x="8892035" y="3048925"/>
            <a:ext cx="1657350" cy="78394"/>
            <a:chOff x="8892035" y="3048925"/>
            <a:chExt cx="1657350" cy="78394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7BD4BDE4-1290-460B-A8DD-4D9EF8B2D3A5}"/>
                </a:ext>
              </a:extLst>
            </p:cNvPr>
            <p:cNvCxnSpPr/>
            <p:nvPr/>
          </p:nvCxnSpPr>
          <p:spPr>
            <a:xfrm>
              <a:off x="8892035" y="3053687"/>
              <a:ext cx="165735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等腰三角形 14">
              <a:extLst>
                <a:ext uri="{FF2B5EF4-FFF2-40B4-BE49-F238E27FC236}">
                  <a16:creationId xmlns:a16="http://schemas.microsoft.com/office/drawing/2014/main" id="{03238DE9-A332-4F77-971C-A8581B5FE58B}"/>
                </a:ext>
              </a:extLst>
            </p:cNvPr>
            <p:cNvSpPr/>
            <p:nvPr/>
          </p:nvSpPr>
          <p:spPr>
            <a:xfrm flipV="1">
              <a:off x="9675242" y="3048925"/>
              <a:ext cx="90936" cy="78394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54FEC507-4D2F-4273-B027-3EB6341F220D}"/>
              </a:ext>
            </a:extLst>
          </p:cNvPr>
          <p:cNvSpPr txBox="1"/>
          <p:nvPr/>
        </p:nvSpPr>
        <p:spPr>
          <a:xfrm>
            <a:off x="8358693" y="3546129"/>
            <a:ext cx="2724034" cy="1769798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dirty="0">
                <a:cs typeface="+mn-ea"/>
                <a:sym typeface="+mn-lt"/>
              </a:rPr>
              <a:t>你可以看到部分页面顶部有提示条，提示你模版隐藏小功能和幻灯片制作技巧。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4DB3C531-B2D0-4FE7-8F4E-BD0EBEE80902}"/>
              </a:ext>
            </a:extLst>
          </p:cNvPr>
          <p:cNvSpPr/>
          <p:nvPr/>
        </p:nvSpPr>
        <p:spPr>
          <a:xfrm>
            <a:off x="9260909" y="1924986"/>
            <a:ext cx="919602" cy="919602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AE3EAD7B-321D-4ECD-BCD7-52BF53896326}"/>
              </a:ext>
            </a:extLst>
          </p:cNvPr>
          <p:cNvSpPr/>
          <p:nvPr/>
        </p:nvSpPr>
        <p:spPr>
          <a:xfrm>
            <a:off x="9521954" y="2138871"/>
            <a:ext cx="397510" cy="491832"/>
          </a:xfrm>
          <a:custGeom>
            <a:avLst/>
            <a:gdLst>
              <a:gd name="connsiteX0" fmla="*/ 203312 w 490994"/>
              <a:gd name="connsiteY0" fmla="*/ 568333 h 607497"/>
              <a:gd name="connsiteX1" fmla="*/ 287691 w 490994"/>
              <a:gd name="connsiteY1" fmla="*/ 568333 h 607497"/>
              <a:gd name="connsiteX2" fmla="*/ 307242 w 490994"/>
              <a:gd name="connsiteY2" fmla="*/ 587955 h 607497"/>
              <a:gd name="connsiteX3" fmla="*/ 287691 w 490994"/>
              <a:gd name="connsiteY3" fmla="*/ 607497 h 607497"/>
              <a:gd name="connsiteX4" fmla="*/ 203312 w 490994"/>
              <a:gd name="connsiteY4" fmla="*/ 607497 h 607497"/>
              <a:gd name="connsiteX5" fmla="*/ 183682 w 490994"/>
              <a:gd name="connsiteY5" fmla="*/ 587955 h 607497"/>
              <a:gd name="connsiteX6" fmla="*/ 203312 w 490994"/>
              <a:gd name="connsiteY6" fmla="*/ 568333 h 607497"/>
              <a:gd name="connsiteX7" fmla="*/ 186520 w 490994"/>
              <a:gd name="connsiteY7" fmla="*/ 510187 h 607497"/>
              <a:gd name="connsiteX8" fmla="*/ 304395 w 490994"/>
              <a:gd name="connsiteY8" fmla="*/ 510187 h 607497"/>
              <a:gd name="connsiteX9" fmla="*/ 324107 w 490994"/>
              <a:gd name="connsiteY9" fmla="*/ 529804 h 607497"/>
              <a:gd name="connsiteX10" fmla="*/ 304395 w 490994"/>
              <a:gd name="connsiteY10" fmla="*/ 549421 h 607497"/>
              <a:gd name="connsiteX11" fmla="*/ 186520 w 490994"/>
              <a:gd name="connsiteY11" fmla="*/ 549421 h 607497"/>
              <a:gd name="connsiteX12" fmla="*/ 166887 w 490994"/>
              <a:gd name="connsiteY12" fmla="*/ 529804 h 607497"/>
              <a:gd name="connsiteX13" fmla="*/ 186520 w 490994"/>
              <a:gd name="connsiteY13" fmla="*/ 510187 h 607497"/>
              <a:gd name="connsiteX14" fmla="*/ 62837 w 490994"/>
              <a:gd name="connsiteY14" fmla="*/ 319449 h 607497"/>
              <a:gd name="connsiteX15" fmla="*/ 79611 w 490994"/>
              <a:gd name="connsiteY15" fmla="*/ 330831 h 607497"/>
              <a:gd name="connsiteX16" fmla="*/ 87445 w 490994"/>
              <a:gd name="connsiteY16" fmla="*/ 348457 h 607497"/>
              <a:gd name="connsiteX17" fmla="*/ 79137 w 490994"/>
              <a:gd name="connsiteY17" fmla="*/ 374856 h 607497"/>
              <a:gd name="connsiteX18" fmla="*/ 64498 w 490994"/>
              <a:gd name="connsiteY18" fmla="*/ 383314 h 607497"/>
              <a:gd name="connsiteX19" fmla="*/ 54687 w 490994"/>
              <a:gd name="connsiteY19" fmla="*/ 385922 h 607497"/>
              <a:gd name="connsiteX20" fmla="*/ 37675 w 490994"/>
              <a:gd name="connsiteY20" fmla="*/ 376121 h 607497"/>
              <a:gd name="connsiteX21" fmla="*/ 28021 w 490994"/>
              <a:gd name="connsiteY21" fmla="*/ 359285 h 607497"/>
              <a:gd name="connsiteX22" fmla="*/ 26043 w 490994"/>
              <a:gd name="connsiteY22" fmla="*/ 344426 h 607497"/>
              <a:gd name="connsiteX23" fmla="*/ 35222 w 490994"/>
              <a:gd name="connsiteY23" fmla="*/ 332491 h 607497"/>
              <a:gd name="connsiteX24" fmla="*/ 53500 w 490994"/>
              <a:gd name="connsiteY24" fmla="*/ 321978 h 607497"/>
              <a:gd name="connsiteX25" fmla="*/ 62837 w 490994"/>
              <a:gd name="connsiteY25" fmla="*/ 319449 h 607497"/>
              <a:gd name="connsiteX26" fmla="*/ 427899 w 490994"/>
              <a:gd name="connsiteY26" fmla="*/ 319379 h 607497"/>
              <a:gd name="connsiteX27" fmla="*/ 437320 w 490994"/>
              <a:gd name="connsiteY27" fmla="*/ 321908 h 607497"/>
              <a:gd name="connsiteX28" fmla="*/ 455767 w 490994"/>
              <a:gd name="connsiteY28" fmla="*/ 332498 h 607497"/>
              <a:gd name="connsiteX29" fmla="*/ 464871 w 490994"/>
              <a:gd name="connsiteY29" fmla="*/ 344431 h 607497"/>
              <a:gd name="connsiteX30" fmla="*/ 462971 w 490994"/>
              <a:gd name="connsiteY30" fmla="*/ 359289 h 607497"/>
              <a:gd name="connsiteX31" fmla="*/ 453233 w 490994"/>
              <a:gd name="connsiteY31" fmla="*/ 376122 h 607497"/>
              <a:gd name="connsiteX32" fmla="*/ 436212 w 490994"/>
              <a:gd name="connsiteY32" fmla="*/ 385922 h 607497"/>
              <a:gd name="connsiteX33" fmla="*/ 426395 w 490994"/>
              <a:gd name="connsiteY33" fmla="*/ 383235 h 607497"/>
              <a:gd name="connsiteX34" fmla="*/ 411511 w 490994"/>
              <a:gd name="connsiteY34" fmla="*/ 374700 h 607497"/>
              <a:gd name="connsiteX35" fmla="*/ 403198 w 490994"/>
              <a:gd name="connsiteY35" fmla="*/ 348225 h 607497"/>
              <a:gd name="connsiteX36" fmla="*/ 411115 w 490994"/>
              <a:gd name="connsiteY36" fmla="*/ 330759 h 607497"/>
              <a:gd name="connsiteX37" fmla="*/ 427899 w 490994"/>
              <a:gd name="connsiteY37" fmla="*/ 319379 h 607497"/>
              <a:gd name="connsiteX38" fmla="*/ 19624 w 490994"/>
              <a:gd name="connsiteY38" fmla="*/ 215859 h 607497"/>
              <a:gd name="connsiteX39" fmla="*/ 40990 w 490994"/>
              <a:gd name="connsiteY39" fmla="*/ 215859 h 607497"/>
              <a:gd name="connsiteX40" fmla="*/ 54917 w 490994"/>
              <a:gd name="connsiteY40" fmla="*/ 222024 h 607497"/>
              <a:gd name="connsiteX41" fmla="*/ 59269 w 490994"/>
              <a:gd name="connsiteY41" fmla="*/ 236489 h 607497"/>
              <a:gd name="connsiteX42" fmla="*/ 58636 w 490994"/>
              <a:gd name="connsiteY42" fmla="*/ 245104 h 607497"/>
              <a:gd name="connsiteX43" fmla="*/ 59269 w 490994"/>
              <a:gd name="connsiteY43" fmla="*/ 253719 h 607497"/>
              <a:gd name="connsiteX44" fmla="*/ 54996 w 490994"/>
              <a:gd name="connsiteY44" fmla="*/ 268263 h 607497"/>
              <a:gd name="connsiteX45" fmla="*/ 41069 w 490994"/>
              <a:gd name="connsiteY45" fmla="*/ 274428 h 607497"/>
              <a:gd name="connsiteX46" fmla="*/ 19624 w 490994"/>
              <a:gd name="connsiteY46" fmla="*/ 274428 h 607497"/>
              <a:gd name="connsiteX47" fmla="*/ 0 w 490994"/>
              <a:gd name="connsiteY47" fmla="*/ 254826 h 607497"/>
              <a:gd name="connsiteX48" fmla="*/ 0 w 490994"/>
              <a:gd name="connsiteY48" fmla="*/ 235461 h 607497"/>
              <a:gd name="connsiteX49" fmla="*/ 19624 w 490994"/>
              <a:gd name="connsiteY49" fmla="*/ 215859 h 607497"/>
              <a:gd name="connsiteX50" fmla="*/ 450011 w 490994"/>
              <a:gd name="connsiteY50" fmla="*/ 215789 h 607497"/>
              <a:gd name="connsiteX51" fmla="*/ 471373 w 490994"/>
              <a:gd name="connsiteY51" fmla="*/ 215789 h 607497"/>
              <a:gd name="connsiteX52" fmla="*/ 490994 w 490994"/>
              <a:gd name="connsiteY52" fmla="*/ 235467 h 607497"/>
              <a:gd name="connsiteX53" fmla="*/ 490994 w 490994"/>
              <a:gd name="connsiteY53" fmla="*/ 254830 h 607497"/>
              <a:gd name="connsiteX54" fmla="*/ 471373 w 490994"/>
              <a:gd name="connsiteY54" fmla="*/ 274429 h 607497"/>
              <a:gd name="connsiteX55" fmla="*/ 449931 w 490994"/>
              <a:gd name="connsiteY55" fmla="*/ 274429 h 607497"/>
              <a:gd name="connsiteX56" fmla="*/ 436007 w 490994"/>
              <a:gd name="connsiteY56" fmla="*/ 268265 h 607497"/>
              <a:gd name="connsiteX57" fmla="*/ 431655 w 490994"/>
              <a:gd name="connsiteY57" fmla="*/ 253723 h 607497"/>
              <a:gd name="connsiteX58" fmla="*/ 432367 w 490994"/>
              <a:gd name="connsiteY58" fmla="*/ 245109 h 607497"/>
              <a:gd name="connsiteX59" fmla="*/ 431655 w 490994"/>
              <a:gd name="connsiteY59" fmla="*/ 236495 h 607497"/>
              <a:gd name="connsiteX60" fmla="*/ 436007 w 490994"/>
              <a:gd name="connsiteY60" fmla="*/ 221953 h 607497"/>
              <a:gd name="connsiteX61" fmla="*/ 450011 w 490994"/>
              <a:gd name="connsiteY61" fmla="*/ 215789 h 607497"/>
              <a:gd name="connsiteX62" fmla="*/ 245501 w 490994"/>
              <a:gd name="connsiteY62" fmla="*/ 133735 h 607497"/>
              <a:gd name="connsiteX63" fmla="*/ 137281 w 490994"/>
              <a:gd name="connsiteY63" fmla="*/ 241809 h 607497"/>
              <a:gd name="connsiteX64" fmla="*/ 171639 w 490994"/>
              <a:gd name="connsiteY64" fmla="*/ 338656 h 607497"/>
              <a:gd name="connsiteX65" fmla="*/ 208372 w 490994"/>
              <a:gd name="connsiteY65" fmla="*/ 425858 h 607497"/>
              <a:gd name="connsiteX66" fmla="*/ 211459 w 490994"/>
              <a:gd name="connsiteY66" fmla="*/ 428388 h 607497"/>
              <a:gd name="connsiteX67" fmla="*/ 279305 w 490994"/>
              <a:gd name="connsiteY67" fmla="*/ 428388 h 607497"/>
              <a:gd name="connsiteX68" fmla="*/ 282313 w 490994"/>
              <a:gd name="connsiteY68" fmla="*/ 425858 h 607497"/>
              <a:gd name="connsiteX69" fmla="*/ 319838 w 490994"/>
              <a:gd name="connsiteY69" fmla="*/ 336759 h 607497"/>
              <a:gd name="connsiteX70" fmla="*/ 319918 w 490994"/>
              <a:gd name="connsiteY70" fmla="*/ 336601 h 607497"/>
              <a:gd name="connsiteX71" fmla="*/ 353722 w 490994"/>
              <a:gd name="connsiteY71" fmla="*/ 241809 h 607497"/>
              <a:gd name="connsiteX72" fmla="*/ 245501 w 490994"/>
              <a:gd name="connsiteY72" fmla="*/ 133735 h 607497"/>
              <a:gd name="connsiteX73" fmla="*/ 436205 w 490994"/>
              <a:gd name="connsiteY73" fmla="*/ 104366 h 607497"/>
              <a:gd name="connsiteX74" fmla="*/ 453224 w 490994"/>
              <a:gd name="connsiteY74" fmla="*/ 114168 h 607497"/>
              <a:gd name="connsiteX75" fmla="*/ 462960 w 490994"/>
              <a:gd name="connsiteY75" fmla="*/ 131006 h 607497"/>
              <a:gd name="connsiteX76" fmla="*/ 455757 w 490994"/>
              <a:gd name="connsiteY76" fmla="*/ 157804 h 607497"/>
              <a:gd name="connsiteX77" fmla="*/ 437788 w 490994"/>
              <a:gd name="connsiteY77" fmla="*/ 168159 h 607497"/>
              <a:gd name="connsiteX78" fmla="*/ 428289 w 490994"/>
              <a:gd name="connsiteY78" fmla="*/ 170768 h 607497"/>
              <a:gd name="connsiteX79" fmla="*/ 411349 w 490994"/>
              <a:gd name="connsiteY79" fmla="*/ 160254 h 607497"/>
              <a:gd name="connsiteX80" fmla="*/ 402009 w 490994"/>
              <a:gd name="connsiteY80" fmla="*/ 144365 h 607497"/>
              <a:gd name="connsiteX81" fmla="*/ 399317 w 490994"/>
              <a:gd name="connsiteY81" fmla="*/ 129346 h 607497"/>
              <a:gd name="connsiteX82" fmla="*/ 408262 w 490994"/>
              <a:gd name="connsiteY82" fmla="*/ 117488 h 607497"/>
              <a:gd name="connsiteX83" fmla="*/ 426389 w 490994"/>
              <a:gd name="connsiteY83" fmla="*/ 107054 h 607497"/>
              <a:gd name="connsiteX84" fmla="*/ 436205 w 490994"/>
              <a:gd name="connsiteY84" fmla="*/ 104366 h 607497"/>
              <a:gd name="connsiteX85" fmla="*/ 54676 w 490994"/>
              <a:gd name="connsiteY85" fmla="*/ 104366 h 607497"/>
              <a:gd name="connsiteX86" fmla="*/ 64501 w 490994"/>
              <a:gd name="connsiteY86" fmla="*/ 107054 h 607497"/>
              <a:gd name="connsiteX87" fmla="*/ 82644 w 490994"/>
              <a:gd name="connsiteY87" fmla="*/ 117488 h 607497"/>
              <a:gd name="connsiteX88" fmla="*/ 91596 w 490994"/>
              <a:gd name="connsiteY88" fmla="*/ 129346 h 607497"/>
              <a:gd name="connsiteX89" fmla="*/ 88903 w 490994"/>
              <a:gd name="connsiteY89" fmla="*/ 144365 h 607497"/>
              <a:gd name="connsiteX90" fmla="*/ 79633 w 490994"/>
              <a:gd name="connsiteY90" fmla="*/ 160254 h 607497"/>
              <a:gd name="connsiteX91" fmla="*/ 62678 w 490994"/>
              <a:gd name="connsiteY91" fmla="*/ 170768 h 607497"/>
              <a:gd name="connsiteX92" fmla="*/ 53171 w 490994"/>
              <a:gd name="connsiteY92" fmla="*/ 168159 h 607497"/>
              <a:gd name="connsiteX93" fmla="*/ 35186 w 490994"/>
              <a:gd name="connsiteY93" fmla="*/ 157804 h 607497"/>
              <a:gd name="connsiteX94" fmla="*/ 27977 w 490994"/>
              <a:gd name="connsiteY94" fmla="*/ 131006 h 607497"/>
              <a:gd name="connsiteX95" fmla="*/ 37642 w 490994"/>
              <a:gd name="connsiteY95" fmla="*/ 114168 h 607497"/>
              <a:gd name="connsiteX96" fmla="*/ 54676 w 490994"/>
              <a:gd name="connsiteY96" fmla="*/ 104366 h 607497"/>
              <a:gd name="connsiteX97" fmla="*/ 245501 w 490994"/>
              <a:gd name="connsiteY97" fmla="*/ 75152 h 607497"/>
              <a:gd name="connsiteX98" fmla="*/ 412384 w 490994"/>
              <a:gd name="connsiteY98" fmla="*/ 241809 h 607497"/>
              <a:gd name="connsiteX99" fmla="*/ 372247 w 490994"/>
              <a:gd name="connsiteY99" fmla="*/ 363006 h 607497"/>
              <a:gd name="connsiteX100" fmla="*/ 334168 w 490994"/>
              <a:gd name="connsiteY100" fmla="*/ 468155 h 607497"/>
              <a:gd name="connsiteX101" fmla="*/ 314138 w 490994"/>
              <a:gd name="connsiteY101" fmla="*/ 486971 h 607497"/>
              <a:gd name="connsiteX102" fmla="*/ 176864 w 490994"/>
              <a:gd name="connsiteY102" fmla="*/ 486971 h 607497"/>
              <a:gd name="connsiteX103" fmla="*/ 156755 w 490994"/>
              <a:gd name="connsiteY103" fmla="*/ 468155 h 607497"/>
              <a:gd name="connsiteX104" fmla="*/ 119151 w 490994"/>
              <a:gd name="connsiteY104" fmla="*/ 364825 h 607497"/>
              <a:gd name="connsiteX105" fmla="*/ 78618 w 490994"/>
              <a:gd name="connsiteY105" fmla="*/ 241809 h 607497"/>
              <a:gd name="connsiteX106" fmla="*/ 245501 w 490994"/>
              <a:gd name="connsiteY106" fmla="*/ 75152 h 607497"/>
              <a:gd name="connsiteX107" fmla="*/ 350001 w 490994"/>
              <a:gd name="connsiteY107" fmla="*/ 25404 h 607497"/>
              <a:gd name="connsiteX108" fmla="*/ 359812 w 490994"/>
              <a:gd name="connsiteY108" fmla="*/ 28012 h 607497"/>
              <a:gd name="connsiteX109" fmla="*/ 376587 w 490994"/>
              <a:gd name="connsiteY109" fmla="*/ 37731 h 607497"/>
              <a:gd name="connsiteX110" fmla="*/ 383787 w 490994"/>
              <a:gd name="connsiteY110" fmla="*/ 64519 h 607497"/>
              <a:gd name="connsiteX111" fmla="*/ 373343 w 490994"/>
              <a:gd name="connsiteY111" fmla="*/ 82536 h 607497"/>
              <a:gd name="connsiteX112" fmla="*/ 357043 w 490994"/>
              <a:gd name="connsiteY112" fmla="*/ 92018 h 607497"/>
              <a:gd name="connsiteX113" fmla="*/ 346440 w 490994"/>
              <a:gd name="connsiteY113" fmla="*/ 88857 h 607497"/>
              <a:gd name="connsiteX114" fmla="*/ 330536 w 490994"/>
              <a:gd name="connsiteY114" fmla="*/ 79533 h 607497"/>
              <a:gd name="connsiteX115" fmla="*/ 320803 w 490994"/>
              <a:gd name="connsiteY115" fmla="*/ 67917 h 607497"/>
              <a:gd name="connsiteX116" fmla="*/ 322623 w 490994"/>
              <a:gd name="connsiteY116" fmla="*/ 53219 h 607497"/>
              <a:gd name="connsiteX117" fmla="*/ 332989 w 490994"/>
              <a:gd name="connsiteY117" fmla="*/ 35202 h 607497"/>
              <a:gd name="connsiteX118" fmla="*/ 350001 w 490994"/>
              <a:gd name="connsiteY118" fmla="*/ 25404 h 607497"/>
              <a:gd name="connsiteX119" fmla="*/ 140881 w 490994"/>
              <a:gd name="connsiteY119" fmla="*/ 25404 h 607497"/>
              <a:gd name="connsiteX120" fmla="*/ 157911 w 490994"/>
              <a:gd name="connsiteY120" fmla="*/ 35202 h 607497"/>
              <a:gd name="connsiteX121" fmla="*/ 168367 w 490994"/>
              <a:gd name="connsiteY121" fmla="*/ 53219 h 607497"/>
              <a:gd name="connsiteX122" fmla="*/ 170189 w 490994"/>
              <a:gd name="connsiteY122" fmla="*/ 67917 h 607497"/>
              <a:gd name="connsiteX123" fmla="*/ 160367 w 490994"/>
              <a:gd name="connsiteY123" fmla="*/ 79533 h 607497"/>
              <a:gd name="connsiteX124" fmla="*/ 144446 w 490994"/>
              <a:gd name="connsiteY124" fmla="*/ 88857 h 607497"/>
              <a:gd name="connsiteX125" fmla="*/ 133831 w 490994"/>
              <a:gd name="connsiteY125" fmla="*/ 92018 h 607497"/>
              <a:gd name="connsiteX126" fmla="*/ 117514 w 490994"/>
              <a:gd name="connsiteY126" fmla="*/ 82615 h 607497"/>
              <a:gd name="connsiteX127" fmla="*/ 107058 w 490994"/>
              <a:gd name="connsiteY127" fmla="*/ 64519 h 607497"/>
              <a:gd name="connsiteX128" fmla="*/ 105078 w 490994"/>
              <a:gd name="connsiteY128" fmla="*/ 49584 h 607497"/>
              <a:gd name="connsiteX129" fmla="*/ 114266 w 490994"/>
              <a:gd name="connsiteY129" fmla="*/ 37731 h 607497"/>
              <a:gd name="connsiteX130" fmla="*/ 131059 w 490994"/>
              <a:gd name="connsiteY130" fmla="*/ 28012 h 607497"/>
              <a:gd name="connsiteX131" fmla="*/ 140881 w 490994"/>
              <a:gd name="connsiteY131" fmla="*/ 25404 h 607497"/>
              <a:gd name="connsiteX132" fmla="*/ 235768 w 490994"/>
              <a:gd name="connsiteY132" fmla="*/ 0 h 607497"/>
              <a:gd name="connsiteX133" fmla="*/ 255156 w 490994"/>
              <a:gd name="connsiteY133" fmla="*/ 0 h 607497"/>
              <a:gd name="connsiteX134" fmla="*/ 274782 w 490994"/>
              <a:gd name="connsiteY134" fmla="*/ 19595 h 607497"/>
              <a:gd name="connsiteX135" fmla="*/ 274782 w 490994"/>
              <a:gd name="connsiteY135" fmla="*/ 40927 h 607497"/>
              <a:gd name="connsiteX136" fmla="*/ 256581 w 490994"/>
              <a:gd name="connsiteY136" fmla="*/ 59416 h 607497"/>
              <a:gd name="connsiteX137" fmla="*/ 254127 w 490994"/>
              <a:gd name="connsiteY137" fmla="*/ 59258 h 607497"/>
              <a:gd name="connsiteX138" fmla="*/ 245502 w 490994"/>
              <a:gd name="connsiteY138" fmla="*/ 58547 h 607497"/>
              <a:gd name="connsiteX139" fmla="*/ 236876 w 490994"/>
              <a:gd name="connsiteY139" fmla="*/ 59258 h 607497"/>
              <a:gd name="connsiteX140" fmla="*/ 234422 w 490994"/>
              <a:gd name="connsiteY140" fmla="*/ 59416 h 607497"/>
              <a:gd name="connsiteX141" fmla="*/ 216142 w 490994"/>
              <a:gd name="connsiteY141" fmla="*/ 40927 h 607497"/>
              <a:gd name="connsiteX142" fmla="*/ 216142 w 490994"/>
              <a:gd name="connsiteY142" fmla="*/ 19595 h 607497"/>
              <a:gd name="connsiteX143" fmla="*/ 235768 w 490994"/>
              <a:gd name="connsiteY143" fmla="*/ 0 h 607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90994" h="607497">
                <a:moveTo>
                  <a:pt x="203312" y="568333"/>
                </a:moveTo>
                <a:lnTo>
                  <a:pt x="287691" y="568333"/>
                </a:lnTo>
                <a:cubicBezTo>
                  <a:pt x="298456" y="568333"/>
                  <a:pt x="307242" y="577115"/>
                  <a:pt x="307242" y="587955"/>
                </a:cubicBezTo>
                <a:cubicBezTo>
                  <a:pt x="307242" y="598794"/>
                  <a:pt x="298456" y="607497"/>
                  <a:pt x="287691" y="607497"/>
                </a:cubicBezTo>
                <a:lnTo>
                  <a:pt x="203312" y="607497"/>
                </a:lnTo>
                <a:cubicBezTo>
                  <a:pt x="192468" y="607497"/>
                  <a:pt x="183682" y="598794"/>
                  <a:pt x="183682" y="587955"/>
                </a:cubicBezTo>
                <a:cubicBezTo>
                  <a:pt x="183682" y="577115"/>
                  <a:pt x="192468" y="568333"/>
                  <a:pt x="203312" y="568333"/>
                </a:cubicBezTo>
                <a:close/>
                <a:moveTo>
                  <a:pt x="186520" y="510187"/>
                </a:moveTo>
                <a:lnTo>
                  <a:pt x="304395" y="510187"/>
                </a:lnTo>
                <a:cubicBezTo>
                  <a:pt x="315320" y="510187"/>
                  <a:pt x="324107" y="518967"/>
                  <a:pt x="324107" y="529804"/>
                </a:cubicBezTo>
                <a:cubicBezTo>
                  <a:pt x="324107" y="540641"/>
                  <a:pt x="315320" y="549421"/>
                  <a:pt x="304395" y="549421"/>
                </a:cubicBezTo>
                <a:lnTo>
                  <a:pt x="186520" y="549421"/>
                </a:lnTo>
                <a:cubicBezTo>
                  <a:pt x="175674" y="549421"/>
                  <a:pt x="166887" y="540641"/>
                  <a:pt x="166887" y="529804"/>
                </a:cubicBezTo>
                <a:cubicBezTo>
                  <a:pt x="166887" y="518967"/>
                  <a:pt x="175674" y="510187"/>
                  <a:pt x="186520" y="510187"/>
                </a:cubicBezTo>
                <a:close/>
                <a:moveTo>
                  <a:pt x="62837" y="319449"/>
                </a:moveTo>
                <a:cubicBezTo>
                  <a:pt x="70116" y="319449"/>
                  <a:pt x="76684" y="323954"/>
                  <a:pt x="79611" y="330831"/>
                </a:cubicBezTo>
                <a:cubicBezTo>
                  <a:pt x="82064" y="336601"/>
                  <a:pt x="84676" y="342529"/>
                  <a:pt x="87445" y="348457"/>
                </a:cubicBezTo>
                <a:cubicBezTo>
                  <a:pt x="91876" y="358021"/>
                  <a:pt x="88236" y="369640"/>
                  <a:pt x="79137" y="374856"/>
                </a:cubicBezTo>
                <a:lnTo>
                  <a:pt x="64498" y="383314"/>
                </a:lnTo>
                <a:cubicBezTo>
                  <a:pt x="61571" y="384974"/>
                  <a:pt x="58168" y="385922"/>
                  <a:pt x="54687" y="385922"/>
                </a:cubicBezTo>
                <a:cubicBezTo>
                  <a:pt x="47724" y="385922"/>
                  <a:pt x="41156" y="382128"/>
                  <a:pt x="37675" y="376121"/>
                </a:cubicBezTo>
                <a:lnTo>
                  <a:pt x="28021" y="359285"/>
                </a:lnTo>
                <a:cubicBezTo>
                  <a:pt x="25410" y="354780"/>
                  <a:pt x="24698" y="349484"/>
                  <a:pt x="26043" y="344426"/>
                </a:cubicBezTo>
                <a:cubicBezTo>
                  <a:pt x="27388" y="339367"/>
                  <a:pt x="30632" y="335099"/>
                  <a:pt x="35222" y="332491"/>
                </a:cubicBezTo>
                <a:lnTo>
                  <a:pt x="53500" y="321978"/>
                </a:lnTo>
                <a:cubicBezTo>
                  <a:pt x="56348" y="320319"/>
                  <a:pt x="59593" y="319449"/>
                  <a:pt x="62837" y="319449"/>
                </a:cubicBezTo>
                <a:close/>
                <a:moveTo>
                  <a:pt x="427899" y="319379"/>
                </a:moveTo>
                <a:cubicBezTo>
                  <a:pt x="431145" y="319379"/>
                  <a:pt x="434391" y="320248"/>
                  <a:pt x="437320" y="321908"/>
                </a:cubicBezTo>
                <a:lnTo>
                  <a:pt x="455767" y="332498"/>
                </a:lnTo>
                <a:cubicBezTo>
                  <a:pt x="460279" y="335106"/>
                  <a:pt x="463525" y="339374"/>
                  <a:pt x="464871" y="344431"/>
                </a:cubicBezTo>
                <a:cubicBezTo>
                  <a:pt x="466296" y="349489"/>
                  <a:pt x="465583" y="354784"/>
                  <a:pt x="462971" y="359289"/>
                </a:cubicBezTo>
                <a:lnTo>
                  <a:pt x="453233" y="376122"/>
                </a:lnTo>
                <a:cubicBezTo>
                  <a:pt x="449750" y="382129"/>
                  <a:pt x="443258" y="385922"/>
                  <a:pt x="436212" y="385922"/>
                </a:cubicBezTo>
                <a:cubicBezTo>
                  <a:pt x="432808" y="385922"/>
                  <a:pt x="429403" y="384974"/>
                  <a:pt x="426395" y="383235"/>
                </a:cubicBezTo>
                <a:lnTo>
                  <a:pt x="411511" y="374700"/>
                </a:lnTo>
                <a:cubicBezTo>
                  <a:pt x="402407" y="369405"/>
                  <a:pt x="398765" y="357787"/>
                  <a:pt x="403198" y="348225"/>
                </a:cubicBezTo>
                <a:cubicBezTo>
                  <a:pt x="405969" y="342456"/>
                  <a:pt x="408582" y="336529"/>
                  <a:pt x="411115" y="330759"/>
                </a:cubicBezTo>
                <a:cubicBezTo>
                  <a:pt x="414045" y="323805"/>
                  <a:pt x="420616" y="319379"/>
                  <a:pt x="427899" y="319379"/>
                </a:cubicBezTo>
                <a:close/>
                <a:moveTo>
                  <a:pt x="19624" y="215859"/>
                </a:moveTo>
                <a:lnTo>
                  <a:pt x="40990" y="215859"/>
                </a:lnTo>
                <a:cubicBezTo>
                  <a:pt x="46371" y="215859"/>
                  <a:pt x="51435" y="218072"/>
                  <a:pt x="54917" y="222024"/>
                </a:cubicBezTo>
                <a:cubicBezTo>
                  <a:pt x="58398" y="225897"/>
                  <a:pt x="59981" y="231193"/>
                  <a:pt x="59269" y="236489"/>
                </a:cubicBezTo>
                <a:cubicBezTo>
                  <a:pt x="58952" y="239097"/>
                  <a:pt x="58636" y="242101"/>
                  <a:pt x="58636" y="245104"/>
                </a:cubicBezTo>
                <a:cubicBezTo>
                  <a:pt x="58636" y="248187"/>
                  <a:pt x="58952" y="251348"/>
                  <a:pt x="59269" y="253719"/>
                </a:cubicBezTo>
                <a:cubicBezTo>
                  <a:pt x="59981" y="259094"/>
                  <a:pt x="58398" y="264390"/>
                  <a:pt x="54996" y="268263"/>
                </a:cubicBezTo>
                <a:cubicBezTo>
                  <a:pt x="51514" y="272136"/>
                  <a:pt x="46450" y="274428"/>
                  <a:pt x="41069" y="274428"/>
                </a:cubicBezTo>
                <a:lnTo>
                  <a:pt x="19624" y="274428"/>
                </a:lnTo>
                <a:cubicBezTo>
                  <a:pt x="8783" y="274428"/>
                  <a:pt x="0" y="265576"/>
                  <a:pt x="0" y="254826"/>
                </a:cubicBezTo>
                <a:lnTo>
                  <a:pt x="0" y="235461"/>
                </a:lnTo>
                <a:cubicBezTo>
                  <a:pt x="0" y="224633"/>
                  <a:pt x="8783" y="215859"/>
                  <a:pt x="19624" y="215859"/>
                </a:cubicBezTo>
                <a:close/>
                <a:moveTo>
                  <a:pt x="450011" y="215789"/>
                </a:moveTo>
                <a:lnTo>
                  <a:pt x="471373" y="215789"/>
                </a:lnTo>
                <a:cubicBezTo>
                  <a:pt x="482133" y="215789"/>
                  <a:pt x="490994" y="224640"/>
                  <a:pt x="490994" y="235467"/>
                </a:cubicBezTo>
                <a:lnTo>
                  <a:pt x="490994" y="254830"/>
                </a:lnTo>
                <a:cubicBezTo>
                  <a:pt x="490994" y="265578"/>
                  <a:pt x="482133" y="274429"/>
                  <a:pt x="471373" y="274429"/>
                </a:cubicBezTo>
                <a:lnTo>
                  <a:pt x="449931" y="274429"/>
                </a:lnTo>
                <a:cubicBezTo>
                  <a:pt x="444472" y="274429"/>
                  <a:pt x="439409" y="272137"/>
                  <a:pt x="436007" y="268265"/>
                </a:cubicBezTo>
                <a:cubicBezTo>
                  <a:pt x="432525" y="264313"/>
                  <a:pt x="430943" y="259018"/>
                  <a:pt x="431655" y="253723"/>
                </a:cubicBezTo>
                <a:cubicBezTo>
                  <a:pt x="431972" y="251352"/>
                  <a:pt x="432367" y="248191"/>
                  <a:pt x="432367" y="245109"/>
                </a:cubicBezTo>
                <a:cubicBezTo>
                  <a:pt x="432367" y="242106"/>
                  <a:pt x="431972" y="239024"/>
                  <a:pt x="431655" y="236495"/>
                </a:cubicBezTo>
                <a:cubicBezTo>
                  <a:pt x="431022" y="231200"/>
                  <a:pt x="432604" y="225905"/>
                  <a:pt x="436007" y="221953"/>
                </a:cubicBezTo>
                <a:cubicBezTo>
                  <a:pt x="439488" y="218081"/>
                  <a:pt x="444551" y="215789"/>
                  <a:pt x="450011" y="215789"/>
                </a:cubicBezTo>
                <a:close/>
                <a:moveTo>
                  <a:pt x="245501" y="133735"/>
                </a:moveTo>
                <a:cubicBezTo>
                  <a:pt x="185810" y="133735"/>
                  <a:pt x="137281" y="182198"/>
                  <a:pt x="137281" y="241809"/>
                </a:cubicBezTo>
                <a:cubicBezTo>
                  <a:pt x="137281" y="269717"/>
                  <a:pt x="153905" y="303159"/>
                  <a:pt x="171639" y="338656"/>
                </a:cubicBezTo>
                <a:cubicBezTo>
                  <a:pt x="185572" y="366564"/>
                  <a:pt x="199901" y="395342"/>
                  <a:pt x="208372" y="425858"/>
                </a:cubicBezTo>
                <a:cubicBezTo>
                  <a:pt x="208768" y="427123"/>
                  <a:pt x="210430" y="428388"/>
                  <a:pt x="211459" y="428388"/>
                </a:cubicBezTo>
                <a:lnTo>
                  <a:pt x="279305" y="428388"/>
                </a:lnTo>
                <a:cubicBezTo>
                  <a:pt x="280255" y="428388"/>
                  <a:pt x="281997" y="427123"/>
                  <a:pt x="282313" y="425858"/>
                </a:cubicBezTo>
                <a:cubicBezTo>
                  <a:pt x="290863" y="394314"/>
                  <a:pt x="305588" y="364983"/>
                  <a:pt x="319838" y="336759"/>
                </a:cubicBezTo>
                <a:lnTo>
                  <a:pt x="319918" y="336601"/>
                </a:lnTo>
                <a:cubicBezTo>
                  <a:pt x="337255" y="301973"/>
                  <a:pt x="353722" y="269321"/>
                  <a:pt x="353722" y="241809"/>
                </a:cubicBezTo>
                <a:cubicBezTo>
                  <a:pt x="353722" y="182198"/>
                  <a:pt x="305113" y="133735"/>
                  <a:pt x="245501" y="133735"/>
                </a:cubicBezTo>
                <a:close/>
                <a:moveTo>
                  <a:pt x="436205" y="104366"/>
                </a:moveTo>
                <a:cubicBezTo>
                  <a:pt x="443250" y="104366"/>
                  <a:pt x="449741" y="108160"/>
                  <a:pt x="453224" y="114168"/>
                </a:cubicBezTo>
                <a:lnTo>
                  <a:pt x="462960" y="131006"/>
                </a:lnTo>
                <a:cubicBezTo>
                  <a:pt x="468343" y="140334"/>
                  <a:pt x="465098" y="152428"/>
                  <a:pt x="455757" y="157804"/>
                </a:cubicBezTo>
                <a:lnTo>
                  <a:pt x="437788" y="168159"/>
                </a:lnTo>
                <a:cubicBezTo>
                  <a:pt x="434859" y="169819"/>
                  <a:pt x="431535" y="170768"/>
                  <a:pt x="428289" y="170768"/>
                </a:cubicBezTo>
                <a:cubicBezTo>
                  <a:pt x="421165" y="170768"/>
                  <a:pt x="414674" y="166737"/>
                  <a:pt x="411349" y="160254"/>
                </a:cubicBezTo>
                <a:cubicBezTo>
                  <a:pt x="408579" y="154879"/>
                  <a:pt x="405413" y="149504"/>
                  <a:pt x="402009" y="144365"/>
                </a:cubicBezTo>
                <a:cubicBezTo>
                  <a:pt x="399080" y="139780"/>
                  <a:pt x="398130" y="134484"/>
                  <a:pt x="399317" y="129346"/>
                </a:cubicBezTo>
                <a:cubicBezTo>
                  <a:pt x="400505" y="124366"/>
                  <a:pt x="403671" y="120097"/>
                  <a:pt x="408262" y="117488"/>
                </a:cubicBezTo>
                <a:lnTo>
                  <a:pt x="426389" y="107054"/>
                </a:lnTo>
                <a:cubicBezTo>
                  <a:pt x="429397" y="105315"/>
                  <a:pt x="432801" y="104366"/>
                  <a:pt x="436205" y="104366"/>
                </a:cubicBezTo>
                <a:close/>
                <a:moveTo>
                  <a:pt x="54676" y="104366"/>
                </a:moveTo>
                <a:cubicBezTo>
                  <a:pt x="58162" y="104366"/>
                  <a:pt x="61569" y="105315"/>
                  <a:pt x="64501" y="107054"/>
                </a:cubicBezTo>
                <a:lnTo>
                  <a:pt x="82644" y="117488"/>
                </a:lnTo>
                <a:cubicBezTo>
                  <a:pt x="87239" y="120097"/>
                  <a:pt x="90408" y="124366"/>
                  <a:pt x="91596" y="129346"/>
                </a:cubicBezTo>
                <a:cubicBezTo>
                  <a:pt x="92864" y="134484"/>
                  <a:pt x="91913" y="139780"/>
                  <a:pt x="88903" y="144365"/>
                </a:cubicBezTo>
                <a:cubicBezTo>
                  <a:pt x="85575" y="149504"/>
                  <a:pt x="82406" y="154879"/>
                  <a:pt x="79633" y="160254"/>
                </a:cubicBezTo>
                <a:cubicBezTo>
                  <a:pt x="76305" y="166737"/>
                  <a:pt x="69809" y="170768"/>
                  <a:pt x="62678" y="170768"/>
                </a:cubicBezTo>
                <a:cubicBezTo>
                  <a:pt x="59430" y="170768"/>
                  <a:pt x="56102" y="169819"/>
                  <a:pt x="53171" y="168159"/>
                </a:cubicBezTo>
                <a:lnTo>
                  <a:pt x="35186" y="157804"/>
                </a:lnTo>
                <a:cubicBezTo>
                  <a:pt x="25758" y="152428"/>
                  <a:pt x="22510" y="140334"/>
                  <a:pt x="27977" y="131006"/>
                </a:cubicBezTo>
                <a:lnTo>
                  <a:pt x="37642" y="114168"/>
                </a:lnTo>
                <a:cubicBezTo>
                  <a:pt x="41128" y="108160"/>
                  <a:pt x="47704" y="104366"/>
                  <a:pt x="54676" y="104366"/>
                </a:cubicBezTo>
                <a:close/>
                <a:moveTo>
                  <a:pt x="245501" y="75152"/>
                </a:moveTo>
                <a:cubicBezTo>
                  <a:pt x="337493" y="75152"/>
                  <a:pt x="412384" y="149942"/>
                  <a:pt x="412384" y="241809"/>
                </a:cubicBezTo>
                <a:cubicBezTo>
                  <a:pt x="412384" y="283236"/>
                  <a:pt x="391959" y="323793"/>
                  <a:pt x="372247" y="363006"/>
                </a:cubicBezTo>
                <a:cubicBezTo>
                  <a:pt x="354909" y="397634"/>
                  <a:pt x="336859" y="433448"/>
                  <a:pt x="334168" y="468155"/>
                </a:cubicBezTo>
                <a:cubicBezTo>
                  <a:pt x="333297" y="478749"/>
                  <a:pt x="324509" y="486971"/>
                  <a:pt x="314138" y="486971"/>
                </a:cubicBezTo>
                <a:lnTo>
                  <a:pt x="176864" y="486971"/>
                </a:lnTo>
                <a:cubicBezTo>
                  <a:pt x="166493" y="486971"/>
                  <a:pt x="157705" y="478749"/>
                  <a:pt x="156755" y="468155"/>
                </a:cubicBezTo>
                <a:cubicBezTo>
                  <a:pt x="153985" y="434792"/>
                  <a:pt x="137043" y="400797"/>
                  <a:pt x="119151" y="364825"/>
                </a:cubicBezTo>
                <a:cubicBezTo>
                  <a:pt x="99201" y="324821"/>
                  <a:pt x="78539" y="283473"/>
                  <a:pt x="78618" y="241809"/>
                </a:cubicBezTo>
                <a:cubicBezTo>
                  <a:pt x="78618" y="149942"/>
                  <a:pt x="153430" y="75152"/>
                  <a:pt x="245501" y="75152"/>
                </a:cubicBezTo>
                <a:close/>
                <a:moveTo>
                  <a:pt x="350001" y="25404"/>
                </a:moveTo>
                <a:cubicBezTo>
                  <a:pt x="353482" y="25404"/>
                  <a:pt x="356885" y="26273"/>
                  <a:pt x="359812" y="28012"/>
                </a:cubicBezTo>
                <a:lnTo>
                  <a:pt x="376587" y="37731"/>
                </a:lnTo>
                <a:cubicBezTo>
                  <a:pt x="386003" y="43104"/>
                  <a:pt x="389168" y="55116"/>
                  <a:pt x="383787" y="64519"/>
                </a:cubicBezTo>
                <a:lnTo>
                  <a:pt x="373343" y="82536"/>
                </a:lnTo>
                <a:cubicBezTo>
                  <a:pt x="369940" y="88462"/>
                  <a:pt x="363848" y="92018"/>
                  <a:pt x="357043" y="92018"/>
                </a:cubicBezTo>
                <a:cubicBezTo>
                  <a:pt x="353324" y="92018"/>
                  <a:pt x="349684" y="90912"/>
                  <a:pt x="346440" y="88857"/>
                </a:cubicBezTo>
                <a:cubicBezTo>
                  <a:pt x="341297" y="85459"/>
                  <a:pt x="335916" y="82378"/>
                  <a:pt x="330536" y="79533"/>
                </a:cubicBezTo>
                <a:cubicBezTo>
                  <a:pt x="325788" y="77083"/>
                  <a:pt x="322307" y="72974"/>
                  <a:pt x="320803" y="67917"/>
                </a:cubicBezTo>
                <a:cubicBezTo>
                  <a:pt x="319379" y="62939"/>
                  <a:pt x="320012" y="57723"/>
                  <a:pt x="322623" y="53219"/>
                </a:cubicBezTo>
                <a:lnTo>
                  <a:pt x="332989" y="35202"/>
                </a:lnTo>
                <a:cubicBezTo>
                  <a:pt x="336549" y="29197"/>
                  <a:pt x="343038" y="25404"/>
                  <a:pt x="350001" y="25404"/>
                </a:cubicBezTo>
                <a:close/>
                <a:moveTo>
                  <a:pt x="140881" y="25404"/>
                </a:moveTo>
                <a:cubicBezTo>
                  <a:pt x="147931" y="25404"/>
                  <a:pt x="154426" y="29197"/>
                  <a:pt x="157911" y="35202"/>
                </a:cubicBezTo>
                <a:lnTo>
                  <a:pt x="168367" y="53219"/>
                </a:lnTo>
                <a:cubicBezTo>
                  <a:pt x="170981" y="57723"/>
                  <a:pt x="171615" y="62939"/>
                  <a:pt x="170189" y="67917"/>
                </a:cubicBezTo>
                <a:cubicBezTo>
                  <a:pt x="168684" y="72974"/>
                  <a:pt x="165199" y="77083"/>
                  <a:pt x="160367" y="79533"/>
                </a:cubicBezTo>
                <a:cubicBezTo>
                  <a:pt x="154981" y="82378"/>
                  <a:pt x="149673" y="85459"/>
                  <a:pt x="144446" y="88857"/>
                </a:cubicBezTo>
                <a:cubicBezTo>
                  <a:pt x="141198" y="90912"/>
                  <a:pt x="137554" y="92018"/>
                  <a:pt x="133831" y="92018"/>
                </a:cubicBezTo>
                <a:cubicBezTo>
                  <a:pt x="127019" y="92018"/>
                  <a:pt x="120999" y="88541"/>
                  <a:pt x="117514" y="82615"/>
                </a:cubicBezTo>
                <a:lnTo>
                  <a:pt x="107058" y="64519"/>
                </a:lnTo>
                <a:cubicBezTo>
                  <a:pt x="104444" y="59936"/>
                  <a:pt x="103731" y="54641"/>
                  <a:pt x="105078" y="49584"/>
                </a:cubicBezTo>
                <a:cubicBezTo>
                  <a:pt x="106424" y="44527"/>
                  <a:pt x="109672" y="40339"/>
                  <a:pt x="114266" y="37731"/>
                </a:cubicBezTo>
                <a:lnTo>
                  <a:pt x="131059" y="28012"/>
                </a:lnTo>
                <a:cubicBezTo>
                  <a:pt x="134069" y="26273"/>
                  <a:pt x="137475" y="25404"/>
                  <a:pt x="140881" y="25404"/>
                </a:cubicBezTo>
                <a:close/>
                <a:moveTo>
                  <a:pt x="235768" y="0"/>
                </a:moveTo>
                <a:lnTo>
                  <a:pt x="255156" y="0"/>
                </a:lnTo>
                <a:cubicBezTo>
                  <a:pt x="265998" y="0"/>
                  <a:pt x="274782" y="8770"/>
                  <a:pt x="274782" y="19595"/>
                </a:cubicBezTo>
                <a:lnTo>
                  <a:pt x="274782" y="40927"/>
                </a:lnTo>
                <a:cubicBezTo>
                  <a:pt x="274782" y="51278"/>
                  <a:pt x="266789" y="59416"/>
                  <a:pt x="256581" y="59416"/>
                </a:cubicBezTo>
                <a:cubicBezTo>
                  <a:pt x="255710" y="59416"/>
                  <a:pt x="254919" y="59337"/>
                  <a:pt x="254127" y="59258"/>
                </a:cubicBezTo>
                <a:cubicBezTo>
                  <a:pt x="251516" y="58863"/>
                  <a:pt x="248509" y="58547"/>
                  <a:pt x="245502" y="58547"/>
                </a:cubicBezTo>
                <a:cubicBezTo>
                  <a:pt x="242415" y="58547"/>
                  <a:pt x="239408" y="58863"/>
                  <a:pt x="236876" y="59258"/>
                </a:cubicBezTo>
                <a:cubicBezTo>
                  <a:pt x="236005" y="59337"/>
                  <a:pt x="235214" y="59416"/>
                  <a:pt x="234422" y="59416"/>
                </a:cubicBezTo>
                <a:cubicBezTo>
                  <a:pt x="224135" y="59416"/>
                  <a:pt x="216142" y="51278"/>
                  <a:pt x="216142" y="40927"/>
                </a:cubicBezTo>
                <a:lnTo>
                  <a:pt x="216142" y="19595"/>
                </a:lnTo>
                <a:cubicBezTo>
                  <a:pt x="216142" y="8770"/>
                  <a:pt x="224926" y="0"/>
                  <a:pt x="2357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834D1BFB-9EAB-4E11-BB32-49C5278E111A}"/>
              </a:ext>
            </a:extLst>
          </p:cNvPr>
          <p:cNvSpPr/>
          <p:nvPr/>
        </p:nvSpPr>
        <p:spPr>
          <a:xfrm>
            <a:off x="9008119" y="3311871"/>
            <a:ext cx="1425182" cy="3691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关键词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A521845-C654-4279-BCE7-AA896A073C86}"/>
              </a:ext>
            </a:extLst>
          </p:cNvPr>
          <p:cNvSpPr/>
          <p:nvPr/>
        </p:nvSpPr>
        <p:spPr>
          <a:xfrm>
            <a:off x="4560009" y="1580732"/>
            <a:ext cx="3150786" cy="4191836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2DB7188F-E8FB-4A40-A112-26806140C0D6}"/>
              </a:ext>
            </a:extLst>
          </p:cNvPr>
          <p:cNvGrpSpPr/>
          <p:nvPr/>
        </p:nvGrpSpPr>
        <p:grpSpPr>
          <a:xfrm>
            <a:off x="5306727" y="3048925"/>
            <a:ext cx="1657350" cy="78394"/>
            <a:chOff x="1721420" y="2967038"/>
            <a:chExt cx="1657350" cy="78394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999D4985-83B9-4D58-91B4-2F65ECA542AB}"/>
                </a:ext>
              </a:extLst>
            </p:cNvPr>
            <p:cNvCxnSpPr/>
            <p:nvPr/>
          </p:nvCxnSpPr>
          <p:spPr>
            <a:xfrm>
              <a:off x="1721420" y="2971800"/>
              <a:ext cx="1657350" cy="0"/>
            </a:xfrm>
            <a:prstGeom prst="line">
              <a:avLst/>
            </a:prstGeom>
            <a:ln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3D425A65-CC1F-4BB2-9AE1-96AC0F5B5E98}"/>
                </a:ext>
              </a:extLst>
            </p:cNvPr>
            <p:cNvSpPr/>
            <p:nvPr/>
          </p:nvSpPr>
          <p:spPr>
            <a:xfrm flipV="1">
              <a:off x="2504627" y="2967038"/>
              <a:ext cx="90936" cy="7839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63EAE199-BDA4-4722-8477-6656BC21924C}"/>
              </a:ext>
            </a:extLst>
          </p:cNvPr>
          <p:cNvSpPr txBox="1"/>
          <p:nvPr/>
        </p:nvSpPr>
        <p:spPr>
          <a:xfrm>
            <a:off x="4773385" y="3546129"/>
            <a:ext cx="2724034" cy="1769798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dirty="0">
                <a:cs typeface="+mn-ea"/>
                <a:sym typeface="+mn-lt"/>
              </a:rPr>
              <a:t>你可以看到部分页面顶部有提示条，提示你模版隐藏小功能和幻灯片制作技巧。</a:t>
            </a: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12BCE6C0-86FE-4687-AA8B-516F8749208A}"/>
              </a:ext>
            </a:extLst>
          </p:cNvPr>
          <p:cNvSpPr/>
          <p:nvPr/>
        </p:nvSpPr>
        <p:spPr>
          <a:xfrm>
            <a:off x="5675601" y="1924986"/>
            <a:ext cx="919602" cy="9196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A886864A-391D-4D9A-982D-9EE4065EA626}"/>
              </a:ext>
            </a:extLst>
          </p:cNvPr>
          <p:cNvSpPr/>
          <p:nvPr/>
        </p:nvSpPr>
        <p:spPr>
          <a:xfrm>
            <a:off x="5889486" y="2148685"/>
            <a:ext cx="491832" cy="472204"/>
          </a:xfrm>
          <a:custGeom>
            <a:avLst/>
            <a:gdLst>
              <a:gd name="connsiteX0" fmla="*/ 332088 w 578320"/>
              <a:gd name="connsiteY0" fmla="*/ 387618 h 555241"/>
              <a:gd name="connsiteX1" fmla="*/ 346836 w 578320"/>
              <a:gd name="connsiteY1" fmla="*/ 451167 h 555241"/>
              <a:gd name="connsiteX2" fmla="*/ 397530 w 578320"/>
              <a:gd name="connsiteY2" fmla="*/ 502744 h 555241"/>
              <a:gd name="connsiteX3" fmla="*/ 344992 w 578320"/>
              <a:gd name="connsiteY3" fmla="*/ 555241 h 555241"/>
              <a:gd name="connsiteX4" fmla="*/ 293376 w 578320"/>
              <a:gd name="connsiteY4" fmla="*/ 502744 h 555241"/>
              <a:gd name="connsiteX5" fmla="*/ 321028 w 578320"/>
              <a:gd name="connsiteY5" fmla="*/ 456693 h 555241"/>
              <a:gd name="connsiteX6" fmla="*/ 306280 w 578320"/>
              <a:gd name="connsiteY6" fmla="*/ 393144 h 555241"/>
              <a:gd name="connsiteX7" fmla="*/ 332088 w 578320"/>
              <a:gd name="connsiteY7" fmla="*/ 387618 h 555241"/>
              <a:gd name="connsiteX8" fmla="*/ 176153 w 578320"/>
              <a:gd name="connsiteY8" fmla="*/ 300182 h 555241"/>
              <a:gd name="connsiteX9" fmla="*/ 185376 w 578320"/>
              <a:gd name="connsiteY9" fmla="*/ 325037 h 555241"/>
              <a:gd name="connsiteX10" fmla="*/ 104216 w 578320"/>
              <a:gd name="connsiteY10" fmla="*/ 352654 h 555241"/>
              <a:gd name="connsiteX11" fmla="*/ 104216 w 578320"/>
              <a:gd name="connsiteY11" fmla="*/ 355415 h 555241"/>
              <a:gd name="connsiteX12" fmla="*/ 52569 w 578320"/>
              <a:gd name="connsiteY12" fmla="*/ 407887 h 555241"/>
              <a:gd name="connsiteX13" fmla="*/ 0 w 578320"/>
              <a:gd name="connsiteY13" fmla="*/ 355415 h 555241"/>
              <a:gd name="connsiteX14" fmla="*/ 52569 w 578320"/>
              <a:gd name="connsiteY14" fmla="*/ 303864 h 555241"/>
              <a:gd name="connsiteX15" fmla="*/ 95916 w 578320"/>
              <a:gd name="connsiteY15" fmla="*/ 327799 h 555241"/>
              <a:gd name="connsiteX16" fmla="*/ 525741 w 578320"/>
              <a:gd name="connsiteY16" fmla="*/ 245886 h 555241"/>
              <a:gd name="connsiteX17" fmla="*/ 578320 w 578320"/>
              <a:gd name="connsiteY17" fmla="*/ 298349 h 555241"/>
              <a:gd name="connsiteX18" fmla="*/ 525741 w 578320"/>
              <a:gd name="connsiteY18" fmla="*/ 349892 h 555241"/>
              <a:gd name="connsiteX19" fmla="*/ 474085 w 578320"/>
              <a:gd name="connsiteY19" fmla="*/ 306633 h 555241"/>
              <a:gd name="connsiteX20" fmla="*/ 409514 w 578320"/>
              <a:gd name="connsiteY20" fmla="*/ 300190 h 555241"/>
              <a:gd name="connsiteX21" fmla="*/ 412281 w 578320"/>
              <a:gd name="connsiteY21" fmla="*/ 275339 h 555241"/>
              <a:gd name="connsiteX22" fmla="*/ 412281 w 578320"/>
              <a:gd name="connsiteY22" fmla="*/ 273498 h 555241"/>
              <a:gd name="connsiteX23" fmla="*/ 476852 w 578320"/>
              <a:gd name="connsiteY23" fmla="*/ 279941 h 555241"/>
              <a:gd name="connsiteX24" fmla="*/ 525741 w 578320"/>
              <a:gd name="connsiteY24" fmla="*/ 245886 h 555241"/>
              <a:gd name="connsiteX25" fmla="*/ 293302 w 578320"/>
              <a:gd name="connsiteY25" fmla="*/ 185968 h 555241"/>
              <a:gd name="connsiteX26" fmla="*/ 382735 w 578320"/>
              <a:gd name="connsiteY26" fmla="*/ 275328 h 555241"/>
              <a:gd name="connsiteX27" fmla="*/ 293302 w 578320"/>
              <a:gd name="connsiteY27" fmla="*/ 364688 h 555241"/>
              <a:gd name="connsiteX28" fmla="*/ 203869 w 578320"/>
              <a:gd name="connsiteY28" fmla="*/ 275328 h 555241"/>
              <a:gd name="connsiteX29" fmla="*/ 293302 w 578320"/>
              <a:gd name="connsiteY29" fmla="*/ 185968 h 555241"/>
              <a:gd name="connsiteX30" fmla="*/ 135586 w 578320"/>
              <a:gd name="connsiteY30" fmla="*/ 74565 h 555241"/>
              <a:gd name="connsiteX31" fmla="*/ 187252 w 578320"/>
              <a:gd name="connsiteY31" fmla="*/ 126109 h 555241"/>
              <a:gd name="connsiteX32" fmla="*/ 180794 w 578320"/>
              <a:gd name="connsiteY32" fmla="*/ 150961 h 555241"/>
              <a:gd name="connsiteX33" fmla="*/ 215853 w 578320"/>
              <a:gd name="connsiteY33" fmla="*/ 185017 h 555241"/>
              <a:gd name="connsiteX34" fmla="*/ 198324 w 578320"/>
              <a:gd name="connsiteY34" fmla="*/ 203426 h 555241"/>
              <a:gd name="connsiteX35" fmla="*/ 163265 w 578320"/>
              <a:gd name="connsiteY35" fmla="*/ 170290 h 555241"/>
              <a:gd name="connsiteX36" fmla="*/ 135586 w 578320"/>
              <a:gd name="connsiteY36" fmla="*/ 178574 h 555241"/>
              <a:gd name="connsiteX37" fmla="*/ 82998 w 578320"/>
              <a:gd name="connsiteY37" fmla="*/ 126109 h 555241"/>
              <a:gd name="connsiteX38" fmla="*/ 135586 w 578320"/>
              <a:gd name="connsiteY38" fmla="*/ 74565 h 555241"/>
              <a:gd name="connsiteX39" fmla="*/ 426183 w 578320"/>
              <a:gd name="connsiteY39" fmla="*/ 0 h 555241"/>
              <a:gd name="connsiteX40" fmla="*/ 477865 w 578320"/>
              <a:gd name="connsiteY40" fmla="*/ 52491 h 555241"/>
              <a:gd name="connsiteX41" fmla="*/ 426183 w 578320"/>
              <a:gd name="connsiteY41" fmla="*/ 104060 h 555241"/>
              <a:gd name="connsiteX42" fmla="*/ 411416 w 578320"/>
              <a:gd name="connsiteY42" fmla="*/ 102219 h 555241"/>
              <a:gd name="connsiteX43" fmla="*/ 364349 w 578320"/>
              <a:gd name="connsiteY43" fmla="*/ 180494 h 555241"/>
              <a:gd name="connsiteX44" fmla="*/ 342199 w 578320"/>
              <a:gd name="connsiteY44" fmla="*/ 166681 h 555241"/>
              <a:gd name="connsiteX45" fmla="*/ 389267 w 578320"/>
              <a:gd name="connsiteY45" fmla="*/ 88405 h 555241"/>
              <a:gd name="connsiteX46" fmla="*/ 373578 w 578320"/>
              <a:gd name="connsiteY46" fmla="*/ 52491 h 555241"/>
              <a:gd name="connsiteX47" fmla="*/ 426183 w 578320"/>
              <a:gd name="connsiteY47" fmla="*/ 0 h 555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78320" h="555241">
                <a:moveTo>
                  <a:pt x="332088" y="387618"/>
                </a:moveTo>
                <a:lnTo>
                  <a:pt x="346836" y="451167"/>
                </a:lnTo>
                <a:cubicBezTo>
                  <a:pt x="374487" y="452088"/>
                  <a:pt x="397530" y="474193"/>
                  <a:pt x="397530" y="502744"/>
                </a:cubicBezTo>
                <a:cubicBezTo>
                  <a:pt x="397530" y="531295"/>
                  <a:pt x="373565" y="555241"/>
                  <a:pt x="344992" y="555241"/>
                </a:cubicBezTo>
                <a:cubicBezTo>
                  <a:pt x="316419" y="555241"/>
                  <a:pt x="293376" y="531295"/>
                  <a:pt x="293376" y="502744"/>
                </a:cubicBezTo>
                <a:cubicBezTo>
                  <a:pt x="293376" y="482482"/>
                  <a:pt x="304437" y="465903"/>
                  <a:pt x="321028" y="456693"/>
                </a:cubicBezTo>
                <a:lnTo>
                  <a:pt x="306280" y="393144"/>
                </a:lnTo>
                <a:cubicBezTo>
                  <a:pt x="315497" y="392223"/>
                  <a:pt x="323793" y="390381"/>
                  <a:pt x="332088" y="387618"/>
                </a:cubicBezTo>
                <a:close/>
                <a:moveTo>
                  <a:pt x="176153" y="300182"/>
                </a:moveTo>
                <a:cubicBezTo>
                  <a:pt x="177998" y="309388"/>
                  <a:pt x="181687" y="317673"/>
                  <a:pt x="185376" y="325037"/>
                </a:cubicBezTo>
                <a:lnTo>
                  <a:pt x="104216" y="352654"/>
                </a:lnTo>
                <a:cubicBezTo>
                  <a:pt x="104216" y="353574"/>
                  <a:pt x="104216" y="354495"/>
                  <a:pt x="104216" y="355415"/>
                </a:cubicBezTo>
                <a:cubicBezTo>
                  <a:pt x="104216" y="384873"/>
                  <a:pt x="81160" y="407887"/>
                  <a:pt x="52569" y="407887"/>
                </a:cubicBezTo>
                <a:cubicBezTo>
                  <a:pt x="23057" y="407887"/>
                  <a:pt x="0" y="384873"/>
                  <a:pt x="0" y="355415"/>
                </a:cubicBezTo>
                <a:cubicBezTo>
                  <a:pt x="0" y="326878"/>
                  <a:pt x="23057" y="303864"/>
                  <a:pt x="52569" y="303864"/>
                </a:cubicBezTo>
                <a:cubicBezTo>
                  <a:pt x="70092" y="303864"/>
                  <a:pt x="86693" y="313070"/>
                  <a:pt x="95916" y="327799"/>
                </a:cubicBezTo>
                <a:close/>
                <a:moveTo>
                  <a:pt x="525741" y="245886"/>
                </a:moveTo>
                <a:cubicBezTo>
                  <a:pt x="554337" y="245886"/>
                  <a:pt x="578320" y="269817"/>
                  <a:pt x="578320" y="298349"/>
                </a:cubicBezTo>
                <a:cubicBezTo>
                  <a:pt x="578320" y="326882"/>
                  <a:pt x="554337" y="349892"/>
                  <a:pt x="525741" y="349892"/>
                </a:cubicBezTo>
                <a:cubicBezTo>
                  <a:pt x="499913" y="349892"/>
                  <a:pt x="478697" y="331484"/>
                  <a:pt x="474085" y="306633"/>
                </a:cubicBezTo>
                <a:lnTo>
                  <a:pt x="409514" y="300190"/>
                </a:lnTo>
                <a:cubicBezTo>
                  <a:pt x="411359" y="291906"/>
                  <a:pt x="412281" y="283623"/>
                  <a:pt x="412281" y="275339"/>
                </a:cubicBezTo>
                <a:cubicBezTo>
                  <a:pt x="412281" y="274419"/>
                  <a:pt x="412281" y="274419"/>
                  <a:pt x="412281" y="273498"/>
                </a:cubicBezTo>
                <a:lnTo>
                  <a:pt x="476852" y="279941"/>
                </a:lnTo>
                <a:cubicBezTo>
                  <a:pt x="484231" y="260613"/>
                  <a:pt x="503603" y="245886"/>
                  <a:pt x="525741" y="245886"/>
                </a:cubicBezTo>
                <a:close/>
                <a:moveTo>
                  <a:pt x="293302" y="185968"/>
                </a:moveTo>
                <a:cubicBezTo>
                  <a:pt x="342694" y="185968"/>
                  <a:pt x="382735" y="225976"/>
                  <a:pt x="382735" y="275328"/>
                </a:cubicBezTo>
                <a:cubicBezTo>
                  <a:pt x="382735" y="324680"/>
                  <a:pt x="342694" y="364688"/>
                  <a:pt x="293302" y="364688"/>
                </a:cubicBezTo>
                <a:cubicBezTo>
                  <a:pt x="243910" y="364688"/>
                  <a:pt x="203869" y="324680"/>
                  <a:pt x="203869" y="275328"/>
                </a:cubicBezTo>
                <a:cubicBezTo>
                  <a:pt x="203869" y="225976"/>
                  <a:pt x="243910" y="185968"/>
                  <a:pt x="293302" y="185968"/>
                </a:cubicBezTo>
                <a:close/>
                <a:moveTo>
                  <a:pt x="135586" y="74565"/>
                </a:moveTo>
                <a:cubicBezTo>
                  <a:pt x="164187" y="74565"/>
                  <a:pt x="187252" y="97576"/>
                  <a:pt x="187252" y="126109"/>
                </a:cubicBezTo>
                <a:cubicBezTo>
                  <a:pt x="187252" y="135314"/>
                  <a:pt x="185407" y="143598"/>
                  <a:pt x="180794" y="150961"/>
                </a:cubicBezTo>
                <a:lnTo>
                  <a:pt x="215853" y="185017"/>
                </a:lnTo>
                <a:cubicBezTo>
                  <a:pt x="209395" y="190540"/>
                  <a:pt x="202937" y="196983"/>
                  <a:pt x="198324" y="203426"/>
                </a:cubicBezTo>
                <a:lnTo>
                  <a:pt x="163265" y="170290"/>
                </a:lnTo>
                <a:cubicBezTo>
                  <a:pt x="154961" y="175813"/>
                  <a:pt x="145735" y="178574"/>
                  <a:pt x="135586" y="178574"/>
                </a:cubicBezTo>
                <a:cubicBezTo>
                  <a:pt x="106986" y="178574"/>
                  <a:pt x="82998" y="155563"/>
                  <a:pt x="82998" y="126109"/>
                </a:cubicBezTo>
                <a:cubicBezTo>
                  <a:pt x="82998" y="97576"/>
                  <a:pt x="106986" y="74565"/>
                  <a:pt x="135586" y="74565"/>
                </a:cubicBezTo>
                <a:close/>
                <a:moveTo>
                  <a:pt x="426183" y="0"/>
                </a:moveTo>
                <a:cubicBezTo>
                  <a:pt x="454793" y="0"/>
                  <a:pt x="477865" y="23022"/>
                  <a:pt x="477865" y="52491"/>
                </a:cubicBezTo>
                <a:cubicBezTo>
                  <a:pt x="477865" y="81038"/>
                  <a:pt x="454793" y="104060"/>
                  <a:pt x="426183" y="104060"/>
                </a:cubicBezTo>
                <a:cubicBezTo>
                  <a:pt x="420645" y="104060"/>
                  <a:pt x="416031" y="103139"/>
                  <a:pt x="411416" y="102219"/>
                </a:cubicBezTo>
                <a:lnTo>
                  <a:pt x="364349" y="180494"/>
                </a:lnTo>
                <a:cubicBezTo>
                  <a:pt x="357888" y="174969"/>
                  <a:pt x="350505" y="170364"/>
                  <a:pt x="342199" y="166681"/>
                </a:cubicBezTo>
                <a:lnTo>
                  <a:pt x="389267" y="88405"/>
                </a:lnTo>
                <a:cubicBezTo>
                  <a:pt x="379115" y="79196"/>
                  <a:pt x="373578" y="66304"/>
                  <a:pt x="373578" y="52491"/>
                </a:cubicBezTo>
                <a:cubicBezTo>
                  <a:pt x="373578" y="23022"/>
                  <a:pt x="396650" y="0"/>
                  <a:pt x="426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6CAE42C2-BA44-4A0D-9154-36BA10B78D0C}"/>
              </a:ext>
            </a:extLst>
          </p:cNvPr>
          <p:cNvSpPr/>
          <p:nvPr/>
        </p:nvSpPr>
        <p:spPr>
          <a:xfrm>
            <a:off x="5422811" y="3311871"/>
            <a:ext cx="1425182" cy="3691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2"/>
                </a:solidFill>
                <a:cs typeface="+mn-ea"/>
                <a:sym typeface="+mn-lt"/>
              </a:rPr>
              <a:t>关键词</a:t>
            </a:r>
          </a:p>
        </p:txBody>
      </p:sp>
    </p:spTree>
    <p:extLst>
      <p:ext uri="{BB962C8B-B14F-4D97-AF65-F5344CB8AC3E}">
        <p14:creationId xmlns:p14="http://schemas.microsoft.com/office/powerpoint/2010/main" val="3058692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27963F-6CBE-4684-83F0-B12437001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22F1508-C251-41B1-AE9E-A645FDECB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cs typeface="+mn-ea"/>
                <a:sym typeface="+mn-lt"/>
              </a:rPr>
              <a:t>  </a:t>
            </a:r>
            <a:r>
              <a:rPr lang="en-US" altLang="zh-CN" sz="1150" spc="90">
                <a:cs typeface="+mn-ea"/>
                <a:sym typeface="+mn-lt"/>
              </a:rPr>
              <a:t>Page </a:t>
            </a:r>
            <a:fld id="{7CFB1EEF-B761-4911-A2FD-18DBD3241D03}" type="slidenum">
              <a:rPr lang="zh-CN" altLang="en-US" sz="1150" spc="90" smtClean="0">
                <a:cs typeface="+mn-ea"/>
                <a:sym typeface="+mn-lt"/>
              </a:rPr>
              <a:pPr/>
              <a:t>17</a:t>
            </a:fld>
            <a:endParaRPr lang="zh-CN" altLang="en-US" sz="1150" spc="90" dirty="0">
              <a:cs typeface="+mn-ea"/>
              <a:sym typeface="+mn-lt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7A6AA610-777E-4595-AAF4-BC77F4D784C6}"/>
              </a:ext>
            </a:extLst>
          </p:cNvPr>
          <p:cNvGrpSpPr/>
          <p:nvPr/>
        </p:nvGrpSpPr>
        <p:grpSpPr>
          <a:xfrm>
            <a:off x="4367950" y="1916113"/>
            <a:ext cx="3456100" cy="3456100"/>
            <a:chOff x="4367950" y="2045724"/>
            <a:chExt cx="3456100" cy="3456100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06EDBABA-3C73-45C6-8508-DFBF08C15238}"/>
                </a:ext>
              </a:extLst>
            </p:cNvPr>
            <p:cNvGrpSpPr/>
            <p:nvPr/>
          </p:nvGrpSpPr>
          <p:grpSpPr>
            <a:xfrm>
              <a:off x="4367950" y="2045724"/>
              <a:ext cx="3456100" cy="3456100"/>
              <a:chOff x="4402112" y="1900004"/>
              <a:chExt cx="3387776" cy="3387776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634392F5-7F43-4763-A4A3-6A0578970138}"/>
                  </a:ext>
                </a:extLst>
              </p:cNvPr>
              <p:cNvSpPr/>
              <p:nvPr/>
            </p:nvSpPr>
            <p:spPr>
              <a:xfrm>
                <a:off x="4402112" y="1900004"/>
                <a:ext cx="3387776" cy="338777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1">
                      <a:alpha val="5000"/>
                    </a:schemeClr>
                  </a:gs>
                  <a:gs pos="78000">
                    <a:schemeClr val="accent1">
                      <a:lumMod val="75000"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solidFill>
                  <a:schemeClr val="accent1">
                    <a:alpha val="1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5DB089E7-B8A7-43B1-9D0B-CED32ECFC390}"/>
                  </a:ext>
                </a:extLst>
              </p:cNvPr>
              <p:cNvSpPr/>
              <p:nvPr/>
            </p:nvSpPr>
            <p:spPr>
              <a:xfrm>
                <a:off x="4821836" y="2319728"/>
                <a:ext cx="2548328" cy="2548328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1">
                      <a:alpha val="12000"/>
                    </a:schemeClr>
                  </a:gs>
                  <a:gs pos="78000">
                    <a:schemeClr val="accent1">
                      <a:lumMod val="75000"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solidFill>
                  <a:schemeClr val="accent1">
                    <a:alpha val="3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03C52CFE-5485-46AC-BD97-9983FC67F670}"/>
                  </a:ext>
                </a:extLst>
              </p:cNvPr>
              <p:cNvSpPr/>
              <p:nvPr/>
            </p:nvSpPr>
            <p:spPr>
              <a:xfrm>
                <a:off x="5221574" y="2719466"/>
                <a:ext cx="1748852" cy="1748852"/>
              </a:xfrm>
              <a:prstGeom prst="ellipse">
                <a:avLst/>
              </a:prstGeom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zh-CN" altLang="en-US" dirty="0">
                    <a:cs typeface="+mn-ea"/>
                    <a:sym typeface="+mn-lt"/>
                  </a:rPr>
                  <a:t>关键词</a:t>
                </a:r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2143A3B2-13D1-42F7-B18D-ED2B53D8882A}"/>
                </a:ext>
              </a:extLst>
            </p:cNvPr>
            <p:cNvGrpSpPr/>
            <p:nvPr/>
          </p:nvGrpSpPr>
          <p:grpSpPr>
            <a:xfrm>
              <a:off x="5071837" y="2739218"/>
              <a:ext cx="2062808" cy="2069114"/>
              <a:chOff x="5071837" y="2739218"/>
              <a:chExt cx="2062808" cy="2069114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C110022D-7C7B-46DB-93DA-0EF28821D706}"/>
                  </a:ext>
                </a:extLst>
              </p:cNvPr>
              <p:cNvGrpSpPr/>
              <p:nvPr/>
            </p:nvGrpSpPr>
            <p:grpSpPr>
              <a:xfrm>
                <a:off x="5071837" y="2739218"/>
                <a:ext cx="2062808" cy="403774"/>
                <a:chOff x="5071837" y="2739218"/>
                <a:chExt cx="2062808" cy="403774"/>
              </a:xfrm>
            </p:grpSpPr>
            <p:cxnSp>
              <p:nvCxnSpPr>
                <p:cNvPr id="11" name="直接连接符 10">
                  <a:extLst>
                    <a:ext uri="{FF2B5EF4-FFF2-40B4-BE49-F238E27FC236}">
                      <a16:creationId xmlns:a16="http://schemas.microsoft.com/office/drawing/2014/main" id="{4A8445CD-7054-4113-A666-4E61A147D7C6}"/>
                    </a:ext>
                  </a:extLst>
                </p:cNvPr>
                <p:cNvCxnSpPr>
                  <a:cxnSpLocks/>
                  <a:stCxn id="17" idx="3"/>
                  <a:endCxn id="15" idx="1"/>
                </p:cNvCxnSpPr>
                <p:nvPr/>
              </p:nvCxnSpPr>
              <p:spPr>
                <a:xfrm>
                  <a:off x="5071837" y="2739218"/>
                  <a:ext cx="393381" cy="403774"/>
                </a:xfrm>
                <a:prstGeom prst="line">
                  <a:avLst/>
                </a:prstGeom>
                <a:ln>
                  <a:gradFill>
                    <a:gsLst>
                      <a:gs pos="0">
                        <a:schemeClr val="accent1">
                          <a:lumMod val="45000"/>
                          <a:lumOff val="55000"/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直接连接符 11">
                  <a:extLst>
                    <a:ext uri="{FF2B5EF4-FFF2-40B4-BE49-F238E27FC236}">
                      <a16:creationId xmlns:a16="http://schemas.microsoft.com/office/drawing/2014/main" id="{7874B0BB-2269-4EC0-8C2E-B48F0C858A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741264" y="2739218"/>
                  <a:ext cx="393381" cy="403774"/>
                </a:xfrm>
                <a:prstGeom prst="line">
                  <a:avLst/>
                </a:prstGeom>
                <a:ln>
                  <a:gradFill>
                    <a:gsLst>
                      <a:gs pos="0">
                        <a:schemeClr val="accent1">
                          <a:lumMod val="45000"/>
                          <a:lumOff val="55000"/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0AFF5E0C-8761-4312-8A1F-564F89430B73}"/>
                  </a:ext>
                </a:extLst>
              </p:cNvPr>
              <p:cNvGrpSpPr/>
              <p:nvPr/>
            </p:nvGrpSpPr>
            <p:grpSpPr>
              <a:xfrm flipV="1">
                <a:off x="5071837" y="4404558"/>
                <a:ext cx="2062808" cy="403774"/>
                <a:chOff x="5071837" y="2739218"/>
                <a:chExt cx="2062808" cy="403774"/>
              </a:xfrm>
            </p:grpSpPr>
            <p:cxnSp>
              <p:nvCxnSpPr>
                <p:cNvPr id="9" name="直接连接符 8">
                  <a:extLst>
                    <a:ext uri="{FF2B5EF4-FFF2-40B4-BE49-F238E27FC236}">
                      <a16:creationId xmlns:a16="http://schemas.microsoft.com/office/drawing/2014/main" id="{D410B373-EA80-4BBD-9F39-245E42DE4A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71837" y="2739218"/>
                  <a:ext cx="393381" cy="403774"/>
                </a:xfrm>
                <a:prstGeom prst="line">
                  <a:avLst/>
                </a:prstGeom>
                <a:ln>
                  <a:gradFill>
                    <a:gsLst>
                      <a:gs pos="0">
                        <a:schemeClr val="accent1">
                          <a:lumMod val="45000"/>
                          <a:lumOff val="55000"/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直接连接符 9">
                  <a:extLst>
                    <a:ext uri="{FF2B5EF4-FFF2-40B4-BE49-F238E27FC236}">
                      <a16:creationId xmlns:a16="http://schemas.microsoft.com/office/drawing/2014/main" id="{0CCD4DE3-99AF-499E-9223-E1B998969B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741264" y="2739218"/>
                  <a:ext cx="393381" cy="403774"/>
                </a:xfrm>
                <a:prstGeom prst="line">
                  <a:avLst/>
                </a:prstGeom>
                <a:ln>
                  <a:gradFill>
                    <a:gsLst>
                      <a:gs pos="0">
                        <a:schemeClr val="accent1">
                          <a:lumMod val="45000"/>
                          <a:lumOff val="55000"/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6" name="椭圆 15">
            <a:extLst>
              <a:ext uri="{FF2B5EF4-FFF2-40B4-BE49-F238E27FC236}">
                <a16:creationId xmlns:a16="http://schemas.microsoft.com/office/drawing/2014/main" id="{D90124B2-66F3-4C90-AA4F-93D578750069}"/>
              </a:ext>
            </a:extLst>
          </p:cNvPr>
          <p:cNvSpPr/>
          <p:nvPr/>
        </p:nvSpPr>
        <p:spPr>
          <a:xfrm>
            <a:off x="3919370" y="1467533"/>
            <a:ext cx="4353260" cy="4353260"/>
          </a:xfrm>
          <a:prstGeom prst="ellipse">
            <a:avLst/>
          </a:prstGeom>
          <a:noFill/>
          <a:ln>
            <a:solidFill>
              <a:schemeClr val="accent1">
                <a:lumMod val="50000"/>
                <a:alpha val="1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45E46A71-25DB-4780-BFEF-C3B937AF4706}"/>
              </a:ext>
            </a:extLst>
          </p:cNvPr>
          <p:cNvSpPr/>
          <p:nvPr/>
        </p:nvSpPr>
        <p:spPr>
          <a:xfrm flipH="1">
            <a:off x="4367950" y="1905718"/>
            <a:ext cx="824655" cy="82465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A86EF418-3F64-4D09-9751-0CBFB7806FD4}"/>
              </a:ext>
            </a:extLst>
          </p:cNvPr>
          <p:cNvSpPr/>
          <p:nvPr/>
        </p:nvSpPr>
        <p:spPr>
          <a:xfrm flipH="1">
            <a:off x="6974038" y="1880362"/>
            <a:ext cx="824655" cy="82465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D13D2326-CB62-4EA8-9D97-A882882AB699}"/>
              </a:ext>
            </a:extLst>
          </p:cNvPr>
          <p:cNvSpPr/>
          <p:nvPr/>
        </p:nvSpPr>
        <p:spPr>
          <a:xfrm flipH="1">
            <a:off x="6999395" y="4557954"/>
            <a:ext cx="824655" cy="82465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0D8D26FA-165B-45DE-9D5C-2CB5F3C7DDBC}"/>
              </a:ext>
            </a:extLst>
          </p:cNvPr>
          <p:cNvSpPr/>
          <p:nvPr/>
        </p:nvSpPr>
        <p:spPr>
          <a:xfrm flipH="1">
            <a:off x="4393306" y="4583309"/>
            <a:ext cx="824655" cy="82465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671E39AE-F283-4C42-A289-2B48D1D5E431}"/>
              </a:ext>
            </a:extLst>
          </p:cNvPr>
          <p:cNvSpPr/>
          <p:nvPr/>
        </p:nvSpPr>
        <p:spPr>
          <a:xfrm>
            <a:off x="4528697" y="2151065"/>
            <a:ext cx="503161" cy="333963"/>
          </a:xfrm>
          <a:custGeom>
            <a:avLst/>
            <a:gdLst>
              <a:gd name="T0" fmla="*/ 278945 h 440259"/>
              <a:gd name="T1" fmla="*/ 278945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278945 h 440259"/>
              <a:gd name="T21" fmla="*/ 278945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278945 h 440259"/>
              <a:gd name="T31" fmla="*/ 278945 h 440259"/>
              <a:gd name="T32" fmla="*/ 278945 h 440259"/>
              <a:gd name="T33" fmla="*/ 278945 h 440259"/>
              <a:gd name="T34" fmla="*/ 278945 h 440259"/>
              <a:gd name="T35" fmla="*/ 278945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278945 h 440259"/>
              <a:gd name="T43" fmla="*/ 278945 h 440259"/>
              <a:gd name="T44" fmla="*/ 278945 h 440259"/>
              <a:gd name="T45" fmla="*/ 278945 h 440259"/>
              <a:gd name="T46" fmla="*/ 88862 h 440259"/>
              <a:gd name="T47" fmla="*/ 88862 h 440259"/>
              <a:gd name="T48" fmla="*/ 278945 h 440259"/>
              <a:gd name="T49" fmla="*/ 278945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88862 h 440259"/>
              <a:gd name="T59" fmla="*/ 88862 h 440259"/>
              <a:gd name="T60" fmla="*/ 278945 h 440259"/>
              <a:gd name="T61" fmla="*/ 278945 h 440259"/>
              <a:gd name="T62" fmla="*/ 278945 h 440259"/>
              <a:gd name="T63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02" h="533">
                <a:moveTo>
                  <a:pt x="802" y="11"/>
                </a:moveTo>
                <a:cubicBezTo>
                  <a:pt x="802" y="11"/>
                  <a:pt x="802" y="11"/>
                  <a:pt x="802" y="11"/>
                </a:cubicBezTo>
                <a:cubicBezTo>
                  <a:pt x="801" y="9"/>
                  <a:pt x="801" y="8"/>
                  <a:pt x="800" y="6"/>
                </a:cubicBezTo>
                <a:cubicBezTo>
                  <a:pt x="800" y="6"/>
                  <a:pt x="800" y="6"/>
                  <a:pt x="800" y="6"/>
                </a:cubicBezTo>
                <a:cubicBezTo>
                  <a:pt x="800" y="6"/>
                  <a:pt x="800" y="6"/>
                  <a:pt x="800" y="6"/>
                </a:cubicBezTo>
                <a:cubicBezTo>
                  <a:pt x="799" y="5"/>
                  <a:pt x="798" y="4"/>
                  <a:pt x="797" y="3"/>
                </a:cubicBezTo>
                <a:cubicBezTo>
                  <a:pt x="796" y="3"/>
                  <a:pt x="796" y="2"/>
                  <a:pt x="796" y="2"/>
                </a:cubicBezTo>
                <a:cubicBezTo>
                  <a:pt x="795" y="2"/>
                  <a:pt x="794" y="1"/>
                  <a:pt x="793" y="1"/>
                </a:cubicBezTo>
                <a:cubicBezTo>
                  <a:pt x="792" y="0"/>
                  <a:pt x="791" y="0"/>
                  <a:pt x="791" y="0"/>
                </a:cubicBezTo>
                <a:cubicBezTo>
                  <a:pt x="790" y="0"/>
                  <a:pt x="789" y="0"/>
                  <a:pt x="789" y="0"/>
                </a:cubicBezTo>
                <a:lnTo>
                  <a:pt x="789" y="0"/>
                </a:lnTo>
                <a:cubicBezTo>
                  <a:pt x="788" y="0"/>
                  <a:pt x="788" y="0"/>
                  <a:pt x="787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6" y="0"/>
                  <a:pt x="786" y="0"/>
                  <a:pt x="786" y="0"/>
                </a:cubicBezTo>
                <a:lnTo>
                  <a:pt x="12" y="160"/>
                </a:lnTo>
                <a:cubicBezTo>
                  <a:pt x="6" y="161"/>
                  <a:pt x="2" y="166"/>
                  <a:pt x="1" y="171"/>
                </a:cubicBezTo>
                <a:cubicBezTo>
                  <a:pt x="0" y="177"/>
                  <a:pt x="3" y="182"/>
                  <a:pt x="8" y="185"/>
                </a:cubicBezTo>
                <a:lnTo>
                  <a:pt x="230" y="302"/>
                </a:lnTo>
                <a:lnTo>
                  <a:pt x="269" y="518"/>
                </a:lnTo>
                <a:cubicBezTo>
                  <a:pt x="269" y="518"/>
                  <a:pt x="269" y="518"/>
                  <a:pt x="269" y="518"/>
                </a:cubicBezTo>
                <a:cubicBezTo>
                  <a:pt x="269" y="519"/>
                  <a:pt x="269" y="520"/>
                  <a:pt x="269" y="521"/>
                </a:cubicBezTo>
                <a:cubicBezTo>
                  <a:pt x="269" y="522"/>
                  <a:pt x="269" y="523"/>
                  <a:pt x="269" y="523"/>
                </a:cubicBezTo>
                <a:cubicBezTo>
                  <a:pt x="269" y="524"/>
                  <a:pt x="270" y="525"/>
                  <a:pt x="270" y="527"/>
                </a:cubicBezTo>
                <a:cubicBezTo>
                  <a:pt x="271" y="527"/>
                  <a:pt x="271" y="527"/>
                  <a:pt x="271" y="527"/>
                </a:cubicBezTo>
                <a:cubicBezTo>
                  <a:pt x="271" y="527"/>
                  <a:pt x="271" y="527"/>
                  <a:pt x="271" y="527"/>
                </a:cubicBezTo>
                <a:cubicBezTo>
                  <a:pt x="271" y="528"/>
                  <a:pt x="271" y="528"/>
                  <a:pt x="272" y="528"/>
                </a:cubicBezTo>
                <a:cubicBezTo>
                  <a:pt x="272" y="529"/>
                  <a:pt x="273" y="530"/>
                  <a:pt x="274" y="530"/>
                </a:cubicBezTo>
                <a:cubicBezTo>
                  <a:pt x="274" y="530"/>
                  <a:pt x="274" y="530"/>
                  <a:pt x="274" y="531"/>
                </a:cubicBezTo>
                <a:cubicBezTo>
                  <a:pt x="274" y="531"/>
                  <a:pt x="274" y="531"/>
                  <a:pt x="275" y="531"/>
                </a:cubicBezTo>
                <a:cubicBezTo>
                  <a:pt x="275" y="531"/>
                  <a:pt x="276" y="532"/>
                  <a:pt x="277" y="532"/>
                </a:cubicBezTo>
                <a:cubicBezTo>
                  <a:pt x="277" y="532"/>
                  <a:pt x="278" y="533"/>
                  <a:pt x="278" y="533"/>
                </a:cubicBezTo>
                <a:cubicBezTo>
                  <a:pt x="279" y="533"/>
                  <a:pt x="281" y="533"/>
                  <a:pt x="282" y="533"/>
                </a:cubicBezTo>
                <a:lnTo>
                  <a:pt x="282" y="533"/>
                </a:lnTo>
                <a:lnTo>
                  <a:pt x="282" y="533"/>
                </a:lnTo>
                <a:lnTo>
                  <a:pt x="282" y="533"/>
                </a:lnTo>
                <a:cubicBezTo>
                  <a:pt x="282" y="533"/>
                  <a:pt x="282" y="533"/>
                  <a:pt x="282" y="533"/>
                </a:cubicBezTo>
                <a:cubicBezTo>
                  <a:pt x="282" y="533"/>
                  <a:pt x="282" y="533"/>
                  <a:pt x="283" y="533"/>
                </a:cubicBezTo>
                <a:cubicBezTo>
                  <a:pt x="286" y="533"/>
                  <a:pt x="290" y="532"/>
                  <a:pt x="292" y="529"/>
                </a:cubicBezTo>
                <a:lnTo>
                  <a:pt x="440" y="431"/>
                </a:lnTo>
                <a:lnTo>
                  <a:pt x="595" y="531"/>
                </a:lnTo>
                <a:cubicBezTo>
                  <a:pt x="597" y="532"/>
                  <a:pt x="599" y="533"/>
                  <a:pt x="602" y="533"/>
                </a:cubicBezTo>
                <a:cubicBezTo>
                  <a:pt x="603" y="533"/>
                  <a:pt x="605" y="533"/>
                  <a:pt x="606" y="533"/>
                </a:cubicBezTo>
                <a:cubicBezTo>
                  <a:pt x="610" y="531"/>
                  <a:pt x="613" y="528"/>
                  <a:pt x="614" y="524"/>
                </a:cubicBezTo>
                <a:lnTo>
                  <a:pt x="800" y="20"/>
                </a:lnTo>
                <a:cubicBezTo>
                  <a:pt x="801" y="18"/>
                  <a:pt x="802" y="16"/>
                  <a:pt x="802" y="13"/>
                </a:cubicBezTo>
                <a:cubicBezTo>
                  <a:pt x="802" y="12"/>
                  <a:pt x="802" y="12"/>
                  <a:pt x="802" y="11"/>
                </a:cubicBezTo>
                <a:close/>
                <a:moveTo>
                  <a:pt x="647" y="101"/>
                </a:moveTo>
                <a:lnTo>
                  <a:pt x="327" y="336"/>
                </a:lnTo>
                <a:cubicBezTo>
                  <a:pt x="327" y="336"/>
                  <a:pt x="326" y="337"/>
                  <a:pt x="326" y="337"/>
                </a:cubicBezTo>
                <a:cubicBezTo>
                  <a:pt x="326" y="337"/>
                  <a:pt x="326" y="337"/>
                  <a:pt x="325" y="338"/>
                </a:cubicBezTo>
                <a:cubicBezTo>
                  <a:pt x="325" y="338"/>
                  <a:pt x="325" y="338"/>
                  <a:pt x="325" y="339"/>
                </a:cubicBezTo>
                <a:cubicBezTo>
                  <a:pt x="324" y="339"/>
                  <a:pt x="324" y="339"/>
                  <a:pt x="324" y="340"/>
                </a:cubicBezTo>
                <a:cubicBezTo>
                  <a:pt x="323" y="340"/>
                  <a:pt x="323" y="341"/>
                  <a:pt x="323" y="342"/>
                </a:cubicBezTo>
                <a:cubicBezTo>
                  <a:pt x="323" y="342"/>
                  <a:pt x="323" y="342"/>
                  <a:pt x="323" y="343"/>
                </a:cubicBezTo>
                <a:cubicBezTo>
                  <a:pt x="323" y="343"/>
                  <a:pt x="322" y="343"/>
                  <a:pt x="322" y="343"/>
                </a:cubicBezTo>
                <a:lnTo>
                  <a:pt x="286" y="462"/>
                </a:lnTo>
                <a:lnTo>
                  <a:pt x="257" y="301"/>
                </a:lnTo>
                <a:lnTo>
                  <a:pt x="647" y="101"/>
                </a:lnTo>
                <a:close/>
                <a:moveTo>
                  <a:pt x="306" y="487"/>
                </a:moveTo>
                <a:lnTo>
                  <a:pt x="343" y="367"/>
                </a:lnTo>
                <a:lnTo>
                  <a:pt x="399" y="404"/>
                </a:lnTo>
                <a:lnTo>
                  <a:pt x="416" y="415"/>
                </a:lnTo>
                <a:lnTo>
                  <a:pt x="361" y="451"/>
                </a:lnTo>
                <a:lnTo>
                  <a:pt x="306" y="4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EDF15381-93E4-41FF-A144-0E6DAF35AB1A}"/>
              </a:ext>
            </a:extLst>
          </p:cNvPr>
          <p:cNvSpPr/>
          <p:nvPr/>
        </p:nvSpPr>
        <p:spPr>
          <a:xfrm>
            <a:off x="4554053" y="4744437"/>
            <a:ext cx="503161" cy="502401"/>
          </a:xfrm>
          <a:custGeom>
            <a:avLst/>
            <a:gdLst>
              <a:gd name="connsiteX0" fmla="*/ 303820 w 607639"/>
              <a:gd name="connsiteY0" fmla="*/ 278099 h 606722"/>
              <a:gd name="connsiteX1" fmla="*/ 329118 w 607639"/>
              <a:gd name="connsiteY1" fmla="*/ 303362 h 606722"/>
              <a:gd name="connsiteX2" fmla="*/ 303820 w 607639"/>
              <a:gd name="connsiteY2" fmla="*/ 328625 h 606722"/>
              <a:gd name="connsiteX3" fmla="*/ 278522 w 607639"/>
              <a:gd name="connsiteY3" fmla="*/ 303362 h 606722"/>
              <a:gd name="connsiteX4" fmla="*/ 303820 w 607639"/>
              <a:gd name="connsiteY4" fmla="*/ 278099 h 606722"/>
              <a:gd name="connsiteX5" fmla="*/ 303775 w 607639"/>
              <a:gd name="connsiteY5" fmla="*/ 252735 h 606722"/>
              <a:gd name="connsiteX6" fmla="*/ 253140 w 607639"/>
              <a:gd name="connsiteY6" fmla="*/ 303317 h 606722"/>
              <a:gd name="connsiteX7" fmla="*/ 303775 w 607639"/>
              <a:gd name="connsiteY7" fmla="*/ 353900 h 606722"/>
              <a:gd name="connsiteX8" fmla="*/ 354410 w 607639"/>
              <a:gd name="connsiteY8" fmla="*/ 303317 h 606722"/>
              <a:gd name="connsiteX9" fmla="*/ 303775 w 607639"/>
              <a:gd name="connsiteY9" fmla="*/ 252735 h 606722"/>
              <a:gd name="connsiteX10" fmla="*/ 303775 w 607639"/>
              <a:gd name="connsiteY10" fmla="*/ 202241 h 606722"/>
              <a:gd name="connsiteX11" fmla="*/ 405045 w 607639"/>
              <a:gd name="connsiteY11" fmla="*/ 303317 h 606722"/>
              <a:gd name="connsiteX12" fmla="*/ 303775 w 607639"/>
              <a:gd name="connsiteY12" fmla="*/ 404482 h 606722"/>
              <a:gd name="connsiteX13" fmla="*/ 202593 w 607639"/>
              <a:gd name="connsiteY13" fmla="*/ 303317 h 606722"/>
              <a:gd name="connsiteX14" fmla="*/ 303775 w 607639"/>
              <a:gd name="connsiteY14" fmla="*/ 202241 h 606722"/>
              <a:gd name="connsiteX15" fmla="*/ 303775 w 607639"/>
              <a:gd name="connsiteY15" fmla="*/ 151703 h 606722"/>
              <a:gd name="connsiteX16" fmla="*/ 151932 w 607639"/>
              <a:gd name="connsiteY16" fmla="*/ 303317 h 606722"/>
              <a:gd name="connsiteX17" fmla="*/ 303775 w 607639"/>
              <a:gd name="connsiteY17" fmla="*/ 455019 h 606722"/>
              <a:gd name="connsiteX18" fmla="*/ 455707 w 607639"/>
              <a:gd name="connsiteY18" fmla="*/ 303317 h 606722"/>
              <a:gd name="connsiteX19" fmla="*/ 303775 w 607639"/>
              <a:gd name="connsiteY19" fmla="*/ 151703 h 606722"/>
              <a:gd name="connsiteX20" fmla="*/ 253131 w 607639"/>
              <a:gd name="connsiteY20" fmla="*/ 0 h 606722"/>
              <a:gd name="connsiteX21" fmla="*/ 354419 w 607639"/>
              <a:gd name="connsiteY21" fmla="*/ 0 h 606722"/>
              <a:gd name="connsiteX22" fmla="*/ 379786 w 607639"/>
              <a:gd name="connsiteY22" fmla="*/ 25239 h 606722"/>
              <a:gd name="connsiteX23" fmla="*/ 379786 w 607639"/>
              <a:gd name="connsiteY23" fmla="*/ 62387 h 606722"/>
              <a:gd name="connsiteX24" fmla="*/ 420639 w 607639"/>
              <a:gd name="connsiteY24" fmla="*/ 79451 h 606722"/>
              <a:gd name="connsiteX25" fmla="*/ 446985 w 607639"/>
              <a:gd name="connsiteY25" fmla="*/ 53145 h 606722"/>
              <a:gd name="connsiteX26" fmla="*/ 482854 w 607639"/>
              <a:gd name="connsiteY26" fmla="*/ 53145 h 606722"/>
              <a:gd name="connsiteX27" fmla="*/ 554414 w 607639"/>
              <a:gd name="connsiteY27" fmla="*/ 124597 h 606722"/>
              <a:gd name="connsiteX28" fmla="*/ 554414 w 607639"/>
              <a:gd name="connsiteY28" fmla="*/ 160323 h 606722"/>
              <a:gd name="connsiteX29" fmla="*/ 528069 w 607639"/>
              <a:gd name="connsiteY29" fmla="*/ 186629 h 606722"/>
              <a:gd name="connsiteX30" fmla="*/ 545158 w 607639"/>
              <a:gd name="connsiteY30" fmla="*/ 227510 h 606722"/>
              <a:gd name="connsiteX31" fmla="*/ 582273 w 607639"/>
              <a:gd name="connsiteY31" fmla="*/ 227510 h 606722"/>
              <a:gd name="connsiteX32" fmla="*/ 607639 w 607639"/>
              <a:gd name="connsiteY32" fmla="*/ 252749 h 606722"/>
              <a:gd name="connsiteX33" fmla="*/ 607639 w 607639"/>
              <a:gd name="connsiteY33" fmla="*/ 353884 h 606722"/>
              <a:gd name="connsiteX34" fmla="*/ 582273 w 607639"/>
              <a:gd name="connsiteY34" fmla="*/ 379212 h 606722"/>
              <a:gd name="connsiteX35" fmla="*/ 545158 w 607639"/>
              <a:gd name="connsiteY35" fmla="*/ 379212 h 606722"/>
              <a:gd name="connsiteX36" fmla="*/ 528069 w 607639"/>
              <a:gd name="connsiteY36" fmla="*/ 420004 h 606722"/>
              <a:gd name="connsiteX37" fmla="*/ 554414 w 607639"/>
              <a:gd name="connsiteY37" fmla="*/ 446310 h 606722"/>
              <a:gd name="connsiteX38" fmla="*/ 554414 w 607639"/>
              <a:gd name="connsiteY38" fmla="*/ 482125 h 606722"/>
              <a:gd name="connsiteX39" fmla="*/ 482854 w 607639"/>
              <a:gd name="connsiteY39" fmla="*/ 553577 h 606722"/>
              <a:gd name="connsiteX40" fmla="*/ 446985 w 607639"/>
              <a:gd name="connsiteY40" fmla="*/ 553577 h 606722"/>
              <a:gd name="connsiteX41" fmla="*/ 420639 w 607639"/>
              <a:gd name="connsiteY41" fmla="*/ 527271 h 606722"/>
              <a:gd name="connsiteX42" fmla="*/ 379786 w 607639"/>
              <a:gd name="connsiteY42" fmla="*/ 544246 h 606722"/>
              <a:gd name="connsiteX43" fmla="*/ 379786 w 607639"/>
              <a:gd name="connsiteY43" fmla="*/ 581394 h 606722"/>
              <a:gd name="connsiteX44" fmla="*/ 354419 w 607639"/>
              <a:gd name="connsiteY44" fmla="*/ 606722 h 606722"/>
              <a:gd name="connsiteX45" fmla="*/ 253131 w 607639"/>
              <a:gd name="connsiteY45" fmla="*/ 606722 h 606722"/>
              <a:gd name="connsiteX46" fmla="*/ 227854 w 607639"/>
              <a:gd name="connsiteY46" fmla="*/ 581394 h 606722"/>
              <a:gd name="connsiteX47" fmla="*/ 227854 w 607639"/>
              <a:gd name="connsiteY47" fmla="*/ 544246 h 606722"/>
              <a:gd name="connsiteX48" fmla="*/ 186911 w 607639"/>
              <a:gd name="connsiteY48" fmla="*/ 527271 h 606722"/>
              <a:gd name="connsiteX49" fmla="*/ 160566 w 607639"/>
              <a:gd name="connsiteY49" fmla="*/ 553577 h 606722"/>
              <a:gd name="connsiteX50" fmla="*/ 124786 w 607639"/>
              <a:gd name="connsiteY50" fmla="*/ 553577 h 606722"/>
              <a:gd name="connsiteX51" fmla="*/ 53225 w 607639"/>
              <a:gd name="connsiteY51" fmla="*/ 482125 h 606722"/>
              <a:gd name="connsiteX52" fmla="*/ 53225 w 607639"/>
              <a:gd name="connsiteY52" fmla="*/ 446310 h 606722"/>
              <a:gd name="connsiteX53" fmla="*/ 79482 w 607639"/>
              <a:gd name="connsiteY53" fmla="*/ 420004 h 606722"/>
              <a:gd name="connsiteX54" fmla="*/ 62482 w 607639"/>
              <a:gd name="connsiteY54" fmla="*/ 379212 h 606722"/>
              <a:gd name="connsiteX55" fmla="*/ 25278 w 607639"/>
              <a:gd name="connsiteY55" fmla="*/ 379212 h 606722"/>
              <a:gd name="connsiteX56" fmla="*/ 0 w 607639"/>
              <a:gd name="connsiteY56" fmla="*/ 353884 h 606722"/>
              <a:gd name="connsiteX57" fmla="*/ 0 w 607639"/>
              <a:gd name="connsiteY57" fmla="*/ 252749 h 606722"/>
              <a:gd name="connsiteX58" fmla="*/ 25278 w 607639"/>
              <a:gd name="connsiteY58" fmla="*/ 227510 h 606722"/>
              <a:gd name="connsiteX59" fmla="*/ 62482 w 607639"/>
              <a:gd name="connsiteY59" fmla="*/ 227510 h 606722"/>
              <a:gd name="connsiteX60" fmla="*/ 79482 w 607639"/>
              <a:gd name="connsiteY60" fmla="*/ 186629 h 606722"/>
              <a:gd name="connsiteX61" fmla="*/ 53225 w 607639"/>
              <a:gd name="connsiteY61" fmla="*/ 160323 h 606722"/>
              <a:gd name="connsiteX62" fmla="*/ 53225 w 607639"/>
              <a:gd name="connsiteY62" fmla="*/ 124597 h 606722"/>
              <a:gd name="connsiteX63" fmla="*/ 124786 w 607639"/>
              <a:gd name="connsiteY63" fmla="*/ 53145 h 606722"/>
              <a:gd name="connsiteX64" fmla="*/ 160566 w 607639"/>
              <a:gd name="connsiteY64" fmla="*/ 53145 h 606722"/>
              <a:gd name="connsiteX65" fmla="*/ 186911 w 607639"/>
              <a:gd name="connsiteY65" fmla="*/ 79451 h 606722"/>
              <a:gd name="connsiteX66" fmla="*/ 227854 w 607639"/>
              <a:gd name="connsiteY66" fmla="*/ 62387 h 606722"/>
              <a:gd name="connsiteX67" fmla="*/ 227854 w 607639"/>
              <a:gd name="connsiteY67" fmla="*/ 25239 h 606722"/>
              <a:gd name="connsiteX68" fmla="*/ 253131 w 607639"/>
              <a:gd name="connsiteY68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07639" h="606722">
                <a:moveTo>
                  <a:pt x="303820" y="278099"/>
                </a:moveTo>
                <a:cubicBezTo>
                  <a:pt x="317792" y="278099"/>
                  <a:pt x="329118" y="289410"/>
                  <a:pt x="329118" y="303362"/>
                </a:cubicBezTo>
                <a:cubicBezTo>
                  <a:pt x="329118" y="317314"/>
                  <a:pt x="317792" y="328625"/>
                  <a:pt x="303820" y="328625"/>
                </a:cubicBezTo>
                <a:cubicBezTo>
                  <a:pt x="289848" y="328625"/>
                  <a:pt x="278522" y="317314"/>
                  <a:pt x="278522" y="303362"/>
                </a:cubicBezTo>
                <a:cubicBezTo>
                  <a:pt x="278522" y="289410"/>
                  <a:pt x="289848" y="278099"/>
                  <a:pt x="303820" y="278099"/>
                </a:cubicBezTo>
                <a:close/>
                <a:moveTo>
                  <a:pt x="303775" y="252735"/>
                </a:moveTo>
                <a:cubicBezTo>
                  <a:pt x="275921" y="252735"/>
                  <a:pt x="253140" y="275492"/>
                  <a:pt x="253140" y="303317"/>
                </a:cubicBezTo>
                <a:cubicBezTo>
                  <a:pt x="253140" y="331231"/>
                  <a:pt x="275921" y="353900"/>
                  <a:pt x="303775" y="353900"/>
                </a:cubicBezTo>
                <a:cubicBezTo>
                  <a:pt x="331718" y="353900"/>
                  <a:pt x="354410" y="331231"/>
                  <a:pt x="354410" y="303317"/>
                </a:cubicBezTo>
                <a:cubicBezTo>
                  <a:pt x="354410" y="275492"/>
                  <a:pt x="331718" y="252735"/>
                  <a:pt x="303775" y="252735"/>
                </a:cubicBezTo>
                <a:close/>
                <a:moveTo>
                  <a:pt x="303775" y="202241"/>
                </a:moveTo>
                <a:cubicBezTo>
                  <a:pt x="359660" y="202241"/>
                  <a:pt x="405045" y="247579"/>
                  <a:pt x="405045" y="303317"/>
                </a:cubicBezTo>
                <a:cubicBezTo>
                  <a:pt x="405045" y="359144"/>
                  <a:pt x="359660" y="404482"/>
                  <a:pt x="303775" y="404482"/>
                </a:cubicBezTo>
                <a:cubicBezTo>
                  <a:pt x="247978" y="404482"/>
                  <a:pt x="202593" y="359144"/>
                  <a:pt x="202593" y="303317"/>
                </a:cubicBezTo>
                <a:cubicBezTo>
                  <a:pt x="202593" y="247579"/>
                  <a:pt x="247978" y="202241"/>
                  <a:pt x="303775" y="202241"/>
                </a:cubicBezTo>
                <a:close/>
                <a:moveTo>
                  <a:pt x="303775" y="151703"/>
                </a:moveTo>
                <a:cubicBezTo>
                  <a:pt x="220021" y="151703"/>
                  <a:pt x="151932" y="219689"/>
                  <a:pt x="151932" y="303317"/>
                </a:cubicBezTo>
                <a:cubicBezTo>
                  <a:pt x="151932" y="387033"/>
                  <a:pt x="220021" y="455019"/>
                  <a:pt x="303775" y="455019"/>
                </a:cubicBezTo>
                <a:cubicBezTo>
                  <a:pt x="387618" y="455019"/>
                  <a:pt x="455707" y="387033"/>
                  <a:pt x="455707" y="303317"/>
                </a:cubicBezTo>
                <a:cubicBezTo>
                  <a:pt x="455707" y="219689"/>
                  <a:pt x="387618" y="151703"/>
                  <a:pt x="303775" y="151703"/>
                </a:cubicBezTo>
                <a:close/>
                <a:moveTo>
                  <a:pt x="253131" y="0"/>
                </a:moveTo>
                <a:lnTo>
                  <a:pt x="354419" y="0"/>
                </a:lnTo>
                <a:cubicBezTo>
                  <a:pt x="368482" y="0"/>
                  <a:pt x="379786" y="11287"/>
                  <a:pt x="379786" y="25239"/>
                </a:cubicBezTo>
                <a:lnTo>
                  <a:pt x="379786" y="62387"/>
                </a:lnTo>
                <a:cubicBezTo>
                  <a:pt x="393849" y="66831"/>
                  <a:pt x="407555" y="72519"/>
                  <a:pt x="420639" y="79451"/>
                </a:cubicBezTo>
                <a:lnTo>
                  <a:pt x="446985" y="53145"/>
                </a:lnTo>
                <a:cubicBezTo>
                  <a:pt x="456953" y="43191"/>
                  <a:pt x="472974" y="43191"/>
                  <a:pt x="482854" y="53145"/>
                </a:cubicBezTo>
                <a:lnTo>
                  <a:pt x="554414" y="124597"/>
                </a:lnTo>
                <a:cubicBezTo>
                  <a:pt x="564294" y="134462"/>
                  <a:pt x="564294" y="150459"/>
                  <a:pt x="554414" y="160323"/>
                </a:cubicBezTo>
                <a:lnTo>
                  <a:pt x="528069" y="186629"/>
                </a:lnTo>
                <a:cubicBezTo>
                  <a:pt x="535011" y="199782"/>
                  <a:pt x="540707" y="213468"/>
                  <a:pt x="545158" y="227510"/>
                </a:cubicBezTo>
                <a:lnTo>
                  <a:pt x="582273" y="227510"/>
                </a:lnTo>
                <a:cubicBezTo>
                  <a:pt x="596336" y="227510"/>
                  <a:pt x="607639" y="238796"/>
                  <a:pt x="607639" y="252749"/>
                </a:cubicBezTo>
                <a:lnTo>
                  <a:pt x="607639" y="353884"/>
                </a:lnTo>
                <a:cubicBezTo>
                  <a:pt x="607639" y="367926"/>
                  <a:pt x="596247" y="379212"/>
                  <a:pt x="582273" y="379212"/>
                </a:cubicBezTo>
                <a:lnTo>
                  <a:pt x="545158" y="379212"/>
                </a:lnTo>
                <a:cubicBezTo>
                  <a:pt x="540707" y="393254"/>
                  <a:pt x="535011" y="406940"/>
                  <a:pt x="528069" y="420004"/>
                </a:cubicBezTo>
                <a:lnTo>
                  <a:pt x="554414" y="446310"/>
                </a:lnTo>
                <a:cubicBezTo>
                  <a:pt x="564294" y="456263"/>
                  <a:pt x="564294" y="472260"/>
                  <a:pt x="554414" y="482125"/>
                </a:cubicBezTo>
                <a:lnTo>
                  <a:pt x="482854" y="553577"/>
                </a:lnTo>
                <a:cubicBezTo>
                  <a:pt x="472974" y="563442"/>
                  <a:pt x="456953" y="563442"/>
                  <a:pt x="446985" y="553577"/>
                </a:cubicBezTo>
                <a:lnTo>
                  <a:pt x="420639" y="527271"/>
                </a:lnTo>
                <a:cubicBezTo>
                  <a:pt x="407555" y="534203"/>
                  <a:pt x="393849" y="539802"/>
                  <a:pt x="379786" y="544246"/>
                </a:cubicBezTo>
                <a:lnTo>
                  <a:pt x="379786" y="581394"/>
                </a:lnTo>
                <a:cubicBezTo>
                  <a:pt x="379786" y="595435"/>
                  <a:pt x="368393" y="606722"/>
                  <a:pt x="354419" y="606722"/>
                </a:cubicBezTo>
                <a:lnTo>
                  <a:pt x="253131" y="606722"/>
                </a:lnTo>
                <a:cubicBezTo>
                  <a:pt x="239157" y="606722"/>
                  <a:pt x="227854" y="595435"/>
                  <a:pt x="227854" y="581394"/>
                </a:cubicBezTo>
                <a:lnTo>
                  <a:pt x="227854" y="544246"/>
                </a:lnTo>
                <a:cubicBezTo>
                  <a:pt x="213791" y="539802"/>
                  <a:pt x="200084" y="534203"/>
                  <a:pt x="186911" y="527271"/>
                </a:cubicBezTo>
                <a:lnTo>
                  <a:pt x="160566" y="553577"/>
                </a:lnTo>
                <a:cubicBezTo>
                  <a:pt x="150686" y="563442"/>
                  <a:pt x="134665" y="563442"/>
                  <a:pt x="124786" y="553577"/>
                </a:cubicBezTo>
                <a:lnTo>
                  <a:pt x="53225" y="482125"/>
                </a:lnTo>
                <a:cubicBezTo>
                  <a:pt x="43257" y="472260"/>
                  <a:pt x="43257" y="456263"/>
                  <a:pt x="53225" y="446310"/>
                </a:cubicBezTo>
                <a:lnTo>
                  <a:pt x="79482" y="420004"/>
                </a:lnTo>
                <a:cubicBezTo>
                  <a:pt x="72629" y="406940"/>
                  <a:pt x="66932" y="393254"/>
                  <a:pt x="62482" y="379212"/>
                </a:cubicBezTo>
                <a:lnTo>
                  <a:pt x="25278" y="379212"/>
                </a:lnTo>
                <a:cubicBezTo>
                  <a:pt x="11304" y="379212"/>
                  <a:pt x="0" y="367926"/>
                  <a:pt x="0" y="353884"/>
                </a:cubicBezTo>
                <a:lnTo>
                  <a:pt x="0" y="252749"/>
                </a:lnTo>
                <a:cubicBezTo>
                  <a:pt x="0" y="238796"/>
                  <a:pt x="11304" y="227510"/>
                  <a:pt x="25278" y="227510"/>
                </a:cubicBezTo>
                <a:lnTo>
                  <a:pt x="62482" y="227510"/>
                </a:lnTo>
                <a:cubicBezTo>
                  <a:pt x="66932" y="213468"/>
                  <a:pt x="72629" y="199782"/>
                  <a:pt x="79482" y="186629"/>
                </a:cubicBezTo>
                <a:lnTo>
                  <a:pt x="53225" y="160323"/>
                </a:lnTo>
                <a:cubicBezTo>
                  <a:pt x="43257" y="150459"/>
                  <a:pt x="43257" y="134462"/>
                  <a:pt x="53225" y="124597"/>
                </a:cubicBezTo>
                <a:lnTo>
                  <a:pt x="124786" y="53145"/>
                </a:lnTo>
                <a:cubicBezTo>
                  <a:pt x="134665" y="43191"/>
                  <a:pt x="150686" y="43191"/>
                  <a:pt x="160566" y="53145"/>
                </a:cubicBezTo>
                <a:lnTo>
                  <a:pt x="186911" y="79451"/>
                </a:lnTo>
                <a:cubicBezTo>
                  <a:pt x="200084" y="72519"/>
                  <a:pt x="213791" y="66831"/>
                  <a:pt x="227854" y="62387"/>
                </a:cubicBezTo>
                <a:lnTo>
                  <a:pt x="227854" y="25239"/>
                </a:lnTo>
                <a:cubicBezTo>
                  <a:pt x="227854" y="11287"/>
                  <a:pt x="239157" y="0"/>
                  <a:pt x="2531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CDF4F702-EFDE-4CD2-9B69-49ADB64A3BF2}"/>
              </a:ext>
            </a:extLst>
          </p:cNvPr>
          <p:cNvSpPr/>
          <p:nvPr/>
        </p:nvSpPr>
        <p:spPr>
          <a:xfrm>
            <a:off x="7134785" y="2096136"/>
            <a:ext cx="503161" cy="393109"/>
          </a:xfrm>
          <a:custGeom>
            <a:avLst/>
            <a:gdLst>
              <a:gd name="connsiteX0" fmla="*/ 110880 w 607596"/>
              <a:gd name="connsiteY0" fmla="*/ 307122 h 474702"/>
              <a:gd name="connsiteX1" fmla="*/ 117999 w 607596"/>
              <a:gd name="connsiteY1" fmla="*/ 307388 h 474702"/>
              <a:gd name="connsiteX2" fmla="*/ 270804 w 607596"/>
              <a:gd name="connsiteY2" fmla="*/ 405224 h 474702"/>
              <a:gd name="connsiteX3" fmla="*/ 316102 w 607596"/>
              <a:gd name="connsiteY3" fmla="*/ 405224 h 474702"/>
              <a:gd name="connsiteX4" fmla="*/ 468907 w 607596"/>
              <a:gd name="connsiteY4" fmla="*/ 307388 h 474702"/>
              <a:gd name="connsiteX5" fmla="*/ 479675 w 607596"/>
              <a:gd name="connsiteY5" fmla="*/ 313253 h 474702"/>
              <a:gd name="connsiteX6" fmla="*/ 479675 w 607596"/>
              <a:gd name="connsiteY6" fmla="*/ 404691 h 474702"/>
              <a:gd name="connsiteX7" fmla="*/ 107231 w 607596"/>
              <a:gd name="connsiteY7" fmla="*/ 404691 h 474702"/>
              <a:gd name="connsiteX8" fmla="*/ 107231 w 607596"/>
              <a:gd name="connsiteY8" fmla="*/ 313253 h 474702"/>
              <a:gd name="connsiteX9" fmla="*/ 110880 w 607596"/>
              <a:gd name="connsiteY9" fmla="*/ 307122 h 474702"/>
              <a:gd name="connsiteX10" fmla="*/ 282138 w 607596"/>
              <a:gd name="connsiteY10" fmla="*/ 3333 h 474702"/>
              <a:gd name="connsiteX11" fmla="*/ 304744 w 607596"/>
              <a:gd name="connsiteY11" fmla="*/ 3333 h 474702"/>
              <a:gd name="connsiteX12" fmla="*/ 577358 w 607596"/>
              <a:gd name="connsiteY12" fmla="*/ 177884 h 474702"/>
              <a:gd name="connsiteX13" fmla="*/ 586971 w 607596"/>
              <a:gd name="connsiteY13" fmla="*/ 195482 h 474702"/>
              <a:gd name="connsiteX14" fmla="*/ 586971 w 607596"/>
              <a:gd name="connsiteY14" fmla="*/ 356080 h 474702"/>
              <a:gd name="connsiteX15" fmla="*/ 604593 w 607596"/>
              <a:gd name="connsiteY15" fmla="*/ 383720 h 474702"/>
              <a:gd name="connsiteX16" fmla="*/ 604593 w 607596"/>
              <a:gd name="connsiteY16" fmla="*/ 404339 h 474702"/>
              <a:gd name="connsiteX17" fmla="*/ 582253 w 607596"/>
              <a:gd name="connsiteY17" fmla="*/ 439445 h 474702"/>
              <a:gd name="connsiteX18" fmla="*/ 549768 w 607596"/>
              <a:gd name="connsiteY18" fmla="*/ 439445 h 474702"/>
              <a:gd name="connsiteX19" fmla="*/ 527428 w 607596"/>
              <a:gd name="connsiteY19" fmla="*/ 404339 h 474702"/>
              <a:gd name="connsiteX20" fmla="*/ 527428 w 607596"/>
              <a:gd name="connsiteY20" fmla="*/ 383720 h 474702"/>
              <a:gd name="connsiteX21" fmla="*/ 545050 w 607596"/>
              <a:gd name="connsiteY21" fmla="*/ 356080 h 474702"/>
              <a:gd name="connsiteX22" fmla="*/ 545050 w 607596"/>
              <a:gd name="connsiteY22" fmla="*/ 233698 h 474702"/>
              <a:gd name="connsiteX23" fmla="*/ 304744 w 607596"/>
              <a:gd name="connsiteY23" fmla="*/ 387630 h 474702"/>
              <a:gd name="connsiteX24" fmla="*/ 282138 w 607596"/>
              <a:gd name="connsiteY24" fmla="*/ 387630 h 474702"/>
              <a:gd name="connsiteX25" fmla="*/ 9612 w 607596"/>
              <a:gd name="connsiteY25" fmla="*/ 213079 h 474702"/>
              <a:gd name="connsiteX26" fmla="*/ 9612 w 607596"/>
              <a:gd name="connsiteY26" fmla="*/ 177884 h 47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7596" h="474702">
                <a:moveTo>
                  <a:pt x="110880" y="307122"/>
                </a:moveTo>
                <a:cubicBezTo>
                  <a:pt x="112993" y="305966"/>
                  <a:pt x="115686" y="305877"/>
                  <a:pt x="117999" y="307388"/>
                </a:cubicBezTo>
                <a:lnTo>
                  <a:pt x="270804" y="405224"/>
                </a:lnTo>
                <a:cubicBezTo>
                  <a:pt x="284598" y="414022"/>
                  <a:pt x="302308" y="414022"/>
                  <a:pt x="316102" y="405224"/>
                </a:cubicBezTo>
                <a:lnTo>
                  <a:pt x="468907" y="307388"/>
                </a:lnTo>
                <a:cubicBezTo>
                  <a:pt x="473534" y="304367"/>
                  <a:pt x="479675" y="307744"/>
                  <a:pt x="479675" y="313253"/>
                </a:cubicBezTo>
                <a:lnTo>
                  <a:pt x="479675" y="404691"/>
                </a:lnTo>
                <a:cubicBezTo>
                  <a:pt x="479675" y="498351"/>
                  <a:pt x="107231" y="497729"/>
                  <a:pt x="107231" y="404691"/>
                </a:cubicBezTo>
                <a:lnTo>
                  <a:pt x="107231" y="313253"/>
                </a:lnTo>
                <a:cubicBezTo>
                  <a:pt x="107231" y="310499"/>
                  <a:pt x="108766" y="308277"/>
                  <a:pt x="110880" y="307122"/>
                </a:cubicBezTo>
                <a:close/>
                <a:moveTo>
                  <a:pt x="282138" y="3333"/>
                </a:moveTo>
                <a:cubicBezTo>
                  <a:pt x="289080" y="-1111"/>
                  <a:pt x="297891" y="-1111"/>
                  <a:pt x="304744" y="3333"/>
                </a:cubicBezTo>
                <a:lnTo>
                  <a:pt x="577358" y="177884"/>
                </a:lnTo>
                <a:cubicBezTo>
                  <a:pt x="583232" y="181617"/>
                  <a:pt x="586971" y="188194"/>
                  <a:pt x="586971" y="195482"/>
                </a:cubicBezTo>
                <a:lnTo>
                  <a:pt x="586971" y="356080"/>
                </a:lnTo>
                <a:lnTo>
                  <a:pt x="604593" y="383720"/>
                </a:lnTo>
                <a:cubicBezTo>
                  <a:pt x="608598" y="390030"/>
                  <a:pt x="608598" y="398029"/>
                  <a:pt x="604593" y="404339"/>
                </a:cubicBezTo>
                <a:lnTo>
                  <a:pt x="582253" y="439445"/>
                </a:lnTo>
                <a:cubicBezTo>
                  <a:pt x="574688" y="451265"/>
                  <a:pt x="557333" y="451354"/>
                  <a:pt x="549768" y="439445"/>
                </a:cubicBezTo>
                <a:lnTo>
                  <a:pt x="527428" y="404339"/>
                </a:lnTo>
                <a:cubicBezTo>
                  <a:pt x="523423" y="398029"/>
                  <a:pt x="523423" y="390030"/>
                  <a:pt x="527428" y="383720"/>
                </a:cubicBezTo>
                <a:lnTo>
                  <a:pt x="545050" y="356080"/>
                </a:lnTo>
                <a:lnTo>
                  <a:pt x="545050" y="233698"/>
                </a:lnTo>
                <a:lnTo>
                  <a:pt x="304744" y="387630"/>
                </a:lnTo>
                <a:cubicBezTo>
                  <a:pt x="297891" y="391985"/>
                  <a:pt x="289080" y="391985"/>
                  <a:pt x="282138" y="387630"/>
                </a:cubicBezTo>
                <a:lnTo>
                  <a:pt x="9612" y="213079"/>
                </a:lnTo>
                <a:cubicBezTo>
                  <a:pt x="-3204" y="204902"/>
                  <a:pt x="-3204" y="186061"/>
                  <a:pt x="9612" y="1778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498B3507-9059-464C-A3CE-74F5A29E21A4}"/>
              </a:ext>
            </a:extLst>
          </p:cNvPr>
          <p:cNvSpPr/>
          <p:nvPr/>
        </p:nvSpPr>
        <p:spPr>
          <a:xfrm>
            <a:off x="7160142" y="4728332"/>
            <a:ext cx="503161" cy="483900"/>
          </a:xfrm>
          <a:custGeom>
            <a:avLst/>
            <a:gdLst>
              <a:gd name="connsiteX0" fmla="*/ 61288 w 609549"/>
              <a:gd name="connsiteY0" fmla="*/ 383285 h 586216"/>
              <a:gd name="connsiteX1" fmla="*/ 71162 w 609549"/>
              <a:gd name="connsiteY1" fmla="*/ 387101 h 586216"/>
              <a:gd name="connsiteX2" fmla="*/ 120018 w 609549"/>
              <a:gd name="connsiteY2" fmla="*/ 435892 h 586216"/>
              <a:gd name="connsiteX3" fmla="*/ 120018 w 609549"/>
              <a:gd name="connsiteY3" fmla="*/ 454200 h 586216"/>
              <a:gd name="connsiteX4" fmla="*/ 56639 w 609549"/>
              <a:gd name="connsiteY4" fmla="*/ 517543 h 586216"/>
              <a:gd name="connsiteX5" fmla="*/ 35592 w 609549"/>
              <a:gd name="connsiteY5" fmla="*/ 513644 h 586216"/>
              <a:gd name="connsiteX6" fmla="*/ 51877 w 609549"/>
              <a:gd name="connsiteY6" fmla="*/ 388099 h 586216"/>
              <a:gd name="connsiteX7" fmla="*/ 61288 w 609549"/>
              <a:gd name="connsiteY7" fmla="*/ 383285 h 586216"/>
              <a:gd name="connsiteX8" fmla="*/ 235245 w 609549"/>
              <a:gd name="connsiteY8" fmla="*/ 302810 h 586216"/>
              <a:gd name="connsiteX9" fmla="*/ 306042 w 609549"/>
              <a:gd name="connsiteY9" fmla="*/ 373466 h 586216"/>
              <a:gd name="connsiteX10" fmla="*/ 258717 w 609549"/>
              <a:gd name="connsiteY10" fmla="*/ 420680 h 586216"/>
              <a:gd name="connsiteX11" fmla="*/ 230246 w 609549"/>
              <a:gd name="connsiteY11" fmla="*/ 550152 h 586216"/>
              <a:gd name="connsiteX12" fmla="*/ 92223 w 609549"/>
              <a:gd name="connsiteY12" fmla="*/ 575305 h 586216"/>
              <a:gd name="connsiteX13" fmla="*/ 88748 w 609549"/>
              <a:gd name="connsiteY13" fmla="*/ 556143 h 586216"/>
              <a:gd name="connsiteX14" fmla="*/ 165115 w 609549"/>
              <a:gd name="connsiteY14" fmla="*/ 479877 h 586216"/>
              <a:gd name="connsiteX15" fmla="*/ 165115 w 609549"/>
              <a:gd name="connsiteY15" fmla="*/ 446308 h 586216"/>
              <a:gd name="connsiteX16" fmla="*/ 88700 w 609549"/>
              <a:gd name="connsiteY16" fmla="*/ 369995 h 586216"/>
              <a:gd name="connsiteX17" fmla="*/ 92128 w 609549"/>
              <a:gd name="connsiteY17" fmla="*/ 350976 h 586216"/>
              <a:gd name="connsiteX18" fmla="*/ 189111 w 609549"/>
              <a:gd name="connsiteY18" fmla="*/ 348884 h 586216"/>
              <a:gd name="connsiteX19" fmla="*/ 257958 w 609549"/>
              <a:gd name="connsiteY19" fmla="*/ 161679 h 586216"/>
              <a:gd name="connsiteX20" fmla="*/ 317251 w 609549"/>
              <a:gd name="connsiteY20" fmla="*/ 220879 h 586216"/>
              <a:gd name="connsiteX21" fmla="*/ 388070 w 609549"/>
              <a:gd name="connsiteY21" fmla="*/ 291586 h 586216"/>
              <a:gd name="connsiteX22" fmla="*/ 604906 w 609549"/>
              <a:gd name="connsiteY22" fmla="*/ 508130 h 586216"/>
              <a:gd name="connsiteX23" fmla="*/ 604906 w 609549"/>
              <a:gd name="connsiteY23" fmla="*/ 530526 h 586216"/>
              <a:gd name="connsiteX24" fmla="*/ 556567 w 609549"/>
              <a:gd name="connsiteY24" fmla="*/ 578789 h 586216"/>
              <a:gd name="connsiteX25" fmla="*/ 545327 w 609549"/>
              <a:gd name="connsiteY25" fmla="*/ 583449 h 586216"/>
              <a:gd name="connsiteX26" fmla="*/ 534135 w 609549"/>
              <a:gd name="connsiteY26" fmla="*/ 578789 h 586216"/>
              <a:gd name="connsiteX27" fmla="*/ 317251 w 609549"/>
              <a:gd name="connsiteY27" fmla="*/ 362293 h 586216"/>
              <a:gd name="connsiteX28" fmla="*/ 246481 w 609549"/>
              <a:gd name="connsiteY28" fmla="*/ 291586 h 586216"/>
              <a:gd name="connsiteX29" fmla="*/ 187140 w 609549"/>
              <a:gd name="connsiteY29" fmla="*/ 232339 h 586216"/>
              <a:gd name="connsiteX30" fmla="*/ 58606 w 609549"/>
              <a:gd name="connsiteY30" fmla="*/ 160814 h 586216"/>
              <a:gd name="connsiteX31" fmla="*/ 126401 w 609549"/>
              <a:gd name="connsiteY31" fmla="*/ 228498 h 586216"/>
              <a:gd name="connsiteX32" fmla="*/ 111975 w 609549"/>
              <a:gd name="connsiteY32" fmla="*/ 242899 h 586216"/>
              <a:gd name="connsiteX33" fmla="*/ 119307 w 609549"/>
              <a:gd name="connsiteY33" fmla="*/ 250219 h 586216"/>
              <a:gd name="connsiteX34" fmla="*/ 119307 w 609549"/>
              <a:gd name="connsiteY34" fmla="*/ 277692 h 586216"/>
              <a:gd name="connsiteX35" fmla="*/ 115641 w 609549"/>
              <a:gd name="connsiteY35" fmla="*/ 281352 h 586216"/>
              <a:gd name="connsiteX36" fmla="*/ 88123 w 609549"/>
              <a:gd name="connsiteY36" fmla="*/ 281352 h 586216"/>
              <a:gd name="connsiteX37" fmla="*/ 5712 w 609549"/>
              <a:gd name="connsiteY37" fmla="*/ 199029 h 586216"/>
              <a:gd name="connsiteX38" fmla="*/ 5712 w 609549"/>
              <a:gd name="connsiteY38" fmla="*/ 171604 h 586216"/>
              <a:gd name="connsiteX39" fmla="*/ 9378 w 609549"/>
              <a:gd name="connsiteY39" fmla="*/ 167944 h 586216"/>
              <a:gd name="connsiteX40" fmla="*/ 36849 w 609549"/>
              <a:gd name="connsiteY40" fmla="*/ 167944 h 586216"/>
              <a:gd name="connsiteX41" fmla="*/ 44180 w 609549"/>
              <a:gd name="connsiteY41" fmla="*/ 175264 h 586216"/>
              <a:gd name="connsiteX42" fmla="*/ 585775 w 609549"/>
              <a:gd name="connsiteY42" fmla="*/ 66370 h 586216"/>
              <a:gd name="connsiteX43" fmla="*/ 595263 w 609549"/>
              <a:gd name="connsiteY43" fmla="*/ 73839 h 586216"/>
              <a:gd name="connsiteX44" fmla="*/ 578978 w 609549"/>
              <a:gd name="connsiteY44" fmla="*/ 199341 h 586216"/>
              <a:gd name="connsiteX45" fmla="*/ 559693 w 609549"/>
              <a:gd name="connsiteY45" fmla="*/ 200387 h 586216"/>
              <a:gd name="connsiteX46" fmla="*/ 510789 w 609549"/>
              <a:gd name="connsiteY46" fmla="*/ 151612 h 586216"/>
              <a:gd name="connsiteX47" fmla="*/ 510789 w 609549"/>
              <a:gd name="connsiteY47" fmla="*/ 133262 h 586216"/>
              <a:gd name="connsiteX48" fmla="*/ 574216 w 609549"/>
              <a:gd name="connsiteY48" fmla="*/ 69988 h 586216"/>
              <a:gd name="connsiteX49" fmla="*/ 585775 w 609549"/>
              <a:gd name="connsiteY49" fmla="*/ 66370 h 586216"/>
              <a:gd name="connsiteX50" fmla="*/ 158702 w 609549"/>
              <a:gd name="connsiteY50" fmla="*/ 26758 h 586216"/>
              <a:gd name="connsiteX51" fmla="*/ 172463 w 609549"/>
              <a:gd name="connsiteY51" fmla="*/ 32464 h 586216"/>
              <a:gd name="connsiteX52" fmla="*/ 179701 w 609549"/>
              <a:gd name="connsiteY52" fmla="*/ 39691 h 586216"/>
              <a:gd name="connsiteX53" fmla="*/ 246935 w 609549"/>
              <a:gd name="connsiteY53" fmla="*/ 106831 h 586216"/>
              <a:gd name="connsiteX54" fmla="*/ 254886 w 609549"/>
              <a:gd name="connsiteY54" fmla="*/ 114819 h 586216"/>
              <a:gd name="connsiteX55" fmla="*/ 257600 w 609549"/>
              <a:gd name="connsiteY55" fmla="*/ 138879 h 586216"/>
              <a:gd name="connsiteX56" fmla="*/ 254886 w 609549"/>
              <a:gd name="connsiteY56" fmla="*/ 142255 h 586216"/>
              <a:gd name="connsiteX57" fmla="*/ 252315 w 609549"/>
              <a:gd name="connsiteY57" fmla="*/ 144823 h 586216"/>
              <a:gd name="connsiteX58" fmla="*/ 246696 w 609549"/>
              <a:gd name="connsiteY58" fmla="*/ 150434 h 586216"/>
              <a:gd name="connsiteX59" fmla="*/ 175892 w 609549"/>
              <a:gd name="connsiteY59" fmla="*/ 221140 h 586216"/>
              <a:gd name="connsiteX60" fmla="*/ 172463 w 609549"/>
              <a:gd name="connsiteY60" fmla="*/ 224611 h 586216"/>
              <a:gd name="connsiteX61" fmla="*/ 170130 w 609549"/>
              <a:gd name="connsiteY61" fmla="*/ 226560 h 586216"/>
              <a:gd name="connsiteX62" fmla="*/ 162274 w 609549"/>
              <a:gd name="connsiteY62" fmla="*/ 229936 h 586216"/>
              <a:gd name="connsiteX63" fmla="*/ 158702 w 609549"/>
              <a:gd name="connsiteY63" fmla="*/ 230269 h 586216"/>
              <a:gd name="connsiteX64" fmla="*/ 144942 w 609549"/>
              <a:gd name="connsiteY64" fmla="*/ 224611 h 586216"/>
              <a:gd name="connsiteX65" fmla="*/ 137609 w 609549"/>
              <a:gd name="connsiteY65" fmla="*/ 217288 h 586216"/>
              <a:gd name="connsiteX66" fmla="*/ 69804 w 609549"/>
              <a:gd name="connsiteY66" fmla="*/ 149578 h 586216"/>
              <a:gd name="connsiteX67" fmla="*/ 62519 w 609549"/>
              <a:gd name="connsiteY67" fmla="*/ 142255 h 586216"/>
              <a:gd name="connsiteX68" fmla="*/ 62519 w 609549"/>
              <a:gd name="connsiteY68" fmla="*/ 114819 h 586216"/>
              <a:gd name="connsiteX69" fmla="*/ 144942 w 609549"/>
              <a:gd name="connsiteY69" fmla="*/ 32464 h 586216"/>
              <a:gd name="connsiteX70" fmla="*/ 158702 w 609549"/>
              <a:gd name="connsiteY70" fmla="*/ 26758 h 586216"/>
              <a:gd name="connsiteX71" fmla="*/ 254809 w 609549"/>
              <a:gd name="connsiteY71" fmla="*/ 6542 h 586216"/>
              <a:gd name="connsiteX72" fmla="*/ 321015 w 609549"/>
              <a:gd name="connsiteY72" fmla="*/ 29913 h 586216"/>
              <a:gd name="connsiteX73" fmla="*/ 260017 w 609549"/>
              <a:gd name="connsiteY73" fmla="*/ 97465 h 586216"/>
              <a:gd name="connsiteX74" fmla="*/ 193067 w 609549"/>
              <a:gd name="connsiteY74" fmla="*/ 30626 h 586216"/>
              <a:gd name="connsiteX75" fmla="*/ 254809 w 609549"/>
              <a:gd name="connsiteY75" fmla="*/ 6542 h 586216"/>
              <a:gd name="connsiteX76" fmla="*/ 503105 w 609549"/>
              <a:gd name="connsiteY76" fmla="*/ 953 h 586216"/>
              <a:gd name="connsiteX77" fmla="*/ 538560 w 609549"/>
              <a:gd name="connsiteY77" fmla="*/ 10911 h 586216"/>
              <a:gd name="connsiteX78" fmla="*/ 542083 w 609549"/>
              <a:gd name="connsiteY78" fmla="*/ 30073 h 586216"/>
              <a:gd name="connsiteX79" fmla="*/ 465709 w 609549"/>
              <a:gd name="connsiteY79" fmla="*/ 106341 h 586216"/>
              <a:gd name="connsiteX80" fmla="*/ 465709 w 609549"/>
              <a:gd name="connsiteY80" fmla="*/ 139911 h 586216"/>
              <a:gd name="connsiteX81" fmla="*/ 542131 w 609549"/>
              <a:gd name="connsiteY81" fmla="*/ 216227 h 586216"/>
              <a:gd name="connsiteX82" fmla="*/ 538655 w 609549"/>
              <a:gd name="connsiteY82" fmla="*/ 235246 h 586216"/>
              <a:gd name="connsiteX83" fmla="*/ 442187 w 609549"/>
              <a:gd name="connsiteY83" fmla="*/ 237528 h 586216"/>
              <a:gd name="connsiteX84" fmla="*/ 399238 w 609549"/>
              <a:gd name="connsiteY84" fmla="*/ 280370 h 586216"/>
              <a:gd name="connsiteX85" fmla="*/ 328482 w 609549"/>
              <a:gd name="connsiteY85" fmla="*/ 209712 h 586216"/>
              <a:gd name="connsiteX86" fmla="*/ 372240 w 609549"/>
              <a:gd name="connsiteY86" fmla="*/ 166015 h 586216"/>
              <a:gd name="connsiteX87" fmla="*/ 400571 w 609549"/>
              <a:gd name="connsiteY87" fmla="*/ 36064 h 586216"/>
              <a:gd name="connsiteX88" fmla="*/ 503105 w 609549"/>
              <a:gd name="connsiteY88" fmla="*/ 953 h 586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9549" h="586216">
                <a:moveTo>
                  <a:pt x="61288" y="383285"/>
                </a:moveTo>
                <a:cubicBezTo>
                  <a:pt x="64829" y="383106"/>
                  <a:pt x="68448" y="384367"/>
                  <a:pt x="71162" y="387101"/>
                </a:cubicBezTo>
                <a:lnTo>
                  <a:pt x="120018" y="435892"/>
                </a:lnTo>
                <a:cubicBezTo>
                  <a:pt x="125113" y="440933"/>
                  <a:pt x="125113" y="449160"/>
                  <a:pt x="120018" y="454200"/>
                </a:cubicBezTo>
                <a:lnTo>
                  <a:pt x="56639" y="517543"/>
                </a:lnTo>
                <a:cubicBezTo>
                  <a:pt x="50211" y="523963"/>
                  <a:pt x="39211" y="522013"/>
                  <a:pt x="35592" y="513644"/>
                </a:cubicBezTo>
                <a:cubicBezTo>
                  <a:pt x="17783" y="472794"/>
                  <a:pt x="23211" y="424288"/>
                  <a:pt x="51877" y="388099"/>
                </a:cubicBezTo>
                <a:cubicBezTo>
                  <a:pt x="54282" y="385079"/>
                  <a:pt x="57746" y="383463"/>
                  <a:pt x="61288" y="383285"/>
                </a:cubicBezTo>
                <a:close/>
                <a:moveTo>
                  <a:pt x="235245" y="302810"/>
                </a:moveTo>
                <a:lnTo>
                  <a:pt x="306042" y="373466"/>
                </a:lnTo>
                <a:lnTo>
                  <a:pt x="258717" y="420680"/>
                </a:lnTo>
                <a:cubicBezTo>
                  <a:pt x="274667" y="464329"/>
                  <a:pt x="265192" y="515300"/>
                  <a:pt x="230246" y="550152"/>
                </a:cubicBezTo>
                <a:cubicBezTo>
                  <a:pt x="192919" y="587430"/>
                  <a:pt x="137644" y="595798"/>
                  <a:pt x="92223" y="575305"/>
                </a:cubicBezTo>
                <a:cubicBezTo>
                  <a:pt x="84701" y="571882"/>
                  <a:pt x="82892" y="561992"/>
                  <a:pt x="88748" y="556143"/>
                </a:cubicBezTo>
                <a:lnTo>
                  <a:pt x="165115" y="479877"/>
                </a:lnTo>
                <a:cubicBezTo>
                  <a:pt x="174399" y="470605"/>
                  <a:pt x="174399" y="455580"/>
                  <a:pt x="165115" y="446308"/>
                </a:cubicBezTo>
                <a:lnTo>
                  <a:pt x="88700" y="369995"/>
                </a:lnTo>
                <a:cubicBezTo>
                  <a:pt x="82844" y="364194"/>
                  <a:pt x="84653" y="354399"/>
                  <a:pt x="92128" y="350976"/>
                </a:cubicBezTo>
                <a:cubicBezTo>
                  <a:pt x="122789" y="337092"/>
                  <a:pt x="157973" y="336379"/>
                  <a:pt x="189111" y="348884"/>
                </a:cubicBezTo>
                <a:close/>
                <a:moveTo>
                  <a:pt x="257958" y="161679"/>
                </a:moveTo>
                <a:lnTo>
                  <a:pt x="317251" y="220879"/>
                </a:lnTo>
                <a:lnTo>
                  <a:pt x="388070" y="291586"/>
                </a:lnTo>
                <a:lnTo>
                  <a:pt x="604906" y="508130"/>
                </a:lnTo>
                <a:cubicBezTo>
                  <a:pt x="611097" y="514311"/>
                  <a:pt x="611097" y="524344"/>
                  <a:pt x="604906" y="530526"/>
                </a:cubicBezTo>
                <a:lnTo>
                  <a:pt x="556567" y="578789"/>
                </a:lnTo>
                <a:cubicBezTo>
                  <a:pt x="553471" y="581880"/>
                  <a:pt x="549423" y="583449"/>
                  <a:pt x="545327" y="583449"/>
                </a:cubicBezTo>
                <a:cubicBezTo>
                  <a:pt x="541279" y="583449"/>
                  <a:pt x="537231" y="581880"/>
                  <a:pt x="534135" y="578789"/>
                </a:cubicBezTo>
                <a:lnTo>
                  <a:pt x="317251" y="362293"/>
                </a:lnTo>
                <a:lnTo>
                  <a:pt x="246481" y="291586"/>
                </a:lnTo>
                <a:lnTo>
                  <a:pt x="187140" y="232339"/>
                </a:lnTo>
                <a:close/>
                <a:moveTo>
                  <a:pt x="58606" y="160814"/>
                </a:moveTo>
                <a:lnTo>
                  <a:pt x="126401" y="228498"/>
                </a:lnTo>
                <a:lnTo>
                  <a:pt x="111975" y="242899"/>
                </a:lnTo>
                <a:lnTo>
                  <a:pt x="119307" y="250219"/>
                </a:lnTo>
                <a:cubicBezTo>
                  <a:pt x="126877" y="257824"/>
                  <a:pt x="126877" y="270087"/>
                  <a:pt x="119307" y="277692"/>
                </a:cubicBezTo>
                <a:lnTo>
                  <a:pt x="115641" y="281352"/>
                </a:lnTo>
                <a:cubicBezTo>
                  <a:pt x="108024" y="288909"/>
                  <a:pt x="95741" y="288909"/>
                  <a:pt x="88123" y="281352"/>
                </a:cubicBezTo>
                <a:lnTo>
                  <a:pt x="5712" y="199029"/>
                </a:lnTo>
                <a:cubicBezTo>
                  <a:pt x="-1905" y="191424"/>
                  <a:pt x="-1905" y="179161"/>
                  <a:pt x="5712" y="171604"/>
                </a:cubicBezTo>
                <a:lnTo>
                  <a:pt x="9378" y="167944"/>
                </a:lnTo>
                <a:cubicBezTo>
                  <a:pt x="16948" y="160339"/>
                  <a:pt x="29231" y="160339"/>
                  <a:pt x="36849" y="167944"/>
                </a:cubicBezTo>
                <a:lnTo>
                  <a:pt x="44180" y="175264"/>
                </a:lnTo>
                <a:close/>
                <a:moveTo>
                  <a:pt x="585775" y="66370"/>
                </a:moveTo>
                <a:cubicBezTo>
                  <a:pt x="589775" y="67101"/>
                  <a:pt x="593430" y="69680"/>
                  <a:pt x="595263" y="73839"/>
                </a:cubicBezTo>
                <a:cubicBezTo>
                  <a:pt x="613072" y="114675"/>
                  <a:pt x="607644" y="163212"/>
                  <a:pt x="578978" y="199341"/>
                </a:cubicBezTo>
                <a:cubicBezTo>
                  <a:pt x="574168" y="205379"/>
                  <a:pt x="565121" y="205854"/>
                  <a:pt x="559693" y="200387"/>
                </a:cubicBezTo>
                <a:lnTo>
                  <a:pt x="510789" y="151612"/>
                </a:lnTo>
                <a:cubicBezTo>
                  <a:pt x="505742" y="146526"/>
                  <a:pt x="505742" y="138349"/>
                  <a:pt x="510789" y="133262"/>
                </a:cubicBezTo>
                <a:lnTo>
                  <a:pt x="574216" y="69988"/>
                </a:lnTo>
                <a:cubicBezTo>
                  <a:pt x="577430" y="66756"/>
                  <a:pt x="581775" y="65639"/>
                  <a:pt x="585775" y="66370"/>
                </a:cubicBezTo>
                <a:close/>
                <a:moveTo>
                  <a:pt x="158702" y="26758"/>
                </a:moveTo>
                <a:cubicBezTo>
                  <a:pt x="163655" y="26758"/>
                  <a:pt x="168654" y="28660"/>
                  <a:pt x="172463" y="32464"/>
                </a:cubicBezTo>
                <a:lnTo>
                  <a:pt x="179701" y="39691"/>
                </a:lnTo>
                <a:lnTo>
                  <a:pt x="246935" y="106831"/>
                </a:lnTo>
                <a:lnTo>
                  <a:pt x="254886" y="114819"/>
                </a:lnTo>
                <a:cubicBezTo>
                  <a:pt x="261457" y="121334"/>
                  <a:pt x="262362" y="131414"/>
                  <a:pt x="257600" y="138879"/>
                </a:cubicBezTo>
                <a:cubicBezTo>
                  <a:pt x="256839" y="140068"/>
                  <a:pt x="255934" y="141209"/>
                  <a:pt x="254886" y="142255"/>
                </a:cubicBezTo>
                <a:lnTo>
                  <a:pt x="252315" y="144823"/>
                </a:lnTo>
                <a:lnTo>
                  <a:pt x="246696" y="150434"/>
                </a:lnTo>
                <a:lnTo>
                  <a:pt x="175892" y="221140"/>
                </a:lnTo>
                <a:lnTo>
                  <a:pt x="172463" y="224611"/>
                </a:lnTo>
                <a:cubicBezTo>
                  <a:pt x="171702" y="225324"/>
                  <a:pt x="170940" y="225990"/>
                  <a:pt x="170130" y="226560"/>
                </a:cubicBezTo>
                <a:cubicBezTo>
                  <a:pt x="167749" y="228319"/>
                  <a:pt x="165083" y="229413"/>
                  <a:pt x="162274" y="229936"/>
                </a:cubicBezTo>
                <a:cubicBezTo>
                  <a:pt x="161083" y="230174"/>
                  <a:pt x="159893" y="230269"/>
                  <a:pt x="158702" y="230269"/>
                </a:cubicBezTo>
                <a:cubicBezTo>
                  <a:pt x="153703" y="230269"/>
                  <a:pt x="148751" y="228367"/>
                  <a:pt x="144942" y="224611"/>
                </a:cubicBezTo>
                <a:lnTo>
                  <a:pt x="137609" y="217288"/>
                </a:lnTo>
                <a:lnTo>
                  <a:pt x="69804" y="149578"/>
                </a:lnTo>
                <a:lnTo>
                  <a:pt x="62519" y="142255"/>
                </a:lnTo>
                <a:cubicBezTo>
                  <a:pt x="54900" y="134647"/>
                  <a:pt x="54900" y="122380"/>
                  <a:pt x="62519" y="114819"/>
                </a:cubicBezTo>
                <a:lnTo>
                  <a:pt x="144942" y="32464"/>
                </a:lnTo>
                <a:cubicBezTo>
                  <a:pt x="148751" y="28660"/>
                  <a:pt x="153750" y="26758"/>
                  <a:pt x="158702" y="26758"/>
                </a:cubicBezTo>
                <a:close/>
                <a:moveTo>
                  <a:pt x="254809" y="6542"/>
                </a:moveTo>
                <a:cubicBezTo>
                  <a:pt x="277279" y="4029"/>
                  <a:pt x="300492" y="9424"/>
                  <a:pt x="321015" y="29913"/>
                </a:cubicBezTo>
                <a:cubicBezTo>
                  <a:pt x="380347" y="89193"/>
                  <a:pt x="337205" y="46124"/>
                  <a:pt x="260017" y="97465"/>
                </a:cubicBezTo>
                <a:lnTo>
                  <a:pt x="193067" y="30626"/>
                </a:lnTo>
                <a:cubicBezTo>
                  <a:pt x="210614" y="19479"/>
                  <a:pt x="232340" y="9056"/>
                  <a:pt x="254809" y="6542"/>
                </a:cubicBezTo>
                <a:close/>
                <a:moveTo>
                  <a:pt x="503105" y="953"/>
                </a:moveTo>
                <a:cubicBezTo>
                  <a:pt x="515252" y="2468"/>
                  <a:pt x="527216" y="5788"/>
                  <a:pt x="538560" y="10911"/>
                </a:cubicBezTo>
                <a:cubicBezTo>
                  <a:pt x="546131" y="14334"/>
                  <a:pt x="547940" y="24224"/>
                  <a:pt x="542083" y="30073"/>
                </a:cubicBezTo>
                <a:lnTo>
                  <a:pt x="465709" y="106341"/>
                </a:lnTo>
                <a:cubicBezTo>
                  <a:pt x="456424" y="115613"/>
                  <a:pt x="456424" y="130639"/>
                  <a:pt x="465709" y="139911"/>
                </a:cubicBezTo>
                <a:lnTo>
                  <a:pt x="542131" y="216227"/>
                </a:lnTo>
                <a:cubicBezTo>
                  <a:pt x="547940" y="222028"/>
                  <a:pt x="546178" y="231823"/>
                  <a:pt x="538655" y="235246"/>
                </a:cubicBezTo>
                <a:cubicBezTo>
                  <a:pt x="508181" y="249035"/>
                  <a:pt x="473184" y="249844"/>
                  <a:pt x="442187" y="237528"/>
                </a:cubicBezTo>
                <a:lnTo>
                  <a:pt x="399238" y="280370"/>
                </a:lnTo>
                <a:lnTo>
                  <a:pt x="328482" y="209712"/>
                </a:lnTo>
                <a:lnTo>
                  <a:pt x="372240" y="166015"/>
                </a:lnTo>
                <a:cubicBezTo>
                  <a:pt x="356051" y="122270"/>
                  <a:pt x="365527" y="71060"/>
                  <a:pt x="400571" y="36064"/>
                </a:cubicBezTo>
                <a:cubicBezTo>
                  <a:pt x="428569" y="8106"/>
                  <a:pt x="466664" y="-3592"/>
                  <a:pt x="503105" y="9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8C0E1E6-C214-4AFF-9C5B-9A8B14268F3F}"/>
              </a:ext>
            </a:extLst>
          </p:cNvPr>
          <p:cNvSpPr txBox="1"/>
          <p:nvPr/>
        </p:nvSpPr>
        <p:spPr>
          <a:xfrm>
            <a:off x="7983198" y="2052036"/>
            <a:ext cx="3866626" cy="859748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just"/>
            <a:r>
              <a:rPr lang="zh-CN" altLang="en-US" sz="1600" dirty="0">
                <a:cs typeface="+mn-ea"/>
                <a:sym typeface="+mn-lt"/>
              </a:rPr>
              <a:t>学校肇始于</a:t>
            </a:r>
            <a:r>
              <a:rPr lang="en-US" altLang="zh-CN" sz="1600" dirty="0">
                <a:cs typeface="+mn-ea"/>
                <a:sym typeface="+mn-lt"/>
              </a:rPr>
              <a:t>1896</a:t>
            </a:r>
            <a:r>
              <a:rPr lang="zh-CN" altLang="en-US" sz="1600" dirty="0">
                <a:cs typeface="+mn-ea"/>
                <a:sym typeface="+mn-lt"/>
              </a:rPr>
              <a:t>年的山海关北洋铁路官学堂，素有“东方康奈尔”之美誉。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C0EF076-83A7-4D93-95C7-EAB0B6939F70}"/>
              </a:ext>
            </a:extLst>
          </p:cNvPr>
          <p:cNvSpPr txBox="1"/>
          <p:nvPr/>
        </p:nvSpPr>
        <p:spPr>
          <a:xfrm>
            <a:off x="7962204" y="1724307"/>
            <a:ext cx="1410768" cy="578721"/>
          </a:xfrm>
          <a:prstGeom prst="rect">
            <a:avLst/>
          </a:prstGeom>
          <a:noFill/>
          <a:ln>
            <a:noFill/>
          </a:ln>
        </p:spPr>
        <p:txBody>
          <a:bodyPr wrap="none" lIns="180000" tIns="180000" rIns="180000" bIns="180000" rtlCol="0">
            <a:noAutofit/>
          </a:bodyPr>
          <a:lstStyle/>
          <a:p>
            <a:pPr algn="just"/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小标题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C8AE84D-F6F4-4EFA-A300-72A9B6CF51D3}"/>
              </a:ext>
            </a:extLst>
          </p:cNvPr>
          <p:cNvSpPr txBox="1"/>
          <p:nvPr/>
        </p:nvSpPr>
        <p:spPr>
          <a:xfrm>
            <a:off x="7983198" y="4729627"/>
            <a:ext cx="3866626" cy="859748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just"/>
            <a:r>
              <a:rPr lang="zh-CN" altLang="en-US" sz="1600" dirty="0">
                <a:cs typeface="+mn-ea"/>
                <a:sym typeface="+mn-lt"/>
              </a:rPr>
              <a:t>学校肇始于</a:t>
            </a:r>
            <a:r>
              <a:rPr lang="en-US" altLang="zh-CN" sz="1600" dirty="0">
                <a:cs typeface="+mn-ea"/>
                <a:sym typeface="+mn-lt"/>
              </a:rPr>
              <a:t>1896</a:t>
            </a:r>
            <a:r>
              <a:rPr lang="zh-CN" altLang="en-US" sz="1600" dirty="0">
                <a:cs typeface="+mn-ea"/>
                <a:sym typeface="+mn-lt"/>
              </a:rPr>
              <a:t>年的山海关北洋铁路官学堂，素有“东方康奈尔”之美誉。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0594271-A028-46B9-98C6-BF4C2C56AFD7}"/>
              </a:ext>
            </a:extLst>
          </p:cNvPr>
          <p:cNvSpPr txBox="1"/>
          <p:nvPr/>
        </p:nvSpPr>
        <p:spPr>
          <a:xfrm>
            <a:off x="7962204" y="4401898"/>
            <a:ext cx="1410768" cy="578721"/>
          </a:xfrm>
          <a:prstGeom prst="rect">
            <a:avLst/>
          </a:prstGeom>
          <a:noFill/>
          <a:ln>
            <a:noFill/>
          </a:ln>
        </p:spPr>
        <p:txBody>
          <a:bodyPr wrap="none" lIns="180000" tIns="180000" rIns="180000" bIns="180000" rtlCol="0">
            <a:noAutofit/>
          </a:bodyPr>
          <a:lstStyle/>
          <a:p>
            <a:pPr algn="just"/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小标题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876FA62-0C06-4538-8815-9E80064D6A1F}"/>
              </a:ext>
            </a:extLst>
          </p:cNvPr>
          <p:cNvSpPr txBox="1"/>
          <p:nvPr/>
        </p:nvSpPr>
        <p:spPr>
          <a:xfrm>
            <a:off x="342176" y="2052036"/>
            <a:ext cx="3866627" cy="859748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r"/>
            <a:r>
              <a:rPr lang="zh-CN" altLang="en-US" sz="1600" dirty="0">
                <a:cs typeface="+mn-ea"/>
                <a:sym typeface="+mn-lt"/>
              </a:rPr>
              <a:t>学校肇始于</a:t>
            </a:r>
            <a:r>
              <a:rPr lang="en-US" altLang="zh-CN" sz="1600" dirty="0">
                <a:cs typeface="+mn-ea"/>
                <a:sym typeface="+mn-lt"/>
              </a:rPr>
              <a:t>1896</a:t>
            </a:r>
            <a:r>
              <a:rPr lang="zh-CN" altLang="en-US" sz="1600" dirty="0">
                <a:cs typeface="+mn-ea"/>
                <a:sym typeface="+mn-lt"/>
              </a:rPr>
              <a:t>年的山海关北洋铁路官学堂，素有“东方康奈尔”之美誉。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222DDF9-A456-493F-94D5-E77D4A7D3B08}"/>
              </a:ext>
            </a:extLst>
          </p:cNvPr>
          <p:cNvSpPr txBox="1"/>
          <p:nvPr/>
        </p:nvSpPr>
        <p:spPr>
          <a:xfrm>
            <a:off x="2798035" y="1724307"/>
            <a:ext cx="1410768" cy="578721"/>
          </a:xfrm>
          <a:prstGeom prst="rect">
            <a:avLst/>
          </a:prstGeom>
          <a:noFill/>
          <a:ln>
            <a:noFill/>
          </a:ln>
        </p:spPr>
        <p:txBody>
          <a:bodyPr wrap="none" lIns="180000" tIns="180000" rIns="180000" bIns="180000" rtlCol="0">
            <a:noAutofit/>
          </a:bodyPr>
          <a:lstStyle/>
          <a:p>
            <a:pPr algn="r"/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小标题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87E3998-339B-4ED3-ABDF-A7D032156A12}"/>
              </a:ext>
            </a:extLst>
          </p:cNvPr>
          <p:cNvSpPr txBox="1"/>
          <p:nvPr/>
        </p:nvSpPr>
        <p:spPr>
          <a:xfrm>
            <a:off x="342176" y="4729627"/>
            <a:ext cx="3866627" cy="859748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r"/>
            <a:r>
              <a:rPr lang="zh-CN" altLang="en-US" sz="1600" dirty="0">
                <a:cs typeface="+mn-ea"/>
                <a:sym typeface="+mn-lt"/>
              </a:rPr>
              <a:t>学校肇始于</a:t>
            </a:r>
            <a:r>
              <a:rPr lang="en-US" altLang="zh-CN" sz="1600" dirty="0">
                <a:cs typeface="+mn-ea"/>
                <a:sym typeface="+mn-lt"/>
              </a:rPr>
              <a:t>1896</a:t>
            </a:r>
            <a:r>
              <a:rPr lang="zh-CN" altLang="en-US" sz="1600" dirty="0">
                <a:cs typeface="+mn-ea"/>
                <a:sym typeface="+mn-lt"/>
              </a:rPr>
              <a:t>年的山海关北洋铁路官学堂，素有“东方康奈尔”之美誉。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50C0548B-0A8F-4D1E-89E8-FB97ADFF0517}"/>
              </a:ext>
            </a:extLst>
          </p:cNvPr>
          <p:cNvSpPr txBox="1"/>
          <p:nvPr/>
        </p:nvSpPr>
        <p:spPr>
          <a:xfrm>
            <a:off x="2798035" y="4401898"/>
            <a:ext cx="1410768" cy="578721"/>
          </a:xfrm>
          <a:prstGeom prst="rect">
            <a:avLst/>
          </a:prstGeom>
          <a:noFill/>
          <a:ln>
            <a:noFill/>
          </a:ln>
        </p:spPr>
        <p:txBody>
          <a:bodyPr wrap="none" lIns="180000" tIns="180000" rIns="180000" bIns="180000" rtlCol="0">
            <a:noAutofit/>
          </a:bodyPr>
          <a:lstStyle/>
          <a:p>
            <a:pPr algn="r"/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小标题</a:t>
            </a:r>
          </a:p>
        </p:txBody>
      </p:sp>
    </p:spTree>
    <p:extLst>
      <p:ext uri="{BB962C8B-B14F-4D97-AF65-F5344CB8AC3E}">
        <p14:creationId xmlns:p14="http://schemas.microsoft.com/office/powerpoint/2010/main" val="2618534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091E23-7A32-45C6-A000-9889BA74D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D81651D-569B-48E1-8892-75526F3B96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cs typeface="+mn-ea"/>
                <a:sym typeface="+mn-lt"/>
              </a:rPr>
              <a:t>  </a:t>
            </a:r>
            <a:r>
              <a:rPr lang="en-US" altLang="zh-CN" sz="1150" spc="90">
                <a:cs typeface="+mn-ea"/>
                <a:sym typeface="+mn-lt"/>
              </a:rPr>
              <a:t>Page </a:t>
            </a:r>
            <a:fld id="{7CFB1EEF-B761-4911-A2FD-18DBD3241D03}" type="slidenum">
              <a:rPr lang="zh-CN" altLang="en-US" sz="1150" spc="90" smtClean="0">
                <a:cs typeface="+mn-ea"/>
                <a:sym typeface="+mn-lt"/>
              </a:rPr>
              <a:pPr/>
              <a:t>18</a:t>
            </a:fld>
            <a:endParaRPr lang="zh-CN" altLang="en-US" sz="1150" spc="90" dirty="0"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3D32595-C36C-4C20-8943-DB1ACBE3038C}"/>
              </a:ext>
            </a:extLst>
          </p:cNvPr>
          <p:cNvSpPr txBox="1"/>
          <p:nvPr/>
        </p:nvSpPr>
        <p:spPr>
          <a:xfrm>
            <a:off x="8207263" y="3348110"/>
            <a:ext cx="3455497" cy="859748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just"/>
            <a:r>
              <a:rPr lang="zh-CN" altLang="en-US" sz="1400" dirty="0">
                <a:cs typeface="+mn-ea"/>
                <a:sym typeface="+mn-lt"/>
              </a:rPr>
              <a:t>学校肇始于</a:t>
            </a:r>
            <a:r>
              <a:rPr lang="en-US" altLang="zh-CN" sz="1400" dirty="0">
                <a:cs typeface="+mn-ea"/>
                <a:sym typeface="+mn-lt"/>
              </a:rPr>
              <a:t>1896</a:t>
            </a:r>
            <a:r>
              <a:rPr lang="zh-CN" altLang="en-US" sz="1400" dirty="0">
                <a:cs typeface="+mn-ea"/>
                <a:sym typeface="+mn-lt"/>
              </a:rPr>
              <a:t>年的山海关北洋铁路官学堂，素有“东方康奈尔”之美誉。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24BC7E1-1BFF-456E-B3D0-CBA08AC7E488}"/>
              </a:ext>
            </a:extLst>
          </p:cNvPr>
          <p:cNvSpPr txBox="1"/>
          <p:nvPr/>
        </p:nvSpPr>
        <p:spPr>
          <a:xfrm>
            <a:off x="8186269" y="3020381"/>
            <a:ext cx="1410768" cy="578721"/>
          </a:xfrm>
          <a:prstGeom prst="rect">
            <a:avLst/>
          </a:prstGeom>
          <a:noFill/>
          <a:ln>
            <a:noFill/>
          </a:ln>
        </p:spPr>
        <p:txBody>
          <a:bodyPr wrap="none" lIns="180000" tIns="180000" rIns="180000" bIns="180000" rtlCol="0">
            <a:noAutofit/>
          </a:bodyPr>
          <a:lstStyle/>
          <a:p>
            <a:pPr algn="just"/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小标题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B825F60-3C3F-4210-B6D4-C31165EA6E9F}"/>
              </a:ext>
            </a:extLst>
          </p:cNvPr>
          <p:cNvSpPr txBox="1"/>
          <p:nvPr/>
        </p:nvSpPr>
        <p:spPr>
          <a:xfrm>
            <a:off x="552402" y="3348110"/>
            <a:ext cx="3455497" cy="859748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r"/>
            <a:r>
              <a:rPr lang="zh-CN" altLang="en-US" sz="1400" dirty="0">
                <a:cs typeface="+mn-ea"/>
                <a:sym typeface="+mn-lt"/>
              </a:rPr>
              <a:t>学校肇始于</a:t>
            </a:r>
            <a:r>
              <a:rPr lang="en-US" altLang="zh-CN" sz="1400" dirty="0">
                <a:cs typeface="+mn-ea"/>
                <a:sym typeface="+mn-lt"/>
              </a:rPr>
              <a:t>1896</a:t>
            </a:r>
            <a:r>
              <a:rPr lang="zh-CN" altLang="en-US" sz="1400" dirty="0">
                <a:cs typeface="+mn-ea"/>
                <a:sym typeface="+mn-lt"/>
              </a:rPr>
              <a:t>年的山海关北洋铁路官学堂，素有“东方康奈尔”之美誉。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F8BDB8E-7D04-4263-8D2E-76B98214DDF0}"/>
              </a:ext>
            </a:extLst>
          </p:cNvPr>
          <p:cNvSpPr txBox="1"/>
          <p:nvPr/>
        </p:nvSpPr>
        <p:spPr>
          <a:xfrm>
            <a:off x="2597131" y="3020381"/>
            <a:ext cx="1410768" cy="578721"/>
          </a:xfrm>
          <a:prstGeom prst="rect">
            <a:avLst/>
          </a:prstGeom>
          <a:noFill/>
          <a:ln>
            <a:noFill/>
          </a:ln>
        </p:spPr>
        <p:txBody>
          <a:bodyPr wrap="none" lIns="180000" tIns="180000" rIns="180000" bIns="180000" rtlCol="0">
            <a:noAutofit/>
          </a:bodyPr>
          <a:lstStyle/>
          <a:p>
            <a:pPr algn="r"/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小标题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4C47D79-E578-4189-A289-38A42FFBD3B4}"/>
              </a:ext>
            </a:extLst>
          </p:cNvPr>
          <p:cNvSpPr txBox="1"/>
          <p:nvPr/>
        </p:nvSpPr>
        <p:spPr>
          <a:xfrm>
            <a:off x="7543449" y="5257032"/>
            <a:ext cx="3455497" cy="859748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just"/>
            <a:r>
              <a:rPr lang="zh-CN" altLang="en-US" sz="1400" dirty="0">
                <a:cs typeface="+mn-ea"/>
                <a:sym typeface="+mn-lt"/>
              </a:rPr>
              <a:t>学校肇始于</a:t>
            </a:r>
            <a:r>
              <a:rPr lang="en-US" altLang="zh-CN" sz="1400" dirty="0">
                <a:cs typeface="+mn-ea"/>
                <a:sym typeface="+mn-lt"/>
              </a:rPr>
              <a:t>1896</a:t>
            </a:r>
            <a:r>
              <a:rPr lang="zh-CN" altLang="en-US" sz="1400" dirty="0">
                <a:cs typeface="+mn-ea"/>
                <a:sym typeface="+mn-lt"/>
              </a:rPr>
              <a:t>年的山海关北洋铁路官学堂，素有“东方康奈尔”之美誉。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EA4F07C-F5D7-4C20-A3BD-69AD3C3C3736}"/>
              </a:ext>
            </a:extLst>
          </p:cNvPr>
          <p:cNvSpPr txBox="1"/>
          <p:nvPr/>
        </p:nvSpPr>
        <p:spPr>
          <a:xfrm>
            <a:off x="7522455" y="4929303"/>
            <a:ext cx="1410768" cy="578721"/>
          </a:xfrm>
          <a:prstGeom prst="rect">
            <a:avLst/>
          </a:prstGeom>
          <a:noFill/>
          <a:ln>
            <a:noFill/>
          </a:ln>
        </p:spPr>
        <p:txBody>
          <a:bodyPr wrap="none" lIns="180000" tIns="180000" rIns="180000" bIns="180000" rtlCol="0">
            <a:noAutofit/>
          </a:bodyPr>
          <a:lstStyle/>
          <a:p>
            <a:pPr algn="just"/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小标题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FDFCAAB-4E57-4781-AD09-5A18DBF94BE9}"/>
              </a:ext>
            </a:extLst>
          </p:cNvPr>
          <p:cNvSpPr txBox="1"/>
          <p:nvPr/>
        </p:nvSpPr>
        <p:spPr>
          <a:xfrm>
            <a:off x="1211079" y="5257032"/>
            <a:ext cx="3455497" cy="859748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r"/>
            <a:r>
              <a:rPr lang="zh-CN" altLang="en-US" sz="1400" dirty="0">
                <a:cs typeface="+mn-ea"/>
                <a:sym typeface="+mn-lt"/>
              </a:rPr>
              <a:t>学校肇始于</a:t>
            </a:r>
            <a:r>
              <a:rPr lang="en-US" altLang="zh-CN" sz="1400" dirty="0">
                <a:cs typeface="+mn-ea"/>
                <a:sym typeface="+mn-lt"/>
              </a:rPr>
              <a:t>1896</a:t>
            </a:r>
            <a:r>
              <a:rPr lang="zh-CN" altLang="en-US" sz="1400" dirty="0">
                <a:cs typeface="+mn-ea"/>
                <a:sym typeface="+mn-lt"/>
              </a:rPr>
              <a:t>年的山海关北洋铁路官学堂，素有“东方康奈尔”之美誉。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875B2AD-6F1D-4C13-B8BF-7B4E9D76CC41}"/>
              </a:ext>
            </a:extLst>
          </p:cNvPr>
          <p:cNvSpPr txBox="1"/>
          <p:nvPr/>
        </p:nvSpPr>
        <p:spPr>
          <a:xfrm>
            <a:off x="3255808" y="4929303"/>
            <a:ext cx="1410768" cy="578721"/>
          </a:xfrm>
          <a:prstGeom prst="rect">
            <a:avLst/>
          </a:prstGeom>
          <a:noFill/>
          <a:ln>
            <a:noFill/>
          </a:ln>
        </p:spPr>
        <p:txBody>
          <a:bodyPr wrap="none" lIns="180000" tIns="180000" rIns="180000" bIns="180000" rtlCol="0">
            <a:noAutofit/>
          </a:bodyPr>
          <a:lstStyle/>
          <a:p>
            <a:pPr algn="r"/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小标题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E081010-BDFD-49C7-9091-4B7A30E37F2E}"/>
              </a:ext>
            </a:extLst>
          </p:cNvPr>
          <p:cNvGrpSpPr/>
          <p:nvPr/>
        </p:nvGrpSpPr>
        <p:grpSpPr>
          <a:xfrm>
            <a:off x="3946912" y="1998762"/>
            <a:ext cx="4298176" cy="4093498"/>
            <a:chOff x="4049486" y="1959921"/>
            <a:chExt cx="4093028" cy="3898120"/>
          </a:xfrm>
        </p:grpSpPr>
        <p:sp>
          <p:nvSpPr>
            <p:cNvPr id="13" name="五边形 12">
              <a:extLst>
                <a:ext uri="{FF2B5EF4-FFF2-40B4-BE49-F238E27FC236}">
                  <a16:creationId xmlns:a16="http://schemas.microsoft.com/office/drawing/2014/main" id="{BA01C9FB-8D95-4896-A796-D96D8A35CC8A}"/>
                </a:ext>
              </a:extLst>
            </p:cNvPr>
            <p:cNvSpPr/>
            <p:nvPr/>
          </p:nvSpPr>
          <p:spPr>
            <a:xfrm>
              <a:off x="4974710" y="2841086"/>
              <a:ext cx="2242580" cy="2135790"/>
            </a:xfrm>
            <a:prstGeom prst="pentagon">
              <a:avLst/>
            </a:prstGeom>
            <a:gradFill flip="none" rotWithShape="1">
              <a:gsLst>
                <a:gs pos="100000">
                  <a:schemeClr val="accent1">
                    <a:alpha val="12000"/>
                  </a:schemeClr>
                </a:gs>
                <a:gs pos="78000">
                  <a:schemeClr val="accent1">
                    <a:lumMod val="7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五边形 13">
              <a:extLst>
                <a:ext uri="{FF2B5EF4-FFF2-40B4-BE49-F238E27FC236}">
                  <a16:creationId xmlns:a16="http://schemas.microsoft.com/office/drawing/2014/main" id="{1D09AE20-7A97-45D5-86D3-30DAAB11EE0F}"/>
                </a:ext>
              </a:extLst>
            </p:cNvPr>
            <p:cNvSpPr/>
            <p:nvPr/>
          </p:nvSpPr>
          <p:spPr>
            <a:xfrm>
              <a:off x="4501660" y="2390562"/>
              <a:ext cx="3188681" cy="3036837"/>
            </a:xfrm>
            <a:prstGeom prst="pentagon">
              <a:avLst/>
            </a:prstGeom>
            <a:gradFill flip="none" rotWithShape="1">
              <a:gsLst>
                <a:gs pos="100000">
                  <a:schemeClr val="accent1">
                    <a:alpha val="5000"/>
                  </a:schemeClr>
                </a:gs>
                <a:gs pos="78000">
                  <a:schemeClr val="accent1">
                    <a:lumMod val="7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accent1">
                  <a:alpha val="1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五边形 14">
              <a:extLst>
                <a:ext uri="{FF2B5EF4-FFF2-40B4-BE49-F238E27FC236}">
                  <a16:creationId xmlns:a16="http://schemas.microsoft.com/office/drawing/2014/main" id="{2CE73352-39C6-4324-9228-BCF7C0B5AEA1}"/>
                </a:ext>
              </a:extLst>
            </p:cNvPr>
            <p:cNvSpPr/>
            <p:nvPr/>
          </p:nvSpPr>
          <p:spPr>
            <a:xfrm>
              <a:off x="4049486" y="1959921"/>
              <a:ext cx="4093028" cy="3898120"/>
            </a:xfrm>
            <a:prstGeom prst="pentagon">
              <a:avLst/>
            </a:prstGeom>
            <a:noFill/>
            <a:ln>
              <a:solidFill>
                <a:schemeClr val="accent1">
                  <a:lumMod val="50000"/>
                  <a:alpha val="1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五边形 15">
              <a:extLst>
                <a:ext uri="{FF2B5EF4-FFF2-40B4-BE49-F238E27FC236}">
                  <a16:creationId xmlns:a16="http://schemas.microsoft.com/office/drawing/2014/main" id="{919671C4-559B-465C-87E7-51BF0B8E9D6A}"/>
                </a:ext>
              </a:extLst>
            </p:cNvPr>
            <p:cNvSpPr/>
            <p:nvPr/>
          </p:nvSpPr>
          <p:spPr>
            <a:xfrm>
              <a:off x="5245842" y="3099306"/>
              <a:ext cx="1700317" cy="1619349"/>
            </a:xfrm>
            <a:prstGeom prst="pentagon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 dirty="0">
                  <a:cs typeface="+mn-ea"/>
                  <a:sym typeface="+mn-lt"/>
                </a:rPr>
                <a:t>关键词</a:t>
              </a:r>
              <a:endParaRPr lang="en-US" altLang="zh-CN" dirty="0">
                <a:cs typeface="+mn-ea"/>
                <a:sym typeface="+mn-lt"/>
              </a:endParaRPr>
            </a:p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17" name="椭圆 16">
            <a:extLst>
              <a:ext uri="{FF2B5EF4-FFF2-40B4-BE49-F238E27FC236}">
                <a16:creationId xmlns:a16="http://schemas.microsoft.com/office/drawing/2014/main" id="{805AF2E1-01A6-425A-9951-C081249C3B6C}"/>
              </a:ext>
            </a:extLst>
          </p:cNvPr>
          <p:cNvSpPr/>
          <p:nvPr/>
        </p:nvSpPr>
        <p:spPr>
          <a:xfrm>
            <a:off x="5808986" y="2204791"/>
            <a:ext cx="574028" cy="5740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7B4CCC5-6ACC-43B8-84FC-A34BF846FBE7}"/>
              </a:ext>
            </a:extLst>
          </p:cNvPr>
          <p:cNvSpPr/>
          <p:nvPr/>
        </p:nvSpPr>
        <p:spPr>
          <a:xfrm>
            <a:off x="7477685" y="3374858"/>
            <a:ext cx="574028" cy="5740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71FF8420-E07E-4B40-AEC4-0157B07E13DA}"/>
              </a:ext>
            </a:extLst>
          </p:cNvPr>
          <p:cNvSpPr/>
          <p:nvPr/>
        </p:nvSpPr>
        <p:spPr>
          <a:xfrm>
            <a:off x="4140287" y="3374858"/>
            <a:ext cx="574028" cy="5740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E3CB4280-DCA9-4FD3-90E2-B4497D4DA0D1}"/>
              </a:ext>
            </a:extLst>
          </p:cNvPr>
          <p:cNvSpPr/>
          <p:nvPr/>
        </p:nvSpPr>
        <p:spPr>
          <a:xfrm>
            <a:off x="6831846" y="5338085"/>
            <a:ext cx="574028" cy="5740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0694372B-D40F-4836-B8DA-C4BB27587582}"/>
              </a:ext>
            </a:extLst>
          </p:cNvPr>
          <p:cNvSpPr/>
          <p:nvPr/>
        </p:nvSpPr>
        <p:spPr>
          <a:xfrm>
            <a:off x="4786127" y="5338085"/>
            <a:ext cx="574028" cy="5740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D37FB751-8491-48B3-951F-F0B7657C6D65}"/>
              </a:ext>
            </a:extLst>
          </p:cNvPr>
          <p:cNvSpPr/>
          <p:nvPr/>
        </p:nvSpPr>
        <p:spPr>
          <a:xfrm>
            <a:off x="5976113" y="2331721"/>
            <a:ext cx="239773" cy="320169"/>
          </a:xfrm>
          <a:custGeom>
            <a:avLst/>
            <a:gdLst>
              <a:gd name="T0" fmla="*/ 4345 w 5105"/>
              <a:gd name="T1" fmla="*/ 438 h 6827"/>
              <a:gd name="T2" fmla="*/ 4345 w 5105"/>
              <a:gd name="T3" fmla="*/ 0 h 6827"/>
              <a:gd name="T4" fmla="*/ 3900 w 5105"/>
              <a:gd name="T5" fmla="*/ 0 h 6827"/>
              <a:gd name="T6" fmla="*/ 3900 w 5105"/>
              <a:gd name="T7" fmla="*/ 438 h 6827"/>
              <a:gd name="T8" fmla="*/ 3298 w 5105"/>
              <a:gd name="T9" fmla="*/ 438 h 6827"/>
              <a:gd name="T10" fmla="*/ 3298 w 5105"/>
              <a:gd name="T11" fmla="*/ 0 h 6827"/>
              <a:gd name="T12" fmla="*/ 2853 w 5105"/>
              <a:gd name="T13" fmla="*/ 0 h 6827"/>
              <a:gd name="T14" fmla="*/ 2853 w 5105"/>
              <a:gd name="T15" fmla="*/ 438 h 6827"/>
              <a:gd name="T16" fmla="*/ 2252 w 5105"/>
              <a:gd name="T17" fmla="*/ 438 h 6827"/>
              <a:gd name="T18" fmla="*/ 2252 w 5105"/>
              <a:gd name="T19" fmla="*/ 0 h 6827"/>
              <a:gd name="T20" fmla="*/ 1806 w 5105"/>
              <a:gd name="T21" fmla="*/ 0 h 6827"/>
              <a:gd name="T22" fmla="*/ 1806 w 5105"/>
              <a:gd name="T23" fmla="*/ 438 h 6827"/>
              <a:gd name="T24" fmla="*/ 1205 w 5105"/>
              <a:gd name="T25" fmla="*/ 438 h 6827"/>
              <a:gd name="T26" fmla="*/ 1205 w 5105"/>
              <a:gd name="T27" fmla="*/ 0 h 6827"/>
              <a:gd name="T28" fmla="*/ 760 w 5105"/>
              <a:gd name="T29" fmla="*/ 0 h 6827"/>
              <a:gd name="T30" fmla="*/ 760 w 5105"/>
              <a:gd name="T31" fmla="*/ 438 h 6827"/>
              <a:gd name="T32" fmla="*/ 0 w 5105"/>
              <a:gd name="T33" fmla="*/ 438 h 6827"/>
              <a:gd name="T34" fmla="*/ 0 w 5105"/>
              <a:gd name="T35" fmla="*/ 6827 h 6827"/>
              <a:gd name="T36" fmla="*/ 5105 w 5105"/>
              <a:gd name="T37" fmla="*/ 6827 h 6827"/>
              <a:gd name="T38" fmla="*/ 5105 w 5105"/>
              <a:gd name="T39" fmla="*/ 438 h 6827"/>
              <a:gd name="T40" fmla="*/ 4345 w 5105"/>
              <a:gd name="T41" fmla="*/ 438 h 6827"/>
              <a:gd name="T42" fmla="*/ 4122 w 5105"/>
              <a:gd name="T43" fmla="*/ 5771 h 6827"/>
              <a:gd name="T44" fmla="*/ 982 w 5105"/>
              <a:gd name="T45" fmla="*/ 5771 h 6827"/>
              <a:gd name="T46" fmla="*/ 982 w 5105"/>
              <a:gd name="T47" fmla="*/ 5326 h 6827"/>
              <a:gd name="T48" fmla="*/ 4122 w 5105"/>
              <a:gd name="T49" fmla="*/ 5326 h 6827"/>
              <a:gd name="T50" fmla="*/ 4122 w 5105"/>
              <a:gd name="T51" fmla="*/ 5771 h 6827"/>
              <a:gd name="T52" fmla="*/ 4122 w 5105"/>
              <a:gd name="T53" fmla="*/ 4494 h 6827"/>
              <a:gd name="T54" fmla="*/ 982 w 5105"/>
              <a:gd name="T55" fmla="*/ 4494 h 6827"/>
              <a:gd name="T56" fmla="*/ 982 w 5105"/>
              <a:gd name="T57" fmla="*/ 4048 h 6827"/>
              <a:gd name="T58" fmla="*/ 4122 w 5105"/>
              <a:gd name="T59" fmla="*/ 4048 h 6827"/>
              <a:gd name="T60" fmla="*/ 4122 w 5105"/>
              <a:gd name="T61" fmla="*/ 4494 h 6827"/>
              <a:gd name="T62" fmla="*/ 4122 w 5105"/>
              <a:gd name="T63" fmla="*/ 3216 h 6827"/>
              <a:gd name="T64" fmla="*/ 982 w 5105"/>
              <a:gd name="T65" fmla="*/ 3216 h 6827"/>
              <a:gd name="T66" fmla="*/ 982 w 5105"/>
              <a:gd name="T67" fmla="*/ 2771 h 6827"/>
              <a:gd name="T68" fmla="*/ 4122 w 5105"/>
              <a:gd name="T69" fmla="*/ 2771 h 6827"/>
              <a:gd name="T70" fmla="*/ 4122 w 5105"/>
              <a:gd name="T71" fmla="*/ 3216 h 6827"/>
              <a:gd name="T72" fmla="*/ 4122 w 5105"/>
              <a:gd name="T73" fmla="*/ 1938 h 6827"/>
              <a:gd name="T74" fmla="*/ 982 w 5105"/>
              <a:gd name="T75" fmla="*/ 1938 h 6827"/>
              <a:gd name="T76" fmla="*/ 982 w 5105"/>
              <a:gd name="T77" fmla="*/ 1493 h 6827"/>
              <a:gd name="T78" fmla="*/ 4122 w 5105"/>
              <a:gd name="T79" fmla="*/ 1493 h 6827"/>
              <a:gd name="T80" fmla="*/ 4122 w 5105"/>
              <a:gd name="T81" fmla="*/ 193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105" h="6827">
                <a:moveTo>
                  <a:pt x="4345" y="438"/>
                </a:moveTo>
                <a:lnTo>
                  <a:pt x="4345" y="0"/>
                </a:lnTo>
                <a:lnTo>
                  <a:pt x="3900" y="0"/>
                </a:lnTo>
                <a:lnTo>
                  <a:pt x="3900" y="438"/>
                </a:lnTo>
                <a:lnTo>
                  <a:pt x="3298" y="438"/>
                </a:lnTo>
                <a:lnTo>
                  <a:pt x="3298" y="0"/>
                </a:lnTo>
                <a:lnTo>
                  <a:pt x="2853" y="0"/>
                </a:lnTo>
                <a:lnTo>
                  <a:pt x="2853" y="438"/>
                </a:lnTo>
                <a:lnTo>
                  <a:pt x="2252" y="438"/>
                </a:lnTo>
                <a:lnTo>
                  <a:pt x="2252" y="0"/>
                </a:lnTo>
                <a:lnTo>
                  <a:pt x="1806" y="0"/>
                </a:lnTo>
                <a:lnTo>
                  <a:pt x="1806" y="438"/>
                </a:lnTo>
                <a:lnTo>
                  <a:pt x="1205" y="438"/>
                </a:lnTo>
                <a:lnTo>
                  <a:pt x="1205" y="0"/>
                </a:lnTo>
                <a:lnTo>
                  <a:pt x="760" y="0"/>
                </a:lnTo>
                <a:lnTo>
                  <a:pt x="760" y="438"/>
                </a:lnTo>
                <a:lnTo>
                  <a:pt x="0" y="438"/>
                </a:lnTo>
                <a:lnTo>
                  <a:pt x="0" y="6827"/>
                </a:lnTo>
                <a:lnTo>
                  <a:pt x="5105" y="6827"/>
                </a:lnTo>
                <a:lnTo>
                  <a:pt x="5105" y="438"/>
                </a:lnTo>
                <a:lnTo>
                  <a:pt x="4345" y="438"/>
                </a:lnTo>
                <a:close/>
                <a:moveTo>
                  <a:pt x="4122" y="5771"/>
                </a:moveTo>
                <a:lnTo>
                  <a:pt x="982" y="5771"/>
                </a:lnTo>
                <a:lnTo>
                  <a:pt x="982" y="5326"/>
                </a:lnTo>
                <a:lnTo>
                  <a:pt x="4122" y="5326"/>
                </a:lnTo>
                <a:lnTo>
                  <a:pt x="4122" y="5771"/>
                </a:lnTo>
                <a:close/>
                <a:moveTo>
                  <a:pt x="4122" y="4494"/>
                </a:moveTo>
                <a:lnTo>
                  <a:pt x="982" y="4494"/>
                </a:lnTo>
                <a:lnTo>
                  <a:pt x="982" y="4048"/>
                </a:lnTo>
                <a:lnTo>
                  <a:pt x="4122" y="4048"/>
                </a:lnTo>
                <a:lnTo>
                  <a:pt x="4122" y="4494"/>
                </a:lnTo>
                <a:close/>
                <a:moveTo>
                  <a:pt x="4122" y="3216"/>
                </a:moveTo>
                <a:lnTo>
                  <a:pt x="982" y="3216"/>
                </a:lnTo>
                <a:lnTo>
                  <a:pt x="982" y="2771"/>
                </a:lnTo>
                <a:lnTo>
                  <a:pt x="4122" y="2771"/>
                </a:lnTo>
                <a:lnTo>
                  <a:pt x="4122" y="3216"/>
                </a:lnTo>
                <a:close/>
                <a:moveTo>
                  <a:pt x="4122" y="1938"/>
                </a:moveTo>
                <a:lnTo>
                  <a:pt x="982" y="1938"/>
                </a:lnTo>
                <a:lnTo>
                  <a:pt x="982" y="1493"/>
                </a:lnTo>
                <a:lnTo>
                  <a:pt x="4122" y="1493"/>
                </a:lnTo>
                <a:lnTo>
                  <a:pt x="4122" y="19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30B504CF-B940-44C5-A316-7C07C66B35F7}"/>
              </a:ext>
            </a:extLst>
          </p:cNvPr>
          <p:cNvSpPr/>
          <p:nvPr/>
        </p:nvSpPr>
        <p:spPr>
          <a:xfrm>
            <a:off x="7604614" y="3500077"/>
            <a:ext cx="320169" cy="319693"/>
          </a:xfrm>
          <a:custGeom>
            <a:avLst/>
            <a:gdLst>
              <a:gd name="T0" fmla="*/ 2078 w 5401"/>
              <a:gd name="T1" fmla="*/ 4156 h 5401"/>
              <a:gd name="T2" fmla="*/ 2959 w 5401"/>
              <a:gd name="T3" fmla="*/ 3957 h 5401"/>
              <a:gd name="T4" fmla="*/ 4127 w 5401"/>
              <a:gd name="T5" fmla="*/ 5126 h 5401"/>
              <a:gd name="T6" fmla="*/ 5125 w 5401"/>
              <a:gd name="T7" fmla="*/ 5126 h 5401"/>
              <a:gd name="T8" fmla="*/ 5125 w 5401"/>
              <a:gd name="T9" fmla="*/ 4127 h 5401"/>
              <a:gd name="T10" fmla="*/ 3958 w 5401"/>
              <a:gd name="T11" fmla="*/ 2959 h 5401"/>
              <a:gd name="T12" fmla="*/ 4156 w 5401"/>
              <a:gd name="T13" fmla="*/ 2078 h 5401"/>
              <a:gd name="T14" fmla="*/ 2078 w 5401"/>
              <a:gd name="T15" fmla="*/ 0 h 5401"/>
              <a:gd name="T16" fmla="*/ 0 w 5401"/>
              <a:gd name="T17" fmla="*/ 2078 h 5401"/>
              <a:gd name="T18" fmla="*/ 2078 w 5401"/>
              <a:gd name="T19" fmla="*/ 4156 h 5401"/>
              <a:gd name="T20" fmla="*/ 2078 w 5401"/>
              <a:gd name="T21" fmla="*/ 606 h 5401"/>
              <a:gd name="T22" fmla="*/ 3551 w 5401"/>
              <a:gd name="T23" fmla="*/ 2078 h 5401"/>
              <a:gd name="T24" fmla="*/ 2078 w 5401"/>
              <a:gd name="T25" fmla="*/ 3551 h 5401"/>
              <a:gd name="T26" fmla="*/ 606 w 5401"/>
              <a:gd name="T27" fmla="*/ 2078 h 5401"/>
              <a:gd name="T28" fmla="*/ 2078 w 5401"/>
              <a:gd name="T29" fmla="*/ 606 h 5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401" h="5401">
                <a:moveTo>
                  <a:pt x="2078" y="4156"/>
                </a:moveTo>
                <a:cubicBezTo>
                  <a:pt x="2393" y="4156"/>
                  <a:pt x="2691" y="4084"/>
                  <a:pt x="2959" y="3957"/>
                </a:cubicBezTo>
                <a:lnTo>
                  <a:pt x="4127" y="5126"/>
                </a:lnTo>
                <a:cubicBezTo>
                  <a:pt x="4403" y="5401"/>
                  <a:pt x="4850" y="5401"/>
                  <a:pt x="5125" y="5126"/>
                </a:cubicBezTo>
                <a:cubicBezTo>
                  <a:pt x="5401" y="4850"/>
                  <a:pt x="5401" y="4403"/>
                  <a:pt x="5125" y="4127"/>
                </a:cubicBezTo>
                <a:lnTo>
                  <a:pt x="3958" y="2959"/>
                </a:lnTo>
                <a:cubicBezTo>
                  <a:pt x="4084" y="2691"/>
                  <a:pt x="4156" y="2393"/>
                  <a:pt x="4156" y="2078"/>
                </a:cubicBezTo>
                <a:cubicBezTo>
                  <a:pt x="4156" y="932"/>
                  <a:pt x="3224" y="0"/>
                  <a:pt x="2078" y="0"/>
                </a:cubicBezTo>
                <a:cubicBezTo>
                  <a:pt x="933" y="0"/>
                  <a:pt x="0" y="932"/>
                  <a:pt x="0" y="2078"/>
                </a:cubicBezTo>
                <a:cubicBezTo>
                  <a:pt x="0" y="3224"/>
                  <a:pt x="933" y="4156"/>
                  <a:pt x="2078" y="4156"/>
                </a:cubicBezTo>
                <a:close/>
                <a:moveTo>
                  <a:pt x="2078" y="606"/>
                </a:moveTo>
                <a:cubicBezTo>
                  <a:pt x="2890" y="606"/>
                  <a:pt x="3551" y="1266"/>
                  <a:pt x="3551" y="2078"/>
                </a:cubicBezTo>
                <a:cubicBezTo>
                  <a:pt x="3551" y="2891"/>
                  <a:pt x="2890" y="3551"/>
                  <a:pt x="2078" y="3551"/>
                </a:cubicBezTo>
                <a:cubicBezTo>
                  <a:pt x="1266" y="3551"/>
                  <a:pt x="606" y="2891"/>
                  <a:pt x="606" y="2078"/>
                </a:cubicBezTo>
                <a:cubicBezTo>
                  <a:pt x="606" y="1266"/>
                  <a:pt x="1266" y="606"/>
                  <a:pt x="2078" y="6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236585D4-3F4B-46FB-81C1-A4A7FB9FD417}"/>
              </a:ext>
            </a:extLst>
          </p:cNvPr>
          <p:cNvSpPr/>
          <p:nvPr/>
        </p:nvSpPr>
        <p:spPr>
          <a:xfrm>
            <a:off x="4267218" y="3549012"/>
            <a:ext cx="320170" cy="221824"/>
          </a:xfrm>
          <a:custGeom>
            <a:avLst/>
            <a:gdLst>
              <a:gd name="connsiteX0" fmla="*/ 446710 w 607639"/>
              <a:gd name="connsiteY0" fmla="*/ 256866 h 420993"/>
              <a:gd name="connsiteX1" fmla="*/ 364838 w 607639"/>
              <a:gd name="connsiteY1" fmla="*/ 267065 h 420993"/>
              <a:gd name="connsiteX2" fmla="*/ 373738 w 607639"/>
              <a:gd name="connsiteY2" fmla="*/ 301992 h 420993"/>
              <a:gd name="connsiteX3" fmla="*/ 519615 w 607639"/>
              <a:gd name="connsiteY3" fmla="*/ 301992 h 420993"/>
              <a:gd name="connsiteX4" fmla="*/ 528515 w 607639"/>
              <a:gd name="connsiteY4" fmla="*/ 267065 h 420993"/>
              <a:gd name="connsiteX5" fmla="*/ 446710 w 607639"/>
              <a:gd name="connsiteY5" fmla="*/ 256866 h 420993"/>
              <a:gd name="connsiteX6" fmla="*/ 160918 w 607639"/>
              <a:gd name="connsiteY6" fmla="*/ 256866 h 420993"/>
              <a:gd name="connsiteX7" fmla="*/ 79035 w 607639"/>
              <a:gd name="connsiteY7" fmla="*/ 267065 h 420993"/>
              <a:gd name="connsiteX8" fmla="*/ 87936 w 607639"/>
              <a:gd name="connsiteY8" fmla="*/ 301992 h 420993"/>
              <a:gd name="connsiteX9" fmla="*/ 233901 w 607639"/>
              <a:gd name="connsiteY9" fmla="*/ 301992 h 420993"/>
              <a:gd name="connsiteX10" fmla="*/ 242801 w 607639"/>
              <a:gd name="connsiteY10" fmla="*/ 267065 h 420993"/>
              <a:gd name="connsiteX11" fmla="*/ 160918 w 607639"/>
              <a:gd name="connsiteY11" fmla="*/ 256866 h 420993"/>
              <a:gd name="connsiteX12" fmla="*/ 446710 w 607639"/>
              <a:gd name="connsiteY12" fmla="*/ 194922 h 420993"/>
              <a:gd name="connsiteX13" fmla="*/ 364838 w 607639"/>
              <a:gd name="connsiteY13" fmla="*/ 205120 h 420993"/>
              <a:gd name="connsiteX14" fmla="*/ 373738 w 607639"/>
              <a:gd name="connsiteY14" fmla="*/ 240047 h 420993"/>
              <a:gd name="connsiteX15" fmla="*/ 519615 w 607639"/>
              <a:gd name="connsiteY15" fmla="*/ 240047 h 420993"/>
              <a:gd name="connsiteX16" fmla="*/ 528515 w 607639"/>
              <a:gd name="connsiteY16" fmla="*/ 205120 h 420993"/>
              <a:gd name="connsiteX17" fmla="*/ 446710 w 607639"/>
              <a:gd name="connsiteY17" fmla="*/ 194922 h 420993"/>
              <a:gd name="connsiteX18" fmla="*/ 160918 w 607639"/>
              <a:gd name="connsiteY18" fmla="*/ 194922 h 420993"/>
              <a:gd name="connsiteX19" fmla="*/ 79035 w 607639"/>
              <a:gd name="connsiteY19" fmla="*/ 205120 h 420993"/>
              <a:gd name="connsiteX20" fmla="*/ 87936 w 607639"/>
              <a:gd name="connsiteY20" fmla="*/ 240047 h 420993"/>
              <a:gd name="connsiteX21" fmla="*/ 233901 w 607639"/>
              <a:gd name="connsiteY21" fmla="*/ 240047 h 420993"/>
              <a:gd name="connsiteX22" fmla="*/ 242801 w 607639"/>
              <a:gd name="connsiteY22" fmla="*/ 205120 h 420993"/>
              <a:gd name="connsiteX23" fmla="*/ 160918 w 607639"/>
              <a:gd name="connsiteY23" fmla="*/ 194922 h 420993"/>
              <a:gd name="connsiteX24" fmla="*/ 446710 w 607639"/>
              <a:gd name="connsiteY24" fmla="*/ 132888 h 420993"/>
              <a:gd name="connsiteX25" fmla="*/ 364838 w 607639"/>
              <a:gd name="connsiteY25" fmla="*/ 143086 h 420993"/>
              <a:gd name="connsiteX26" fmla="*/ 373738 w 607639"/>
              <a:gd name="connsiteY26" fmla="*/ 178013 h 420993"/>
              <a:gd name="connsiteX27" fmla="*/ 519615 w 607639"/>
              <a:gd name="connsiteY27" fmla="*/ 178013 h 420993"/>
              <a:gd name="connsiteX28" fmla="*/ 528515 w 607639"/>
              <a:gd name="connsiteY28" fmla="*/ 143086 h 420993"/>
              <a:gd name="connsiteX29" fmla="*/ 446710 w 607639"/>
              <a:gd name="connsiteY29" fmla="*/ 132888 h 420993"/>
              <a:gd name="connsiteX30" fmla="*/ 160918 w 607639"/>
              <a:gd name="connsiteY30" fmla="*/ 132888 h 420993"/>
              <a:gd name="connsiteX31" fmla="*/ 79035 w 607639"/>
              <a:gd name="connsiteY31" fmla="*/ 143086 h 420993"/>
              <a:gd name="connsiteX32" fmla="*/ 87936 w 607639"/>
              <a:gd name="connsiteY32" fmla="*/ 178013 h 420993"/>
              <a:gd name="connsiteX33" fmla="*/ 233901 w 607639"/>
              <a:gd name="connsiteY33" fmla="*/ 178013 h 420993"/>
              <a:gd name="connsiteX34" fmla="*/ 242801 w 607639"/>
              <a:gd name="connsiteY34" fmla="*/ 143086 h 420993"/>
              <a:gd name="connsiteX35" fmla="*/ 160918 w 607639"/>
              <a:gd name="connsiteY35" fmla="*/ 132888 h 420993"/>
              <a:gd name="connsiteX36" fmla="*/ 446710 w 607639"/>
              <a:gd name="connsiteY36" fmla="*/ 70854 h 420993"/>
              <a:gd name="connsiteX37" fmla="*/ 364838 w 607639"/>
              <a:gd name="connsiteY37" fmla="*/ 81053 h 420993"/>
              <a:gd name="connsiteX38" fmla="*/ 373738 w 607639"/>
              <a:gd name="connsiteY38" fmla="*/ 115980 h 420993"/>
              <a:gd name="connsiteX39" fmla="*/ 519615 w 607639"/>
              <a:gd name="connsiteY39" fmla="*/ 115980 h 420993"/>
              <a:gd name="connsiteX40" fmla="*/ 528515 w 607639"/>
              <a:gd name="connsiteY40" fmla="*/ 81053 h 420993"/>
              <a:gd name="connsiteX41" fmla="*/ 446710 w 607639"/>
              <a:gd name="connsiteY41" fmla="*/ 70854 h 420993"/>
              <a:gd name="connsiteX42" fmla="*/ 160918 w 607639"/>
              <a:gd name="connsiteY42" fmla="*/ 70854 h 420993"/>
              <a:gd name="connsiteX43" fmla="*/ 79035 w 607639"/>
              <a:gd name="connsiteY43" fmla="*/ 81053 h 420993"/>
              <a:gd name="connsiteX44" fmla="*/ 87936 w 607639"/>
              <a:gd name="connsiteY44" fmla="*/ 115980 h 420993"/>
              <a:gd name="connsiteX45" fmla="*/ 233901 w 607639"/>
              <a:gd name="connsiteY45" fmla="*/ 115980 h 420993"/>
              <a:gd name="connsiteX46" fmla="*/ 242801 w 607639"/>
              <a:gd name="connsiteY46" fmla="*/ 81053 h 420993"/>
              <a:gd name="connsiteX47" fmla="*/ 160918 w 607639"/>
              <a:gd name="connsiteY47" fmla="*/ 70854 h 420993"/>
              <a:gd name="connsiteX48" fmla="*/ 446721 w 607639"/>
              <a:gd name="connsiteY48" fmla="*/ 0 h 420993"/>
              <a:gd name="connsiteX49" fmla="*/ 597760 w 607639"/>
              <a:gd name="connsiteY49" fmla="*/ 36349 h 420993"/>
              <a:gd name="connsiteX50" fmla="*/ 607639 w 607639"/>
              <a:gd name="connsiteY50" fmla="*/ 41415 h 420993"/>
              <a:gd name="connsiteX51" fmla="*/ 607639 w 607639"/>
              <a:gd name="connsiteY51" fmla="*/ 420993 h 420993"/>
              <a:gd name="connsiteX52" fmla="*/ 581294 w 607639"/>
              <a:gd name="connsiteY52" fmla="*/ 407484 h 420993"/>
              <a:gd name="connsiteX53" fmla="*/ 446721 w 607639"/>
              <a:gd name="connsiteY53" fmla="*/ 375134 h 420993"/>
              <a:gd name="connsiteX54" fmla="*/ 321849 w 607639"/>
              <a:gd name="connsiteY54" fmla="*/ 402774 h 420993"/>
              <a:gd name="connsiteX55" fmla="*/ 321849 w 607639"/>
              <a:gd name="connsiteY55" fmla="*/ 24351 h 420993"/>
              <a:gd name="connsiteX56" fmla="*/ 446721 w 607639"/>
              <a:gd name="connsiteY56" fmla="*/ 0 h 420993"/>
              <a:gd name="connsiteX57" fmla="*/ 160918 w 607639"/>
              <a:gd name="connsiteY57" fmla="*/ 0 h 420993"/>
              <a:gd name="connsiteX58" fmla="*/ 285790 w 607639"/>
              <a:gd name="connsiteY58" fmla="*/ 24351 h 420993"/>
              <a:gd name="connsiteX59" fmla="*/ 285790 w 607639"/>
              <a:gd name="connsiteY59" fmla="*/ 402774 h 420993"/>
              <a:gd name="connsiteX60" fmla="*/ 160918 w 607639"/>
              <a:gd name="connsiteY60" fmla="*/ 375134 h 420993"/>
              <a:gd name="connsiteX61" fmla="*/ 26256 w 607639"/>
              <a:gd name="connsiteY61" fmla="*/ 407484 h 420993"/>
              <a:gd name="connsiteX62" fmla="*/ 0 w 607639"/>
              <a:gd name="connsiteY62" fmla="*/ 420993 h 420993"/>
              <a:gd name="connsiteX63" fmla="*/ 0 w 607639"/>
              <a:gd name="connsiteY63" fmla="*/ 41415 h 420993"/>
              <a:gd name="connsiteX64" fmla="*/ 9791 w 607639"/>
              <a:gd name="connsiteY64" fmla="*/ 36349 h 420993"/>
              <a:gd name="connsiteX65" fmla="*/ 160918 w 607639"/>
              <a:gd name="connsiteY65" fmla="*/ 0 h 420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607639" h="420993">
                <a:moveTo>
                  <a:pt x="446710" y="256866"/>
                </a:moveTo>
                <a:cubicBezTo>
                  <a:pt x="419174" y="256866"/>
                  <a:pt x="391628" y="260266"/>
                  <a:pt x="364838" y="267065"/>
                </a:cubicBezTo>
                <a:lnTo>
                  <a:pt x="373738" y="301992"/>
                </a:lnTo>
                <a:cubicBezTo>
                  <a:pt x="421444" y="289905"/>
                  <a:pt x="471909" y="289905"/>
                  <a:pt x="519615" y="301992"/>
                </a:cubicBezTo>
                <a:lnTo>
                  <a:pt x="528515" y="267065"/>
                </a:lnTo>
                <a:cubicBezTo>
                  <a:pt x="501770" y="260266"/>
                  <a:pt x="474245" y="256866"/>
                  <a:pt x="446710" y="256866"/>
                </a:cubicBezTo>
                <a:close/>
                <a:moveTo>
                  <a:pt x="160918" y="256866"/>
                </a:moveTo>
                <a:cubicBezTo>
                  <a:pt x="133372" y="256866"/>
                  <a:pt x="105825" y="260266"/>
                  <a:pt x="79035" y="267065"/>
                </a:cubicBezTo>
                <a:lnTo>
                  <a:pt x="87936" y="301992"/>
                </a:lnTo>
                <a:cubicBezTo>
                  <a:pt x="135730" y="289905"/>
                  <a:pt x="186106" y="289905"/>
                  <a:pt x="233901" y="301992"/>
                </a:cubicBezTo>
                <a:lnTo>
                  <a:pt x="242801" y="267065"/>
                </a:lnTo>
                <a:cubicBezTo>
                  <a:pt x="216011" y="260266"/>
                  <a:pt x="188465" y="256866"/>
                  <a:pt x="160918" y="256866"/>
                </a:cubicBezTo>
                <a:close/>
                <a:moveTo>
                  <a:pt x="446710" y="194922"/>
                </a:moveTo>
                <a:cubicBezTo>
                  <a:pt x="419174" y="194922"/>
                  <a:pt x="391628" y="198321"/>
                  <a:pt x="364838" y="205120"/>
                </a:cubicBezTo>
                <a:lnTo>
                  <a:pt x="373738" y="240047"/>
                </a:lnTo>
                <a:cubicBezTo>
                  <a:pt x="421444" y="227871"/>
                  <a:pt x="471909" y="227871"/>
                  <a:pt x="519615" y="240047"/>
                </a:cubicBezTo>
                <a:lnTo>
                  <a:pt x="528515" y="205120"/>
                </a:lnTo>
                <a:cubicBezTo>
                  <a:pt x="501770" y="198321"/>
                  <a:pt x="474245" y="194922"/>
                  <a:pt x="446710" y="194922"/>
                </a:cubicBezTo>
                <a:close/>
                <a:moveTo>
                  <a:pt x="160918" y="194922"/>
                </a:moveTo>
                <a:cubicBezTo>
                  <a:pt x="133372" y="194922"/>
                  <a:pt x="105825" y="198321"/>
                  <a:pt x="79035" y="205120"/>
                </a:cubicBezTo>
                <a:lnTo>
                  <a:pt x="87936" y="240047"/>
                </a:lnTo>
                <a:cubicBezTo>
                  <a:pt x="135730" y="227871"/>
                  <a:pt x="186106" y="227871"/>
                  <a:pt x="233901" y="240047"/>
                </a:cubicBezTo>
                <a:lnTo>
                  <a:pt x="242801" y="205120"/>
                </a:lnTo>
                <a:cubicBezTo>
                  <a:pt x="216011" y="198321"/>
                  <a:pt x="188465" y="194922"/>
                  <a:pt x="160918" y="194922"/>
                </a:cubicBezTo>
                <a:close/>
                <a:moveTo>
                  <a:pt x="446710" y="132888"/>
                </a:moveTo>
                <a:cubicBezTo>
                  <a:pt x="419174" y="132888"/>
                  <a:pt x="391628" y="136287"/>
                  <a:pt x="364838" y="143086"/>
                </a:cubicBezTo>
                <a:lnTo>
                  <a:pt x="373738" y="178013"/>
                </a:lnTo>
                <a:cubicBezTo>
                  <a:pt x="421444" y="165927"/>
                  <a:pt x="471909" y="165927"/>
                  <a:pt x="519615" y="178013"/>
                </a:cubicBezTo>
                <a:lnTo>
                  <a:pt x="528515" y="143086"/>
                </a:lnTo>
                <a:cubicBezTo>
                  <a:pt x="501770" y="136287"/>
                  <a:pt x="474245" y="132888"/>
                  <a:pt x="446710" y="132888"/>
                </a:cubicBezTo>
                <a:close/>
                <a:moveTo>
                  <a:pt x="160918" y="132888"/>
                </a:moveTo>
                <a:cubicBezTo>
                  <a:pt x="133372" y="132888"/>
                  <a:pt x="105825" y="136287"/>
                  <a:pt x="79035" y="143086"/>
                </a:cubicBezTo>
                <a:lnTo>
                  <a:pt x="87936" y="178013"/>
                </a:lnTo>
                <a:cubicBezTo>
                  <a:pt x="135730" y="165927"/>
                  <a:pt x="186106" y="165927"/>
                  <a:pt x="233901" y="178013"/>
                </a:cubicBezTo>
                <a:lnTo>
                  <a:pt x="242801" y="143086"/>
                </a:lnTo>
                <a:cubicBezTo>
                  <a:pt x="216011" y="136287"/>
                  <a:pt x="188465" y="132888"/>
                  <a:pt x="160918" y="132888"/>
                </a:cubicBezTo>
                <a:close/>
                <a:moveTo>
                  <a:pt x="446710" y="70854"/>
                </a:moveTo>
                <a:cubicBezTo>
                  <a:pt x="419174" y="70854"/>
                  <a:pt x="391628" y="74254"/>
                  <a:pt x="364838" y="81053"/>
                </a:cubicBezTo>
                <a:lnTo>
                  <a:pt x="373738" y="115980"/>
                </a:lnTo>
                <a:cubicBezTo>
                  <a:pt x="421444" y="103893"/>
                  <a:pt x="471909" y="103893"/>
                  <a:pt x="519615" y="115980"/>
                </a:cubicBezTo>
                <a:lnTo>
                  <a:pt x="528515" y="81053"/>
                </a:lnTo>
                <a:cubicBezTo>
                  <a:pt x="501770" y="74254"/>
                  <a:pt x="474245" y="70854"/>
                  <a:pt x="446710" y="70854"/>
                </a:cubicBezTo>
                <a:close/>
                <a:moveTo>
                  <a:pt x="160918" y="70854"/>
                </a:moveTo>
                <a:cubicBezTo>
                  <a:pt x="133372" y="70854"/>
                  <a:pt x="105825" y="74254"/>
                  <a:pt x="79035" y="81053"/>
                </a:cubicBezTo>
                <a:lnTo>
                  <a:pt x="87936" y="115980"/>
                </a:lnTo>
                <a:cubicBezTo>
                  <a:pt x="135730" y="103893"/>
                  <a:pt x="186106" y="103893"/>
                  <a:pt x="233901" y="115980"/>
                </a:cubicBezTo>
                <a:lnTo>
                  <a:pt x="242801" y="81053"/>
                </a:lnTo>
                <a:cubicBezTo>
                  <a:pt x="216011" y="74254"/>
                  <a:pt x="188465" y="70854"/>
                  <a:pt x="160918" y="70854"/>
                </a:cubicBezTo>
                <a:close/>
                <a:moveTo>
                  <a:pt x="446721" y="0"/>
                </a:moveTo>
                <a:cubicBezTo>
                  <a:pt x="498966" y="0"/>
                  <a:pt x="551211" y="12620"/>
                  <a:pt x="597760" y="36349"/>
                </a:cubicBezTo>
                <a:lnTo>
                  <a:pt x="607639" y="41415"/>
                </a:lnTo>
                <a:lnTo>
                  <a:pt x="607639" y="420993"/>
                </a:lnTo>
                <a:lnTo>
                  <a:pt x="581294" y="407484"/>
                </a:lnTo>
                <a:cubicBezTo>
                  <a:pt x="539908" y="386333"/>
                  <a:pt x="493270" y="375134"/>
                  <a:pt x="446721" y="375134"/>
                </a:cubicBezTo>
                <a:cubicBezTo>
                  <a:pt x="403732" y="375134"/>
                  <a:pt x="360833" y="384644"/>
                  <a:pt x="321849" y="402774"/>
                </a:cubicBezTo>
                <a:lnTo>
                  <a:pt x="321849" y="24351"/>
                </a:lnTo>
                <a:cubicBezTo>
                  <a:pt x="361367" y="8354"/>
                  <a:pt x="403999" y="0"/>
                  <a:pt x="446721" y="0"/>
                </a:cubicBezTo>
                <a:close/>
                <a:moveTo>
                  <a:pt x="160918" y="0"/>
                </a:moveTo>
                <a:cubicBezTo>
                  <a:pt x="203640" y="0"/>
                  <a:pt x="246273" y="8354"/>
                  <a:pt x="285790" y="24351"/>
                </a:cubicBezTo>
                <a:lnTo>
                  <a:pt x="285790" y="402774"/>
                </a:lnTo>
                <a:cubicBezTo>
                  <a:pt x="246807" y="384644"/>
                  <a:pt x="203907" y="375134"/>
                  <a:pt x="160918" y="375134"/>
                </a:cubicBezTo>
                <a:cubicBezTo>
                  <a:pt x="114281" y="375134"/>
                  <a:pt x="67732" y="386333"/>
                  <a:pt x="26256" y="407484"/>
                </a:cubicBezTo>
                <a:lnTo>
                  <a:pt x="0" y="420993"/>
                </a:lnTo>
                <a:lnTo>
                  <a:pt x="0" y="41415"/>
                </a:lnTo>
                <a:lnTo>
                  <a:pt x="9791" y="36349"/>
                </a:lnTo>
                <a:cubicBezTo>
                  <a:pt x="56339" y="12620"/>
                  <a:pt x="108584" y="0"/>
                  <a:pt x="16091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DA09EB90-574E-4F15-9235-4672395B79C2}"/>
              </a:ext>
            </a:extLst>
          </p:cNvPr>
          <p:cNvSpPr/>
          <p:nvPr/>
        </p:nvSpPr>
        <p:spPr>
          <a:xfrm>
            <a:off x="4913057" y="5465238"/>
            <a:ext cx="320169" cy="319722"/>
          </a:xfrm>
          <a:custGeom>
            <a:avLst/>
            <a:gdLst>
              <a:gd name="connsiteX0" fmla="*/ 87818 w 606933"/>
              <a:gd name="connsiteY0" fmla="*/ 396790 h 606087"/>
              <a:gd name="connsiteX1" fmla="*/ 209579 w 606933"/>
              <a:gd name="connsiteY1" fmla="*/ 518231 h 606087"/>
              <a:gd name="connsiteX2" fmla="*/ 178657 w 606933"/>
              <a:gd name="connsiteY2" fmla="*/ 549096 h 606087"/>
              <a:gd name="connsiteX3" fmla="*/ 117777 w 606933"/>
              <a:gd name="connsiteY3" fmla="*/ 574192 h 606087"/>
              <a:gd name="connsiteX4" fmla="*/ 56993 w 606933"/>
              <a:gd name="connsiteY4" fmla="*/ 549096 h 606087"/>
              <a:gd name="connsiteX5" fmla="*/ 31754 w 606933"/>
              <a:gd name="connsiteY5" fmla="*/ 488328 h 606087"/>
              <a:gd name="connsiteX6" fmla="*/ 56993 w 606933"/>
              <a:gd name="connsiteY6" fmla="*/ 427559 h 606087"/>
              <a:gd name="connsiteX7" fmla="*/ 458902 w 606933"/>
              <a:gd name="connsiteY7" fmla="*/ 305055 h 606087"/>
              <a:gd name="connsiteX8" fmla="*/ 606933 w 606933"/>
              <a:gd name="connsiteY8" fmla="*/ 452878 h 606087"/>
              <a:gd name="connsiteX9" fmla="*/ 453509 w 606933"/>
              <a:gd name="connsiteY9" fmla="*/ 606087 h 606087"/>
              <a:gd name="connsiteX10" fmla="*/ 402753 w 606933"/>
              <a:gd name="connsiteY10" fmla="*/ 555402 h 606087"/>
              <a:gd name="connsiteX11" fmla="*/ 470749 w 606933"/>
              <a:gd name="connsiteY11" fmla="*/ 487405 h 606087"/>
              <a:gd name="connsiteX12" fmla="*/ 452931 w 606933"/>
              <a:gd name="connsiteY12" fmla="*/ 469613 h 606087"/>
              <a:gd name="connsiteX13" fmla="*/ 384839 w 606933"/>
              <a:gd name="connsiteY13" fmla="*/ 537513 h 606087"/>
              <a:gd name="connsiteX14" fmla="*/ 354308 w 606933"/>
              <a:gd name="connsiteY14" fmla="*/ 507025 h 606087"/>
              <a:gd name="connsiteX15" fmla="*/ 422304 w 606933"/>
              <a:gd name="connsiteY15" fmla="*/ 439029 h 606087"/>
              <a:gd name="connsiteX16" fmla="*/ 404486 w 606933"/>
              <a:gd name="connsiteY16" fmla="*/ 421236 h 606087"/>
              <a:gd name="connsiteX17" fmla="*/ 336394 w 606933"/>
              <a:gd name="connsiteY17" fmla="*/ 489137 h 606087"/>
              <a:gd name="connsiteX18" fmla="*/ 305478 w 606933"/>
              <a:gd name="connsiteY18" fmla="*/ 458168 h 606087"/>
              <a:gd name="connsiteX19" fmla="*/ 468085 w 606933"/>
              <a:gd name="connsiteY19" fmla="*/ 156444 h 606087"/>
              <a:gd name="connsiteX20" fmla="*/ 519996 w 606933"/>
              <a:gd name="connsiteY20" fmla="*/ 208281 h 606087"/>
              <a:gd name="connsiteX21" fmla="*/ 350684 w 606933"/>
              <a:gd name="connsiteY21" fmla="*/ 377351 h 606087"/>
              <a:gd name="connsiteX22" fmla="*/ 227407 w 606933"/>
              <a:gd name="connsiteY22" fmla="*/ 500451 h 606087"/>
              <a:gd name="connsiteX23" fmla="*/ 175496 w 606933"/>
              <a:gd name="connsiteY23" fmla="*/ 448614 h 606087"/>
              <a:gd name="connsiteX24" fmla="*/ 398367 w 606933"/>
              <a:gd name="connsiteY24" fmla="*/ 86725 h 606087"/>
              <a:gd name="connsiteX25" fmla="*/ 450278 w 606933"/>
              <a:gd name="connsiteY25" fmla="*/ 138562 h 606087"/>
              <a:gd name="connsiteX26" fmla="*/ 157689 w 606933"/>
              <a:gd name="connsiteY26" fmla="*/ 430732 h 606087"/>
              <a:gd name="connsiteX27" fmla="*/ 105778 w 606933"/>
              <a:gd name="connsiteY27" fmla="*/ 378895 h 606087"/>
              <a:gd name="connsiteX28" fmla="*/ 229055 w 606933"/>
              <a:gd name="connsiteY28" fmla="*/ 255891 h 606087"/>
              <a:gd name="connsiteX29" fmla="*/ 575037 w 606933"/>
              <a:gd name="connsiteY29" fmla="*/ 31754 h 606087"/>
              <a:gd name="connsiteX30" fmla="*/ 573015 w 606933"/>
              <a:gd name="connsiteY30" fmla="*/ 155294 h 606087"/>
              <a:gd name="connsiteX31" fmla="*/ 537872 w 606933"/>
              <a:gd name="connsiteY31" fmla="*/ 190385 h 606087"/>
              <a:gd name="connsiteX32" fmla="*/ 416265 w 606933"/>
              <a:gd name="connsiteY32" fmla="*/ 68960 h 606087"/>
              <a:gd name="connsiteX33" fmla="*/ 451313 w 606933"/>
              <a:gd name="connsiteY33" fmla="*/ 33869 h 606087"/>
              <a:gd name="connsiteX34" fmla="*/ 153424 w 606933"/>
              <a:gd name="connsiteY34" fmla="*/ 0 h 606087"/>
              <a:gd name="connsiteX35" fmla="*/ 301455 w 606933"/>
              <a:gd name="connsiteY35" fmla="*/ 147823 h 606087"/>
              <a:gd name="connsiteX36" fmla="*/ 148031 w 606933"/>
              <a:gd name="connsiteY36" fmla="*/ 301032 h 606087"/>
              <a:gd name="connsiteX37" fmla="*/ 116922 w 606933"/>
              <a:gd name="connsiteY37" fmla="*/ 269967 h 606087"/>
              <a:gd name="connsiteX38" fmla="*/ 185015 w 606933"/>
              <a:gd name="connsiteY38" fmla="*/ 202067 h 606087"/>
              <a:gd name="connsiteX39" fmla="*/ 167101 w 606933"/>
              <a:gd name="connsiteY39" fmla="*/ 184178 h 606087"/>
              <a:gd name="connsiteX40" fmla="*/ 99105 w 606933"/>
              <a:gd name="connsiteY40" fmla="*/ 252174 h 606087"/>
              <a:gd name="connsiteX41" fmla="*/ 68478 w 606933"/>
              <a:gd name="connsiteY41" fmla="*/ 221590 h 606087"/>
              <a:gd name="connsiteX42" fmla="*/ 136570 w 606933"/>
              <a:gd name="connsiteY42" fmla="*/ 153690 h 606087"/>
              <a:gd name="connsiteX43" fmla="*/ 118656 w 606933"/>
              <a:gd name="connsiteY43" fmla="*/ 135801 h 606087"/>
              <a:gd name="connsiteX44" fmla="*/ 50660 w 606933"/>
              <a:gd name="connsiteY44" fmla="*/ 203798 h 606087"/>
              <a:gd name="connsiteX45" fmla="*/ 0 w 606933"/>
              <a:gd name="connsiteY45" fmla="*/ 153209 h 60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606933" h="606087">
                <a:moveTo>
                  <a:pt x="87818" y="396790"/>
                </a:moveTo>
                <a:lnTo>
                  <a:pt x="209579" y="518231"/>
                </a:lnTo>
                <a:lnTo>
                  <a:pt x="178657" y="549096"/>
                </a:lnTo>
                <a:cubicBezTo>
                  <a:pt x="161896" y="565827"/>
                  <a:pt x="139836" y="574192"/>
                  <a:pt x="117777" y="574192"/>
                </a:cubicBezTo>
                <a:cubicBezTo>
                  <a:pt x="95814" y="574192"/>
                  <a:pt x="73754" y="565827"/>
                  <a:pt x="56993" y="549096"/>
                </a:cubicBezTo>
                <a:cubicBezTo>
                  <a:pt x="40135" y="532269"/>
                  <a:pt x="31754" y="510347"/>
                  <a:pt x="31754" y="488328"/>
                </a:cubicBezTo>
                <a:cubicBezTo>
                  <a:pt x="31754" y="466309"/>
                  <a:pt x="40135" y="444386"/>
                  <a:pt x="56993" y="427559"/>
                </a:cubicBezTo>
                <a:close/>
                <a:moveTo>
                  <a:pt x="458902" y="305055"/>
                </a:moveTo>
                <a:lnTo>
                  <a:pt x="606933" y="452878"/>
                </a:lnTo>
                <a:lnTo>
                  <a:pt x="453509" y="606087"/>
                </a:lnTo>
                <a:lnTo>
                  <a:pt x="402753" y="555402"/>
                </a:lnTo>
                <a:lnTo>
                  <a:pt x="470749" y="487405"/>
                </a:lnTo>
                <a:lnTo>
                  <a:pt x="452931" y="469613"/>
                </a:lnTo>
                <a:lnTo>
                  <a:pt x="384839" y="537513"/>
                </a:lnTo>
                <a:lnTo>
                  <a:pt x="354308" y="507025"/>
                </a:lnTo>
                <a:lnTo>
                  <a:pt x="422304" y="439029"/>
                </a:lnTo>
                <a:lnTo>
                  <a:pt x="404486" y="421236"/>
                </a:lnTo>
                <a:lnTo>
                  <a:pt x="336394" y="489137"/>
                </a:lnTo>
                <a:lnTo>
                  <a:pt x="305478" y="458168"/>
                </a:lnTo>
                <a:close/>
                <a:moveTo>
                  <a:pt x="468085" y="156444"/>
                </a:moveTo>
                <a:lnTo>
                  <a:pt x="519996" y="208281"/>
                </a:lnTo>
                <a:lnTo>
                  <a:pt x="350684" y="377351"/>
                </a:lnTo>
                <a:lnTo>
                  <a:pt x="227407" y="500451"/>
                </a:lnTo>
                <a:lnTo>
                  <a:pt x="175496" y="448614"/>
                </a:lnTo>
                <a:close/>
                <a:moveTo>
                  <a:pt x="398367" y="86725"/>
                </a:moveTo>
                <a:lnTo>
                  <a:pt x="450278" y="138562"/>
                </a:lnTo>
                <a:lnTo>
                  <a:pt x="157689" y="430732"/>
                </a:lnTo>
                <a:lnTo>
                  <a:pt x="105778" y="378895"/>
                </a:lnTo>
                <a:lnTo>
                  <a:pt x="229055" y="255891"/>
                </a:lnTo>
                <a:close/>
                <a:moveTo>
                  <a:pt x="575037" y="31754"/>
                </a:moveTo>
                <a:lnTo>
                  <a:pt x="573015" y="155294"/>
                </a:lnTo>
                <a:lnTo>
                  <a:pt x="537872" y="190385"/>
                </a:lnTo>
                <a:lnTo>
                  <a:pt x="416265" y="68960"/>
                </a:lnTo>
                <a:lnTo>
                  <a:pt x="451313" y="33869"/>
                </a:lnTo>
                <a:close/>
                <a:moveTo>
                  <a:pt x="153424" y="0"/>
                </a:moveTo>
                <a:lnTo>
                  <a:pt x="301455" y="147823"/>
                </a:lnTo>
                <a:lnTo>
                  <a:pt x="148031" y="301032"/>
                </a:lnTo>
                <a:lnTo>
                  <a:pt x="116922" y="269967"/>
                </a:lnTo>
                <a:lnTo>
                  <a:pt x="185015" y="202067"/>
                </a:lnTo>
                <a:lnTo>
                  <a:pt x="167101" y="184178"/>
                </a:lnTo>
                <a:lnTo>
                  <a:pt x="99105" y="252174"/>
                </a:lnTo>
                <a:lnTo>
                  <a:pt x="68478" y="221590"/>
                </a:lnTo>
                <a:lnTo>
                  <a:pt x="136570" y="153690"/>
                </a:lnTo>
                <a:lnTo>
                  <a:pt x="118656" y="135801"/>
                </a:lnTo>
                <a:lnTo>
                  <a:pt x="50660" y="203798"/>
                </a:lnTo>
                <a:lnTo>
                  <a:pt x="0" y="1532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4A637B25-D31C-483D-8C51-C7DA7E7534A0}"/>
              </a:ext>
            </a:extLst>
          </p:cNvPr>
          <p:cNvSpPr/>
          <p:nvPr/>
        </p:nvSpPr>
        <p:spPr>
          <a:xfrm>
            <a:off x="6983202" y="5465014"/>
            <a:ext cx="280663" cy="320170"/>
          </a:xfrm>
          <a:custGeom>
            <a:avLst/>
            <a:gdLst>
              <a:gd name="connsiteX0" fmla="*/ 275524 w 483890"/>
              <a:gd name="connsiteY0" fmla="*/ 304175 h 552003"/>
              <a:gd name="connsiteX1" fmla="*/ 304951 w 483890"/>
              <a:gd name="connsiteY1" fmla="*/ 332797 h 552003"/>
              <a:gd name="connsiteX2" fmla="*/ 275524 w 483890"/>
              <a:gd name="connsiteY2" fmla="*/ 361419 h 552003"/>
              <a:gd name="connsiteX3" fmla="*/ 246097 w 483890"/>
              <a:gd name="connsiteY3" fmla="*/ 332797 h 552003"/>
              <a:gd name="connsiteX4" fmla="*/ 275524 w 483890"/>
              <a:gd name="connsiteY4" fmla="*/ 304175 h 552003"/>
              <a:gd name="connsiteX5" fmla="*/ 283293 w 483890"/>
              <a:gd name="connsiteY5" fmla="*/ 261139 h 552003"/>
              <a:gd name="connsiteX6" fmla="*/ 254588 w 483890"/>
              <a:gd name="connsiteY6" fmla="*/ 262572 h 552003"/>
              <a:gd name="connsiteX7" fmla="*/ 245976 w 483890"/>
              <a:gd name="connsiteY7" fmla="*/ 272602 h 552003"/>
              <a:gd name="connsiteX8" fmla="*/ 245976 w 483890"/>
              <a:gd name="connsiteY8" fmla="*/ 286930 h 552003"/>
              <a:gd name="connsiteX9" fmla="*/ 238800 w 483890"/>
              <a:gd name="connsiteY9" fmla="*/ 292661 h 552003"/>
              <a:gd name="connsiteX10" fmla="*/ 225883 w 483890"/>
              <a:gd name="connsiteY10" fmla="*/ 286930 h 552003"/>
              <a:gd name="connsiteX11" fmla="*/ 214401 w 483890"/>
              <a:gd name="connsiteY11" fmla="*/ 289796 h 552003"/>
              <a:gd name="connsiteX12" fmla="*/ 201484 w 483890"/>
              <a:gd name="connsiteY12" fmla="*/ 315587 h 552003"/>
              <a:gd name="connsiteX13" fmla="*/ 201484 w 483890"/>
              <a:gd name="connsiteY13" fmla="*/ 318452 h 552003"/>
              <a:gd name="connsiteX14" fmla="*/ 205789 w 483890"/>
              <a:gd name="connsiteY14" fmla="*/ 328482 h 552003"/>
              <a:gd name="connsiteX15" fmla="*/ 218707 w 483890"/>
              <a:gd name="connsiteY15" fmla="*/ 335646 h 552003"/>
              <a:gd name="connsiteX16" fmla="*/ 220142 w 483890"/>
              <a:gd name="connsiteY16" fmla="*/ 344243 h 552003"/>
              <a:gd name="connsiteX17" fmla="*/ 210095 w 483890"/>
              <a:gd name="connsiteY17" fmla="*/ 352840 h 552003"/>
              <a:gd name="connsiteX18" fmla="*/ 210095 w 483890"/>
              <a:gd name="connsiteY18" fmla="*/ 365736 h 552003"/>
              <a:gd name="connsiteX19" fmla="*/ 228753 w 483890"/>
              <a:gd name="connsiteY19" fmla="*/ 388661 h 552003"/>
              <a:gd name="connsiteX20" fmla="*/ 240235 w 483890"/>
              <a:gd name="connsiteY20" fmla="*/ 388661 h 552003"/>
              <a:gd name="connsiteX21" fmla="*/ 241670 w 483890"/>
              <a:gd name="connsiteY21" fmla="*/ 388661 h 552003"/>
              <a:gd name="connsiteX22" fmla="*/ 251717 w 483890"/>
              <a:gd name="connsiteY22" fmla="*/ 380064 h 552003"/>
              <a:gd name="connsiteX23" fmla="*/ 260329 w 483890"/>
              <a:gd name="connsiteY23" fmla="*/ 382929 h 552003"/>
              <a:gd name="connsiteX24" fmla="*/ 261764 w 483890"/>
              <a:gd name="connsiteY24" fmla="*/ 394392 h 552003"/>
              <a:gd name="connsiteX25" fmla="*/ 270375 w 483890"/>
              <a:gd name="connsiteY25" fmla="*/ 402989 h 552003"/>
              <a:gd name="connsiteX26" fmla="*/ 299080 w 483890"/>
              <a:gd name="connsiteY26" fmla="*/ 401556 h 552003"/>
              <a:gd name="connsiteX27" fmla="*/ 309127 w 483890"/>
              <a:gd name="connsiteY27" fmla="*/ 391526 h 552003"/>
              <a:gd name="connsiteX28" fmla="*/ 307692 w 483890"/>
              <a:gd name="connsiteY28" fmla="*/ 377198 h 552003"/>
              <a:gd name="connsiteX29" fmla="*/ 313433 w 483890"/>
              <a:gd name="connsiteY29" fmla="*/ 372900 h 552003"/>
              <a:gd name="connsiteX30" fmla="*/ 324915 w 483890"/>
              <a:gd name="connsiteY30" fmla="*/ 378631 h 552003"/>
              <a:gd name="connsiteX31" fmla="*/ 337832 w 483890"/>
              <a:gd name="connsiteY31" fmla="*/ 375765 h 552003"/>
              <a:gd name="connsiteX32" fmla="*/ 352184 w 483890"/>
              <a:gd name="connsiteY32" fmla="*/ 351407 h 552003"/>
              <a:gd name="connsiteX33" fmla="*/ 349314 w 483890"/>
              <a:gd name="connsiteY33" fmla="*/ 338512 h 552003"/>
              <a:gd name="connsiteX34" fmla="*/ 334961 w 483890"/>
              <a:gd name="connsiteY34" fmla="*/ 329915 h 552003"/>
              <a:gd name="connsiteX35" fmla="*/ 333526 w 483890"/>
              <a:gd name="connsiteY35" fmla="*/ 321318 h 552003"/>
              <a:gd name="connsiteX36" fmla="*/ 345008 w 483890"/>
              <a:gd name="connsiteY36" fmla="*/ 311288 h 552003"/>
              <a:gd name="connsiteX37" fmla="*/ 345008 w 483890"/>
              <a:gd name="connsiteY37" fmla="*/ 298393 h 552003"/>
              <a:gd name="connsiteX38" fmla="*/ 326350 w 483890"/>
              <a:gd name="connsiteY38" fmla="*/ 276900 h 552003"/>
              <a:gd name="connsiteX39" fmla="*/ 313433 w 483890"/>
              <a:gd name="connsiteY39" fmla="*/ 276900 h 552003"/>
              <a:gd name="connsiteX40" fmla="*/ 303386 w 483890"/>
              <a:gd name="connsiteY40" fmla="*/ 285497 h 552003"/>
              <a:gd name="connsiteX41" fmla="*/ 293339 w 483890"/>
              <a:gd name="connsiteY41" fmla="*/ 281199 h 552003"/>
              <a:gd name="connsiteX42" fmla="*/ 291904 w 483890"/>
              <a:gd name="connsiteY42" fmla="*/ 269736 h 552003"/>
              <a:gd name="connsiteX43" fmla="*/ 177819 w 483890"/>
              <a:gd name="connsiteY43" fmla="*/ 120718 h 552003"/>
              <a:gd name="connsiteX44" fmla="*/ 223109 w 483890"/>
              <a:gd name="connsiteY44" fmla="*/ 165088 h 552003"/>
              <a:gd name="connsiteX45" fmla="*/ 177819 w 483890"/>
              <a:gd name="connsiteY45" fmla="*/ 209458 h 552003"/>
              <a:gd name="connsiteX46" fmla="*/ 132529 w 483890"/>
              <a:gd name="connsiteY46" fmla="*/ 165088 h 552003"/>
              <a:gd name="connsiteX47" fmla="*/ 177819 w 483890"/>
              <a:gd name="connsiteY47" fmla="*/ 120718 h 552003"/>
              <a:gd name="connsiteX48" fmla="*/ 190002 w 483890"/>
              <a:gd name="connsiteY48" fmla="*/ 53379 h 552003"/>
              <a:gd name="connsiteX49" fmla="*/ 145509 w 483890"/>
              <a:gd name="connsiteY49" fmla="*/ 57678 h 552003"/>
              <a:gd name="connsiteX50" fmla="*/ 131157 w 483890"/>
              <a:gd name="connsiteY50" fmla="*/ 72006 h 552003"/>
              <a:gd name="connsiteX51" fmla="*/ 132592 w 483890"/>
              <a:gd name="connsiteY51" fmla="*/ 94931 h 552003"/>
              <a:gd name="connsiteX52" fmla="*/ 119675 w 483890"/>
              <a:gd name="connsiteY52" fmla="*/ 103528 h 552003"/>
              <a:gd name="connsiteX53" fmla="*/ 101016 w 483890"/>
              <a:gd name="connsiteY53" fmla="*/ 94931 h 552003"/>
              <a:gd name="connsiteX54" fmla="*/ 82358 w 483890"/>
              <a:gd name="connsiteY54" fmla="*/ 99230 h 552003"/>
              <a:gd name="connsiteX55" fmla="*/ 63700 w 483890"/>
              <a:gd name="connsiteY55" fmla="*/ 140782 h 552003"/>
              <a:gd name="connsiteX56" fmla="*/ 62265 w 483890"/>
              <a:gd name="connsiteY56" fmla="*/ 142214 h 552003"/>
              <a:gd name="connsiteX57" fmla="*/ 68006 w 483890"/>
              <a:gd name="connsiteY57" fmla="*/ 159408 h 552003"/>
              <a:gd name="connsiteX58" fmla="*/ 89534 w 483890"/>
              <a:gd name="connsiteY58" fmla="*/ 169438 h 552003"/>
              <a:gd name="connsiteX59" fmla="*/ 92405 w 483890"/>
              <a:gd name="connsiteY59" fmla="*/ 183766 h 552003"/>
              <a:gd name="connsiteX60" fmla="*/ 75182 w 483890"/>
              <a:gd name="connsiteY60" fmla="*/ 198095 h 552003"/>
              <a:gd name="connsiteX61" fmla="*/ 75182 w 483890"/>
              <a:gd name="connsiteY61" fmla="*/ 218154 h 552003"/>
              <a:gd name="connsiteX62" fmla="*/ 105322 w 483890"/>
              <a:gd name="connsiteY62" fmla="*/ 252542 h 552003"/>
              <a:gd name="connsiteX63" fmla="*/ 122545 w 483890"/>
              <a:gd name="connsiteY63" fmla="*/ 253975 h 552003"/>
              <a:gd name="connsiteX64" fmla="*/ 125416 w 483890"/>
              <a:gd name="connsiteY64" fmla="*/ 252542 h 552003"/>
              <a:gd name="connsiteX65" fmla="*/ 141203 w 483890"/>
              <a:gd name="connsiteY65" fmla="*/ 238214 h 552003"/>
              <a:gd name="connsiteX66" fmla="*/ 154120 w 483890"/>
              <a:gd name="connsiteY66" fmla="*/ 243945 h 552003"/>
              <a:gd name="connsiteX67" fmla="*/ 156991 w 483890"/>
              <a:gd name="connsiteY67" fmla="*/ 261139 h 552003"/>
              <a:gd name="connsiteX68" fmla="*/ 171343 w 483890"/>
              <a:gd name="connsiteY68" fmla="*/ 275467 h 552003"/>
              <a:gd name="connsiteX69" fmla="*/ 215836 w 483890"/>
              <a:gd name="connsiteY69" fmla="*/ 272602 h 552003"/>
              <a:gd name="connsiteX70" fmla="*/ 230189 w 483890"/>
              <a:gd name="connsiteY70" fmla="*/ 258274 h 552003"/>
              <a:gd name="connsiteX71" fmla="*/ 227318 w 483890"/>
              <a:gd name="connsiteY71" fmla="*/ 233915 h 552003"/>
              <a:gd name="connsiteX72" fmla="*/ 238800 w 483890"/>
              <a:gd name="connsiteY72" fmla="*/ 228184 h 552003"/>
              <a:gd name="connsiteX73" fmla="*/ 256023 w 483890"/>
              <a:gd name="connsiteY73" fmla="*/ 238214 h 552003"/>
              <a:gd name="connsiteX74" fmla="*/ 274681 w 483890"/>
              <a:gd name="connsiteY74" fmla="*/ 232483 h 552003"/>
              <a:gd name="connsiteX75" fmla="*/ 297645 w 483890"/>
              <a:gd name="connsiteY75" fmla="*/ 193796 h 552003"/>
              <a:gd name="connsiteX76" fmla="*/ 291904 w 483890"/>
              <a:gd name="connsiteY76" fmla="*/ 173737 h 552003"/>
              <a:gd name="connsiteX77" fmla="*/ 270375 w 483890"/>
              <a:gd name="connsiteY77" fmla="*/ 160841 h 552003"/>
              <a:gd name="connsiteX78" fmla="*/ 268940 w 483890"/>
              <a:gd name="connsiteY78" fmla="*/ 149379 h 552003"/>
              <a:gd name="connsiteX79" fmla="*/ 286163 w 483890"/>
              <a:gd name="connsiteY79" fmla="*/ 133618 h 552003"/>
              <a:gd name="connsiteX80" fmla="*/ 286163 w 483890"/>
              <a:gd name="connsiteY80" fmla="*/ 113558 h 552003"/>
              <a:gd name="connsiteX81" fmla="*/ 257458 w 483890"/>
              <a:gd name="connsiteY81" fmla="*/ 79170 h 552003"/>
              <a:gd name="connsiteX82" fmla="*/ 237365 w 483890"/>
              <a:gd name="connsiteY82" fmla="*/ 79170 h 552003"/>
              <a:gd name="connsiteX83" fmla="*/ 221577 w 483890"/>
              <a:gd name="connsiteY83" fmla="*/ 92066 h 552003"/>
              <a:gd name="connsiteX84" fmla="*/ 205789 w 483890"/>
              <a:gd name="connsiteY84" fmla="*/ 84901 h 552003"/>
              <a:gd name="connsiteX85" fmla="*/ 204354 w 483890"/>
              <a:gd name="connsiteY85" fmla="*/ 67707 h 552003"/>
              <a:gd name="connsiteX86" fmla="*/ 224346 w 483890"/>
              <a:gd name="connsiteY86" fmla="*/ 6 h 552003"/>
              <a:gd name="connsiteX87" fmla="*/ 433993 w 483890"/>
              <a:gd name="connsiteY87" fmla="*/ 238214 h 552003"/>
              <a:gd name="connsiteX88" fmla="*/ 481357 w 483890"/>
              <a:gd name="connsiteY88" fmla="*/ 337079 h 552003"/>
              <a:gd name="connsiteX89" fmla="*/ 439734 w 483890"/>
              <a:gd name="connsiteY89" fmla="*/ 354273 h 552003"/>
              <a:gd name="connsiteX90" fmla="*/ 449781 w 483890"/>
              <a:gd name="connsiteY90" fmla="*/ 395825 h 552003"/>
              <a:gd name="connsiteX91" fmla="*/ 421076 w 483890"/>
              <a:gd name="connsiteY91" fmla="*/ 400123 h 552003"/>
              <a:gd name="connsiteX92" fmla="*/ 441170 w 483890"/>
              <a:gd name="connsiteY92" fmla="*/ 425914 h 552003"/>
              <a:gd name="connsiteX93" fmla="*/ 406724 w 483890"/>
              <a:gd name="connsiteY93" fmla="*/ 451705 h 552003"/>
              <a:gd name="connsiteX94" fmla="*/ 363666 w 483890"/>
              <a:gd name="connsiteY94" fmla="*/ 509018 h 552003"/>
              <a:gd name="connsiteX95" fmla="*/ 304821 w 483890"/>
              <a:gd name="connsiteY95" fmla="*/ 490392 h 552003"/>
              <a:gd name="connsiteX96" fmla="*/ 290469 w 483890"/>
              <a:gd name="connsiteY96" fmla="*/ 552003 h 552003"/>
              <a:gd name="connsiteX97" fmla="*/ 95275 w 483890"/>
              <a:gd name="connsiteY97" fmla="*/ 552003 h 552003"/>
              <a:gd name="connsiteX98" fmla="*/ 102452 w 483890"/>
              <a:gd name="connsiteY98" fmla="*/ 417317 h 552003"/>
              <a:gd name="connsiteX99" fmla="*/ 1984 w 483890"/>
              <a:gd name="connsiteY99" fmla="*/ 173737 h 552003"/>
              <a:gd name="connsiteX100" fmla="*/ 165602 w 483890"/>
              <a:gd name="connsiteY100" fmla="*/ 4663 h 552003"/>
              <a:gd name="connsiteX101" fmla="*/ 224346 w 483890"/>
              <a:gd name="connsiteY101" fmla="*/ 6 h 552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483890" h="552003">
                <a:moveTo>
                  <a:pt x="275524" y="304175"/>
                </a:moveTo>
                <a:cubicBezTo>
                  <a:pt x="291776" y="304175"/>
                  <a:pt x="304951" y="316990"/>
                  <a:pt x="304951" y="332797"/>
                </a:cubicBezTo>
                <a:cubicBezTo>
                  <a:pt x="304951" y="348604"/>
                  <a:pt x="291776" y="361419"/>
                  <a:pt x="275524" y="361419"/>
                </a:cubicBezTo>
                <a:cubicBezTo>
                  <a:pt x="259272" y="361419"/>
                  <a:pt x="246097" y="348604"/>
                  <a:pt x="246097" y="332797"/>
                </a:cubicBezTo>
                <a:cubicBezTo>
                  <a:pt x="246097" y="316990"/>
                  <a:pt x="259272" y="304175"/>
                  <a:pt x="275524" y="304175"/>
                </a:cubicBezTo>
                <a:close/>
                <a:moveTo>
                  <a:pt x="283293" y="261139"/>
                </a:moveTo>
                <a:lnTo>
                  <a:pt x="254588" y="262572"/>
                </a:lnTo>
                <a:lnTo>
                  <a:pt x="245976" y="272602"/>
                </a:lnTo>
                <a:cubicBezTo>
                  <a:pt x="245976" y="272602"/>
                  <a:pt x="245976" y="282632"/>
                  <a:pt x="245976" y="286930"/>
                </a:cubicBezTo>
                <a:cubicBezTo>
                  <a:pt x="243106" y="288363"/>
                  <a:pt x="241670" y="289796"/>
                  <a:pt x="238800" y="292661"/>
                </a:cubicBezTo>
                <a:cubicBezTo>
                  <a:pt x="234494" y="289796"/>
                  <a:pt x="225883" y="286930"/>
                  <a:pt x="225883" y="286930"/>
                </a:cubicBezTo>
                <a:lnTo>
                  <a:pt x="214401" y="289796"/>
                </a:lnTo>
                <a:lnTo>
                  <a:pt x="201484" y="315587"/>
                </a:lnTo>
                <a:lnTo>
                  <a:pt x="201484" y="318452"/>
                </a:lnTo>
                <a:lnTo>
                  <a:pt x="205789" y="328482"/>
                </a:lnTo>
                <a:cubicBezTo>
                  <a:pt x="205789" y="328482"/>
                  <a:pt x="214401" y="332781"/>
                  <a:pt x="218707" y="335646"/>
                </a:cubicBezTo>
                <a:cubicBezTo>
                  <a:pt x="220142" y="338512"/>
                  <a:pt x="220142" y="341377"/>
                  <a:pt x="220142" y="344243"/>
                </a:cubicBezTo>
                <a:cubicBezTo>
                  <a:pt x="217271" y="347109"/>
                  <a:pt x="210095" y="352840"/>
                  <a:pt x="210095" y="352840"/>
                </a:cubicBezTo>
                <a:lnTo>
                  <a:pt x="210095" y="365736"/>
                </a:lnTo>
                <a:lnTo>
                  <a:pt x="228753" y="388661"/>
                </a:lnTo>
                <a:cubicBezTo>
                  <a:pt x="228753" y="388661"/>
                  <a:pt x="238800" y="390094"/>
                  <a:pt x="240235" y="388661"/>
                </a:cubicBezTo>
                <a:cubicBezTo>
                  <a:pt x="240235" y="388661"/>
                  <a:pt x="241670" y="388661"/>
                  <a:pt x="241670" y="388661"/>
                </a:cubicBezTo>
                <a:cubicBezTo>
                  <a:pt x="241670" y="388661"/>
                  <a:pt x="248847" y="382929"/>
                  <a:pt x="251717" y="380064"/>
                </a:cubicBezTo>
                <a:cubicBezTo>
                  <a:pt x="254588" y="381497"/>
                  <a:pt x="257458" y="381497"/>
                  <a:pt x="260329" y="382929"/>
                </a:cubicBezTo>
                <a:cubicBezTo>
                  <a:pt x="261764" y="387228"/>
                  <a:pt x="261764" y="394392"/>
                  <a:pt x="261764" y="394392"/>
                </a:cubicBezTo>
                <a:lnTo>
                  <a:pt x="270375" y="402989"/>
                </a:lnTo>
                <a:lnTo>
                  <a:pt x="299080" y="401556"/>
                </a:lnTo>
                <a:lnTo>
                  <a:pt x="309127" y="391526"/>
                </a:lnTo>
                <a:cubicBezTo>
                  <a:pt x="309127" y="391526"/>
                  <a:pt x="307692" y="381497"/>
                  <a:pt x="307692" y="377198"/>
                </a:cubicBezTo>
                <a:cubicBezTo>
                  <a:pt x="309127" y="375765"/>
                  <a:pt x="311998" y="374333"/>
                  <a:pt x="313433" y="372900"/>
                </a:cubicBezTo>
                <a:cubicBezTo>
                  <a:pt x="317739" y="374333"/>
                  <a:pt x="324915" y="378631"/>
                  <a:pt x="324915" y="378631"/>
                </a:cubicBezTo>
                <a:lnTo>
                  <a:pt x="337832" y="375765"/>
                </a:lnTo>
                <a:lnTo>
                  <a:pt x="352184" y="351407"/>
                </a:lnTo>
                <a:lnTo>
                  <a:pt x="349314" y="338512"/>
                </a:lnTo>
                <a:cubicBezTo>
                  <a:pt x="349314" y="338512"/>
                  <a:pt x="339267" y="332781"/>
                  <a:pt x="334961" y="329915"/>
                </a:cubicBezTo>
                <a:cubicBezTo>
                  <a:pt x="334961" y="327049"/>
                  <a:pt x="334961" y="324184"/>
                  <a:pt x="333526" y="321318"/>
                </a:cubicBezTo>
                <a:cubicBezTo>
                  <a:pt x="337832" y="318452"/>
                  <a:pt x="345008" y="311288"/>
                  <a:pt x="345008" y="311288"/>
                </a:cubicBezTo>
                <a:lnTo>
                  <a:pt x="345008" y="298393"/>
                </a:lnTo>
                <a:lnTo>
                  <a:pt x="326350" y="276900"/>
                </a:lnTo>
                <a:lnTo>
                  <a:pt x="313433" y="276900"/>
                </a:lnTo>
                <a:lnTo>
                  <a:pt x="303386" y="285497"/>
                </a:lnTo>
                <a:cubicBezTo>
                  <a:pt x="300516" y="284064"/>
                  <a:pt x="297645" y="282632"/>
                  <a:pt x="293339" y="281199"/>
                </a:cubicBezTo>
                <a:cubicBezTo>
                  <a:pt x="293339" y="276900"/>
                  <a:pt x="291904" y="269736"/>
                  <a:pt x="291904" y="269736"/>
                </a:cubicBezTo>
                <a:close/>
                <a:moveTo>
                  <a:pt x="177819" y="120718"/>
                </a:moveTo>
                <a:cubicBezTo>
                  <a:pt x="202832" y="120718"/>
                  <a:pt x="223109" y="140583"/>
                  <a:pt x="223109" y="165088"/>
                </a:cubicBezTo>
                <a:cubicBezTo>
                  <a:pt x="223109" y="189593"/>
                  <a:pt x="202832" y="209458"/>
                  <a:pt x="177819" y="209458"/>
                </a:cubicBezTo>
                <a:cubicBezTo>
                  <a:pt x="152806" y="209458"/>
                  <a:pt x="132529" y="189593"/>
                  <a:pt x="132529" y="165088"/>
                </a:cubicBezTo>
                <a:cubicBezTo>
                  <a:pt x="132529" y="140583"/>
                  <a:pt x="152806" y="120718"/>
                  <a:pt x="177819" y="120718"/>
                </a:cubicBezTo>
                <a:close/>
                <a:moveTo>
                  <a:pt x="190002" y="53379"/>
                </a:moveTo>
                <a:lnTo>
                  <a:pt x="145509" y="57678"/>
                </a:lnTo>
                <a:lnTo>
                  <a:pt x="131157" y="72006"/>
                </a:lnTo>
                <a:cubicBezTo>
                  <a:pt x="131157" y="72006"/>
                  <a:pt x="132592" y="86334"/>
                  <a:pt x="132592" y="94931"/>
                </a:cubicBezTo>
                <a:cubicBezTo>
                  <a:pt x="128286" y="96364"/>
                  <a:pt x="123980" y="99230"/>
                  <a:pt x="119675" y="103528"/>
                </a:cubicBezTo>
                <a:cubicBezTo>
                  <a:pt x="113934" y="100662"/>
                  <a:pt x="101016" y="94931"/>
                  <a:pt x="101016" y="94931"/>
                </a:cubicBezTo>
                <a:lnTo>
                  <a:pt x="82358" y="99230"/>
                </a:lnTo>
                <a:lnTo>
                  <a:pt x="63700" y="140782"/>
                </a:lnTo>
                <a:lnTo>
                  <a:pt x="62265" y="142214"/>
                </a:lnTo>
                <a:lnTo>
                  <a:pt x="68006" y="159408"/>
                </a:lnTo>
                <a:cubicBezTo>
                  <a:pt x="68006" y="159408"/>
                  <a:pt x="82358" y="166573"/>
                  <a:pt x="89534" y="169438"/>
                </a:cubicBezTo>
                <a:cubicBezTo>
                  <a:pt x="90970" y="175170"/>
                  <a:pt x="90970" y="179468"/>
                  <a:pt x="92405" y="183766"/>
                </a:cubicBezTo>
                <a:cubicBezTo>
                  <a:pt x="86664" y="188065"/>
                  <a:pt x="75182" y="198095"/>
                  <a:pt x="75182" y="198095"/>
                </a:cubicBezTo>
                <a:lnTo>
                  <a:pt x="75182" y="218154"/>
                </a:lnTo>
                <a:lnTo>
                  <a:pt x="105322" y="252542"/>
                </a:lnTo>
                <a:cubicBezTo>
                  <a:pt x="105322" y="252542"/>
                  <a:pt x="121110" y="253975"/>
                  <a:pt x="122545" y="253975"/>
                </a:cubicBezTo>
                <a:lnTo>
                  <a:pt x="125416" y="252542"/>
                </a:lnTo>
                <a:cubicBezTo>
                  <a:pt x="125416" y="252542"/>
                  <a:pt x="135462" y="243945"/>
                  <a:pt x="141203" y="238214"/>
                </a:cubicBezTo>
                <a:cubicBezTo>
                  <a:pt x="145509" y="241080"/>
                  <a:pt x="149815" y="242512"/>
                  <a:pt x="154120" y="243945"/>
                </a:cubicBezTo>
                <a:cubicBezTo>
                  <a:pt x="155556" y="249677"/>
                  <a:pt x="156991" y="261139"/>
                  <a:pt x="156991" y="261139"/>
                </a:cubicBezTo>
                <a:lnTo>
                  <a:pt x="171343" y="275467"/>
                </a:lnTo>
                <a:lnTo>
                  <a:pt x="215836" y="272602"/>
                </a:lnTo>
                <a:lnTo>
                  <a:pt x="230189" y="258274"/>
                </a:lnTo>
                <a:cubicBezTo>
                  <a:pt x="230189" y="258274"/>
                  <a:pt x="228753" y="242512"/>
                  <a:pt x="227318" y="233915"/>
                </a:cubicBezTo>
                <a:cubicBezTo>
                  <a:pt x="231624" y="232483"/>
                  <a:pt x="234494" y="229617"/>
                  <a:pt x="238800" y="228184"/>
                </a:cubicBezTo>
                <a:cubicBezTo>
                  <a:pt x="244541" y="231050"/>
                  <a:pt x="256023" y="238214"/>
                  <a:pt x="256023" y="238214"/>
                </a:cubicBezTo>
                <a:lnTo>
                  <a:pt x="274681" y="232483"/>
                </a:lnTo>
                <a:lnTo>
                  <a:pt x="297645" y="193796"/>
                </a:lnTo>
                <a:lnTo>
                  <a:pt x="291904" y="173737"/>
                </a:lnTo>
                <a:cubicBezTo>
                  <a:pt x="291904" y="173737"/>
                  <a:pt x="277552" y="165140"/>
                  <a:pt x="270375" y="160841"/>
                </a:cubicBezTo>
                <a:cubicBezTo>
                  <a:pt x="270375" y="156543"/>
                  <a:pt x="268940" y="152244"/>
                  <a:pt x="268940" y="149379"/>
                </a:cubicBezTo>
                <a:cubicBezTo>
                  <a:pt x="274681" y="143647"/>
                  <a:pt x="286163" y="133618"/>
                  <a:pt x="286163" y="133618"/>
                </a:cubicBezTo>
                <a:lnTo>
                  <a:pt x="286163" y="113558"/>
                </a:lnTo>
                <a:lnTo>
                  <a:pt x="257458" y="79170"/>
                </a:lnTo>
                <a:lnTo>
                  <a:pt x="237365" y="79170"/>
                </a:lnTo>
                <a:cubicBezTo>
                  <a:pt x="237365" y="79170"/>
                  <a:pt x="227318" y="87767"/>
                  <a:pt x="221577" y="92066"/>
                </a:cubicBezTo>
                <a:cubicBezTo>
                  <a:pt x="217271" y="89200"/>
                  <a:pt x="211530" y="87767"/>
                  <a:pt x="205789" y="84901"/>
                </a:cubicBezTo>
                <a:cubicBezTo>
                  <a:pt x="205789" y="79170"/>
                  <a:pt x="204354" y="67707"/>
                  <a:pt x="204354" y="67707"/>
                </a:cubicBezTo>
                <a:close/>
                <a:moveTo>
                  <a:pt x="224346" y="6"/>
                </a:moveTo>
                <a:cubicBezTo>
                  <a:pt x="358329" y="790"/>
                  <a:pt x="465390" y="82752"/>
                  <a:pt x="433993" y="238214"/>
                </a:cubicBezTo>
                <a:cubicBezTo>
                  <a:pt x="433993" y="269736"/>
                  <a:pt x="497144" y="319885"/>
                  <a:pt x="481357" y="337079"/>
                </a:cubicBezTo>
                <a:cubicBezTo>
                  <a:pt x="467004" y="354273"/>
                  <a:pt x="439734" y="354273"/>
                  <a:pt x="439734" y="354273"/>
                </a:cubicBezTo>
                <a:cubicBezTo>
                  <a:pt x="439734" y="354273"/>
                  <a:pt x="456957" y="387228"/>
                  <a:pt x="449781" y="395825"/>
                </a:cubicBezTo>
                <a:cubicBezTo>
                  <a:pt x="442605" y="404422"/>
                  <a:pt x="421076" y="400123"/>
                  <a:pt x="421076" y="400123"/>
                </a:cubicBezTo>
                <a:cubicBezTo>
                  <a:pt x="421076" y="400123"/>
                  <a:pt x="441170" y="414452"/>
                  <a:pt x="441170" y="425914"/>
                </a:cubicBezTo>
                <a:cubicBezTo>
                  <a:pt x="441170" y="437377"/>
                  <a:pt x="406724" y="451705"/>
                  <a:pt x="406724" y="451705"/>
                </a:cubicBezTo>
                <a:cubicBezTo>
                  <a:pt x="406724" y="451705"/>
                  <a:pt x="413900" y="513317"/>
                  <a:pt x="363666" y="509018"/>
                </a:cubicBezTo>
                <a:cubicBezTo>
                  <a:pt x="313433" y="504720"/>
                  <a:pt x="304821" y="490392"/>
                  <a:pt x="304821" y="490392"/>
                </a:cubicBezTo>
                <a:lnTo>
                  <a:pt x="290469" y="552003"/>
                </a:lnTo>
                <a:lnTo>
                  <a:pt x="95275" y="552003"/>
                </a:lnTo>
                <a:lnTo>
                  <a:pt x="102452" y="417317"/>
                </a:lnTo>
                <a:cubicBezTo>
                  <a:pt x="102452" y="417317"/>
                  <a:pt x="-16674" y="288363"/>
                  <a:pt x="1984" y="173737"/>
                </a:cubicBezTo>
                <a:cubicBezTo>
                  <a:pt x="12031" y="126453"/>
                  <a:pt x="6290" y="30454"/>
                  <a:pt x="165602" y="4663"/>
                </a:cubicBezTo>
                <a:cubicBezTo>
                  <a:pt x="185516" y="1439"/>
                  <a:pt x="205206" y="-106"/>
                  <a:pt x="224346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0CAA454-192C-4339-837B-43AB97FF6945}"/>
              </a:ext>
            </a:extLst>
          </p:cNvPr>
          <p:cNvSpPr txBox="1"/>
          <p:nvPr/>
        </p:nvSpPr>
        <p:spPr>
          <a:xfrm>
            <a:off x="5390616" y="1521274"/>
            <a:ext cx="1410768" cy="578721"/>
          </a:xfrm>
          <a:prstGeom prst="rect">
            <a:avLst/>
          </a:prstGeom>
          <a:noFill/>
          <a:ln>
            <a:noFill/>
          </a:ln>
        </p:spPr>
        <p:txBody>
          <a:bodyPr wrap="none" lIns="180000" tIns="180000" rIns="180000" bIns="180000" rtlCol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小标题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E87C203-492B-4336-BFD9-4F500751E7B8}"/>
              </a:ext>
            </a:extLst>
          </p:cNvPr>
          <p:cNvSpPr txBox="1"/>
          <p:nvPr/>
        </p:nvSpPr>
        <p:spPr>
          <a:xfrm>
            <a:off x="4368252" y="859889"/>
            <a:ext cx="3455497" cy="859748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sz="1400" dirty="0">
                <a:cs typeface="+mn-ea"/>
                <a:sym typeface="+mn-lt"/>
              </a:rPr>
              <a:t>学校肇始于</a:t>
            </a:r>
            <a:r>
              <a:rPr lang="en-US" altLang="zh-CN" sz="1400" dirty="0">
                <a:cs typeface="+mn-ea"/>
                <a:sym typeface="+mn-lt"/>
              </a:rPr>
              <a:t>1896</a:t>
            </a:r>
            <a:r>
              <a:rPr lang="zh-CN" altLang="en-US" sz="1400" dirty="0">
                <a:cs typeface="+mn-ea"/>
                <a:sym typeface="+mn-lt"/>
              </a:rPr>
              <a:t>年的山海关北洋铁路官学堂，素有“东方康奈尔”之美誉。</a:t>
            </a:r>
          </a:p>
        </p:txBody>
      </p:sp>
    </p:spTree>
    <p:extLst>
      <p:ext uri="{BB962C8B-B14F-4D97-AF65-F5344CB8AC3E}">
        <p14:creationId xmlns:p14="http://schemas.microsoft.com/office/powerpoint/2010/main" val="1121720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30960E-695B-45A8-9BAC-FAAC975BB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3FAE2D1-CDF7-46E3-B1BB-97AC8A4F35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cs typeface="+mn-ea"/>
                <a:sym typeface="+mn-lt"/>
              </a:rPr>
              <a:t>  </a:t>
            </a:r>
            <a:r>
              <a:rPr lang="en-US" altLang="zh-CN" sz="1150" spc="90">
                <a:cs typeface="+mn-ea"/>
                <a:sym typeface="+mn-lt"/>
              </a:rPr>
              <a:t>Page </a:t>
            </a:r>
            <a:fld id="{7CFB1EEF-B761-4911-A2FD-18DBD3241D03}" type="slidenum">
              <a:rPr lang="zh-CN" altLang="en-US" sz="1150" spc="90" smtClean="0">
                <a:cs typeface="+mn-ea"/>
                <a:sym typeface="+mn-lt"/>
              </a:rPr>
              <a:pPr/>
              <a:t>19</a:t>
            </a:fld>
            <a:endParaRPr lang="zh-CN" altLang="en-US" sz="1150" spc="90" dirty="0">
              <a:cs typeface="+mn-ea"/>
              <a:sym typeface="+mn-lt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4D69EA0-BE9D-417E-88B5-718440D1B0F6}"/>
              </a:ext>
            </a:extLst>
          </p:cNvPr>
          <p:cNvGrpSpPr/>
          <p:nvPr/>
        </p:nvGrpSpPr>
        <p:grpSpPr>
          <a:xfrm>
            <a:off x="3919370" y="1488740"/>
            <a:ext cx="4353260" cy="4353260"/>
            <a:chOff x="3962400" y="1295400"/>
            <a:chExt cx="4267200" cy="4267200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71390550-AC18-4D6E-924D-1F8FA6991641}"/>
                </a:ext>
              </a:extLst>
            </p:cNvPr>
            <p:cNvGrpSpPr/>
            <p:nvPr/>
          </p:nvGrpSpPr>
          <p:grpSpPr>
            <a:xfrm>
              <a:off x="4402112" y="1735112"/>
              <a:ext cx="3387776" cy="3387776"/>
              <a:chOff x="4402112" y="1900004"/>
              <a:chExt cx="3387776" cy="3387776"/>
            </a:xfrm>
          </p:grpSpPr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1412504A-AB58-4D96-AFE5-1D772513EBFD}"/>
                  </a:ext>
                </a:extLst>
              </p:cNvPr>
              <p:cNvSpPr/>
              <p:nvPr/>
            </p:nvSpPr>
            <p:spPr>
              <a:xfrm>
                <a:off x="4402112" y="1900004"/>
                <a:ext cx="3387776" cy="3387776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1">
                      <a:alpha val="5000"/>
                    </a:schemeClr>
                  </a:gs>
                  <a:gs pos="78000">
                    <a:schemeClr val="accent1">
                      <a:lumMod val="75000"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solidFill>
                  <a:schemeClr val="accent1">
                    <a:alpha val="1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0D135516-AFD2-412C-9F9A-6AFB1E33D540}"/>
                  </a:ext>
                </a:extLst>
              </p:cNvPr>
              <p:cNvSpPr/>
              <p:nvPr/>
            </p:nvSpPr>
            <p:spPr>
              <a:xfrm>
                <a:off x="4821836" y="2319728"/>
                <a:ext cx="2548328" cy="2548328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1">
                      <a:alpha val="12000"/>
                    </a:schemeClr>
                  </a:gs>
                  <a:gs pos="78000">
                    <a:schemeClr val="accent1">
                      <a:lumMod val="75000"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solidFill>
                  <a:schemeClr val="accent1">
                    <a:alpha val="3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3B4CD8BA-8A34-489E-AD94-4C6F2E5256CB}"/>
                  </a:ext>
                </a:extLst>
              </p:cNvPr>
              <p:cNvSpPr/>
              <p:nvPr/>
            </p:nvSpPr>
            <p:spPr>
              <a:xfrm>
                <a:off x="5221574" y="2719466"/>
                <a:ext cx="1748852" cy="1748852"/>
              </a:xfrm>
              <a:prstGeom prst="ellipse">
                <a:avLst/>
              </a:prstGeom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zh-CN" altLang="en-US" dirty="0">
                    <a:cs typeface="+mn-ea"/>
                    <a:sym typeface="+mn-lt"/>
                  </a:rPr>
                  <a:t>关键词</a:t>
                </a:r>
              </a:p>
            </p:txBody>
          </p:sp>
        </p:grp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8215762D-8206-48B9-B531-51B277DDBAD2}"/>
                </a:ext>
              </a:extLst>
            </p:cNvPr>
            <p:cNvSpPr/>
            <p:nvPr/>
          </p:nvSpPr>
          <p:spPr>
            <a:xfrm>
              <a:off x="3962400" y="1295400"/>
              <a:ext cx="4267200" cy="4267200"/>
            </a:xfrm>
            <a:prstGeom prst="ellipse">
              <a:avLst/>
            </a:prstGeom>
            <a:noFill/>
            <a:ln>
              <a:solidFill>
                <a:schemeClr val="accent1">
                  <a:lumMod val="50000"/>
                  <a:alpha val="1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3092A7F-B2D4-4AC9-90F5-5C272F7856A9}"/>
              </a:ext>
            </a:extLst>
          </p:cNvPr>
          <p:cNvSpPr/>
          <p:nvPr/>
        </p:nvSpPr>
        <p:spPr>
          <a:xfrm rot="2757447">
            <a:off x="7159268" y="2177597"/>
            <a:ext cx="518462" cy="5184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BC1F5E0A-D9DC-47E3-A527-5732951C82E4}"/>
              </a:ext>
            </a:extLst>
          </p:cNvPr>
          <p:cNvSpPr/>
          <p:nvPr/>
        </p:nvSpPr>
        <p:spPr>
          <a:xfrm rot="5438298">
            <a:off x="7656297" y="3426442"/>
            <a:ext cx="518462" cy="5184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404A230-9001-46AA-BF77-0270CA983C55}"/>
              </a:ext>
            </a:extLst>
          </p:cNvPr>
          <p:cNvSpPr/>
          <p:nvPr/>
        </p:nvSpPr>
        <p:spPr>
          <a:xfrm rot="8119149">
            <a:off x="7131568" y="4663903"/>
            <a:ext cx="518462" cy="5184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8079D2A-D6B6-494E-AFE6-2F2DB4D48047}"/>
              </a:ext>
            </a:extLst>
          </p:cNvPr>
          <p:cNvSpPr/>
          <p:nvPr/>
        </p:nvSpPr>
        <p:spPr>
          <a:xfrm rot="18842553" flipH="1">
            <a:off x="4514273" y="2177597"/>
            <a:ext cx="518462" cy="5184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DB7EE07F-AAD4-48B8-A413-73DD8DE70613}"/>
              </a:ext>
            </a:extLst>
          </p:cNvPr>
          <p:cNvSpPr/>
          <p:nvPr/>
        </p:nvSpPr>
        <p:spPr>
          <a:xfrm rot="16161702" flipH="1">
            <a:off x="4017243" y="3426442"/>
            <a:ext cx="518462" cy="5184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501FE77F-87AB-4ED2-BEF8-EF2F1701EF5F}"/>
              </a:ext>
            </a:extLst>
          </p:cNvPr>
          <p:cNvSpPr/>
          <p:nvPr/>
        </p:nvSpPr>
        <p:spPr>
          <a:xfrm rot="13480851" flipH="1">
            <a:off x="4541972" y="4663903"/>
            <a:ext cx="518462" cy="5184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38647CD9-2FFA-4D88-B4DF-FCBA13C781C2}"/>
              </a:ext>
            </a:extLst>
          </p:cNvPr>
          <p:cNvSpPr/>
          <p:nvPr/>
        </p:nvSpPr>
        <p:spPr>
          <a:xfrm>
            <a:off x="7250055" y="2267549"/>
            <a:ext cx="339191" cy="338560"/>
          </a:xfrm>
          <a:custGeom>
            <a:avLst/>
            <a:gdLst>
              <a:gd name="connsiteX0" fmla="*/ 404901 w 606086"/>
              <a:gd name="connsiteY0" fmla="*/ 324111 h 604957"/>
              <a:gd name="connsiteX1" fmla="*/ 324594 w 606086"/>
              <a:gd name="connsiteY1" fmla="*/ 404287 h 604957"/>
              <a:gd name="connsiteX2" fmla="*/ 404901 w 606086"/>
              <a:gd name="connsiteY2" fmla="*/ 484462 h 604957"/>
              <a:gd name="connsiteX3" fmla="*/ 485301 w 606086"/>
              <a:gd name="connsiteY3" fmla="*/ 404287 h 604957"/>
              <a:gd name="connsiteX4" fmla="*/ 404901 w 606086"/>
              <a:gd name="connsiteY4" fmla="*/ 324111 h 604957"/>
              <a:gd name="connsiteX5" fmla="*/ 375470 w 606086"/>
              <a:gd name="connsiteY5" fmla="*/ 202875 h 604957"/>
              <a:gd name="connsiteX6" fmla="*/ 434146 w 606086"/>
              <a:gd name="connsiteY6" fmla="*/ 202875 h 604957"/>
              <a:gd name="connsiteX7" fmla="*/ 434146 w 606086"/>
              <a:gd name="connsiteY7" fmla="*/ 233092 h 604957"/>
              <a:gd name="connsiteX8" fmla="*/ 505447 w 606086"/>
              <a:gd name="connsiteY8" fmla="*/ 262381 h 604957"/>
              <a:gd name="connsiteX9" fmla="*/ 527079 w 606086"/>
              <a:gd name="connsiteY9" fmla="*/ 240785 h 604957"/>
              <a:gd name="connsiteX10" fmla="*/ 568579 w 606086"/>
              <a:gd name="connsiteY10" fmla="*/ 282031 h 604957"/>
              <a:gd name="connsiteX11" fmla="*/ 546947 w 606086"/>
              <a:gd name="connsiteY11" fmla="*/ 303720 h 604957"/>
              <a:gd name="connsiteX12" fmla="*/ 576284 w 606086"/>
              <a:gd name="connsiteY12" fmla="*/ 374905 h 604957"/>
              <a:gd name="connsiteX13" fmla="*/ 576284 w 606086"/>
              <a:gd name="connsiteY13" fmla="*/ 374719 h 604957"/>
              <a:gd name="connsiteX14" fmla="*/ 606086 w 606086"/>
              <a:gd name="connsiteY14" fmla="*/ 374719 h 604957"/>
              <a:gd name="connsiteX15" fmla="*/ 606086 w 606086"/>
              <a:gd name="connsiteY15" fmla="*/ 432928 h 604957"/>
              <a:gd name="connsiteX16" fmla="*/ 575727 w 606086"/>
              <a:gd name="connsiteY16" fmla="*/ 432928 h 604957"/>
              <a:gd name="connsiteX17" fmla="*/ 546390 w 606086"/>
              <a:gd name="connsiteY17" fmla="*/ 504112 h 604957"/>
              <a:gd name="connsiteX18" fmla="*/ 568114 w 606086"/>
              <a:gd name="connsiteY18" fmla="*/ 525801 h 604957"/>
              <a:gd name="connsiteX19" fmla="*/ 526708 w 606086"/>
              <a:gd name="connsiteY19" fmla="*/ 567048 h 604957"/>
              <a:gd name="connsiteX20" fmla="*/ 505076 w 606086"/>
              <a:gd name="connsiteY20" fmla="*/ 545451 h 604957"/>
              <a:gd name="connsiteX21" fmla="*/ 433774 w 606086"/>
              <a:gd name="connsiteY21" fmla="*/ 574741 h 604957"/>
              <a:gd name="connsiteX22" fmla="*/ 433774 w 606086"/>
              <a:gd name="connsiteY22" fmla="*/ 604957 h 604957"/>
              <a:gd name="connsiteX23" fmla="*/ 375470 w 606086"/>
              <a:gd name="connsiteY23" fmla="*/ 604957 h 604957"/>
              <a:gd name="connsiteX24" fmla="*/ 375470 w 606086"/>
              <a:gd name="connsiteY24" fmla="*/ 574741 h 604957"/>
              <a:gd name="connsiteX25" fmla="*/ 304169 w 606086"/>
              <a:gd name="connsiteY25" fmla="*/ 545451 h 604957"/>
              <a:gd name="connsiteX26" fmla="*/ 282537 w 606086"/>
              <a:gd name="connsiteY26" fmla="*/ 567048 h 604957"/>
              <a:gd name="connsiteX27" fmla="*/ 241130 w 606086"/>
              <a:gd name="connsiteY27" fmla="*/ 525801 h 604957"/>
              <a:gd name="connsiteX28" fmla="*/ 262855 w 606086"/>
              <a:gd name="connsiteY28" fmla="*/ 504390 h 604957"/>
              <a:gd name="connsiteX29" fmla="*/ 233517 w 606086"/>
              <a:gd name="connsiteY29" fmla="*/ 433206 h 604957"/>
              <a:gd name="connsiteX30" fmla="*/ 203158 w 606086"/>
              <a:gd name="connsiteY30" fmla="*/ 433206 h 604957"/>
              <a:gd name="connsiteX31" fmla="*/ 203158 w 606086"/>
              <a:gd name="connsiteY31" fmla="*/ 374997 h 604957"/>
              <a:gd name="connsiteX32" fmla="*/ 233517 w 606086"/>
              <a:gd name="connsiteY32" fmla="*/ 374997 h 604957"/>
              <a:gd name="connsiteX33" fmla="*/ 262855 w 606086"/>
              <a:gd name="connsiteY33" fmla="*/ 303813 h 604957"/>
              <a:gd name="connsiteX34" fmla="*/ 241130 w 606086"/>
              <a:gd name="connsiteY34" fmla="*/ 282216 h 604957"/>
              <a:gd name="connsiteX35" fmla="*/ 282630 w 606086"/>
              <a:gd name="connsiteY35" fmla="*/ 240785 h 604957"/>
              <a:gd name="connsiteX36" fmla="*/ 304169 w 606086"/>
              <a:gd name="connsiteY36" fmla="*/ 262381 h 604957"/>
              <a:gd name="connsiteX37" fmla="*/ 375470 w 606086"/>
              <a:gd name="connsiteY37" fmla="*/ 233092 h 604957"/>
              <a:gd name="connsiteX38" fmla="*/ 131840 w 606086"/>
              <a:gd name="connsiteY38" fmla="*/ 79163 h 604957"/>
              <a:gd name="connsiteX39" fmla="*/ 79383 w 606086"/>
              <a:gd name="connsiteY39" fmla="*/ 131629 h 604957"/>
              <a:gd name="connsiteX40" fmla="*/ 131840 w 606086"/>
              <a:gd name="connsiteY40" fmla="*/ 184002 h 604957"/>
              <a:gd name="connsiteX41" fmla="*/ 184298 w 606086"/>
              <a:gd name="connsiteY41" fmla="*/ 131629 h 604957"/>
              <a:gd name="connsiteX42" fmla="*/ 131840 w 606086"/>
              <a:gd name="connsiteY42" fmla="*/ 79163 h 604957"/>
              <a:gd name="connsiteX43" fmla="*/ 112621 w 606086"/>
              <a:gd name="connsiteY43" fmla="*/ 0 h 604957"/>
              <a:gd name="connsiteX44" fmla="*/ 150688 w 606086"/>
              <a:gd name="connsiteY44" fmla="*/ 0 h 604957"/>
              <a:gd name="connsiteX45" fmla="*/ 150688 w 606086"/>
              <a:gd name="connsiteY45" fmla="*/ 19652 h 604957"/>
              <a:gd name="connsiteX46" fmla="*/ 197296 w 606086"/>
              <a:gd name="connsiteY46" fmla="*/ 38933 h 604957"/>
              <a:gd name="connsiteX47" fmla="*/ 211780 w 606086"/>
              <a:gd name="connsiteY47" fmla="*/ 24935 h 604957"/>
              <a:gd name="connsiteX48" fmla="*/ 238798 w 606086"/>
              <a:gd name="connsiteY48" fmla="*/ 51910 h 604957"/>
              <a:gd name="connsiteX49" fmla="*/ 224778 w 606086"/>
              <a:gd name="connsiteY49" fmla="*/ 65814 h 604957"/>
              <a:gd name="connsiteX50" fmla="*/ 244090 w 606086"/>
              <a:gd name="connsiteY50" fmla="*/ 112441 h 604957"/>
              <a:gd name="connsiteX51" fmla="*/ 263773 w 606086"/>
              <a:gd name="connsiteY51" fmla="*/ 112441 h 604957"/>
              <a:gd name="connsiteX52" fmla="*/ 263773 w 606086"/>
              <a:gd name="connsiteY52" fmla="*/ 150353 h 604957"/>
              <a:gd name="connsiteX53" fmla="*/ 244090 w 606086"/>
              <a:gd name="connsiteY53" fmla="*/ 150353 h 604957"/>
              <a:gd name="connsiteX54" fmla="*/ 224778 w 606086"/>
              <a:gd name="connsiteY54" fmla="*/ 196980 h 604957"/>
              <a:gd name="connsiteX55" fmla="*/ 238798 w 606086"/>
              <a:gd name="connsiteY55" fmla="*/ 211440 h 604957"/>
              <a:gd name="connsiteX56" fmla="*/ 211316 w 606086"/>
              <a:gd name="connsiteY56" fmla="*/ 238415 h 604957"/>
              <a:gd name="connsiteX57" fmla="*/ 197296 w 606086"/>
              <a:gd name="connsiteY57" fmla="*/ 224418 h 604957"/>
              <a:gd name="connsiteX58" fmla="*/ 150688 w 606086"/>
              <a:gd name="connsiteY58" fmla="*/ 243699 h 604957"/>
              <a:gd name="connsiteX59" fmla="*/ 150688 w 606086"/>
              <a:gd name="connsiteY59" fmla="*/ 263350 h 604957"/>
              <a:gd name="connsiteX60" fmla="*/ 112621 w 606086"/>
              <a:gd name="connsiteY60" fmla="*/ 263350 h 604957"/>
              <a:gd name="connsiteX61" fmla="*/ 112621 w 606086"/>
              <a:gd name="connsiteY61" fmla="*/ 243699 h 604957"/>
              <a:gd name="connsiteX62" fmla="*/ 66013 w 606086"/>
              <a:gd name="connsiteY62" fmla="*/ 224418 h 604957"/>
              <a:gd name="connsiteX63" fmla="*/ 51994 w 606086"/>
              <a:gd name="connsiteY63" fmla="*/ 238415 h 604957"/>
              <a:gd name="connsiteX64" fmla="*/ 24976 w 606086"/>
              <a:gd name="connsiteY64" fmla="*/ 211440 h 604957"/>
              <a:gd name="connsiteX65" fmla="*/ 38995 w 606086"/>
              <a:gd name="connsiteY65" fmla="*/ 196980 h 604957"/>
              <a:gd name="connsiteX66" fmla="*/ 19683 w 606086"/>
              <a:gd name="connsiteY66" fmla="*/ 150353 h 604957"/>
              <a:gd name="connsiteX67" fmla="*/ 0 w 606086"/>
              <a:gd name="connsiteY67" fmla="*/ 150353 h 604957"/>
              <a:gd name="connsiteX68" fmla="*/ 0 w 606086"/>
              <a:gd name="connsiteY68" fmla="*/ 112441 h 604957"/>
              <a:gd name="connsiteX69" fmla="*/ 19683 w 606086"/>
              <a:gd name="connsiteY69" fmla="*/ 112441 h 604957"/>
              <a:gd name="connsiteX70" fmla="*/ 38995 w 606086"/>
              <a:gd name="connsiteY70" fmla="*/ 65814 h 604957"/>
              <a:gd name="connsiteX71" fmla="*/ 24976 w 606086"/>
              <a:gd name="connsiteY71" fmla="*/ 51910 h 604957"/>
              <a:gd name="connsiteX72" fmla="*/ 51994 w 606086"/>
              <a:gd name="connsiteY72" fmla="*/ 24935 h 604957"/>
              <a:gd name="connsiteX73" fmla="*/ 66013 w 606086"/>
              <a:gd name="connsiteY73" fmla="*/ 38933 h 604957"/>
              <a:gd name="connsiteX74" fmla="*/ 112621 w 606086"/>
              <a:gd name="connsiteY74" fmla="*/ 19652 h 604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606086" h="604957">
                <a:moveTo>
                  <a:pt x="404901" y="324111"/>
                </a:moveTo>
                <a:cubicBezTo>
                  <a:pt x="360709" y="324111"/>
                  <a:pt x="324594" y="360167"/>
                  <a:pt x="324594" y="404287"/>
                </a:cubicBezTo>
                <a:cubicBezTo>
                  <a:pt x="324594" y="448407"/>
                  <a:pt x="360616" y="484462"/>
                  <a:pt x="404901" y="484462"/>
                </a:cubicBezTo>
                <a:cubicBezTo>
                  <a:pt x="449093" y="484462"/>
                  <a:pt x="485301" y="448407"/>
                  <a:pt x="485301" y="404287"/>
                </a:cubicBezTo>
                <a:cubicBezTo>
                  <a:pt x="485301" y="360167"/>
                  <a:pt x="449093" y="324111"/>
                  <a:pt x="404901" y="324111"/>
                </a:cubicBezTo>
                <a:close/>
                <a:moveTo>
                  <a:pt x="375470" y="202875"/>
                </a:moveTo>
                <a:lnTo>
                  <a:pt x="434146" y="202875"/>
                </a:lnTo>
                <a:lnTo>
                  <a:pt x="434146" y="233092"/>
                </a:lnTo>
                <a:cubicBezTo>
                  <a:pt x="460605" y="237448"/>
                  <a:pt x="484744" y="247458"/>
                  <a:pt x="505447" y="262381"/>
                </a:cubicBezTo>
                <a:lnTo>
                  <a:pt x="527079" y="240785"/>
                </a:lnTo>
                <a:lnTo>
                  <a:pt x="568579" y="282031"/>
                </a:lnTo>
                <a:lnTo>
                  <a:pt x="546947" y="303720"/>
                </a:lnTo>
                <a:cubicBezTo>
                  <a:pt x="561244" y="324946"/>
                  <a:pt x="571921" y="348952"/>
                  <a:pt x="576284" y="374905"/>
                </a:cubicBezTo>
                <a:lnTo>
                  <a:pt x="576284" y="374719"/>
                </a:lnTo>
                <a:lnTo>
                  <a:pt x="606086" y="374719"/>
                </a:lnTo>
                <a:lnTo>
                  <a:pt x="606086" y="432928"/>
                </a:lnTo>
                <a:lnTo>
                  <a:pt x="575727" y="432928"/>
                </a:lnTo>
                <a:cubicBezTo>
                  <a:pt x="571457" y="459436"/>
                  <a:pt x="561430" y="483535"/>
                  <a:pt x="546390" y="504112"/>
                </a:cubicBezTo>
                <a:lnTo>
                  <a:pt x="568114" y="525801"/>
                </a:lnTo>
                <a:lnTo>
                  <a:pt x="526708" y="567048"/>
                </a:lnTo>
                <a:lnTo>
                  <a:pt x="505076" y="545451"/>
                </a:lnTo>
                <a:cubicBezTo>
                  <a:pt x="483815" y="559725"/>
                  <a:pt x="459770" y="570384"/>
                  <a:pt x="433774" y="574741"/>
                </a:cubicBezTo>
                <a:lnTo>
                  <a:pt x="433774" y="604957"/>
                </a:lnTo>
                <a:lnTo>
                  <a:pt x="375470" y="604957"/>
                </a:lnTo>
                <a:lnTo>
                  <a:pt x="375470" y="574741"/>
                </a:lnTo>
                <a:cubicBezTo>
                  <a:pt x="349011" y="570384"/>
                  <a:pt x="324872" y="560374"/>
                  <a:pt x="304169" y="545451"/>
                </a:cubicBezTo>
                <a:lnTo>
                  <a:pt x="282537" y="567048"/>
                </a:lnTo>
                <a:lnTo>
                  <a:pt x="241130" y="525801"/>
                </a:lnTo>
                <a:lnTo>
                  <a:pt x="262855" y="504390"/>
                </a:lnTo>
                <a:cubicBezTo>
                  <a:pt x="248464" y="483165"/>
                  <a:pt x="237788" y="459158"/>
                  <a:pt x="233517" y="433206"/>
                </a:cubicBezTo>
                <a:lnTo>
                  <a:pt x="203158" y="433206"/>
                </a:lnTo>
                <a:lnTo>
                  <a:pt x="203158" y="374997"/>
                </a:lnTo>
                <a:lnTo>
                  <a:pt x="233517" y="374997"/>
                </a:lnTo>
                <a:cubicBezTo>
                  <a:pt x="237788" y="348581"/>
                  <a:pt x="247815" y="324482"/>
                  <a:pt x="262855" y="303813"/>
                </a:cubicBezTo>
                <a:lnTo>
                  <a:pt x="241130" y="282216"/>
                </a:lnTo>
                <a:lnTo>
                  <a:pt x="282630" y="240785"/>
                </a:lnTo>
                <a:lnTo>
                  <a:pt x="304169" y="262381"/>
                </a:lnTo>
                <a:cubicBezTo>
                  <a:pt x="325429" y="248107"/>
                  <a:pt x="349475" y="237448"/>
                  <a:pt x="375470" y="233092"/>
                </a:cubicBezTo>
                <a:close/>
                <a:moveTo>
                  <a:pt x="131840" y="79163"/>
                </a:moveTo>
                <a:cubicBezTo>
                  <a:pt x="102965" y="79163"/>
                  <a:pt x="79383" y="102800"/>
                  <a:pt x="79383" y="131629"/>
                </a:cubicBezTo>
                <a:cubicBezTo>
                  <a:pt x="79383" y="160365"/>
                  <a:pt x="102965" y="184002"/>
                  <a:pt x="131840" y="184002"/>
                </a:cubicBezTo>
                <a:cubicBezTo>
                  <a:pt x="160808" y="184002"/>
                  <a:pt x="184298" y="160365"/>
                  <a:pt x="184298" y="131629"/>
                </a:cubicBezTo>
                <a:cubicBezTo>
                  <a:pt x="184298" y="102800"/>
                  <a:pt x="160715" y="79163"/>
                  <a:pt x="131840" y="79163"/>
                </a:cubicBezTo>
                <a:close/>
                <a:moveTo>
                  <a:pt x="112621" y="0"/>
                </a:moveTo>
                <a:lnTo>
                  <a:pt x="150688" y="0"/>
                </a:lnTo>
                <a:lnTo>
                  <a:pt x="150688" y="19652"/>
                </a:lnTo>
                <a:cubicBezTo>
                  <a:pt x="167957" y="22618"/>
                  <a:pt x="183834" y="29292"/>
                  <a:pt x="197296" y="38933"/>
                </a:cubicBezTo>
                <a:lnTo>
                  <a:pt x="211780" y="24935"/>
                </a:lnTo>
                <a:lnTo>
                  <a:pt x="238798" y="51910"/>
                </a:lnTo>
                <a:lnTo>
                  <a:pt x="224778" y="65814"/>
                </a:lnTo>
                <a:cubicBezTo>
                  <a:pt x="234434" y="79812"/>
                  <a:pt x="241305" y="95106"/>
                  <a:pt x="244090" y="112441"/>
                </a:cubicBezTo>
                <a:lnTo>
                  <a:pt x="263773" y="112441"/>
                </a:lnTo>
                <a:lnTo>
                  <a:pt x="263773" y="150353"/>
                </a:lnTo>
                <a:lnTo>
                  <a:pt x="244090" y="150353"/>
                </a:lnTo>
                <a:cubicBezTo>
                  <a:pt x="241119" y="167688"/>
                  <a:pt x="234434" y="183539"/>
                  <a:pt x="224778" y="196980"/>
                </a:cubicBezTo>
                <a:lnTo>
                  <a:pt x="238798" y="211440"/>
                </a:lnTo>
                <a:lnTo>
                  <a:pt x="211316" y="238415"/>
                </a:lnTo>
                <a:lnTo>
                  <a:pt x="197296" y="224418"/>
                </a:lnTo>
                <a:cubicBezTo>
                  <a:pt x="183369" y="234058"/>
                  <a:pt x="167957" y="240825"/>
                  <a:pt x="150688" y="243699"/>
                </a:cubicBezTo>
                <a:lnTo>
                  <a:pt x="150688" y="263350"/>
                </a:lnTo>
                <a:lnTo>
                  <a:pt x="112621" y="263350"/>
                </a:lnTo>
                <a:lnTo>
                  <a:pt x="112621" y="243699"/>
                </a:lnTo>
                <a:cubicBezTo>
                  <a:pt x="95352" y="240732"/>
                  <a:pt x="79476" y="234058"/>
                  <a:pt x="66013" y="224418"/>
                </a:cubicBezTo>
                <a:lnTo>
                  <a:pt x="51994" y="238415"/>
                </a:lnTo>
                <a:lnTo>
                  <a:pt x="24976" y="211440"/>
                </a:lnTo>
                <a:lnTo>
                  <a:pt x="38995" y="196980"/>
                </a:lnTo>
                <a:cubicBezTo>
                  <a:pt x="29339" y="182982"/>
                  <a:pt x="22562" y="167688"/>
                  <a:pt x="19683" y="150353"/>
                </a:cubicBezTo>
                <a:lnTo>
                  <a:pt x="0" y="150353"/>
                </a:lnTo>
                <a:lnTo>
                  <a:pt x="0" y="112441"/>
                </a:lnTo>
                <a:lnTo>
                  <a:pt x="19683" y="112441"/>
                </a:lnTo>
                <a:cubicBezTo>
                  <a:pt x="22654" y="95106"/>
                  <a:pt x="29339" y="79348"/>
                  <a:pt x="38995" y="65814"/>
                </a:cubicBezTo>
                <a:lnTo>
                  <a:pt x="24976" y="51910"/>
                </a:lnTo>
                <a:lnTo>
                  <a:pt x="51994" y="24935"/>
                </a:lnTo>
                <a:lnTo>
                  <a:pt x="66013" y="38933"/>
                </a:lnTo>
                <a:cubicBezTo>
                  <a:pt x="79940" y="29292"/>
                  <a:pt x="95352" y="22433"/>
                  <a:pt x="112621" y="196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237A9E29-6184-4ECD-BA4F-8827E1E9753A}"/>
              </a:ext>
            </a:extLst>
          </p:cNvPr>
          <p:cNvSpPr/>
          <p:nvPr/>
        </p:nvSpPr>
        <p:spPr>
          <a:xfrm>
            <a:off x="7745932" y="3601351"/>
            <a:ext cx="339192" cy="157214"/>
          </a:xfrm>
          <a:custGeom>
            <a:avLst/>
            <a:gdLst>
              <a:gd name="T0" fmla="*/ 496 w 989"/>
              <a:gd name="T1" fmla="*/ 397 h 459"/>
              <a:gd name="T2" fmla="*/ 781 w 989"/>
              <a:gd name="T3" fmla="*/ 291 h 459"/>
              <a:gd name="T4" fmla="*/ 781 w 989"/>
              <a:gd name="T5" fmla="*/ 459 h 459"/>
              <a:gd name="T6" fmla="*/ 208 w 989"/>
              <a:gd name="T7" fmla="*/ 459 h 459"/>
              <a:gd name="T8" fmla="*/ 208 w 989"/>
              <a:gd name="T9" fmla="*/ 294 h 459"/>
              <a:gd name="T10" fmla="*/ 496 w 989"/>
              <a:gd name="T11" fmla="*/ 397 h 459"/>
              <a:gd name="T12" fmla="*/ 874 w 989"/>
              <a:gd name="T13" fmla="*/ 347 h 459"/>
              <a:gd name="T14" fmla="*/ 874 w 989"/>
              <a:gd name="T15" fmla="*/ 221 h 459"/>
              <a:gd name="T16" fmla="*/ 989 w 989"/>
              <a:gd name="T17" fmla="*/ 178 h 459"/>
              <a:gd name="T18" fmla="*/ 493 w 989"/>
              <a:gd name="T19" fmla="*/ 0 h 459"/>
              <a:gd name="T20" fmla="*/ 0 w 989"/>
              <a:gd name="T21" fmla="*/ 184 h 459"/>
              <a:gd name="T22" fmla="*/ 496 w 989"/>
              <a:gd name="T23" fmla="*/ 362 h 459"/>
              <a:gd name="T24" fmla="*/ 839 w 989"/>
              <a:gd name="T25" fmla="*/ 234 h 459"/>
              <a:gd name="T26" fmla="*/ 839 w 989"/>
              <a:gd name="T27" fmla="*/ 347 h 459"/>
              <a:gd name="T28" fmla="*/ 819 w 989"/>
              <a:gd name="T29" fmla="*/ 380 h 459"/>
              <a:gd name="T30" fmla="*/ 856 w 989"/>
              <a:gd name="T31" fmla="*/ 417 h 459"/>
              <a:gd name="T32" fmla="*/ 894 w 989"/>
              <a:gd name="T33" fmla="*/ 380 h 459"/>
              <a:gd name="T34" fmla="*/ 874 w 989"/>
              <a:gd name="T35" fmla="*/ 347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89" h="459">
                <a:moveTo>
                  <a:pt x="496" y="397"/>
                </a:moveTo>
                <a:lnTo>
                  <a:pt x="781" y="291"/>
                </a:lnTo>
                <a:lnTo>
                  <a:pt x="781" y="459"/>
                </a:lnTo>
                <a:lnTo>
                  <a:pt x="208" y="459"/>
                </a:lnTo>
                <a:lnTo>
                  <a:pt x="208" y="294"/>
                </a:lnTo>
                <a:lnTo>
                  <a:pt x="496" y="397"/>
                </a:lnTo>
                <a:close/>
                <a:moveTo>
                  <a:pt x="874" y="347"/>
                </a:moveTo>
                <a:lnTo>
                  <a:pt x="874" y="221"/>
                </a:lnTo>
                <a:lnTo>
                  <a:pt x="989" y="178"/>
                </a:lnTo>
                <a:lnTo>
                  <a:pt x="493" y="0"/>
                </a:lnTo>
                <a:lnTo>
                  <a:pt x="0" y="184"/>
                </a:lnTo>
                <a:lnTo>
                  <a:pt x="496" y="362"/>
                </a:lnTo>
                <a:lnTo>
                  <a:pt x="839" y="234"/>
                </a:lnTo>
                <a:lnTo>
                  <a:pt x="839" y="347"/>
                </a:lnTo>
                <a:cubicBezTo>
                  <a:pt x="827" y="353"/>
                  <a:pt x="819" y="365"/>
                  <a:pt x="819" y="380"/>
                </a:cubicBezTo>
                <a:cubicBezTo>
                  <a:pt x="819" y="400"/>
                  <a:pt x="836" y="417"/>
                  <a:pt x="856" y="417"/>
                </a:cubicBezTo>
                <a:cubicBezTo>
                  <a:pt x="877" y="417"/>
                  <a:pt x="894" y="400"/>
                  <a:pt x="894" y="380"/>
                </a:cubicBezTo>
                <a:cubicBezTo>
                  <a:pt x="894" y="365"/>
                  <a:pt x="886" y="353"/>
                  <a:pt x="874" y="3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EBF34D3B-A04D-4987-8CED-1128B9BA65D3}"/>
              </a:ext>
            </a:extLst>
          </p:cNvPr>
          <p:cNvSpPr/>
          <p:nvPr/>
        </p:nvSpPr>
        <p:spPr>
          <a:xfrm>
            <a:off x="4143590" y="3554975"/>
            <a:ext cx="262256" cy="261788"/>
          </a:xfrm>
          <a:custGeom>
            <a:avLst/>
            <a:gdLst>
              <a:gd name="connsiteX0" fmla="*/ 37874 w 609431"/>
              <a:gd name="connsiteY0" fmla="*/ 437859 h 608345"/>
              <a:gd name="connsiteX1" fmla="*/ 47910 w 609431"/>
              <a:gd name="connsiteY1" fmla="*/ 459714 h 608345"/>
              <a:gd name="connsiteX2" fmla="*/ 57469 w 609431"/>
              <a:gd name="connsiteY2" fmla="*/ 480613 h 608345"/>
              <a:gd name="connsiteX3" fmla="*/ 65275 w 609431"/>
              <a:gd name="connsiteY3" fmla="*/ 488888 h 608345"/>
              <a:gd name="connsiteX4" fmla="*/ 90127 w 609431"/>
              <a:gd name="connsiteY4" fmla="*/ 502043 h 608345"/>
              <a:gd name="connsiteX5" fmla="*/ 95809 w 609431"/>
              <a:gd name="connsiteY5" fmla="*/ 505067 h 608345"/>
              <a:gd name="connsiteX6" fmla="*/ 103138 w 609431"/>
              <a:gd name="connsiteY6" fmla="*/ 512440 h 608345"/>
              <a:gd name="connsiteX7" fmla="*/ 106217 w 609431"/>
              <a:gd name="connsiteY7" fmla="*/ 518063 h 608345"/>
              <a:gd name="connsiteX8" fmla="*/ 119387 w 609431"/>
              <a:gd name="connsiteY8" fmla="*/ 542888 h 608345"/>
              <a:gd name="connsiteX9" fmla="*/ 127671 w 609431"/>
              <a:gd name="connsiteY9" fmla="*/ 550686 h 608345"/>
              <a:gd name="connsiteX10" fmla="*/ 148541 w 609431"/>
              <a:gd name="connsiteY10" fmla="*/ 560234 h 608345"/>
              <a:gd name="connsiteX11" fmla="*/ 170419 w 609431"/>
              <a:gd name="connsiteY11" fmla="*/ 570259 h 608345"/>
              <a:gd name="connsiteX12" fmla="*/ 161020 w 609431"/>
              <a:gd name="connsiteY12" fmla="*/ 572699 h 608345"/>
              <a:gd name="connsiteX13" fmla="*/ 149018 w 609431"/>
              <a:gd name="connsiteY13" fmla="*/ 575723 h 608345"/>
              <a:gd name="connsiteX14" fmla="*/ 137070 w 609431"/>
              <a:gd name="connsiteY14" fmla="*/ 578746 h 608345"/>
              <a:gd name="connsiteX15" fmla="*/ 21996 w 609431"/>
              <a:gd name="connsiteY15" fmla="*/ 607762 h 608345"/>
              <a:gd name="connsiteX16" fmla="*/ 17642 w 609431"/>
              <a:gd name="connsiteY16" fmla="*/ 608345 h 608345"/>
              <a:gd name="connsiteX17" fmla="*/ 543 w 609431"/>
              <a:gd name="connsiteY17" fmla="*/ 586332 h 608345"/>
              <a:gd name="connsiteX18" fmla="*/ 29590 w 609431"/>
              <a:gd name="connsiteY18" fmla="*/ 471384 h 608345"/>
              <a:gd name="connsiteX19" fmla="*/ 32617 w 609431"/>
              <a:gd name="connsiteY19" fmla="*/ 459448 h 608345"/>
              <a:gd name="connsiteX20" fmla="*/ 35484 w 609431"/>
              <a:gd name="connsiteY20" fmla="*/ 447301 h 608345"/>
              <a:gd name="connsiteX21" fmla="*/ 365057 w 609431"/>
              <a:gd name="connsiteY21" fmla="*/ 111564 h 608345"/>
              <a:gd name="connsiteX22" fmla="*/ 497561 w 609431"/>
              <a:gd name="connsiteY22" fmla="*/ 243820 h 608345"/>
              <a:gd name="connsiteX23" fmla="*/ 186561 w 609431"/>
              <a:gd name="connsiteY23" fmla="*/ 554362 h 608345"/>
              <a:gd name="connsiteX24" fmla="*/ 179392 w 609431"/>
              <a:gd name="connsiteY24" fmla="*/ 551127 h 608345"/>
              <a:gd name="connsiteX25" fmla="*/ 137755 w 609431"/>
              <a:gd name="connsiteY25" fmla="*/ 531984 h 608345"/>
              <a:gd name="connsiteX26" fmla="*/ 122194 w 609431"/>
              <a:gd name="connsiteY26" fmla="*/ 502552 h 608345"/>
              <a:gd name="connsiteX27" fmla="*/ 105997 w 609431"/>
              <a:gd name="connsiteY27" fmla="*/ 486378 h 608345"/>
              <a:gd name="connsiteX28" fmla="*/ 76522 w 609431"/>
              <a:gd name="connsiteY28" fmla="*/ 470787 h 608345"/>
              <a:gd name="connsiteX29" fmla="*/ 57350 w 609431"/>
              <a:gd name="connsiteY29" fmla="*/ 429212 h 608345"/>
              <a:gd name="connsiteX30" fmla="*/ 54057 w 609431"/>
              <a:gd name="connsiteY30" fmla="*/ 422106 h 608345"/>
              <a:gd name="connsiteX31" fmla="*/ 484174 w 609431"/>
              <a:gd name="connsiteY31" fmla="*/ 0 h 608345"/>
              <a:gd name="connsiteX32" fmla="*/ 496709 w 609431"/>
              <a:gd name="connsiteY32" fmla="*/ 5143 h 608345"/>
              <a:gd name="connsiteX33" fmla="*/ 604213 w 609431"/>
              <a:gd name="connsiteY33" fmla="*/ 112468 h 608345"/>
              <a:gd name="connsiteX34" fmla="*/ 604213 w 609431"/>
              <a:gd name="connsiteY34" fmla="*/ 137497 h 608345"/>
              <a:gd name="connsiteX35" fmla="*/ 512643 w 609431"/>
              <a:gd name="connsiteY35" fmla="*/ 228914 h 608345"/>
              <a:gd name="connsiteX36" fmla="*/ 380069 w 609431"/>
              <a:gd name="connsiteY36" fmla="*/ 96560 h 608345"/>
              <a:gd name="connsiteX37" fmla="*/ 471639 w 609431"/>
              <a:gd name="connsiteY37" fmla="*/ 5143 h 608345"/>
              <a:gd name="connsiteX38" fmla="*/ 484174 w 609431"/>
              <a:gd name="connsiteY38" fmla="*/ 0 h 6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9431" h="608345">
                <a:moveTo>
                  <a:pt x="37874" y="437859"/>
                </a:moveTo>
                <a:lnTo>
                  <a:pt x="47910" y="459714"/>
                </a:lnTo>
                <a:lnTo>
                  <a:pt x="57469" y="480613"/>
                </a:lnTo>
                <a:cubicBezTo>
                  <a:pt x="59115" y="484114"/>
                  <a:pt x="61823" y="487032"/>
                  <a:pt x="65275" y="488888"/>
                </a:cubicBezTo>
                <a:lnTo>
                  <a:pt x="90127" y="502043"/>
                </a:lnTo>
                <a:lnTo>
                  <a:pt x="95809" y="505067"/>
                </a:lnTo>
                <a:cubicBezTo>
                  <a:pt x="98889" y="506711"/>
                  <a:pt x="101544" y="509311"/>
                  <a:pt x="103138" y="512440"/>
                </a:cubicBezTo>
                <a:lnTo>
                  <a:pt x="106217" y="518063"/>
                </a:lnTo>
                <a:lnTo>
                  <a:pt x="119387" y="542888"/>
                </a:lnTo>
                <a:cubicBezTo>
                  <a:pt x="121193" y="546283"/>
                  <a:pt x="124113" y="549041"/>
                  <a:pt x="127671" y="550686"/>
                </a:cubicBezTo>
                <a:lnTo>
                  <a:pt x="148541" y="560234"/>
                </a:lnTo>
                <a:lnTo>
                  <a:pt x="170419" y="570259"/>
                </a:lnTo>
                <a:lnTo>
                  <a:pt x="161020" y="572699"/>
                </a:lnTo>
                <a:lnTo>
                  <a:pt x="149018" y="575723"/>
                </a:lnTo>
                <a:lnTo>
                  <a:pt x="137070" y="578746"/>
                </a:lnTo>
                <a:lnTo>
                  <a:pt x="21996" y="607762"/>
                </a:lnTo>
                <a:cubicBezTo>
                  <a:pt x="20509" y="608133"/>
                  <a:pt x="19022" y="608345"/>
                  <a:pt x="17642" y="608345"/>
                </a:cubicBezTo>
                <a:cubicBezTo>
                  <a:pt x="6596" y="608345"/>
                  <a:pt x="-2325" y="597789"/>
                  <a:pt x="543" y="586332"/>
                </a:cubicBezTo>
                <a:lnTo>
                  <a:pt x="29590" y="471384"/>
                </a:lnTo>
                <a:lnTo>
                  <a:pt x="32617" y="459448"/>
                </a:lnTo>
                <a:lnTo>
                  <a:pt x="35484" y="447301"/>
                </a:lnTo>
                <a:close/>
                <a:moveTo>
                  <a:pt x="365057" y="111564"/>
                </a:moveTo>
                <a:lnTo>
                  <a:pt x="497561" y="243820"/>
                </a:lnTo>
                <a:lnTo>
                  <a:pt x="186561" y="554362"/>
                </a:lnTo>
                <a:lnTo>
                  <a:pt x="179392" y="551127"/>
                </a:lnTo>
                <a:lnTo>
                  <a:pt x="137755" y="531984"/>
                </a:lnTo>
                <a:lnTo>
                  <a:pt x="122194" y="502552"/>
                </a:lnTo>
                <a:cubicBezTo>
                  <a:pt x="118530" y="495605"/>
                  <a:pt x="112901" y="490037"/>
                  <a:pt x="105997" y="486378"/>
                </a:cubicBezTo>
                <a:lnTo>
                  <a:pt x="76522" y="470787"/>
                </a:lnTo>
                <a:lnTo>
                  <a:pt x="57350" y="429212"/>
                </a:lnTo>
                <a:lnTo>
                  <a:pt x="54057" y="422106"/>
                </a:lnTo>
                <a:close/>
                <a:moveTo>
                  <a:pt x="484174" y="0"/>
                </a:moveTo>
                <a:cubicBezTo>
                  <a:pt x="488689" y="0"/>
                  <a:pt x="493256" y="1697"/>
                  <a:pt x="496709" y="5143"/>
                </a:cubicBezTo>
                <a:lnTo>
                  <a:pt x="604213" y="112468"/>
                </a:lnTo>
                <a:cubicBezTo>
                  <a:pt x="611171" y="119415"/>
                  <a:pt x="611171" y="130550"/>
                  <a:pt x="604213" y="137497"/>
                </a:cubicBezTo>
                <a:lnTo>
                  <a:pt x="512643" y="228914"/>
                </a:lnTo>
                <a:lnTo>
                  <a:pt x="380069" y="96560"/>
                </a:lnTo>
                <a:lnTo>
                  <a:pt x="471639" y="5143"/>
                </a:lnTo>
                <a:cubicBezTo>
                  <a:pt x="475091" y="1697"/>
                  <a:pt x="479659" y="0"/>
                  <a:pt x="4841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7CE8AFC0-5AF1-496E-884F-061E3F0B41AD}"/>
              </a:ext>
            </a:extLst>
          </p:cNvPr>
          <p:cNvSpPr/>
          <p:nvPr/>
        </p:nvSpPr>
        <p:spPr>
          <a:xfrm>
            <a:off x="4609227" y="2274002"/>
            <a:ext cx="339192" cy="325655"/>
          </a:xfrm>
          <a:custGeom>
            <a:avLst/>
            <a:gdLst>
              <a:gd name="connsiteX0" fmla="*/ 332088 w 578320"/>
              <a:gd name="connsiteY0" fmla="*/ 387618 h 555241"/>
              <a:gd name="connsiteX1" fmla="*/ 346836 w 578320"/>
              <a:gd name="connsiteY1" fmla="*/ 451167 h 555241"/>
              <a:gd name="connsiteX2" fmla="*/ 397530 w 578320"/>
              <a:gd name="connsiteY2" fmla="*/ 502744 h 555241"/>
              <a:gd name="connsiteX3" fmla="*/ 344992 w 578320"/>
              <a:gd name="connsiteY3" fmla="*/ 555241 h 555241"/>
              <a:gd name="connsiteX4" fmla="*/ 293376 w 578320"/>
              <a:gd name="connsiteY4" fmla="*/ 502744 h 555241"/>
              <a:gd name="connsiteX5" fmla="*/ 321028 w 578320"/>
              <a:gd name="connsiteY5" fmla="*/ 456693 h 555241"/>
              <a:gd name="connsiteX6" fmla="*/ 306280 w 578320"/>
              <a:gd name="connsiteY6" fmla="*/ 393144 h 555241"/>
              <a:gd name="connsiteX7" fmla="*/ 332088 w 578320"/>
              <a:gd name="connsiteY7" fmla="*/ 387618 h 555241"/>
              <a:gd name="connsiteX8" fmla="*/ 176153 w 578320"/>
              <a:gd name="connsiteY8" fmla="*/ 300182 h 555241"/>
              <a:gd name="connsiteX9" fmla="*/ 185376 w 578320"/>
              <a:gd name="connsiteY9" fmla="*/ 325037 h 555241"/>
              <a:gd name="connsiteX10" fmla="*/ 104216 w 578320"/>
              <a:gd name="connsiteY10" fmla="*/ 352654 h 555241"/>
              <a:gd name="connsiteX11" fmla="*/ 104216 w 578320"/>
              <a:gd name="connsiteY11" fmla="*/ 355415 h 555241"/>
              <a:gd name="connsiteX12" fmla="*/ 52569 w 578320"/>
              <a:gd name="connsiteY12" fmla="*/ 407887 h 555241"/>
              <a:gd name="connsiteX13" fmla="*/ 0 w 578320"/>
              <a:gd name="connsiteY13" fmla="*/ 355415 h 555241"/>
              <a:gd name="connsiteX14" fmla="*/ 52569 w 578320"/>
              <a:gd name="connsiteY14" fmla="*/ 303864 h 555241"/>
              <a:gd name="connsiteX15" fmla="*/ 95916 w 578320"/>
              <a:gd name="connsiteY15" fmla="*/ 327799 h 555241"/>
              <a:gd name="connsiteX16" fmla="*/ 525741 w 578320"/>
              <a:gd name="connsiteY16" fmla="*/ 245886 h 555241"/>
              <a:gd name="connsiteX17" fmla="*/ 578320 w 578320"/>
              <a:gd name="connsiteY17" fmla="*/ 298349 h 555241"/>
              <a:gd name="connsiteX18" fmla="*/ 525741 w 578320"/>
              <a:gd name="connsiteY18" fmla="*/ 349892 h 555241"/>
              <a:gd name="connsiteX19" fmla="*/ 474085 w 578320"/>
              <a:gd name="connsiteY19" fmla="*/ 306633 h 555241"/>
              <a:gd name="connsiteX20" fmla="*/ 409514 w 578320"/>
              <a:gd name="connsiteY20" fmla="*/ 300190 h 555241"/>
              <a:gd name="connsiteX21" fmla="*/ 412281 w 578320"/>
              <a:gd name="connsiteY21" fmla="*/ 275339 h 555241"/>
              <a:gd name="connsiteX22" fmla="*/ 412281 w 578320"/>
              <a:gd name="connsiteY22" fmla="*/ 273498 h 555241"/>
              <a:gd name="connsiteX23" fmla="*/ 476852 w 578320"/>
              <a:gd name="connsiteY23" fmla="*/ 279941 h 555241"/>
              <a:gd name="connsiteX24" fmla="*/ 525741 w 578320"/>
              <a:gd name="connsiteY24" fmla="*/ 245886 h 555241"/>
              <a:gd name="connsiteX25" fmla="*/ 293302 w 578320"/>
              <a:gd name="connsiteY25" fmla="*/ 185968 h 555241"/>
              <a:gd name="connsiteX26" fmla="*/ 382735 w 578320"/>
              <a:gd name="connsiteY26" fmla="*/ 275328 h 555241"/>
              <a:gd name="connsiteX27" fmla="*/ 293302 w 578320"/>
              <a:gd name="connsiteY27" fmla="*/ 364688 h 555241"/>
              <a:gd name="connsiteX28" fmla="*/ 203869 w 578320"/>
              <a:gd name="connsiteY28" fmla="*/ 275328 h 555241"/>
              <a:gd name="connsiteX29" fmla="*/ 293302 w 578320"/>
              <a:gd name="connsiteY29" fmla="*/ 185968 h 555241"/>
              <a:gd name="connsiteX30" fmla="*/ 135586 w 578320"/>
              <a:gd name="connsiteY30" fmla="*/ 74565 h 555241"/>
              <a:gd name="connsiteX31" fmla="*/ 187252 w 578320"/>
              <a:gd name="connsiteY31" fmla="*/ 126109 h 555241"/>
              <a:gd name="connsiteX32" fmla="*/ 180794 w 578320"/>
              <a:gd name="connsiteY32" fmla="*/ 150961 h 555241"/>
              <a:gd name="connsiteX33" fmla="*/ 215853 w 578320"/>
              <a:gd name="connsiteY33" fmla="*/ 185017 h 555241"/>
              <a:gd name="connsiteX34" fmla="*/ 198324 w 578320"/>
              <a:gd name="connsiteY34" fmla="*/ 203426 h 555241"/>
              <a:gd name="connsiteX35" fmla="*/ 163265 w 578320"/>
              <a:gd name="connsiteY35" fmla="*/ 170290 h 555241"/>
              <a:gd name="connsiteX36" fmla="*/ 135586 w 578320"/>
              <a:gd name="connsiteY36" fmla="*/ 178574 h 555241"/>
              <a:gd name="connsiteX37" fmla="*/ 82998 w 578320"/>
              <a:gd name="connsiteY37" fmla="*/ 126109 h 555241"/>
              <a:gd name="connsiteX38" fmla="*/ 135586 w 578320"/>
              <a:gd name="connsiteY38" fmla="*/ 74565 h 555241"/>
              <a:gd name="connsiteX39" fmla="*/ 426183 w 578320"/>
              <a:gd name="connsiteY39" fmla="*/ 0 h 555241"/>
              <a:gd name="connsiteX40" fmla="*/ 477865 w 578320"/>
              <a:gd name="connsiteY40" fmla="*/ 52491 h 555241"/>
              <a:gd name="connsiteX41" fmla="*/ 426183 w 578320"/>
              <a:gd name="connsiteY41" fmla="*/ 104060 h 555241"/>
              <a:gd name="connsiteX42" fmla="*/ 411416 w 578320"/>
              <a:gd name="connsiteY42" fmla="*/ 102219 h 555241"/>
              <a:gd name="connsiteX43" fmla="*/ 364349 w 578320"/>
              <a:gd name="connsiteY43" fmla="*/ 180494 h 555241"/>
              <a:gd name="connsiteX44" fmla="*/ 342199 w 578320"/>
              <a:gd name="connsiteY44" fmla="*/ 166681 h 555241"/>
              <a:gd name="connsiteX45" fmla="*/ 389267 w 578320"/>
              <a:gd name="connsiteY45" fmla="*/ 88405 h 555241"/>
              <a:gd name="connsiteX46" fmla="*/ 373578 w 578320"/>
              <a:gd name="connsiteY46" fmla="*/ 52491 h 555241"/>
              <a:gd name="connsiteX47" fmla="*/ 426183 w 578320"/>
              <a:gd name="connsiteY47" fmla="*/ 0 h 555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78320" h="555241">
                <a:moveTo>
                  <a:pt x="332088" y="387618"/>
                </a:moveTo>
                <a:lnTo>
                  <a:pt x="346836" y="451167"/>
                </a:lnTo>
                <a:cubicBezTo>
                  <a:pt x="374487" y="452088"/>
                  <a:pt x="397530" y="474193"/>
                  <a:pt x="397530" y="502744"/>
                </a:cubicBezTo>
                <a:cubicBezTo>
                  <a:pt x="397530" y="531295"/>
                  <a:pt x="373565" y="555241"/>
                  <a:pt x="344992" y="555241"/>
                </a:cubicBezTo>
                <a:cubicBezTo>
                  <a:pt x="316419" y="555241"/>
                  <a:pt x="293376" y="531295"/>
                  <a:pt x="293376" y="502744"/>
                </a:cubicBezTo>
                <a:cubicBezTo>
                  <a:pt x="293376" y="482482"/>
                  <a:pt x="304437" y="465903"/>
                  <a:pt x="321028" y="456693"/>
                </a:cubicBezTo>
                <a:lnTo>
                  <a:pt x="306280" y="393144"/>
                </a:lnTo>
                <a:cubicBezTo>
                  <a:pt x="315497" y="392223"/>
                  <a:pt x="323793" y="390381"/>
                  <a:pt x="332088" y="387618"/>
                </a:cubicBezTo>
                <a:close/>
                <a:moveTo>
                  <a:pt x="176153" y="300182"/>
                </a:moveTo>
                <a:cubicBezTo>
                  <a:pt x="177998" y="309388"/>
                  <a:pt x="181687" y="317673"/>
                  <a:pt x="185376" y="325037"/>
                </a:cubicBezTo>
                <a:lnTo>
                  <a:pt x="104216" y="352654"/>
                </a:lnTo>
                <a:cubicBezTo>
                  <a:pt x="104216" y="353574"/>
                  <a:pt x="104216" y="354495"/>
                  <a:pt x="104216" y="355415"/>
                </a:cubicBezTo>
                <a:cubicBezTo>
                  <a:pt x="104216" y="384873"/>
                  <a:pt x="81160" y="407887"/>
                  <a:pt x="52569" y="407887"/>
                </a:cubicBezTo>
                <a:cubicBezTo>
                  <a:pt x="23057" y="407887"/>
                  <a:pt x="0" y="384873"/>
                  <a:pt x="0" y="355415"/>
                </a:cubicBezTo>
                <a:cubicBezTo>
                  <a:pt x="0" y="326878"/>
                  <a:pt x="23057" y="303864"/>
                  <a:pt x="52569" y="303864"/>
                </a:cubicBezTo>
                <a:cubicBezTo>
                  <a:pt x="70092" y="303864"/>
                  <a:pt x="86693" y="313070"/>
                  <a:pt x="95916" y="327799"/>
                </a:cubicBezTo>
                <a:close/>
                <a:moveTo>
                  <a:pt x="525741" y="245886"/>
                </a:moveTo>
                <a:cubicBezTo>
                  <a:pt x="554337" y="245886"/>
                  <a:pt x="578320" y="269817"/>
                  <a:pt x="578320" y="298349"/>
                </a:cubicBezTo>
                <a:cubicBezTo>
                  <a:pt x="578320" y="326882"/>
                  <a:pt x="554337" y="349892"/>
                  <a:pt x="525741" y="349892"/>
                </a:cubicBezTo>
                <a:cubicBezTo>
                  <a:pt x="499913" y="349892"/>
                  <a:pt x="478697" y="331484"/>
                  <a:pt x="474085" y="306633"/>
                </a:cubicBezTo>
                <a:lnTo>
                  <a:pt x="409514" y="300190"/>
                </a:lnTo>
                <a:cubicBezTo>
                  <a:pt x="411359" y="291906"/>
                  <a:pt x="412281" y="283623"/>
                  <a:pt x="412281" y="275339"/>
                </a:cubicBezTo>
                <a:cubicBezTo>
                  <a:pt x="412281" y="274419"/>
                  <a:pt x="412281" y="274419"/>
                  <a:pt x="412281" y="273498"/>
                </a:cubicBezTo>
                <a:lnTo>
                  <a:pt x="476852" y="279941"/>
                </a:lnTo>
                <a:cubicBezTo>
                  <a:pt x="484231" y="260613"/>
                  <a:pt x="503603" y="245886"/>
                  <a:pt x="525741" y="245886"/>
                </a:cubicBezTo>
                <a:close/>
                <a:moveTo>
                  <a:pt x="293302" y="185968"/>
                </a:moveTo>
                <a:cubicBezTo>
                  <a:pt x="342694" y="185968"/>
                  <a:pt x="382735" y="225976"/>
                  <a:pt x="382735" y="275328"/>
                </a:cubicBezTo>
                <a:cubicBezTo>
                  <a:pt x="382735" y="324680"/>
                  <a:pt x="342694" y="364688"/>
                  <a:pt x="293302" y="364688"/>
                </a:cubicBezTo>
                <a:cubicBezTo>
                  <a:pt x="243910" y="364688"/>
                  <a:pt x="203869" y="324680"/>
                  <a:pt x="203869" y="275328"/>
                </a:cubicBezTo>
                <a:cubicBezTo>
                  <a:pt x="203869" y="225976"/>
                  <a:pt x="243910" y="185968"/>
                  <a:pt x="293302" y="185968"/>
                </a:cubicBezTo>
                <a:close/>
                <a:moveTo>
                  <a:pt x="135586" y="74565"/>
                </a:moveTo>
                <a:cubicBezTo>
                  <a:pt x="164187" y="74565"/>
                  <a:pt x="187252" y="97576"/>
                  <a:pt x="187252" y="126109"/>
                </a:cubicBezTo>
                <a:cubicBezTo>
                  <a:pt x="187252" y="135314"/>
                  <a:pt x="185407" y="143598"/>
                  <a:pt x="180794" y="150961"/>
                </a:cubicBezTo>
                <a:lnTo>
                  <a:pt x="215853" y="185017"/>
                </a:lnTo>
                <a:cubicBezTo>
                  <a:pt x="209395" y="190540"/>
                  <a:pt x="202937" y="196983"/>
                  <a:pt x="198324" y="203426"/>
                </a:cubicBezTo>
                <a:lnTo>
                  <a:pt x="163265" y="170290"/>
                </a:lnTo>
                <a:cubicBezTo>
                  <a:pt x="154961" y="175813"/>
                  <a:pt x="145735" y="178574"/>
                  <a:pt x="135586" y="178574"/>
                </a:cubicBezTo>
                <a:cubicBezTo>
                  <a:pt x="106986" y="178574"/>
                  <a:pt x="82998" y="155563"/>
                  <a:pt x="82998" y="126109"/>
                </a:cubicBezTo>
                <a:cubicBezTo>
                  <a:pt x="82998" y="97576"/>
                  <a:pt x="106986" y="74565"/>
                  <a:pt x="135586" y="74565"/>
                </a:cubicBezTo>
                <a:close/>
                <a:moveTo>
                  <a:pt x="426183" y="0"/>
                </a:moveTo>
                <a:cubicBezTo>
                  <a:pt x="454793" y="0"/>
                  <a:pt x="477865" y="23022"/>
                  <a:pt x="477865" y="52491"/>
                </a:cubicBezTo>
                <a:cubicBezTo>
                  <a:pt x="477865" y="81038"/>
                  <a:pt x="454793" y="104060"/>
                  <a:pt x="426183" y="104060"/>
                </a:cubicBezTo>
                <a:cubicBezTo>
                  <a:pt x="420645" y="104060"/>
                  <a:pt x="416031" y="103139"/>
                  <a:pt x="411416" y="102219"/>
                </a:cubicBezTo>
                <a:lnTo>
                  <a:pt x="364349" y="180494"/>
                </a:lnTo>
                <a:cubicBezTo>
                  <a:pt x="357888" y="174969"/>
                  <a:pt x="350505" y="170364"/>
                  <a:pt x="342199" y="166681"/>
                </a:cubicBezTo>
                <a:lnTo>
                  <a:pt x="389267" y="88405"/>
                </a:lnTo>
                <a:cubicBezTo>
                  <a:pt x="379115" y="79196"/>
                  <a:pt x="373578" y="66304"/>
                  <a:pt x="373578" y="52491"/>
                </a:cubicBezTo>
                <a:cubicBezTo>
                  <a:pt x="373578" y="23022"/>
                  <a:pt x="396650" y="0"/>
                  <a:pt x="426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77AFF0C1-4204-4CDD-82A2-AEA8DE85C83C}"/>
              </a:ext>
            </a:extLst>
          </p:cNvPr>
          <p:cNvSpPr/>
          <p:nvPr/>
        </p:nvSpPr>
        <p:spPr>
          <a:xfrm>
            <a:off x="7256657" y="4751608"/>
            <a:ext cx="268282" cy="339192"/>
          </a:xfrm>
          <a:custGeom>
            <a:avLst/>
            <a:gdLst>
              <a:gd name="connsiteX0" fmla="*/ 20730 w 453598"/>
              <a:gd name="connsiteY0" fmla="*/ 260563 h 573488"/>
              <a:gd name="connsiteX1" fmla="*/ 432989 w 453598"/>
              <a:gd name="connsiteY1" fmla="*/ 260563 h 573488"/>
              <a:gd name="connsiteX2" fmla="*/ 432989 w 453598"/>
              <a:gd name="connsiteY2" fmla="*/ 306986 h 573488"/>
              <a:gd name="connsiteX3" fmla="*/ 410612 w 453598"/>
              <a:gd name="connsiteY3" fmla="*/ 306986 h 573488"/>
              <a:gd name="connsiteX4" fmla="*/ 358972 w 453598"/>
              <a:gd name="connsiteY4" fmla="*/ 573488 h 573488"/>
              <a:gd name="connsiteX5" fmla="*/ 93887 w 453598"/>
              <a:gd name="connsiteY5" fmla="*/ 573488 h 573488"/>
              <a:gd name="connsiteX6" fmla="*/ 42247 w 453598"/>
              <a:gd name="connsiteY6" fmla="*/ 306986 h 573488"/>
              <a:gd name="connsiteX7" fmla="*/ 20730 w 453598"/>
              <a:gd name="connsiteY7" fmla="*/ 306986 h 573488"/>
              <a:gd name="connsiteX8" fmla="*/ 351330 w 453598"/>
              <a:gd name="connsiteY8" fmla="*/ 226991 h 573488"/>
              <a:gd name="connsiteX9" fmla="*/ 373672 w 453598"/>
              <a:gd name="connsiteY9" fmla="*/ 239813 h 573488"/>
              <a:gd name="connsiteX10" fmla="*/ 373657 w 453598"/>
              <a:gd name="connsiteY10" fmla="*/ 239840 h 573488"/>
              <a:gd name="connsiteX11" fmla="*/ 359080 w 453598"/>
              <a:gd name="connsiteY11" fmla="*/ 239840 h 573488"/>
              <a:gd name="connsiteX12" fmla="*/ 347885 w 453598"/>
              <a:gd name="connsiteY12" fmla="*/ 232987 h 573488"/>
              <a:gd name="connsiteX13" fmla="*/ 56885 w 453598"/>
              <a:gd name="connsiteY13" fmla="*/ 97973 h 573488"/>
              <a:gd name="connsiteX14" fmla="*/ 12122 w 453598"/>
              <a:gd name="connsiteY14" fmla="*/ 124627 h 573488"/>
              <a:gd name="connsiteX15" fmla="*/ 18148 w 453598"/>
              <a:gd name="connsiteY15" fmla="*/ 134944 h 573488"/>
              <a:gd name="connsiteX16" fmla="*/ 63772 w 453598"/>
              <a:gd name="connsiteY16" fmla="*/ 109150 h 573488"/>
              <a:gd name="connsiteX17" fmla="*/ 40529 w 453598"/>
              <a:gd name="connsiteY17" fmla="*/ 80777 h 573488"/>
              <a:gd name="connsiteX18" fmla="*/ 54303 w 453598"/>
              <a:gd name="connsiteY18" fmla="*/ 84216 h 573488"/>
              <a:gd name="connsiteX19" fmla="*/ 68937 w 453598"/>
              <a:gd name="connsiteY19" fmla="*/ 110010 h 573488"/>
              <a:gd name="connsiteX20" fmla="*/ 143828 w 453598"/>
              <a:gd name="connsiteY20" fmla="*/ 239840 h 573488"/>
              <a:gd name="connsiteX21" fmla="*/ 130055 w 453598"/>
              <a:gd name="connsiteY21" fmla="*/ 239840 h 573488"/>
              <a:gd name="connsiteX22" fmla="*/ 125751 w 453598"/>
              <a:gd name="connsiteY22" fmla="*/ 239840 h 573488"/>
              <a:gd name="connsiteX23" fmla="*/ 111117 w 453598"/>
              <a:gd name="connsiteY23" fmla="*/ 239840 h 573488"/>
              <a:gd name="connsiteX24" fmla="*/ 106813 w 453598"/>
              <a:gd name="connsiteY24" fmla="*/ 239840 h 573488"/>
              <a:gd name="connsiteX25" fmla="*/ 92179 w 453598"/>
              <a:gd name="connsiteY25" fmla="*/ 239840 h 573488"/>
              <a:gd name="connsiteX26" fmla="*/ 87875 w 453598"/>
              <a:gd name="connsiteY26" fmla="*/ 239840 h 573488"/>
              <a:gd name="connsiteX27" fmla="*/ 74101 w 453598"/>
              <a:gd name="connsiteY27" fmla="*/ 239840 h 573488"/>
              <a:gd name="connsiteX28" fmla="*/ 20730 w 453598"/>
              <a:gd name="connsiteY28" fmla="*/ 147841 h 573488"/>
              <a:gd name="connsiteX29" fmla="*/ 1792 w 453598"/>
              <a:gd name="connsiteY29" fmla="*/ 115169 h 573488"/>
              <a:gd name="connsiteX30" fmla="*/ 5236 w 453598"/>
              <a:gd name="connsiteY30" fmla="*/ 100552 h 573488"/>
              <a:gd name="connsiteX31" fmla="*/ 367628 w 453598"/>
              <a:gd name="connsiteY31" fmla="*/ 79977 h 573488"/>
              <a:gd name="connsiteX32" fmla="*/ 381408 w 453598"/>
              <a:gd name="connsiteY32" fmla="*/ 81696 h 573488"/>
              <a:gd name="connsiteX33" fmla="*/ 444280 w 453598"/>
              <a:gd name="connsiteY33" fmla="*/ 117794 h 573488"/>
              <a:gd name="connsiteX34" fmla="*/ 451171 w 453598"/>
              <a:gd name="connsiteY34" fmla="*/ 143579 h 573488"/>
              <a:gd name="connsiteX35" fmla="*/ 443419 w 453598"/>
              <a:gd name="connsiteY35" fmla="*/ 157330 h 573488"/>
              <a:gd name="connsiteX36" fmla="*/ 439974 w 453598"/>
              <a:gd name="connsiteY36" fmla="*/ 163347 h 573488"/>
              <a:gd name="connsiteX37" fmla="*/ 429639 w 453598"/>
              <a:gd name="connsiteY37" fmla="*/ 179677 h 573488"/>
              <a:gd name="connsiteX38" fmla="*/ 426194 w 453598"/>
              <a:gd name="connsiteY38" fmla="*/ 185693 h 573488"/>
              <a:gd name="connsiteX39" fmla="*/ 416720 w 453598"/>
              <a:gd name="connsiteY39" fmla="*/ 202883 h 573488"/>
              <a:gd name="connsiteX40" fmla="*/ 413275 w 453598"/>
              <a:gd name="connsiteY40" fmla="*/ 208899 h 573488"/>
              <a:gd name="connsiteX41" fmla="*/ 402940 w 453598"/>
              <a:gd name="connsiteY41" fmla="*/ 226089 h 573488"/>
              <a:gd name="connsiteX42" fmla="*/ 399495 w 453598"/>
              <a:gd name="connsiteY42" fmla="*/ 232105 h 573488"/>
              <a:gd name="connsiteX43" fmla="*/ 395189 w 453598"/>
              <a:gd name="connsiteY43" fmla="*/ 239840 h 573488"/>
              <a:gd name="connsiteX44" fmla="*/ 373720 w 453598"/>
              <a:gd name="connsiteY44" fmla="*/ 239840 h 573488"/>
              <a:gd name="connsiteX45" fmla="*/ 373672 w 453598"/>
              <a:gd name="connsiteY45" fmla="*/ 239813 h 573488"/>
              <a:gd name="connsiteX46" fmla="*/ 383131 w 453598"/>
              <a:gd name="connsiteY46" fmla="*/ 222651 h 573488"/>
              <a:gd name="connsiteX47" fmla="*/ 360738 w 453598"/>
              <a:gd name="connsiteY47" fmla="*/ 209758 h 573488"/>
              <a:gd name="connsiteX48" fmla="*/ 365044 w 453598"/>
              <a:gd name="connsiteY48" fmla="*/ 203742 h 573488"/>
              <a:gd name="connsiteX49" fmla="*/ 386576 w 453598"/>
              <a:gd name="connsiteY49" fmla="*/ 216634 h 573488"/>
              <a:gd name="connsiteX50" fmla="*/ 396911 w 453598"/>
              <a:gd name="connsiteY50" fmla="*/ 199445 h 573488"/>
              <a:gd name="connsiteX51" fmla="*/ 374518 w 453598"/>
              <a:gd name="connsiteY51" fmla="*/ 187412 h 573488"/>
              <a:gd name="connsiteX52" fmla="*/ 377963 w 453598"/>
              <a:gd name="connsiteY52" fmla="*/ 181396 h 573488"/>
              <a:gd name="connsiteX53" fmla="*/ 400356 w 453598"/>
              <a:gd name="connsiteY53" fmla="*/ 193428 h 573488"/>
              <a:gd name="connsiteX54" fmla="*/ 409830 w 453598"/>
              <a:gd name="connsiteY54" fmla="*/ 177098 h 573488"/>
              <a:gd name="connsiteX55" fmla="*/ 387437 w 453598"/>
              <a:gd name="connsiteY55" fmla="*/ 164206 h 573488"/>
              <a:gd name="connsiteX56" fmla="*/ 390882 w 453598"/>
              <a:gd name="connsiteY56" fmla="*/ 158190 h 573488"/>
              <a:gd name="connsiteX57" fmla="*/ 413275 w 453598"/>
              <a:gd name="connsiteY57" fmla="*/ 171082 h 573488"/>
              <a:gd name="connsiteX58" fmla="*/ 423610 w 453598"/>
              <a:gd name="connsiteY58" fmla="*/ 153892 h 573488"/>
              <a:gd name="connsiteX59" fmla="*/ 401217 w 453598"/>
              <a:gd name="connsiteY59" fmla="*/ 141000 h 573488"/>
              <a:gd name="connsiteX60" fmla="*/ 404662 w 453598"/>
              <a:gd name="connsiteY60" fmla="*/ 134984 h 573488"/>
              <a:gd name="connsiteX61" fmla="*/ 427055 w 453598"/>
              <a:gd name="connsiteY61" fmla="*/ 147876 h 573488"/>
              <a:gd name="connsiteX62" fmla="*/ 435668 w 453598"/>
              <a:gd name="connsiteY62" fmla="*/ 131546 h 573488"/>
              <a:gd name="connsiteX63" fmla="*/ 429639 w 453598"/>
              <a:gd name="connsiteY63" fmla="*/ 129827 h 573488"/>
              <a:gd name="connsiteX64" fmla="*/ 392605 w 453598"/>
              <a:gd name="connsiteY64" fmla="*/ 108340 h 573488"/>
              <a:gd name="connsiteX65" fmla="*/ 387437 w 453598"/>
              <a:gd name="connsiteY65" fmla="*/ 104043 h 573488"/>
              <a:gd name="connsiteX66" fmla="*/ 310785 w 453598"/>
              <a:gd name="connsiteY66" fmla="*/ 237262 h 573488"/>
              <a:gd name="connsiteX67" fmla="*/ 315952 w 453598"/>
              <a:gd name="connsiteY67" fmla="*/ 239840 h 573488"/>
              <a:gd name="connsiteX68" fmla="*/ 268583 w 453598"/>
              <a:gd name="connsiteY68" fmla="*/ 239840 h 573488"/>
              <a:gd name="connsiteX69" fmla="*/ 356432 w 453598"/>
              <a:gd name="connsiteY69" fmla="*/ 88572 h 573488"/>
              <a:gd name="connsiteX70" fmla="*/ 367628 w 453598"/>
              <a:gd name="connsiteY70" fmla="*/ 79977 h 573488"/>
              <a:gd name="connsiteX71" fmla="*/ 207476 w 453598"/>
              <a:gd name="connsiteY71" fmla="*/ 0 h 573488"/>
              <a:gd name="connsiteX72" fmla="*/ 215227 w 453598"/>
              <a:gd name="connsiteY72" fmla="*/ 8596 h 573488"/>
              <a:gd name="connsiteX73" fmla="*/ 215227 w 453598"/>
              <a:gd name="connsiteY73" fmla="*/ 23210 h 573488"/>
              <a:gd name="connsiteX74" fmla="*/ 218672 w 453598"/>
              <a:gd name="connsiteY74" fmla="*/ 23210 h 573488"/>
              <a:gd name="connsiteX75" fmla="*/ 218672 w 453598"/>
              <a:gd name="connsiteY75" fmla="*/ 28368 h 573488"/>
              <a:gd name="connsiteX76" fmla="*/ 223839 w 453598"/>
              <a:gd name="connsiteY76" fmla="*/ 28368 h 573488"/>
              <a:gd name="connsiteX77" fmla="*/ 232452 w 453598"/>
              <a:gd name="connsiteY77" fmla="*/ 56736 h 573488"/>
              <a:gd name="connsiteX78" fmla="*/ 244509 w 453598"/>
              <a:gd name="connsiteY78" fmla="*/ 49859 h 573488"/>
              <a:gd name="connsiteX79" fmla="*/ 239342 w 453598"/>
              <a:gd name="connsiteY79" fmla="*/ 30087 h 573488"/>
              <a:gd name="connsiteX80" fmla="*/ 243648 w 453598"/>
              <a:gd name="connsiteY80" fmla="*/ 22350 h 573488"/>
              <a:gd name="connsiteX81" fmla="*/ 250538 w 453598"/>
              <a:gd name="connsiteY81" fmla="*/ 26649 h 573488"/>
              <a:gd name="connsiteX82" fmla="*/ 268624 w 453598"/>
              <a:gd name="connsiteY82" fmla="*/ 134104 h 573488"/>
              <a:gd name="connsiteX83" fmla="*/ 271208 w 453598"/>
              <a:gd name="connsiteY83" fmla="*/ 189981 h 573488"/>
              <a:gd name="connsiteX84" fmla="*/ 266041 w 453598"/>
              <a:gd name="connsiteY84" fmla="*/ 195999 h 573488"/>
              <a:gd name="connsiteX85" fmla="*/ 260873 w 453598"/>
              <a:gd name="connsiteY85" fmla="*/ 189981 h 573488"/>
              <a:gd name="connsiteX86" fmla="*/ 258289 w 453598"/>
              <a:gd name="connsiteY86" fmla="*/ 135824 h 573488"/>
              <a:gd name="connsiteX87" fmla="*/ 250538 w 453598"/>
              <a:gd name="connsiteY87" fmla="*/ 79087 h 573488"/>
              <a:gd name="connsiteX88" fmla="*/ 239342 w 453598"/>
              <a:gd name="connsiteY88" fmla="*/ 85964 h 573488"/>
              <a:gd name="connsiteX89" fmla="*/ 251399 w 453598"/>
              <a:gd name="connsiteY89" fmla="*/ 184823 h 573488"/>
              <a:gd name="connsiteX90" fmla="*/ 251399 w 453598"/>
              <a:gd name="connsiteY90" fmla="*/ 194279 h 573488"/>
              <a:gd name="connsiteX91" fmla="*/ 248816 w 453598"/>
              <a:gd name="connsiteY91" fmla="*/ 239840 h 573488"/>
              <a:gd name="connsiteX92" fmla="*/ 166997 w 453598"/>
              <a:gd name="connsiteY92" fmla="*/ 239840 h 573488"/>
              <a:gd name="connsiteX93" fmla="*/ 164413 w 453598"/>
              <a:gd name="connsiteY93" fmla="*/ 194279 h 573488"/>
              <a:gd name="connsiteX94" fmla="*/ 164413 w 453598"/>
              <a:gd name="connsiteY94" fmla="*/ 184823 h 573488"/>
              <a:gd name="connsiteX95" fmla="*/ 191973 w 453598"/>
              <a:gd name="connsiteY95" fmla="*/ 28368 h 573488"/>
              <a:gd name="connsiteX96" fmla="*/ 197141 w 453598"/>
              <a:gd name="connsiteY96" fmla="*/ 28368 h 573488"/>
              <a:gd name="connsiteX97" fmla="*/ 197141 w 453598"/>
              <a:gd name="connsiteY97" fmla="*/ 23210 h 573488"/>
              <a:gd name="connsiteX98" fmla="*/ 200586 w 453598"/>
              <a:gd name="connsiteY98" fmla="*/ 23210 h 573488"/>
              <a:gd name="connsiteX99" fmla="*/ 200586 w 453598"/>
              <a:gd name="connsiteY99" fmla="*/ 8596 h 573488"/>
              <a:gd name="connsiteX100" fmla="*/ 207476 w 453598"/>
              <a:gd name="connsiteY100" fmla="*/ 0 h 573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453598" h="573488">
                <a:moveTo>
                  <a:pt x="20730" y="260563"/>
                </a:moveTo>
                <a:lnTo>
                  <a:pt x="432989" y="260563"/>
                </a:lnTo>
                <a:lnTo>
                  <a:pt x="432989" y="306986"/>
                </a:lnTo>
                <a:lnTo>
                  <a:pt x="410612" y="306986"/>
                </a:lnTo>
                <a:lnTo>
                  <a:pt x="358972" y="573488"/>
                </a:lnTo>
                <a:lnTo>
                  <a:pt x="93887" y="573488"/>
                </a:lnTo>
                <a:lnTo>
                  <a:pt x="42247" y="306986"/>
                </a:lnTo>
                <a:lnTo>
                  <a:pt x="20730" y="306986"/>
                </a:lnTo>
                <a:close/>
                <a:moveTo>
                  <a:pt x="351330" y="226991"/>
                </a:moveTo>
                <a:lnTo>
                  <a:pt x="373672" y="239813"/>
                </a:lnTo>
                <a:lnTo>
                  <a:pt x="373657" y="239840"/>
                </a:lnTo>
                <a:lnTo>
                  <a:pt x="359080" y="239840"/>
                </a:lnTo>
                <a:lnTo>
                  <a:pt x="347885" y="232987"/>
                </a:lnTo>
                <a:close/>
                <a:moveTo>
                  <a:pt x="56885" y="97973"/>
                </a:moveTo>
                <a:lnTo>
                  <a:pt x="12122" y="124627"/>
                </a:lnTo>
                <a:lnTo>
                  <a:pt x="18148" y="134944"/>
                </a:lnTo>
                <a:lnTo>
                  <a:pt x="63772" y="109150"/>
                </a:lnTo>
                <a:close/>
                <a:moveTo>
                  <a:pt x="40529" y="80777"/>
                </a:moveTo>
                <a:cubicBezTo>
                  <a:pt x="44833" y="78197"/>
                  <a:pt x="50859" y="79917"/>
                  <a:pt x="54303" y="84216"/>
                </a:cubicBezTo>
                <a:lnTo>
                  <a:pt x="68937" y="110010"/>
                </a:lnTo>
                <a:lnTo>
                  <a:pt x="143828" y="239840"/>
                </a:lnTo>
                <a:lnTo>
                  <a:pt x="130055" y="239840"/>
                </a:lnTo>
                <a:lnTo>
                  <a:pt x="125751" y="239840"/>
                </a:lnTo>
                <a:lnTo>
                  <a:pt x="111117" y="239840"/>
                </a:lnTo>
                <a:lnTo>
                  <a:pt x="106813" y="239840"/>
                </a:lnTo>
                <a:lnTo>
                  <a:pt x="92179" y="239840"/>
                </a:lnTo>
                <a:lnTo>
                  <a:pt x="87875" y="239840"/>
                </a:lnTo>
                <a:lnTo>
                  <a:pt x="74101" y="239840"/>
                </a:lnTo>
                <a:lnTo>
                  <a:pt x="20730" y="147841"/>
                </a:lnTo>
                <a:lnTo>
                  <a:pt x="1792" y="115169"/>
                </a:lnTo>
                <a:cubicBezTo>
                  <a:pt x="-1651" y="110010"/>
                  <a:pt x="71" y="103991"/>
                  <a:pt x="5236" y="100552"/>
                </a:cubicBezTo>
                <a:close/>
                <a:moveTo>
                  <a:pt x="367628" y="79977"/>
                </a:moveTo>
                <a:cubicBezTo>
                  <a:pt x="372150" y="78688"/>
                  <a:pt x="377102" y="79118"/>
                  <a:pt x="381408" y="81696"/>
                </a:cubicBezTo>
                <a:lnTo>
                  <a:pt x="444280" y="117794"/>
                </a:lnTo>
                <a:cubicBezTo>
                  <a:pt x="452893" y="122951"/>
                  <a:pt x="456338" y="134124"/>
                  <a:pt x="451171" y="143579"/>
                </a:cubicBezTo>
                <a:lnTo>
                  <a:pt x="443419" y="157330"/>
                </a:lnTo>
                <a:lnTo>
                  <a:pt x="439974" y="163347"/>
                </a:lnTo>
                <a:lnTo>
                  <a:pt x="429639" y="179677"/>
                </a:lnTo>
                <a:lnTo>
                  <a:pt x="426194" y="185693"/>
                </a:lnTo>
                <a:lnTo>
                  <a:pt x="416720" y="202883"/>
                </a:lnTo>
                <a:lnTo>
                  <a:pt x="413275" y="208899"/>
                </a:lnTo>
                <a:lnTo>
                  <a:pt x="402940" y="226089"/>
                </a:lnTo>
                <a:lnTo>
                  <a:pt x="399495" y="232105"/>
                </a:lnTo>
                <a:lnTo>
                  <a:pt x="395189" y="239840"/>
                </a:lnTo>
                <a:lnTo>
                  <a:pt x="373720" y="239840"/>
                </a:lnTo>
                <a:lnTo>
                  <a:pt x="373672" y="239813"/>
                </a:lnTo>
                <a:lnTo>
                  <a:pt x="383131" y="222651"/>
                </a:lnTo>
                <a:lnTo>
                  <a:pt x="360738" y="209758"/>
                </a:lnTo>
                <a:lnTo>
                  <a:pt x="365044" y="203742"/>
                </a:lnTo>
                <a:lnTo>
                  <a:pt x="386576" y="216634"/>
                </a:lnTo>
                <a:lnTo>
                  <a:pt x="396911" y="199445"/>
                </a:lnTo>
                <a:lnTo>
                  <a:pt x="374518" y="187412"/>
                </a:lnTo>
                <a:lnTo>
                  <a:pt x="377963" y="181396"/>
                </a:lnTo>
                <a:lnTo>
                  <a:pt x="400356" y="193428"/>
                </a:lnTo>
                <a:lnTo>
                  <a:pt x="409830" y="177098"/>
                </a:lnTo>
                <a:lnTo>
                  <a:pt x="387437" y="164206"/>
                </a:lnTo>
                <a:lnTo>
                  <a:pt x="390882" y="158190"/>
                </a:lnTo>
                <a:lnTo>
                  <a:pt x="413275" y="171082"/>
                </a:lnTo>
                <a:lnTo>
                  <a:pt x="423610" y="153892"/>
                </a:lnTo>
                <a:lnTo>
                  <a:pt x="401217" y="141000"/>
                </a:lnTo>
                <a:lnTo>
                  <a:pt x="404662" y="134984"/>
                </a:lnTo>
                <a:lnTo>
                  <a:pt x="427055" y="147876"/>
                </a:lnTo>
                <a:lnTo>
                  <a:pt x="435668" y="131546"/>
                </a:lnTo>
                <a:cubicBezTo>
                  <a:pt x="440835" y="123811"/>
                  <a:pt x="433084" y="131546"/>
                  <a:pt x="429639" y="129827"/>
                </a:cubicBezTo>
                <a:lnTo>
                  <a:pt x="392605" y="108340"/>
                </a:lnTo>
                <a:cubicBezTo>
                  <a:pt x="389160" y="106621"/>
                  <a:pt x="392605" y="95448"/>
                  <a:pt x="387437" y="104043"/>
                </a:cubicBezTo>
                <a:lnTo>
                  <a:pt x="310785" y="237262"/>
                </a:lnTo>
                <a:lnTo>
                  <a:pt x="315952" y="239840"/>
                </a:lnTo>
                <a:lnTo>
                  <a:pt x="268583" y="239840"/>
                </a:lnTo>
                <a:lnTo>
                  <a:pt x="356432" y="88572"/>
                </a:lnTo>
                <a:cubicBezTo>
                  <a:pt x="359015" y="84275"/>
                  <a:pt x="363107" y="81266"/>
                  <a:pt x="367628" y="79977"/>
                </a:cubicBezTo>
                <a:close/>
                <a:moveTo>
                  <a:pt x="207476" y="0"/>
                </a:moveTo>
                <a:cubicBezTo>
                  <a:pt x="211782" y="0"/>
                  <a:pt x="215227" y="3438"/>
                  <a:pt x="215227" y="8596"/>
                </a:cubicBezTo>
                <a:lnTo>
                  <a:pt x="215227" y="23210"/>
                </a:lnTo>
                <a:lnTo>
                  <a:pt x="218672" y="23210"/>
                </a:lnTo>
                <a:lnTo>
                  <a:pt x="218672" y="28368"/>
                </a:lnTo>
                <a:lnTo>
                  <a:pt x="223839" y="28368"/>
                </a:lnTo>
                <a:cubicBezTo>
                  <a:pt x="226423" y="36964"/>
                  <a:pt x="229007" y="46420"/>
                  <a:pt x="232452" y="56736"/>
                </a:cubicBezTo>
                <a:lnTo>
                  <a:pt x="244509" y="49859"/>
                </a:lnTo>
                <a:cubicBezTo>
                  <a:pt x="242787" y="42982"/>
                  <a:pt x="241064" y="36964"/>
                  <a:pt x="239342" y="30087"/>
                </a:cubicBezTo>
                <a:cubicBezTo>
                  <a:pt x="238481" y="26649"/>
                  <a:pt x="240203" y="23210"/>
                  <a:pt x="243648" y="22350"/>
                </a:cubicBezTo>
                <a:cubicBezTo>
                  <a:pt x="246232" y="21491"/>
                  <a:pt x="249677" y="23210"/>
                  <a:pt x="250538" y="26649"/>
                </a:cubicBezTo>
                <a:cubicBezTo>
                  <a:pt x="259151" y="62754"/>
                  <a:pt x="266041" y="98859"/>
                  <a:pt x="268624" y="134104"/>
                </a:cubicBezTo>
                <a:cubicBezTo>
                  <a:pt x="270347" y="153016"/>
                  <a:pt x="271208" y="171929"/>
                  <a:pt x="271208" y="189981"/>
                </a:cubicBezTo>
                <a:cubicBezTo>
                  <a:pt x="271208" y="193420"/>
                  <a:pt x="269486" y="195999"/>
                  <a:pt x="266041" y="195999"/>
                </a:cubicBezTo>
                <a:cubicBezTo>
                  <a:pt x="263457" y="195999"/>
                  <a:pt x="260873" y="193420"/>
                  <a:pt x="260873" y="189981"/>
                </a:cubicBezTo>
                <a:cubicBezTo>
                  <a:pt x="260873" y="171929"/>
                  <a:pt x="260012" y="153876"/>
                  <a:pt x="258289" y="135824"/>
                </a:cubicBezTo>
                <a:cubicBezTo>
                  <a:pt x="256567" y="116912"/>
                  <a:pt x="253983" y="97999"/>
                  <a:pt x="250538" y="79087"/>
                </a:cubicBezTo>
                <a:lnTo>
                  <a:pt x="239342" y="85964"/>
                </a:lnTo>
                <a:cubicBezTo>
                  <a:pt x="246232" y="114333"/>
                  <a:pt x="251399" y="148718"/>
                  <a:pt x="251399" y="184823"/>
                </a:cubicBezTo>
                <a:lnTo>
                  <a:pt x="251399" y="194279"/>
                </a:lnTo>
                <a:cubicBezTo>
                  <a:pt x="251399" y="209753"/>
                  <a:pt x="250538" y="225226"/>
                  <a:pt x="248816" y="239840"/>
                </a:cubicBezTo>
                <a:lnTo>
                  <a:pt x="166997" y="239840"/>
                </a:lnTo>
                <a:cubicBezTo>
                  <a:pt x="165274" y="225226"/>
                  <a:pt x="164413" y="209753"/>
                  <a:pt x="164413" y="194279"/>
                </a:cubicBezTo>
                <a:lnTo>
                  <a:pt x="164413" y="184823"/>
                </a:lnTo>
                <a:cubicBezTo>
                  <a:pt x="165274" y="120350"/>
                  <a:pt x="179916" y="64473"/>
                  <a:pt x="191973" y="28368"/>
                </a:cubicBezTo>
                <a:lnTo>
                  <a:pt x="197141" y="28368"/>
                </a:lnTo>
                <a:lnTo>
                  <a:pt x="197141" y="23210"/>
                </a:lnTo>
                <a:lnTo>
                  <a:pt x="200586" y="23210"/>
                </a:lnTo>
                <a:lnTo>
                  <a:pt x="200586" y="8596"/>
                </a:lnTo>
                <a:cubicBezTo>
                  <a:pt x="200586" y="3438"/>
                  <a:pt x="204031" y="0"/>
                  <a:pt x="20747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48D3E3EC-D4BF-4CF5-AB84-F9E96D1F2ACF}"/>
              </a:ext>
            </a:extLst>
          </p:cNvPr>
          <p:cNvSpPr/>
          <p:nvPr/>
        </p:nvSpPr>
        <p:spPr>
          <a:xfrm>
            <a:off x="4665010" y="4790680"/>
            <a:ext cx="262258" cy="261048"/>
          </a:xfrm>
          <a:custGeom>
            <a:avLst/>
            <a:gdLst>
              <a:gd name="T0" fmla="*/ 6215 w 6887"/>
              <a:gd name="T1" fmla="*/ 4656 h 6866"/>
              <a:gd name="T2" fmla="*/ 6161 w 6887"/>
              <a:gd name="T3" fmla="*/ 4568 h 6866"/>
              <a:gd name="T4" fmla="*/ 5045 w 6887"/>
              <a:gd name="T5" fmla="*/ 3452 h 6866"/>
              <a:gd name="T6" fmla="*/ 6799 w 6887"/>
              <a:gd name="T7" fmla="*/ 1699 h 6866"/>
              <a:gd name="T8" fmla="*/ 6799 w 6887"/>
              <a:gd name="T9" fmla="*/ 1380 h 6866"/>
              <a:gd name="T10" fmla="*/ 5523 w 6887"/>
              <a:gd name="T11" fmla="*/ 105 h 6866"/>
              <a:gd name="T12" fmla="*/ 5364 w 6887"/>
              <a:gd name="T13" fmla="*/ 39 h 6866"/>
              <a:gd name="T14" fmla="*/ 5205 w 6887"/>
              <a:gd name="T15" fmla="*/ 105 h 6866"/>
              <a:gd name="T16" fmla="*/ 4726 w 6887"/>
              <a:gd name="T17" fmla="*/ 583 h 6866"/>
              <a:gd name="T18" fmla="*/ 5364 w 6887"/>
              <a:gd name="T19" fmla="*/ 1221 h 6866"/>
              <a:gd name="T20" fmla="*/ 5364 w 6887"/>
              <a:gd name="T21" fmla="*/ 1540 h 6866"/>
              <a:gd name="T22" fmla="*/ 5205 w 6887"/>
              <a:gd name="T23" fmla="*/ 1606 h 6866"/>
              <a:gd name="T24" fmla="*/ 5045 w 6887"/>
              <a:gd name="T25" fmla="*/ 1540 h 6866"/>
              <a:gd name="T26" fmla="*/ 4408 w 6887"/>
              <a:gd name="T27" fmla="*/ 902 h 6866"/>
              <a:gd name="T28" fmla="*/ 4089 w 6887"/>
              <a:gd name="T29" fmla="*/ 1221 h 6866"/>
              <a:gd name="T30" fmla="*/ 4726 w 6887"/>
              <a:gd name="T31" fmla="*/ 1858 h 6866"/>
              <a:gd name="T32" fmla="*/ 4726 w 6887"/>
              <a:gd name="T33" fmla="*/ 2177 h 6866"/>
              <a:gd name="T34" fmla="*/ 4567 w 6887"/>
              <a:gd name="T35" fmla="*/ 2243 h 6866"/>
              <a:gd name="T36" fmla="*/ 4408 w 6887"/>
              <a:gd name="T37" fmla="*/ 2177 h 6866"/>
              <a:gd name="T38" fmla="*/ 3770 w 6887"/>
              <a:gd name="T39" fmla="*/ 1540 h 6866"/>
              <a:gd name="T40" fmla="*/ 3451 w 6887"/>
              <a:gd name="T41" fmla="*/ 1858 h 6866"/>
              <a:gd name="T42" fmla="*/ 1857 w 6887"/>
              <a:gd name="T43" fmla="*/ 265 h 6866"/>
              <a:gd name="T44" fmla="*/ 901 w 6887"/>
              <a:gd name="T45" fmla="*/ 265 h 6866"/>
              <a:gd name="T46" fmla="*/ 263 w 6887"/>
              <a:gd name="T47" fmla="*/ 902 h 6866"/>
              <a:gd name="T48" fmla="*/ 263 w 6887"/>
              <a:gd name="T49" fmla="*/ 1858 h 6866"/>
              <a:gd name="T50" fmla="*/ 1857 w 6887"/>
              <a:gd name="T51" fmla="*/ 3452 h 6866"/>
              <a:gd name="T52" fmla="*/ 1539 w 6887"/>
              <a:gd name="T53" fmla="*/ 3771 h 6866"/>
              <a:gd name="T54" fmla="*/ 2176 w 6887"/>
              <a:gd name="T55" fmla="*/ 4409 h 6866"/>
              <a:gd name="T56" fmla="*/ 2176 w 6887"/>
              <a:gd name="T57" fmla="*/ 4727 h 6866"/>
              <a:gd name="T58" fmla="*/ 2017 w 6887"/>
              <a:gd name="T59" fmla="*/ 4794 h 6866"/>
              <a:gd name="T60" fmla="*/ 1857 w 6887"/>
              <a:gd name="T61" fmla="*/ 4727 h 6866"/>
              <a:gd name="T62" fmla="*/ 1220 w 6887"/>
              <a:gd name="T63" fmla="*/ 4090 h 6866"/>
              <a:gd name="T64" fmla="*/ 901 w 6887"/>
              <a:gd name="T65" fmla="*/ 4409 h 6866"/>
              <a:gd name="T66" fmla="*/ 1539 w 6887"/>
              <a:gd name="T67" fmla="*/ 5046 h 6866"/>
              <a:gd name="T68" fmla="*/ 1539 w 6887"/>
              <a:gd name="T69" fmla="*/ 5365 h 6866"/>
              <a:gd name="T70" fmla="*/ 1379 w 6887"/>
              <a:gd name="T71" fmla="*/ 5431 h 6866"/>
              <a:gd name="T72" fmla="*/ 1220 w 6887"/>
              <a:gd name="T73" fmla="*/ 5365 h 6866"/>
              <a:gd name="T74" fmla="*/ 582 w 6887"/>
              <a:gd name="T75" fmla="*/ 4728 h 6866"/>
              <a:gd name="T76" fmla="*/ 104 w 6887"/>
              <a:gd name="T77" fmla="*/ 5206 h 6866"/>
              <a:gd name="T78" fmla="*/ 104 w 6887"/>
              <a:gd name="T79" fmla="*/ 5525 h 6866"/>
              <a:gd name="T80" fmla="*/ 1379 w 6887"/>
              <a:gd name="T81" fmla="*/ 6800 h 6866"/>
              <a:gd name="T82" fmla="*/ 1539 w 6887"/>
              <a:gd name="T83" fmla="*/ 6866 h 6866"/>
              <a:gd name="T84" fmla="*/ 1698 w 6887"/>
              <a:gd name="T85" fmla="*/ 6800 h 6866"/>
              <a:gd name="T86" fmla="*/ 3451 w 6887"/>
              <a:gd name="T87" fmla="*/ 5046 h 6866"/>
              <a:gd name="T88" fmla="*/ 4567 w 6887"/>
              <a:gd name="T89" fmla="*/ 6162 h 6866"/>
              <a:gd name="T90" fmla="*/ 4655 w 6887"/>
              <a:gd name="T91" fmla="*/ 6217 h 6866"/>
              <a:gd name="T92" fmla="*/ 6568 w 6887"/>
              <a:gd name="T93" fmla="*/ 6854 h 6866"/>
              <a:gd name="T94" fmla="*/ 6639 w 6887"/>
              <a:gd name="T95" fmla="*/ 6866 h 6866"/>
              <a:gd name="T96" fmla="*/ 6799 w 6887"/>
              <a:gd name="T97" fmla="*/ 6800 h 6866"/>
              <a:gd name="T98" fmla="*/ 6853 w 6887"/>
              <a:gd name="T99" fmla="*/ 6569 h 6866"/>
              <a:gd name="T100" fmla="*/ 6215 w 6887"/>
              <a:gd name="T101" fmla="*/ 4656 h 6866"/>
              <a:gd name="T102" fmla="*/ 4726 w 6887"/>
              <a:gd name="T103" fmla="*/ 5684 h 6866"/>
              <a:gd name="T104" fmla="*/ 1379 w 6887"/>
              <a:gd name="T105" fmla="*/ 2337 h 6866"/>
              <a:gd name="T106" fmla="*/ 1698 w 6887"/>
              <a:gd name="T107" fmla="*/ 2018 h 6866"/>
              <a:gd name="T108" fmla="*/ 5045 w 6887"/>
              <a:gd name="T109" fmla="*/ 5365 h 6866"/>
              <a:gd name="T110" fmla="*/ 4726 w 6887"/>
              <a:gd name="T111" fmla="*/ 5684 h 6866"/>
              <a:gd name="T112" fmla="*/ 5364 w 6887"/>
              <a:gd name="T113" fmla="*/ 5046 h 6866"/>
              <a:gd name="T114" fmla="*/ 2017 w 6887"/>
              <a:gd name="T115" fmla="*/ 1699 h 6866"/>
              <a:gd name="T116" fmla="*/ 2336 w 6887"/>
              <a:gd name="T117" fmla="*/ 1380 h 6866"/>
              <a:gd name="T118" fmla="*/ 5683 w 6887"/>
              <a:gd name="T119" fmla="*/ 4728 h 6866"/>
              <a:gd name="T120" fmla="*/ 5364 w 6887"/>
              <a:gd name="T121" fmla="*/ 5046 h 6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887" h="6866">
                <a:moveTo>
                  <a:pt x="6215" y="4656"/>
                </a:moveTo>
                <a:cubicBezTo>
                  <a:pt x="6205" y="4626"/>
                  <a:pt x="6186" y="4593"/>
                  <a:pt x="6161" y="4568"/>
                </a:cubicBezTo>
                <a:lnTo>
                  <a:pt x="5045" y="3452"/>
                </a:lnTo>
                <a:lnTo>
                  <a:pt x="6799" y="1699"/>
                </a:lnTo>
                <a:cubicBezTo>
                  <a:pt x="6887" y="1611"/>
                  <a:pt x="6887" y="1468"/>
                  <a:pt x="6799" y="1380"/>
                </a:cubicBezTo>
                <a:lnTo>
                  <a:pt x="5523" y="105"/>
                </a:lnTo>
                <a:cubicBezTo>
                  <a:pt x="5481" y="63"/>
                  <a:pt x="5424" y="39"/>
                  <a:pt x="5364" y="39"/>
                </a:cubicBezTo>
                <a:cubicBezTo>
                  <a:pt x="5304" y="39"/>
                  <a:pt x="5247" y="63"/>
                  <a:pt x="5205" y="105"/>
                </a:cubicBezTo>
                <a:lnTo>
                  <a:pt x="4726" y="583"/>
                </a:lnTo>
                <a:lnTo>
                  <a:pt x="5364" y="1221"/>
                </a:lnTo>
                <a:cubicBezTo>
                  <a:pt x="5452" y="1309"/>
                  <a:pt x="5452" y="1452"/>
                  <a:pt x="5364" y="1540"/>
                </a:cubicBezTo>
                <a:cubicBezTo>
                  <a:pt x="5320" y="1584"/>
                  <a:pt x="5262" y="1606"/>
                  <a:pt x="5205" y="1606"/>
                </a:cubicBezTo>
                <a:cubicBezTo>
                  <a:pt x="5147" y="1606"/>
                  <a:pt x="5089" y="1584"/>
                  <a:pt x="5045" y="1540"/>
                </a:cubicBezTo>
                <a:lnTo>
                  <a:pt x="4408" y="902"/>
                </a:lnTo>
                <a:lnTo>
                  <a:pt x="4089" y="1221"/>
                </a:lnTo>
                <a:lnTo>
                  <a:pt x="4726" y="1858"/>
                </a:lnTo>
                <a:cubicBezTo>
                  <a:pt x="4815" y="1946"/>
                  <a:pt x="4815" y="2089"/>
                  <a:pt x="4726" y="2177"/>
                </a:cubicBezTo>
                <a:cubicBezTo>
                  <a:pt x="4682" y="2221"/>
                  <a:pt x="4625" y="2243"/>
                  <a:pt x="4567" y="2243"/>
                </a:cubicBezTo>
                <a:cubicBezTo>
                  <a:pt x="4509" y="2243"/>
                  <a:pt x="4452" y="2221"/>
                  <a:pt x="4408" y="2177"/>
                </a:cubicBezTo>
                <a:lnTo>
                  <a:pt x="3770" y="1540"/>
                </a:lnTo>
                <a:lnTo>
                  <a:pt x="3451" y="1858"/>
                </a:lnTo>
                <a:cubicBezTo>
                  <a:pt x="2668" y="1075"/>
                  <a:pt x="1987" y="394"/>
                  <a:pt x="1857" y="265"/>
                </a:cubicBezTo>
                <a:cubicBezTo>
                  <a:pt x="1593" y="0"/>
                  <a:pt x="1165" y="0"/>
                  <a:pt x="901" y="265"/>
                </a:cubicBezTo>
                <a:lnTo>
                  <a:pt x="263" y="902"/>
                </a:lnTo>
                <a:cubicBezTo>
                  <a:pt x="0" y="1166"/>
                  <a:pt x="0" y="1595"/>
                  <a:pt x="263" y="1858"/>
                </a:cubicBezTo>
                <a:lnTo>
                  <a:pt x="1857" y="3452"/>
                </a:lnTo>
                <a:lnTo>
                  <a:pt x="1539" y="3771"/>
                </a:lnTo>
                <a:lnTo>
                  <a:pt x="2176" y="4409"/>
                </a:lnTo>
                <a:cubicBezTo>
                  <a:pt x="2264" y="4497"/>
                  <a:pt x="2264" y="4639"/>
                  <a:pt x="2176" y="4727"/>
                </a:cubicBezTo>
                <a:cubicBezTo>
                  <a:pt x="2132" y="4772"/>
                  <a:pt x="2074" y="4794"/>
                  <a:pt x="2017" y="4794"/>
                </a:cubicBezTo>
                <a:cubicBezTo>
                  <a:pt x="1959" y="4794"/>
                  <a:pt x="1901" y="4772"/>
                  <a:pt x="1857" y="4727"/>
                </a:cubicBezTo>
                <a:lnTo>
                  <a:pt x="1220" y="4090"/>
                </a:lnTo>
                <a:lnTo>
                  <a:pt x="901" y="4409"/>
                </a:lnTo>
                <a:lnTo>
                  <a:pt x="1539" y="5046"/>
                </a:lnTo>
                <a:cubicBezTo>
                  <a:pt x="1627" y="5134"/>
                  <a:pt x="1627" y="5277"/>
                  <a:pt x="1539" y="5365"/>
                </a:cubicBezTo>
                <a:cubicBezTo>
                  <a:pt x="1495" y="5409"/>
                  <a:pt x="1437" y="5431"/>
                  <a:pt x="1379" y="5431"/>
                </a:cubicBezTo>
                <a:cubicBezTo>
                  <a:pt x="1322" y="5431"/>
                  <a:pt x="1264" y="5409"/>
                  <a:pt x="1220" y="5365"/>
                </a:cubicBezTo>
                <a:lnTo>
                  <a:pt x="582" y="4728"/>
                </a:lnTo>
                <a:lnTo>
                  <a:pt x="104" y="5206"/>
                </a:lnTo>
                <a:cubicBezTo>
                  <a:pt x="16" y="5294"/>
                  <a:pt x="16" y="5436"/>
                  <a:pt x="104" y="5525"/>
                </a:cubicBezTo>
                <a:lnTo>
                  <a:pt x="1379" y="6800"/>
                </a:lnTo>
                <a:cubicBezTo>
                  <a:pt x="1421" y="6842"/>
                  <a:pt x="1479" y="6866"/>
                  <a:pt x="1539" y="6866"/>
                </a:cubicBezTo>
                <a:cubicBezTo>
                  <a:pt x="1598" y="6866"/>
                  <a:pt x="1656" y="6842"/>
                  <a:pt x="1698" y="6800"/>
                </a:cubicBezTo>
                <a:lnTo>
                  <a:pt x="3451" y="5046"/>
                </a:lnTo>
                <a:lnTo>
                  <a:pt x="4567" y="6162"/>
                </a:lnTo>
                <a:cubicBezTo>
                  <a:pt x="4592" y="6187"/>
                  <a:pt x="4624" y="6206"/>
                  <a:pt x="4655" y="6217"/>
                </a:cubicBezTo>
                <a:lnTo>
                  <a:pt x="6568" y="6854"/>
                </a:lnTo>
                <a:cubicBezTo>
                  <a:pt x="6591" y="6862"/>
                  <a:pt x="6615" y="6866"/>
                  <a:pt x="6639" y="6866"/>
                </a:cubicBezTo>
                <a:cubicBezTo>
                  <a:pt x="6698" y="6866"/>
                  <a:pt x="6756" y="6843"/>
                  <a:pt x="6799" y="6800"/>
                </a:cubicBezTo>
                <a:cubicBezTo>
                  <a:pt x="6859" y="6739"/>
                  <a:pt x="6880" y="6650"/>
                  <a:pt x="6853" y="6569"/>
                </a:cubicBezTo>
                <a:lnTo>
                  <a:pt x="6215" y="4656"/>
                </a:lnTo>
                <a:close/>
                <a:moveTo>
                  <a:pt x="4726" y="5684"/>
                </a:moveTo>
                <a:lnTo>
                  <a:pt x="1379" y="2337"/>
                </a:lnTo>
                <a:lnTo>
                  <a:pt x="1698" y="2018"/>
                </a:lnTo>
                <a:lnTo>
                  <a:pt x="5045" y="5365"/>
                </a:lnTo>
                <a:lnTo>
                  <a:pt x="4726" y="5684"/>
                </a:lnTo>
                <a:close/>
                <a:moveTo>
                  <a:pt x="5364" y="5046"/>
                </a:moveTo>
                <a:lnTo>
                  <a:pt x="2017" y="1699"/>
                </a:lnTo>
                <a:lnTo>
                  <a:pt x="2336" y="1380"/>
                </a:lnTo>
                <a:lnTo>
                  <a:pt x="5683" y="4728"/>
                </a:lnTo>
                <a:lnTo>
                  <a:pt x="5364" y="50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2ED9856-C24D-4882-9348-559369182F5A}"/>
              </a:ext>
            </a:extLst>
          </p:cNvPr>
          <p:cNvSpPr txBox="1"/>
          <p:nvPr/>
        </p:nvSpPr>
        <p:spPr>
          <a:xfrm>
            <a:off x="7721380" y="2163827"/>
            <a:ext cx="3455497" cy="859748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just"/>
            <a:r>
              <a:rPr lang="zh-CN" altLang="en-US" sz="1400" dirty="0">
                <a:cs typeface="+mn-ea"/>
                <a:sym typeface="+mn-lt"/>
              </a:rPr>
              <a:t>学校肇始于</a:t>
            </a:r>
            <a:r>
              <a:rPr lang="en-US" altLang="zh-CN" sz="1400" dirty="0">
                <a:cs typeface="+mn-ea"/>
                <a:sym typeface="+mn-lt"/>
              </a:rPr>
              <a:t>1896</a:t>
            </a:r>
            <a:r>
              <a:rPr lang="zh-CN" altLang="en-US" sz="1400" dirty="0">
                <a:cs typeface="+mn-ea"/>
                <a:sym typeface="+mn-lt"/>
              </a:rPr>
              <a:t>年的山海关北洋铁路官学堂，素有“东方康奈尔”之美誉。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046822D-053B-4F17-939D-3AEF58D1C3EC}"/>
              </a:ext>
            </a:extLst>
          </p:cNvPr>
          <p:cNvSpPr txBox="1"/>
          <p:nvPr/>
        </p:nvSpPr>
        <p:spPr>
          <a:xfrm>
            <a:off x="7700386" y="1836098"/>
            <a:ext cx="1410768" cy="578721"/>
          </a:xfrm>
          <a:prstGeom prst="rect">
            <a:avLst/>
          </a:prstGeom>
          <a:noFill/>
          <a:ln>
            <a:noFill/>
          </a:ln>
        </p:spPr>
        <p:txBody>
          <a:bodyPr wrap="none" lIns="180000" tIns="180000" rIns="180000" bIns="180000" rtlCol="0">
            <a:noAutofit/>
          </a:bodyPr>
          <a:lstStyle/>
          <a:p>
            <a:pPr algn="just"/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小标题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6883788-EEB2-44C8-A96B-BAFB3F085B3C}"/>
              </a:ext>
            </a:extLst>
          </p:cNvPr>
          <p:cNvSpPr txBox="1"/>
          <p:nvPr/>
        </p:nvSpPr>
        <p:spPr>
          <a:xfrm>
            <a:off x="1015123" y="2163827"/>
            <a:ext cx="3455497" cy="859748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r"/>
            <a:r>
              <a:rPr lang="zh-CN" altLang="en-US" sz="1400" dirty="0">
                <a:cs typeface="+mn-ea"/>
                <a:sym typeface="+mn-lt"/>
              </a:rPr>
              <a:t>学校肇始于</a:t>
            </a:r>
            <a:r>
              <a:rPr lang="en-US" altLang="zh-CN" sz="1400" dirty="0">
                <a:cs typeface="+mn-ea"/>
                <a:sym typeface="+mn-lt"/>
              </a:rPr>
              <a:t>1896</a:t>
            </a:r>
            <a:r>
              <a:rPr lang="zh-CN" altLang="en-US" sz="1400" dirty="0">
                <a:cs typeface="+mn-ea"/>
                <a:sym typeface="+mn-lt"/>
              </a:rPr>
              <a:t>年的山海关北洋铁路官学堂，素有“东方康奈尔”之美誉。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64C173C-E6FA-45AD-A6A4-01792A2A379B}"/>
              </a:ext>
            </a:extLst>
          </p:cNvPr>
          <p:cNvSpPr txBox="1"/>
          <p:nvPr/>
        </p:nvSpPr>
        <p:spPr>
          <a:xfrm>
            <a:off x="3059852" y="1836098"/>
            <a:ext cx="1410768" cy="578721"/>
          </a:xfrm>
          <a:prstGeom prst="rect">
            <a:avLst/>
          </a:prstGeom>
          <a:noFill/>
          <a:ln>
            <a:noFill/>
          </a:ln>
        </p:spPr>
        <p:txBody>
          <a:bodyPr wrap="none" lIns="180000" tIns="180000" rIns="180000" bIns="180000" rtlCol="0">
            <a:noAutofit/>
          </a:bodyPr>
          <a:lstStyle/>
          <a:p>
            <a:pPr algn="r"/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小标题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B87E868-A3E9-4D76-8FF4-6AB919692437}"/>
              </a:ext>
            </a:extLst>
          </p:cNvPr>
          <p:cNvSpPr txBox="1"/>
          <p:nvPr/>
        </p:nvSpPr>
        <p:spPr>
          <a:xfrm>
            <a:off x="7670717" y="4780237"/>
            <a:ext cx="3455497" cy="855718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just"/>
            <a:r>
              <a:rPr lang="zh-CN" altLang="en-US" sz="1400" dirty="0">
                <a:cs typeface="+mn-ea"/>
                <a:sym typeface="+mn-lt"/>
              </a:rPr>
              <a:t>学校肇始于</a:t>
            </a:r>
            <a:r>
              <a:rPr lang="en-US" altLang="zh-CN" sz="1400" dirty="0">
                <a:cs typeface="+mn-ea"/>
                <a:sym typeface="+mn-lt"/>
              </a:rPr>
              <a:t>1896</a:t>
            </a:r>
            <a:r>
              <a:rPr lang="zh-CN" altLang="en-US" sz="1400" dirty="0">
                <a:cs typeface="+mn-ea"/>
                <a:sym typeface="+mn-lt"/>
              </a:rPr>
              <a:t>年的山海关北洋铁路官学堂，素有“东方康奈尔”之美誉。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671D97C-2E64-4B19-A7B6-CE532341D5C2}"/>
              </a:ext>
            </a:extLst>
          </p:cNvPr>
          <p:cNvSpPr txBox="1"/>
          <p:nvPr/>
        </p:nvSpPr>
        <p:spPr>
          <a:xfrm>
            <a:off x="7649723" y="4452508"/>
            <a:ext cx="1410768" cy="578721"/>
          </a:xfrm>
          <a:prstGeom prst="rect">
            <a:avLst/>
          </a:prstGeom>
          <a:noFill/>
          <a:ln>
            <a:noFill/>
          </a:ln>
        </p:spPr>
        <p:txBody>
          <a:bodyPr wrap="none" lIns="180000" tIns="180000" rIns="180000" bIns="180000" rtlCol="0">
            <a:noAutofit/>
          </a:bodyPr>
          <a:lstStyle/>
          <a:p>
            <a:pPr algn="just"/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小标题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63528EF-0D10-4EDB-96A5-176A4E786244}"/>
              </a:ext>
            </a:extLst>
          </p:cNvPr>
          <p:cNvSpPr txBox="1"/>
          <p:nvPr/>
        </p:nvSpPr>
        <p:spPr>
          <a:xfrm>
            <a:off x="1065786" y="4780237"/>
            <a:ext cx="3455497" cy="855718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r"/>
            <a:r>
              <a:rPr lang="zh-CN" altLang="en-US" sz="1400" dirty="0">
                <a:cs typeface="+mn-ea"/>
                <a:sym typeface="+mn-lt"/>
              </a:rPr>
              <a:t>学校肇始于</a:t>
            </a:r>
            <a:r>
              <a:rPr lang="en-US" altLang="zh-CN" sz="1400" dirty="0">
                <a:cs typeface="+mn-ea"/>
                <a:sym typeface="+mn-lt"/>
              </a:rPr>
              <a:t>1896</a:t>
            </a:r>
            <a:r>
              <a:rPr lang="zh-CN" altLang="en-US" sz="1400" dirty="0">
                <a:cs typeface="+mn-ea"/>
                <a:sym typeface="+mn-lt"/>
              </a:rPr>
              <a:t>年的山海关北洋铁路官学堂，素有“东方康奈尔”之美誉。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D61129D-C4D7-4D34-BD52-1045FC8D7870}"/>
              </a:ext>
            </a:extLst>
          </p:cNvPr>
          <p:cNvSpPr txBox="1"/>
          <p:nvPr/>
        </p:nvSpPr>
        <p:spPr>
          <a:xfrm>
            <a:off x="3110515" y="4452508"/>
            <a:ext cx="1410768" cy="578721"/>
          </a:xfrm>
          <a:prstGeom prst="rect">
            <a:avLst/>
          </a:prstGeom>
          <a:noFill/>
          <a:ln>
            <a:noFill/>
          </a:ln>
        </p:spPr>
        <p:txBody>
          <a:bodyPr wrap="none" lIns="180000" tIns="180000" rIns="180000" bIns="180000" rtlCol="0">
            <a:noAutofit/>
          </a:bodyPr>
          <a:lstStyle/>
          <a:p>
            <a:pPr algn="r"/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小标题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87C6141-1C72-4BD5-BDC7-CC616E8B2558}"/>
              </a:ext>
            </a:extLst>
          </p:cNvPr>
          <p:cNvSpPr txBox="1"/>
          <p:nvPr/>
        </p:nvSpPr>
        <p:spPr>
          <a:xfrm>
            <a:off x="8178221" y="3508765"/>
            <a:ext cx="3455497" cy="871178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just"/>
            <a:r>
              <a:rPr lang="zh-CN" altLang="en-US" sz="1400" dirty="0">
                <a:cs typeface="+mn-ea"/>
                <a:sym typeface="+mn-lt"/>
              </a:rPr>
              <a:t>学校肇始于</a:t>
            </a:r>
            <a:r>
              <a:rPr lang="en-US" altLang="zh-CN" sz="1400" dirty="0">
                <a:cs typeface="+mn-ea"/>
                <a:sym typeface="+mn-lt"/>
              </a:rPr>
              <a:t>1896</a:t>
            </a:r>
            <a:r>
              <a:rPr lang="zh-CN" altLang="en-US" sz="1400" dirty="0">
                <a:cs typeface="+mn-ea"/>
                <a:sym typeface="+mn-lt"/>
              </a:rPr>
              <a:t>年的山海关北洋铁路官学堂，素有“东方康奈尔”之美誉。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E40CD2C-FE19-444F-9D17-86DAADF336D3}"/>
              </a:ext>
            </a:extLst>
          </p:cNvPr>
          <p:cNvSpPr txBox="1"/>
          <p:nvPr/>
        </p:nvSpPr>
        <p:spPr>
          <a:xfrm>
            <a:off x="8157227" y="3181036"/>
            <a:ext cx="1410768" cy="578721"/>
          </a:xfrm>
          <a:prstGeom prst="rect">
            <a:avLst/>
          </a:prstGeom>
          <a:noFill/>
          <a:ln>
            <a:noFill/>
          </a:ln>
        </p:spPr>
        <p:txBody>
          <a:bodyPr wrap="none" lIns="180000" tIns="180000" rIns="180000" bIns="180000" rtlCol="0">
            <a:noAutofit/>
          </a:bodyPr>
          <a:lstStyle/>
          <a:p>
            <a:pPr algn="just"/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小标题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6C6DF89-351E-4243-B25D-BBF63EB3D22D}"/>
              </a:ext>
            </a:extLst>
          </p:cNvPr>
          <p:cNvSpPr txBox="1"/>
          <p:nvPr/>
        </p:nvSpPr>
        <p:spPr>
          <a:xfrm>
            <a:off x="558283" y="3508765"/>
            <a:ext cx="3455497" cy="871178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r"/>
            <a:r>
              <a:rPr lang="zh-CN" altLang="en-US" sz="1400" dirty="0">
                <a:cs typeface="+mn-ea"/>
                <a:sym typeface="+mn-lt"/>
              </a:rPr>
              <a:t>学校肇始于</a:t>
            </a:r>
            <a:r>
              <a:rPr lang="en-US" altLang="zh-CN" sz="1400" dirty="0">
                <a:cs typeface="+mn-ea"/>
                <a:sym typeface="+mn-lt"/>
              </a:rPr>
              <a:t>1896</a:t>
            </a:r>
            <a:r>
              <a:rPr lang="zh-CN" altLang="en-US" sz="1400" dirty="0">
                <a:cs typeface="+mn-ea"/>
                <a:sym typeface="+mn-lt"/>
              </a:rPr>
              <a:t>年的山海关北洋铁路官学堂，素有“东方康奈尔”之美誉。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A62ACE7-C8F4-4612-948C-D15A50FA0BAB}"/>
              </a:ext>
            </a:extLst>
          </p:cNvPr>
          <p:cNvSpPr txBox="1"/>
          <p:nvPr/>
        </p:nvSpPr>
        <p:spPr>
          <a:xfrm>
            <a:off x="2603012" y="3181036"/>
            <a:ext cx="1410768" cy="578721"/>
          </a:xfrm>
          <a:prstGeom prst="rect">
            <a:avLst/>
          </a:prstGeom>
          <a:noFill/>
          <a:ln>
            <a:noFill/>
          </a:ln>
        </p:spPr>
        <p:txBody>
          <a:bodyPr wrap="none" lIns="180000" tIns="180000" rIns="180000" bIns="180000" rtlCol="0">
            <a:noAutofit/>
          </a:bodyPr>
          <a:lstStyle/>
          <a:p>
            <a:pPr algn="r"/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小标题</a:t>
            </a:r>
          </a:p>
        </p:txBody>
      </p:sp>
    </p:spTree>
    <p:extLst>
      <p:ext uri="{BB962C8B-B14F-4D97-AF65-F5344CB8AC3E}">
        <p14:creationId xmlns:p14="http://schemas.microsoft.com/office/powerpoint/2010/main" val="3089694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7E743BC6-E0D4-43F6-B59D-71ED4575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dirty="0">
                <a:latin typeface="+mn-lt"/>
                <a:ea typeface="+mn-ea"/>
                <a:sym typeface="+mn-lt"/>
              </a:rPr>
              <a:t>蓝色学术风</a:t>
            </a:r>
            <a:br>
              <a:rPr lang="en-US" altLang="zh-CN" dirty="0">
                <a:latin typeface="+mn-lt"/>
                <a:ea typeface="+mn-ea"/>
                <a:sym typeface="+mn-lt"/>
              </a:rPr>
            </a:br>
            <a:r>
              <a:rPr lang="zh-CN" altLang="en-US" dirty="0">
                <a:latin typeface="+mn-lt"/>
                <a:ea typeface="+mn-ea"/>
                <a:sym typeface="+mn-lt"/>
              </a:rPr>
              <a:t>毕业论文答辩模板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F37721B7-0E2D-493F-9FCD-6041E18048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37014" y="2329801"/>
            <a:ext cx="5154585" cy="258532"/>
          </a:xfrm>
        </p:spPr>
        <p:txBody>
          <a:bodyPr>
            <a:noAutofit/>
          </a:bodyPr>
          <a:lstStyle/>
          <a:p>
            <a:r>
              <a:rPr lang="zh-CN" altLang="en-US" dirty="0">
                <a:latin typeface="+mn-lt"/>
                <a:ea typeface="+mn-ea"/>
                <a:sym typeface="+mn-lt"/>
              </a:rPr>
              <a:t>西南交通大学本科毕业答辩 </a:t>
            </a:r>
            <a:r>
              <a:rPr lang="en-US" altLang="zh-CN" dirty="0">
                <a:blipFill>
                  <a:blip r:embed="rId2"/>
                  <a:stretch>
                    <a:fillRect/>
                  </a:stretch>
                </a:blipFill>
                <a:latin typeface="+mn-lt"/>
                <a:ea typeface="+mn-ea"/>
                <a:sym typeface="+mn-lt"/>
              </a:rPr>
              <a:t></a:t>
            </a:r>
            <a:endParaRPr lang="zh-CN" altLang="en-US" dirty="0">
              <a:latin typeface="+mn-lt"/>
              <a:ea typeface="+mn-ea"/>
              <a:sym typeface="+mn-lt"/>
            </a:endParaRP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8DBAAB8C-788A-41C9-B257-88EE6A2C04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43364" y="4140200"/>
            <a:ext cx="6337436" cy="279400"/>
          </a:xfrm>
        </p:spPr>
        <p:txBody>
          <a:bodyPr>
            <a:noAutofit/>
          </a:bodyPr>
          <a:lstStyle/>
          <a:p>
            <a:r>
              <a:rPr lang="zh-CN" altLang="en-US" dirty="0">
                <a:latin typeface="+mn-lt"/>
                <a:sym typeface="+mn-lt"/>
              </a:rPr>
              <a:t>指导教师：</a:t>
            </a:r>
            <a:r>
              <a:rPr lang="en-US" altLang="zh-CN" dirty="0" err="1">
                <a:latin typeface="+mn-lt"/>
                <a:sym typeface="+mn-lt"/>
              </a:rPr>
              <a:t>OfficePLUS</a:t>
            </a:r>
            <a:r>
              <a:rPr lang="en-US" altLang="zh-CN" dirty="0">
                <a:latin typeface="+mn-lt"/>
                <a:sym typeface="+mn-lt"/>
              </a:rPr>
              <a:t>	</a:t>
            </a:r>
            <a:r>
              <a:rPr lang="zh-CN" altLang="en-US" dirty="0">
                <a:latin typeface="+mn-lt"/>
                <a:sym typeface="+mn-lt"/>
              </a:rPr>
              <a:t>答辩学生：</a:t>
            </a:r>
            <a:r>
              <a:rPr lang="en-US" altLang="zh-CN" dirty="0" err="1">
                <a:latin typeface="+mn-lt"/>
                <a:sym typeface="+mn-lt"/>
              </a:rPr>
              <a:t>OfficePLUS</a:t>
            </a:r>
            <a:endParaRPr lang="en-US" altLang="zh-CN" dirty="0">
              <a:latin typeface="+mn-lt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7465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A474BE4-294F-40CB-B747-B5CDA7FBB5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zh-CN" altLang="en-US" sz="19700" b="1" dirty="0">
                <a:ln w="0">
                  <a:noFill/>
                </a:ln>
                <a:solidFill>
                  <a:schemeClr val="accent1">
                    <a:lumMod val="75000"/>
                    <a:alpha val="4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叁</a:t>
            </a:r>
            <a:endParaRPr lang="en-US" altLang="zh-CN" sz="19700" b="1" dirty="0">
              <a:ln w="0">
                <a:noFill/>
              </a:ln>
              <a:solidFill>
                <a:schemeClr val="accent1">
                  <a:lumMod val="75000"/>
                  <a:alpha val="4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B7D2D181-0346-43D2-9F2E-5DAF7DD81B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第三部分 </a:t>
            </a:r>
            <a:r>
              <a:rPr lang="zh-CN" altLang="en-US" sz="2800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</a:t>
            </a:r>
            <a:endParaRPr lang="zh-CN" altLang="en-US" dirty="0">
              <a:solidFill>
                <a:schemeClr val="accent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9112ECF1-1F56-49D7-B987-8479EEBCD2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请在此处添加你的标题</a:t>
            </a:r>
          </a:p>
        </p:txBody>
      </p:sp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32977950-DB53-4173-9011-DCA663AD8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latin typeface="+mn-lt"/>
                <a:cs typeface="+mn-ea"/>
                <a:sym typeface="+mn-lt"/>
              </a:rPr>
              <a:t>这里可以写一点点文字，介绍此章节主要内容</a:t>
            </a:r>
          </a:p>
          <a:p>
            <a:r>
              <a:rPr lang="zh-CN" altLang="en-US" dirty="0">
                <a:latin typeface="+mn-lt"/>
                <a:cs typeface="+mn-ea"/>
                <a:sym typeface="+mn-lt"/>
              </a:rPr>
              <a:t>国外现状</a:t>
            </a:r>
          </a:p>
          <a:p>
            <a:r>
              <a:rPr lang="zh-CN" altLang="en-US" dirty="0">
                <a:latin typeface="+mn-lt"/>
                <a:cs typeface="+mn-ea"/>
                <a:sym typeface="+mn-lt"/>
              </a:rPr>
              <a:t>国内现状</a:t>
            </a:r>
          </a:p>
          <a:p>
            <a:r>
              <a:rPr lang="en-US" altLang="zh-CN" dirty="0">
                <a:latin typeface="+mn-lt"/>
                <a:cs typeface="+mn-ea"/>
                <a:sym typeface="+mn-lt"/>
              </a:rPr>
              <a:t>…</a:t>
            </a:r>
          </a:p>
          <a:p>
            <a:pPr marL="0" indent="0">
              <a:buNone/>
            </a:pPr>
            <a:endParaRPr lang="zh-CN" altLang="en-US" dirty="0">
              <a:latin typeface="+mn-lt"/>
              <a:cs typeface="+mn-ea"/>
              <a:sym typeface="+mn-lt"/>
            </a:endParaRP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01ADD8D0-8287-4921-9177-230EA04F2C62}"/>
              </a:ext>
            </a:extLst>
          </p:cNvPr>
          <p:cNvSpPr/>
          <p:nvPr/>
        </p:nvSpPr>
        <p:spPr>
          <a:xfrm flipV="1">
            <a:off x="660399" y="3428999"/>
            <a:ext cx="447765" cy="193259"/>
          </a:xfrm>
          <a:custGeom>
            <a:avLst/>
            <a:gdLst>
              <a:gd name="connsiteX0" fmla="*/ 0 w 6415214"/>
              <a:gd name="connsiteY0" fmla="*/ 171407 h 171407"/>
              <a:gd name="connsiteX1" fmla="*/ 6415214 w 6415214"/>
              <a:gd name="connsiteY1" fmla="*/ 171407 h 171407"/>
              <a:gd name="connsiteX2" fmla="*/ 6415214 w 6415214"/>
              <a:gd name="connsiteY2" fmla="*/ 100390 h 171407"/>
              <a:gd name="connsiteX3" fmla="*/ 511261 w 6415214"/>
              <a:gd name="connsiteY3" fmla="*/ 100390 h 171407"/>
              <a:gd name="connsiteX4" fmla="*/ 229919 w 6415214"/>
              <a:gd name="connsiteY4" fmla="*/ 0 h 171407"/>
              <a:gd name="connsiteX5" fmla="*/ 229919 w 6415214"/>
              <a:gd name="connsiteY5" fmla="*/ 100390 h 171407"/>
              <a:gd name="connsiteX6" fmla="*/ 0 w 6415214"/>
              <a:gd name="connsiteY6" fmla="*/ 100390 h 171407"/>
              <a:gd name="connsiteX0" fmla="*/ 0 w 6415214"/>
              <a:gd name="connsiteY0" fmla="*/ 171407 h 262847"/>
              <a:gd name="connsiteX1" fmla="*/ 6415214 w 6415214"/>
              <a:gd name="connsiteY1" fmla="*/ 171407 h 262847"/>
              <a:gd name="connsiteX2" fmla="*/ 6415214 w 6415214"/>
              <a:gd name="connsiteY2" fmla="*/ 100390 h 262847"/>
              <a:gd name="connsiteX3" fmla="*/ 511261 w 6415214"/>
              <a:gd name="connsiteY3" fmla="*/ 100390 h 262847"/>
              <a:gd name="connsiteX4" fmla="*/ 229919 w 6415214"/>
              <a:gd name="connsiteY4" fmla="*/ 0 h 262847"/>
              <a:gd name="connsiteX5" fmla="*/ 229919 w 6415214"/>
              <a:gd name="connsiteY5" fmla="*/ 100390 h 262847"/>
              <a:gd name="connsiteX6" fmla="*/ 0 w 6415214"/>
              <a:gd name="connsiteY6" fmla="*/ 100390 h 262847"/>
              <a:gd name="connsiteX7" fmla="*/ 91440 w 6415214"/>
              <a:gd name="connsiteY7" fmla="*/ 262847 h 262847"/>
              <a:gd name="connsiteX0" fmla="*/ 0 w 6415214"/>
              <a:gd name="connsiteY0" fmla="*/ 171407 h 171407"/>
              <a:gd name="connsiteX1" fmla="*/ 6415214 w 6415214"/>
              <a:gd name="connsiteY1" fmla="*/ 171407 h 171407"/>
              <a:gd name="connsiteX2" fmla="*/ 6415214 w 6415214"/>
              <a:gd name="connsiteY2" fmla="*/ 100390 h 171407"/>
              <a:gd name="connsiteX3" fmla="*/ 511261 w 6415214"/>
              <a:gd name="connsiteY3" fmla="*/ 100390 h 171407"/>
              <a:gd name="connsiteX4" fmla="*/ 229919 w 6415214"/>
              <a:gd name="connsiteY4" fmla="*/ 0 h 171407"/>
              <a:gd name="connsiteX5" fmla="*/ 229919 w 6415214"/>
              <a:gd name="connsiteY5" fmla="*/ 100390 h 171407"/>
              <a:gd name="connsiteX6" fmla="*/ 0 w 6415214"/>
              <a:gd name="connsiteY6" fmla="*/ 100390 h 171407"/>
              <a:gd name="connsiteX0" fmla="*/ 0 w 6415214"/>
              <a:gd name="connsiteY0" fmla="*/ 171407 h 171407"/>
              <a:gd name="connsiteX1" fmla="*/ 6415214 w 6415214"/>
              <a:gd name="connsiteY1" fmla="*/ 100390 h 171407"/>
              <a:gd name="connsiteX2" fmla="*/ 511261 w 6415214"/>
              <a:gd name="connsiteY2" fmla="*/ 100390 h 171407"/>
              <a:gd name="connsiteX3" fmla="*/ 229919 w 6415214"/>
              <a:gd name="connsiteY3" fmla="*/ 0 h 171407"/>
              <a:gd name="connsiteX4" fmla="*/ 229919 w 6415214"/>
              <a:gd name="connsiteY4" fmla="*/ 100390 h 171407"/>
              <a:gd name="connsiteX5" fmla="*/ 0 w 6415214"/>
              <a:gd name="connsiteY5" fmla="*/ 100390 h 171407"/>
              <a:gd name="connsiteX0" fmla="*/ 6415214 w 6415214"/>
              <a:gd name="connsiteY0" fmla="*/ 100390 h 100390"/>
              <a:gd name="connsiteX1" fmla="*/ 511261 w 6415214"/>
              <a:gd name="connsiteY1" fmla="*/ 100390 h 100390"/>
              <a:gd name="connsiteX2" fmla="*/ 229919 w 6415214"/>
              <a:gd name="connsiteY2" fmla="*/ 0 h 100390"/>
              <a:gd name="connsiteX3" fmla="*/ 229919 w 6415214"/>
              <a:gd name="connsiteY3" fmla="*/ 100390 h 100390"/>
              <a:gd name="connsiteX4" fmla="*/ 0 w 6415214"/>
              <a:gd name="connsiteY4" fmla="*/ 100390 h 100390"/>
              <a:gd name="connsiteX0" fmla="*/ 6415214 w 6415214"/>
              <a:gd name="connsiteY0" fmla="*/ 195640 h 195640"/>
              <a:gd name="connsiteX1" fmla="*/ 511261 w 6415214"/>
              <a:gd name="connsiteY1" fmla="*/ 195640 h 195640"/>
              <a:gd name="connsiteX2" fmla="*/ 227538 w 6415214"/>
              <a:gd name="connsiteY2" fmla="*/ 0 h 195640"/>
              <a:gd name="connsiteX3" fmla="*/ 229919 w 6415214"/>
              <a:gd name="connsiteY3" fmla="*/ 195640 h 195640"/>
              <a:gd name="connsiteX4" fmla="*/ 0 w 6415214"/>
              <a:gd name="connsiteY4" fmla="*/ 195640 h 195640"/>
              <a:gd name="connsiteX0" fmla="*/ 6415214 w 6415214"/>
              <a:gd name="connsiteY0" fmla="*/ 193259 h 193259"/>
              <a:gd name="connsiteX1" fmla="*/ 511261 w 6415214"/>
              <a:gd name="connsiteY1" fmla="*/ 193259 h 193259"/>
              <a:gd name="connsiteX2" fmla="*/ 232301 w 6415214"/>
              <a:gd name="connsiteY2" fmla="*/ 0 h 193259"/>
              <a:gd name="connsiteX3" fmla="*/ 229919 w 6415214"/>
              <a:gd name="connsiteY3" fmla="*/ 193259 h 193259"/>
              <a:gd name="connsiteX4" fmla="*/ 0 w 6415214"/>
              <a:gd name="connsiteY4" fmla="*/ 193259 h 193259"/>
              <a:gd name="connsiteX0" fmla="*/ 511261 w 511261"/>
              <a:gd name="connsiteY0" fmla="*/ 193259 h 193259"/>
              <a:gd name="connsiteX1" fmla="*/ 232301 w 511261"/>
              <a:gd name="connsiteY1" fmla="*/ 0 h 193259"/>
              <a:gd name="connsiteX2" fmla="*/ 229919 w 511261"/>
              <a:gd name="connsiteY2" fmla="*/ 193259 h 193259"/>
              <a:gd name="connsiteX3" fmla="*/ 0 w 511261"/>
              <a:gd name="connsiteY3" fmla="*/ 193259 h 193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261" h="193259">
                <a:moveTo>
                  <a:pt x="511261" y="193259"/>
                </a:moveTo>
                <a:lnTo>
                  <a:pt x="232301" y="0"/>
                </a:lnTo>
                <a:cubicBezTo>
                  <a:pt x="233095" y="65213"/>
                  <a:pt x="229125" y="128046"/>
                  <a:pt x="229919" y="193259"/>
                </a:cubicBezTo>
                <a:lnTo>
                  <a:pt x="0" y="193259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C370C460-24EB-4B65-9712-35D099499EFA}"/>
              </a:ext>
            </a:extLst>
          </p:cNvPr>
          <p:cNvCxnSpPr>
            <a:cxnSpLocks/>
            <a:stCxn id="17" idx="0"/>
          </p:cNvCxnSpPr>
          <p:nvPr/>
        </p:nvCxnSpPr>
        <p:spPr>
          <a:xfrm>
            <a:off x="1108164" y="3428999"/>
            <a:ext cx="5165636" cy="0"/>
          </a:xfrm>
          <a:prstGeom prst="lin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904294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248066-100C-4EAC-B953-B8785129C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9FCEF17-3E42-48C5-B14A-25BBA6E05D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cs typeface="+mn-ea"/>
                <a:sym typeface="+mn-lt"/>
              </a:rPr>
              <a:t>  </a:t>
            </a:r>
            <a:r>
              <a:rPr lang="en-US" altLang="zh-CN" sz="1150" spc="90">
                <a:cs typeface="+mn-ea"/>
                <a:sym typeface="+mn-lt"/>
              </a:rPr>
              <a:t>Page </a:t>
            </a:r>
            <a:fld id="{7CFB1EEF-B761-4911-A2FD-18DBD3241D03}" type="slidenum">
              <a:rPr lang="zh-CN" altLang="en-US" sz="1150" spc="90" smtClean="0">
                <a:cs typeface="+mn-ea"/>
                <a:sym typeface="+mn-lt"/>
              </a:rPr>
              <a:pPr/>
              <a:t>21</a:t>
            </a:fld>
            <a:endParaRPr lang="zh-CN" altLang="en-US" sz="1150" spc="90" dirty="0">
              <a:cs typeface="+mn-ea"/>
              <a:sym typeface="+mn-lt"/>
            </a:endParaRPr>
          </a:p>
        </p:txBody>
      </p:sp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B75D9EFC-07D6-4350-8BE4-35C6D6F141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5832055"/>
              </p:ext>
            </p:extLst>
          </p:nvPr>
        </p:nvGraphicFramePr>
        <p:xfrm>
          <a:off x="6708202" y="1213716"/>
          <a:ext cx="5194300" cy="5389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AA03A921-0970-49B7-9DFB-DFBCEAFA50C6}"/>
              </a:ext>
            </a:extLst>
          </p:cNvPr>
          <p:cNvSpPr txBox="1"/>
          <p:nvPr/>
        </p:nvSpPr>
        <p:spPr>
          <a:xfrm>
            <a:off x="859647" y="3003168"/>
            <a:ext cx="5653088" cy="2489995"/>
          </a:xfrm>
          <a:prstGeom prst="rect">
            <a:avLst/>
          </a:prstGeom>
          <a:noFill/>
          <a:ln>
            <a:solidFill>
              <a:schemeClr val="bg1">
                <a:lumMod val="75000"/>
                <a:alpha val="46000"/>
              </a:schemeClr>
            </a:solidFill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just"/>
            <a:r>
              <a:rPr lang="zh-CN" altLang="en-US" dirty="0">
                <a:cs typeface="+mn-ea"/>
                <a:sym typeface="+mn-lt"/>
              </a:rPr>
              <a:t>这是此模版设计师留下的一段内容，你可以看到部分页面顶部有提示条，提示你这个模版隐藏的小功能和幻灯片制作技巧，一定记得要看哦。推荐安装 </a:t>
            </a:r>
            <a:r>
              <a:rPr lang="en-US" altLang="zh-CN" dirty="0" err="1">
                <a:cs typeface="+mn-ea"/>
                <a:sym typeface="+mn-lt"/>
              </a:rPr>
              <a:t>OfficePLUS</a:t>
            </a:r>
            <a:r>
              <a:rPr lang="zh-CN" altLang="en-US" dirty="0">
                <a:cs typeface="+mn-ea"/>
                <a:sym typeface="+mn-lt"/>
              </a:rPr>
              <a:t>插件，更高效地制作幻灯片。学校肇始于</a:t>
            </a:r>
            <a:r>
              <a:rPr lang="en-US" altLang="zh-CN" dirty="0">
                <a:cs typeface="+mn-ea"/>
                <a:sym typeface="+mn-lt"/>
              </a:rPr>
              <a:t>1896</a:t>
            </a:r>
            <a:r>
              <a:rPr lang="zh-CN" altLang="en-US" dirty="0">
                <a:cs typeface="+mn-ea"/>
                <a:sym typeface="+mn-lt"/>
              </a:rPr>
              <a:t>年的山海关北洋铁路官学堂，以唐山交通大学扬名海内外，素有“东方康奈尔”之美誉。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E4723BB0-CA24-4D94-9926-C4E087B5C2AF}"/>
              </a:ext>
            </a:extLst>
          </p:cNvPr>
          <p:cNvSpPr/>
          <p:nvPr/>
        </p:nvSpPr>
        <p:spPr>
          <a:xfrm>
            <a:off x="740875" y="2343814"/>
            <a:ext cx="3919337" cy="54375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cs typeface="+mn-ea"/>
                <a:sym typeface="+mn-lt"/>
              </a:rPr>
              <a:t>单击添加副标题 </a:t>
            </a:r>
            <a:r>
              <a:rPr lang="zh-CN" altLang="en-US" sz="2400" spc="100" dirty="0">
                <a:blipFill>
                  <a:blip r:embed="rId7"/>
                  <a:stretch>
                    <a:fillRect/>
                  </a:stretch>
                </a:blipFill>
                <a:cs typeface="+mn-ea"/>
                <a:sym typeface="+mn-lt"/>
              </a:rPr>
              <a:t></a:t>
            </a:r>
            <a:r>
              <a:rPr lang="zh-CN" altLang="en-US" sz="2400" dirty="0">
                <a:solidFill>
                  <a:schemeClr val="accent1"/>
                </a:solidFill>
                <a:cs typeface="+mn-ea"/>
                <a:sym typeface="+mn-lt"/>
              </a:rPr>
              <a:t>  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CB8CA12-C8F1-495C-8E96-FC729574F751}"/>
              </a:ext>
            </a:extLst>
          </p:cNvPr>
          <p:cNvGrpSpPr/>
          <p:nvPr/>
        </p:nvGrpSpPr>
        <p:grpSpPr>
          <a:xfrm>
            <a:off x="859647" y="1598613"/>
            <a:ext cx="5653088" cy="4265157"/>
            <a:chOff x="6096000" y="1727200"/>
            <a:chExt cx="5653088" cy="4107542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6C10C21D-5353-4043-8F69-758960CD633E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1727200"/>
              <a:ext cx="565308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8F89AFE6-5733-4408-A96E-324F2A53BB4E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834742"/>
              <a:ext cx="5653088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BED2A3B3-1132-4F0E-A578-6B4BF737F402}"/>
              </a:ext>
            </a:extLst>
          </p:cNvPr>
          <p:cNvCxnSpPr>
            <a:cxnSpLocks/>
          </p:cNvCxnSpPr>
          <p:nvPr/>
        </p:nvCxnSpPr>
        <p:spPr>
          <a:xfrm>
            <a:off x="7321550" y="3104766"/>
            <a:ext cx="1143000" cy="1606934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7DF0F0BD-94A0-43B0-9DFB-01BB858E8D9C}"/>
              </a:ext>
            </a:extLst>
          </p:cNvPr>
          <p:cNvCxnSpPr>
            <a:cxnSpLocks/>
          </p:cNvCxnSpPr>
          <p:nvPr/>
        </p:nvCxnSpPr>
        <p:spPr>
          <a:xfrm>
            <a:off x="8464550" y="4452798"/>
            <a:ext cx="440752" cy="619649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C49772F9-4751-4ADC-B9C5-BD41936335E9}"/>
              </a:ext>
            </a:extLst>
          </p:cNvPr>
          <p:cNvCxnSpPr>
            <a:cxnSpLocks/>
          </p:cNvCxnSpPr>
          <p:nvPr/>
        </p:nvCxnSpPr>
        <p:spPr>
          <a:xfrm flipH="1">
            <a:off x="9642696" y="3465513"/>
            <a:ext cx="1143000" cy="1606934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EE0EFD2-CB2C-44D6-8F18-35CF27CD6752}"/>
              </a:ext>
            </a:extLst>
          </p:cNvPr>
          <p:cNvCxnSpPr>
            <a:cxnSpLocks/>
          </p:cNvCxnSpPr>
          <p:nvPr/>
        </p:nvCxnSpPr>
        <p:spPr>
          <a:xfrm flipH="1">
            <a:off x="10423197" y="3127128"/>
            <a:ext cx="883331" cy="1241868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弧形 13">
            <a:extLst>
              <a:ext uri="{FF2B5EF4-FFF2-40B4-BE49-F238E27FC236}">
                <a16:creationId xmlns:a16="http://schemas.microsoft.com/office/drawing/2014/main" id="{9D0E19FF-D220-4124-860A-139A86823F2A}"/>
              </a:ext>
            </a:extLst>
          </p:cNvPr>
          <p:cNvSpPr/>
          <p:nvPr/>
        </p:nvSpPr>
        <p:spPr>
          <a:xfrm>
            <a:off x="7124940" y="1656965"/>
            <a:ext cx="4360823" cy="1703684"/>
          </a:xfrm>
          <a:prstGeom prst="arc">
            <a:avLst>
              <a:gd name="adj1" fmla="val 16200000"/>
              <a:gd name="adj2" fmla="val 21217169"/>
            </a:avLst>
          </a:prstGeom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48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弧形 14">
            <a:extLst>
              <a:ext uri="{FF2B5EF4-FFF2-40B4-BE49-F238E27FC236}">
                <a16:creationId xmlns:a16="http://schemas.microsoft.com/office/drawing/2014/main" id="{7A3FB382-7757-4A26-9377-333A9B889678}"/>
              </a:ext>
            </a:extLst>
          </p:cNvPr>
          <p:cNvSpPr/>
          <p:nvPr/>
        </p:nvSpPr>
        <p:spPr>
          <a:xfrm flipH="1" flipV="1">
            <a:off x="7124937" y="1333500"/>
            <a:ext cx="4360823" cy="2095500"/>
          </a:xfrm>
          <a:prstGeom prst="arc">
            <a:avLst>
              <a:gd name="adj1" fmla="val 14918010"/>
              <a:gd name="adj2" fmla="val 21268445"/>
            </a:avLst>
          </a:prstGeom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48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7310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CD355DEA-BB5E-49F6-ACDF-D9CD85A5A54E}"/>
              </a:ext>
            </a:extLst>
          </p:cNvPr>
          <p:cNvGrpSpPr/>
          <p:nvPr/>
        </p:nvGrpSpPr>
        <p:grpSpPr>
          <a:xfrm rot="1800000">
            <a:off x="510145" y="1340863"/>
            <a:ext cx="5053830" cy="5053830"/>
            <a:chOff x="13960908" y="1261693"/>
            <a:chExt cx="5053830" cy="5053830"/>
          </a:xfrm>
        </p:grpSpPr>
        <p:sp>
          <p:nvSpPr>
            <p:cNvPr id="12" name="弧形 11">
              <a:extLst>
                <a:ext uri="{FF2B5EF4-FFF2-40B4-BE49-F238E27FC236}">
                  <a16:creationId xmlns:a16="http://schemas.microsoft.com/office/drawing/2014/main" id="{AA02E84D-F33C-42FF-B5E4-5659A6F2271B}"/>
                </a:ext>
              </a:extLst>
            </p:cNvPr>
            <p:cNvSpPr/>
            <p:nvPr/>
          </p:nvSpPr>
          <p:spPr>
            <a:xfrm rot="17100000">
              <a:off x="14025003" y="1325788"/>
              <a:ext cx="4925640" cy="4925640"/>
            </a:xfrm>
            <a:prstGeom prst="arc">
              <a:avLst/>
            </a:prstGeom>
            <a:ln>
              <a:gradFill>
                <a:gsLst>
                  <a:gs pos="5100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  <a:gs pos="79000">
                    <a:schemeClr val="accent1"/>
                  </a:gs>
                </a:gsLst>
                <a:lin ang="5400000" scaled="1"/>
              </a:gra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630916C9-495C-499F-9D52-FF2183C8D1DC}"/>
                </a:ext>
              </a:extLst>
            </p:cNvPr>
            <p:cNvGrpSpPr/>
            <p:nvPr/>
          </p:nvGrpSpPr>
          <p:grpSpPr>
            <a:xfrm>
              <a:off x="13960908" y="1261693"/>
              <a:ext cx="5053830" cy="5053830"/>
              <a:chOff x="15375317" y="1261693"/>
              <a:chExt cx="5053830" cy="5053830"/>
            </a:xfrm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B39A9865-19AE-4733-9A6D-B68632CE825A}"/>
                  </a:ext>
                </a:extLst>
              </p:cNvPr>
              <p:cNvSpPr/>
              <p:nvPr/>
            </p:nvSpPr>
            <p:spPr>
              <a:xfrm>
                <a:off x="15562257" y="1448633"/>
                <a:ext cx="4679950" cy="4679950"/>
              </a:xfrm>
              <a:prstGeom prst="ellipse">
                <a:avLst/>
              </a:prstGeom>
              <a:gradFill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>
                      <a:lumMod val="75000"/>
                      <a:alpha val="7000"/>
                    </a:schemeClr>
                  </a:gs>
                </a:gsLst>
                <a:lin ang="2700000" scaled="1"/>
              </a:gradFill>
              <a:ln>
                <a:gradFill>
                  <a:gsLst>
                    <a:gs pos="0">
                      <a:schemeClr val="accent1">
                        <a:alpha val="2500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" name="弧形 14">
                <a:extLst>
                  <a:ext uri="{FF2B5EF4-FFF2-40B4-BE49-F238E27FC236}">
                    <a16:creationId xmlns:a16="http://schemas.microsoft.com/office/drawing/2014/main" id="{7D5D0B4E-053C-441E-9D1A-4693FEE67CA9}"/>
                  </a:ext>
                </a:extLst>
              </p:cNvPr>
              <p:cNvSpPr/>
              <p:nvPr/>
            </p:nvSpPr>
            <p:spPr>
              <a:xfrm rot="900000">
                <a:off x="15376746" y="1263122"/>
                <a:ext cx="5050972" cy="5050972"/>
              </a:xfrm>
              <a:prstGeom prst="arc">
                <a:avLst/>
              </a:prstGeom>
              <a:ln>
                <a:gradFill>
                  <a:gsLst>
                    <a:gs pos="5100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  <a:gs pos="79000">
                      <a:schemeClr val="accent1"/>
                    </a:gs>
                  </a:gsLst>
                  <a:lin ang="5400000" scaled="1"/>
                </a:gra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" name="弧形 15">
                <a:extLst>
                  <a:ext uri="{FF2B5EF4-FFF2-40B4-BE49-F238E27FC236}">
                    <a16:creationId xmlns:a16="http://schemas.microsoft.com/office/drawing/2014/main" id="{50A73970-B1AA-4C33-9CA6-73F0083C5250}"/>
                  </a:ext>
                </a:extLst>
              </p:cNvPr>
              <p:cNvSpPr/>
              <p:nvPr/>
            </p:nvSpPr>
            <p:spPr>
              <a:xfrm rot="8384806">
                <a:off x="15502454" y="1388830"/>
                <a:ext cx="4799556" cy="4799556"/>
              </a:xfrm>
              <a:prstGeom prst="arc">
                <a:avLst/>
              </a:prstGeom>
              <a:ln>
                <a:gradFill>
                  <a:gsLst>
                    <a:gs pos="5100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  <a:gs pos="79000">
                      <a:schemeClr val="accent1"/>
                    </a:gs>
                  </a:gsLst>
                  <a:lin ang="5400000" scaled="1"/>
                </a:gra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" name="弧形 16">
                <a:extLst>
                  <a:ext uri="{FF2B5EF4-FFF2-40B4-BE49-F238E27FC236}">
                    <a16:creationId xmlns:a16="http://schemas.microsoft.com/office/drawing/2014/main" id="{F38C3040-32DB-41DC-B4FD-C445E1A950B4}"/>
                  </a:ext>
                </a:extLst>
              </p:cNvPr>
              <p:cNvSpPr/>
              <p:nvPr/>
            </p:nvSpPr>
            <p:spPr>
              <a:xfrm rot="12600000">
                <a:off x="15375317" y="1261693"/>
                <a:ext cx="5053830" cy="5053830"/>
              </a:xfrm>
              <a:prstGeom prst="arc">
                <a:avLst/>
              </a:prstGeom>
              <a:ln>
                <a:gradFill>
                  <a:gsLst>
                    <a:gs pos="5100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  <a:gs pos="79000">
                      <a:schemeClr val="accent1"/>
                    </a:gs>
                  </a:gsLst>
                  <a:lin ang="5400000" scaled="1"/>
                </a:gra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585C9F0C-B50E-48D4-98F5-8A5F018FB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ABE7A81-C72C-412E-9247-7EB038AB05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cs typeface="+mn-ea"/>
                <a:sym typeface="+mn-lt"/>
              </a:rPr>
              <a:t>  </a:t>
            </a:r>
            <a:r>
              <a:rPr lang="en-US" altLang="zh-CN" sz="1150" spc="90">
                <a:cs typeface="+mn-ea"/>
                <a:sym typeface="+mn-lt"/>
              </a:rPr>
              <a:t>Page </a:t>
            </a:r>
            <a:fld id="{7CFB1EEF-B761-4911-A2FD-18DBD3241D03}" type="slidenum">
              <a:rPr lang="zh-CN" altLang="en-US" sz="1150" spc="90" smtClean="0">
                <a:cs typeface="+mn-ea"/>
                <a:sym typeface="+mn-lt"/>
              </a:rPr>
              <a:pPr/>
              <a:t>22</a:t>
            </a:fld>
            <a:endParaRPr lang="zh-CN" altLang="en-US" sz="1150" spc="90" dirty="0">
              <a:cs typeface="+mn-ea"/>
              <a:sym typeface="+mn-lt"/>
            </a:endParaRPr>
          </a:p>
        </p:txBody>
      </p:sp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57279A20-C241-44AF-AE0C-FD39DF7EE9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3092773"/>
              </p:ext>
            </p:extLst>
          </p:nvPr>
        </p:nvGraphicFramePr>
        <p:xfrm>
          <a:off x="134204" y="1817482"/>
          <a:ext cx="5805714" cy="3870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2F5E95F-CA6C-46DE-BAD4-97F98D25DC33}"/>
              </a:ext>
            </a:extLst>
          </p:cNvPr>
          <p:cNvSpPr/>
          <p:nvPr/>
        </p:nvSpPr>
        <p:spPr>
          <a:xfrm>
            <a:off x="2827843" y="3656641"/>
            <a:ext cx="400514" cy="422274"/>
          </a:xfrm>
          <a:custGeom>
            <a:avLst/>
            <a:gdLst>
              <a:gd name="T0" fmla="*/ 392 w 392"/>
              <a:gd name="T1" fmla="*/ 295 h 414"/>
              <a:gd name="T2" fmla="*/ 250 w 392"/>
              <a:gd name="T3" fmla="*/ 386 h 414"/>
              <a:gd name="T4" fmla="*/ 211 w 392"/>
              <a:gd name="T5" fmla="*/ 389 h 414"/>
              <a:gd name="T6" fmla="*/ 96 w 392"/>
              <a:gd name="T7" fmla="*/ 356 h 414"/>
              <a:gd name="T8" fmla="*/ 56 w 392"/>
              <a:gd name="T9" fmla="*/ 414 h 414"/>
              <a:gd name="T10" fmla="*/ 5 w 392"/>
              <a:gd name="T11" fmla="*/ 259 h 414"/>
              <a:gd name="T12" fmla="*/ 167 w 392"/>
              <a:gd name="T13" fmla="*/ 251 h 414"/>
              <a:gd name="T14" fmla="*/ 126 w 392"/>
              <a:gd name="T15" fmla="*/ 312 h 414"/>
              <a:gd name="T16" fmla="*/ 241 w 392"/>
              <a:gd name="T17" fmla="*/ 333 h 414"/>
              <a:gd name="T18" fmla="*/ 348 w 392"/>
              <a:gd name="T19" fmla="*/ 265 h 414"/>
              <a:gd name="T20" fmla="*/ 392 w 392"/>
              <a:gd name="T21" fmla="*/ 295 h 414"/>
              <a:gd name="T22" fmla="*/ 271 w 392"/>
              <a:gd name="T23" fmla="*/ 109 h 414"/>
              <a:gd name="T24" fmla="*/ 226 w 392"/>
              <a:gd name="T25" fmla="*/ 175 h 414"/>
              <a:gd name="T26" fmla="*/ 388 w 392"/>
              <a:gd name="T27" fmla="*/ 167 h 414"/>
              <a:gd name="T28" fmla="*/ 336 w 392"/>
              <a:gd name="T29" fmla="*/ 12 h 414"/>
              <a:gd name="T30" fmla="*/ 300 w 392"/>
              <a:gd name="T31" fmla="*/ 65 h 414"/>
              <a:gd name="T32" fmla="*/ 0 w 392"/>
              <a:gd name="T33" fmla="*/ 123 h 414"/>
              <a:gd name="T34" fmla="*/ 44 w 392"/>
              <a:gd name="T35" fmla="*/ 153 h 414"/>
              <a:gd name="T36" fmla="*/ 271 w 392"/>
              <a:gd name="T37" fmla="*/ 109 h 4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92" h="414">
                <a:moveTo>
                  <a:pt x="392" y="295"/>
                </a:moveTo>
                <a:cubicBezTo>
                  <a:pt x="358" y="343"/>
                  <a:pt x="308" y="375"/>
                  <a:pt x="250" y="386"/>
                </a:cubicBezTo>
                <a:cubicBezTo>
                  <a:pt x="237" y="388"/>
                  <a:pt x="224" y="389"/>
                  <a:pt x="211" y="389"/>
                </a:cubicBezTo>
                <a:cubicBezTo>
                  <a:pt x="171" y="389"/>
                  <a:pt x="131" y="378"/>
                  <a:pt x="96" y="356"/>
                </a:cubicBezTo>
                <a:lnTo>
                  <a:pt x="56" y="414"/>
                </a:lnTo>
                <a:lnTo>
                  <a:pt x="5" y="259"/>
                </a:lnTo>
                <a:lnTo>
                  <a:pt x="167" y="251"/>
                </a:lnTo>
                <a:lnTo>
                  <a:pt x="126" y="312"/>
                </a:lnTo>
                <a:cubicBezTo>
                  <a:pt x="160" y="332"/>
                  <a:pt x="201" y="340"/>
                  <a:pt x="241" y="333"/>
                </a:cubicBezTo>
                <a:cubicBezTo>
                  <a:pt x="285" y="325"/>
                  <a:pt x="323" y="301"/>
                  <a:pt x="348" y="265"/>
                </a:cubicBezTo>
                <a:lnTo>
                  <a:pt x="392" y="295"/>
                </a:lnTo>
                <a:close/>
                <a:moveTo>
                  <a:pt x="271" y="109"/>
                </a:moveTo>
                <a:lnTo>
                  <a:pt x="226" y="175"/>
                </a:lnTo>
                <a:lnTo>
                  <a:pt x="388" y="167"/>
                </a:lnTo>
                <a:lnTo>
                  <a:pt x="336" y="12"/>
                </a:lnTo>
                <a:lnTo>
                  <a:pt x="300" y="65"/>
                </a:lnTo>
                <a:cubicBezTo>
                  <a:pt x="202" y="0"/>
                  <a:pt x="68" y="25"/>
                  <a:pt x="0" y="123"/>
                </a:cubicBezTo>
                <a:lnTo>
                  <a:pt x="44" y="153"/>
                </a:lnTo>
                <a:cubicBezTo>
                  <a:pt x="95" y="80"/>
                  <a:pt x="196" y="61"/>
                  <a:pt x="271" y="109"/>
                </a:cubicBez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DE8A7B7-DFC1-4345-853C-9F4247C1E623}"/>
              </a:ext>
            </a:extLst>
          </p:cNvPr>
          <p:cNvSpPr txBox="1"/>
          <p:nvPr/>
        </p:nvSpPr>
        <p:spPr>
          <a:xfrm>
            <a:off x="5939916" y="3003168"/>
            <a:ext cx="5653088" cy="2489995"/>
          </a:xfrm>
          <a:prstGeom prst="rect">
            <a:avLst/>
          </a:prstGeom>
          <a:noFill/>
          <a:ln>
            <a:solidFill>
              <a:schemeClr val="bg1">
                <a:lumMod val="75000"/>
                <a:alpha val="46000"/>
              </a:schemeClr>
            </a:solidFill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just"/>
            <a:r>
              <a:rPr lang="zh-CN" altLang="en-US" dirty="0">
                <a:cs typeface="+mn-ea"/>
                <a:sym typeface="+mn-lt"/>
              </a:rPr>
              <a:t>这是此模版设计师留下的一段内容，你可以看到部分页面顶部有提示条，提示你这个模版隐藏的小功能和幻灯片制作技巧，一定记得要看哦。推荐安装 </a:t>
            </a:r>
            <a:r>
              <a:rPr lang="en-US" altLang="zh-CN" dirty="0" err="1">
                <a:cs typeface="+mn-ea"/>
                <a:sym typeface="+mn-lt"/>
              </a:rPr>
              <a:t>OfficePLUS</a:t>
            </a:r>
            <a:r>
              <a:rPr lang="zh-CN" altLang="en-US" dirty="0">
                <a:cs typeface="+mn-ea"/>
                <a:sym typeface="+mn-lt"/>
              </a:rPr>
              <a:t>插件，更高效地制作幻灯片。学校肇始于</a:t>
            </a:r>
            <a:r>
              <a:rPr lang="en-US" altLang="zh-CN" dirty="0">
                <a:cs typeface="+mn-ea"/>
                <a:sym typeface="+mn-lt"/>
              </a:rPr>
              <a:t>1896</a:t>
            </a:r>
            <a:r>
              <a:rPr lang="zh-CN" altLang="en-US" dirty="0">
                <a:cs typeface="+mn-ea"/>
                <a:sym typeface="+mn-lt"/>
              </a:rPr>
              <a:t>年的山海关北洋铁路官学堂，以唐山交通大学扬名海内外，素有“东方康奈尔”之美誉。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4225B2E9-A8E9-4AAC-BFE4-6F6349E834B6}"/>
              </a:ext>
            </a:extLst>
          </p:cNvPr>
          <p:cNvSpPr/>
          <p:nvPr/>
        </p:nvSpPr>
        <p:spPr>
          <a:xfrm>
            <a:off x="5821144" y="2343814"/>
            <a:ext cx="3919337" cy="54375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cs typeface="+mn-ea"/>
                <a:sym typeface="+mn-lt"/>
              </a:rPr>
              <a:t>单击添加副标题 </a:t>
            </a:r>
            <a:r>
              <a:rPr lang="zh-CN" altLang="en-US" sz="2400" spc="100" dirty="0">
                <a:blipFill>
                  <a:blip r:embed="rId7"/>
                  <a:stretch>
                    <a:fillRect/>
                  </a:stretch>
                </a:blipFill>
                <a:cs typeface="+mn-ea"/>
                <a:sym typeface="+mn-lt"/>
              </a:rPr>
              <a:t></a:t>
            </a:r>
            <a:r>
              <a:rPr lang="zh-CN" altLang="en-US" sz="2400" dirty="0">
                <a:solidFill>
                  <a:schemeClr val="accent1"/>
                </a:solidFill>
                <a:cs typeface="+mn-ea"/>
                <a:sym typeface="+mn-lt"/>
              </a:rPr>
              <a:t>  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EFF918F-3C1E-41F5-8D2D-AA5128B456F3}"/>
              </a:ext>
            </a:extLst>
          </p:cNvPr>
          <p:cNvGrpSpPr/>
          <p:nvPr/>
        </p:nvGrpSpPr>
        <p:grpSpPr>
          <a:xfrm>
            <a:off x="5939916" y="1598613"/>
            <a:ext cx="5653088" cy="4265157"/>
            <a:chOff x="6096000" y="1727200"/>
            <a:chExt cx="5653088" cy="4107542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27802EAE-F87E-4717-A114-5A355ECA1F9E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1727200"/>
              <a:ext cx="565308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B14D542B-A436-47A4-A259-F9E7CFFA6A01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834742"/>
              <a:ext cx="5653088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7477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488929-9D71-41B0-A731-096086454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0A71A21-9A5B-4B16-9875-AF3F939BB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cs typeface="+mn-ea"/>
                <a:sym typeface="+mn-lt"/>
              </a:rPr>
              <a:t>  </a:t>
            </a:r>
            <a:r>
              <a:rPr lang="en-US" altLang="zh-CN" sz="1150" spc="90">
                <a:cs typeface="+mn-ea"/>
                <a:sym typeface="+mn-lt"/>
              </a:rPr>
              <a:t>Page </a:t>
            </a:r>
            <a:fld id="{7CFB1EEF-B761-4911-A2FD-18DBD3241D03}" type="slidenum">
              <a:rPr lang="zh-CN" altLang="en-US" sz="1150" spc="90" smtClean="0">
                <a:cs typeface="+mn-ea"/>
                <a:sym typeface="+mn-lt"/>
              </a:rPr>
              <a:pPr/>
              <a:t>23</a:t>
            </a:fld>
            <a:endParaRPr lang="zh-CN" altLang="en-US" sz="1150" spc="90" dirty="0"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8631966F-2115-45C6-9757-8CC7CC4209C8}"/>
              </a:ext>
            </a:extLst>
          </p:cNvPr>
          <p:cNvSpPr/>
          <p:nvPr/>
        </p:nvSpPr>
        <p:spPr>
          <a:xfrm>
            <a:off x="2171085" y="2081722"/>
            <a:ext cx="870398" cy="8703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8C2A995-6276-4AA7-99FD-6E56F51F59B7}"/>
              </a:ext>
            </a:extLst>
          </p:cNvPr>
          <p:cNvSpPr/>
          <p:nvPr/>
        </p:nvSpPr>
        <p:spPr>
          <a:xfrm>
            <a:off x="2400636" y="2304106"/>
            <a:ext cx="411296" cy="410390"/>
          </a:xfrm>
          <a:custGeom>
            <a:avLst/>
            <a:gdLst>
              <a:gd name="connsiteX0" fmla="*/ 402150 w 608697"/>
              <a:gd name="connsiteY0" fmla="*/ 495189 h 607357"/>
              <a:gd name="connsiteX1" fmla="*/ 376266 w 608697"/>
              <a:gd name="connsiteY1" fmla="*/ 521034 h 607357"/>
              <a:gd name="connsiteX2" fmla="*/ 402150 w 608697"/>
              <a:gd name="connsiteY2" fmla="*/ 546879 h 607357"/>
              <a:gd name="connsiteX3" fmla="*/ 534253 w 608697"/>
              <a:gd name="connsiteY3" fmla="*/ 546879 h 607357"/>
              <a:gd name="connsiteX4" fmla="*/ 560137 w 608697"/>
              <a:gd name="connsiteY4" fmla="*/ 521034 h 607357"/>
              <a:gd name="connsiteX5" fmla="*/ 534253 w 608697"/>
              <a:gd name="connsiteY5" fmla="*/ 495189 h 607357"/>
              <a:gd name="connsiteX6" fmla="*/ 93801 w 608697"/>
              <a:gd name="connsiteY6" fmla="*/ 394566 h 607357"/>
              <a:gd name="connsiteX7" fmla="*/ 75488 w 608697"/>
              <a:gd name="connsiteY7" fmla="*/ 402163 h 607357"/>
              <a:gd name="connsiteX8" fmla="*/ 75488 w 608697"/>
              <a:gd name="connsiteY8" fmla="*/ 438733 h 607357"/>
              <a:gd name="connsiteX9" fmla="*/ 103908 w 608697"/>
              <a:gd name="connsiteY9" fmla="*/ 467036 h 607357"/>
              <a:gd name="connsiteX10" fmla="*/ 75488 w 608697"/>
              <a:gd name="connsiteY10" fmla="*/ 495413 h 607357"/>
              <a:gd name="connsiteX11" fmla="*/ 75488 w 608697"/>
              <a:gd name="connsiteY11" fmla="*/ 531983 h 607357"/>
              <a:gd name="connsiteX12" fmla="*/ 93838 w 608697"/>
              <a:gd name="connsiteY12" fmla="*/ 539580 h 607357"/>
              <a:gd name="connsiteX13" fmla="*/ 112113 w 608697"/>
              <a:gd name="connsiteY13" fmla="*/ 531983 h 607357"/>
              <a:gd name="connsiteX14" fmla="*/ 140533 w 608697"/>
              <a:gd name="connsiteY14" fmla="*/ 503680 h 607357"/>
              <a:gd name="connsiteX15" fmla="*/ 168878 w 608697"/>
              <a:gd name="connsiteY15" fmla="*/ 531983 h 607357"/>
              <a:gd name="connsiteX16" fmla="*/ 187228 w 608697"/>
              <a:gd name="connsiteY16" fmla="*/ 539580 h 607357"/>
              <a:gd name="connsiteX17" fmla="*/ 205503 w 608697"/>
              <a:gd name="connsiteY17" fmla="*/ 531983 h 607357"/>
              <a:gd name="connsiteX18" fmla="*/ 205503 w 608697"/>
              <a:gd name="connsiteY18" fmla="*/ 495413 h 607357"/>
              <a:gd name="connsiteX19" fmla="*/ 177158 w 608697"/>
              <a:gd name="connsiteY19" fmla="*/ 467036 h 607357"/>
              <a:gd name="connsiteX20" fmla="*/ 205503 w 608697"/>
              <a:gd name="connsiteY20" fmla="*/ 438733 h 607357"/>
              <a:gd name="connsiteX21" fmla="*/ 205503 w 608697"/>
              <a:gd name="connsiteY21" fmla="*/ 402163 h 607357"/>
              <a:gd name="connsiteX22" fmla="*/ 168878 w 608697"/>
              <a:gd name="connsiteY22" fmla="*/ 402163 h 607357"/>
              <a:gd name="connsiteX23" fmla="*/ 140533 w 608697"/>
              <a:gd name="connsiteY23" fmla="*/ 430466 h 607357"/>
              <a:gd name="connsiteX24" fmla="*/ 112113 w 608697"/>
              <a:gd name="connsiteY24" fmla="*/ 402163 h 607357"/>
              <a:gd name="connsiteX25" fmla="*/ 93801 w 608697"/>
              <a:gd name="connsiteY25" fmla="*/ 394566 h 607357"/>
              <a:gd name="connsiteX26" fmla="*/ 402150 w 608697"/>
              <a:gd name="connsiteY26" fmla="*/ 387267 h 607357"/>
              <a:gd name="connsiteX27" fmla="*/ 376266 w 608697"/>
              <a:gd name="connsiteY27" fmla="*/ 413112 h 607357"/>
              <a:gd name="connsiteX28" fmla="*/ 402150 w 608697"/>
              <a:gd name="connsiteY28" fmla="*/ 438957 h 607357"/>
              <a:gd name="connsiteX29" fmla="*/ 534253 w 608697"/>
              <a:gd name="connsiteY29" fmla="*/ 438957 h 607357"/>
              <a:gd name="connsiteX30" fmla="*/ 560137 w 608697"/>
              <a:gd name="connsiteY30" fmla="*/ 413112 h 607357"/>
              <a:gd name="connsiteX31" fmla="*/ 534253 w 608697"/>
              <a:gd name="connsiteY31" fmla="*/ 387267 h 607357"/>
              <a:gd name="connsiteX32" fmla="*/ 340984 w 608697"/>
              <a:gd name="connsiteY32" fmla="*/ 326789 h 607357"/>
              <a:gd name="connsiteX33" fmla="*/ 595420 w 608697"/>
              <a:gd name="connsiteY33" fmla="*/ 326789 h 607357"/>
              <a:gd name="connsiteX34" fmla="*/ 608697 w 608697"/>
              <a:gd name="connsiteY34" fmla="*/ 340047 h 607357"/>
              <a:gd name="connsiteX35" fmla="*/ 608697 w 608697"/>
              <a:gd name="connsiteY35" fmla="*/ 594099 h 607357"/>
              <a:gd name="connsiteX36" fmla="*/ 595420 w 608697"/>
              <a:gd name="connsiteY36" fmla="*/ 607357 h 607357"/>
              <a:gd name="connsiteX37" fmla="*/ 340984 w 608697"/>
              <a:gd name="connsiteY37" fmla="*/ 607357 h 607357"/>
              <a:gd name="connsiteX38" fmla="*/ 327706 w 608697"/>
              <a:gd name="connsiteY38" fmla="*/ 594099 h 607357"/>
              <a:gd name="connsiteX39" fmla="*/ 327706 w 608697"/>
              <a:gd name="connsiteY39" fmla="*/ 340047 h 607357"/>
              <a:gd name="connsiteX40" fmla="*/ 340984 w 608697"/>
              <a:gd name="connsiteY40" fmla="*/ 326789 h 607357"/>
              <a:gd name="connsiteX41" fmla="*/ 13352 w 608697"/>
              <a:gd name="connsiteY41" fmla="*/ 326789 h 607357"/>
              <a:gd name="connsiteX42" fmla="*/ 267714 w 608697"/>
              <a:gd name="connsiteY42" fmla="*/ 326789 h 607357"/>
              <a:gd name="connsiteX43" fmla="*/ 280991 w 608697"/>
              <a:gd name="connsiteY43" fmla="*/ 340047 h 607357"/>
              <a:gd name="connsiteX44" fmla="*/ 280991 w 608697"/>
              <a:gd name="connsiteY44" fmla="*/ 594099 h 607357"/>
              <a:gd name="connsiteX45" fmla="*/ 267714 w 608697"/>
              <a:gd name="connsiteY45" fmla="*/ 607357 h 607357"/>
              <a:gd name="connsiteX46" fmla="*/ 13352 w 608697"/>
              <a:gd name="connsiteY46" fmla="*/ 607357 h 607357"/>
              <a:gd name="connsiteX47" fmla="*/ 0 w 608697"/>
              <a:gd name="connsiteY47" fmla="*/ 594099 h 607357"/>
              <a:gd name="connsiteX48" fmla="*/ 0 w 608697"/>
              <a:gd name="connsiteY48" fmla="*/ 340047 h 607357"/>
              <a:gd name="connsiteX49" fmla="*/ 13352 w 608697"/>
              <a:gd name="connsiteY49" fmla="*/ 326789 h 607357"/>
              <a:gd name="connsiteX50" fmla="*/ 402150 w 608697"/>
              <a:gd name="connsiteY50" fmla="*/ 114431 h 607357"/>
              <a:gd name="connsiteX51" fmla="*/ 376266 w 608697"/>
              <a:gd name="connsiteY51" fmla="*/ 140357 h 607357"/>
              <a:gd name="connsiteX52" fmla="*/ 402150 w 608697"/>
              <a:gd name="connsiteY52" fmla="*/ 166208 h 607357"/>
              <a:gd name="connsiteX53" fmla="*/ 534253 w 608697"/>
              <a:gd name="connsiteY53" fmla="*/ 166208 h 607357"/>
              <a:gd name="connsiteX54" fmla="*/ 560137 w 608697"/>
              <a:gd name="connsiteY54" fmla="*/ 140357 h 607357"/>
              <a:gd name="connsiteX55" fmla="*/ 534253 w 608697"/>
              <a:gd name="connsiteY55" fmla="*/ 114431 h 607357"/>
              <a:gd name="connsiteX56" fmla="*/ 140533 w 608697"/>
              <a:gd name="connsiteY56" fmla="*/ 48499 h 607357"/>
              <a:gd name="connsiteX57" fmla="*/ 114575 w 608697"/>
              <a:gd name="connsiteY57" fmla="*/ 74350 h 607357"/>
              <a:gd name="connsiteX58" fmla="*/ 114575 w 608697"/>
              <a:gd name="connsiteY58" fmla="*/ 114431 h 607357"/>
              <a:gd name="connsiteX59" fmla="*/ 74444 w 608697"/>
              <a:gd name="connsiteY59" fmla="*/ 114431 h 607357"/>
              <a:gd name="connsiteX60" fmla="*/ 48560 w 608697"/>
              <a:gd name="connsiteY60" fmla="*/ 140357 h 607357"/>
              <a:gd name="connsiteX61" fmla="*/ 74444 w 608697"/>
              <a:gd name="connsiteY61" fmla="*/ 166208 h 607357"/>
              <a:gd name="connsiteX62" fmla="*/ 114575 w 608697"/>
              <a:gd name="connsiteY62" fmla="*/ 166208 h 607357"/>
              <a:gd name="connsiteX63" fmla="*/ 114575 w 608697"/>
              <a:gd name="connsiteY63" fmla="*/ 206289 h 607357"/>
              <a:gd name="connsiteX64" fmla="*/ 140533 w 608697"/>
              <a:gd name="connsiteY64" fmla="*/ 232140 h 607357"/>
              <a:gd name="connsiteX65" fmla="*/ 166416 w 608697"/>
              <a:gd name="connsiteY65" fmla="*/ 206289 h 607357"/>
              <a:gd name="connsiteX66" fmla="*/ 166416 w 608697"/>
              <a:gd name="connsiteY66" fmla="*/ 166208 h 607357"/>
              <a:gd name="connsiteX67" fmla="*/ 206547 w 608697"/>
              <a:gd name="connsiteY67" fmla="*/ 166208 h 607357"/>
              <a:gd name="connsiteX68" fmla="*/ 232431 w 608697"/>
              <a:gd name="connsiteY68" fmla="*/ 140357 h 607357"/>
              <a:gd name="connsiteX69" fmla="*/ 206547 w 608697"/>
              <a:gd name="connsiteY69" fmla="*/ 114431 h 607357"/>
              <a:gd name="connsiteX70" fmla="*/ 166416 w 608697"/>
              <a:gd name="connsiteY70" fmla="*/ 114431 h 607357"/>
              <a:gd name="connsiteX71" fmla="*/ 166416 w 608697"/>
              <a:gd name="connsiteY71" fmla="*/ 74350 h 607357"/>
              <a:gd name="connsiteX72" fmla="*/ 140533 w 608697"/>
              <a:gd name="connsiteY72" fmla="*/ 48499 h 607357"/>
              <a:gd name="connsiteX73" fmla="*/ 340984 w 608697"/>
              <a:gd name="connsiteY73" fmla="*/ 0 h 607357"/>
              <a:gd name="connsiteX74" fmla="*/ 595420 w 608697"/>
              <a:gd name="connsiteY74" fmla="*/ 0 h 607357"/>
              <a:gd name="connsiteX75" fmla="*/ 608697 w 608697"/>
              <a:gd name="connsiteY75" fmla="*/ 13261 h 607357"/>
              <a:gd name="connsiteX76" fmla="*/ 608697 w 608697"/>
              <a:gd name="connsiteY76" fmla="*/ 267378 h 607357"/>
              <a:gd name="connsiteX77" fmla="*/ 595420 w 608697"/>
              <a:gd name="connsiteY77" fmla="*/ 280639 h 607357"/>
              <a:gd name="connsiteX78" fmla="*/ 340984 w 608697"/>
              <a:gd name="connsiteY78" fmla="*/ 280639 h 607357"/>
              <a:gd name="connsiteX79" fmla="*/ 327706 w 608697"/>
              <a:gd name="connsiteY79" fmla="*/ 267378 h 607357"/>
              <a:gd name="connsiteX80" fmla="*/ 327706 w 608697"/>
              <a:gd name="connsiteY80" fmla="*/ 13261 h 607357"/>
              <a:gd name="connsiteX81" fmla="*/ 340984 w 608697"/>
              <a:gd name="connsiteY81" fmla="*/ 0 h 607357"/>
              <a:gd name="connsiteX82" fmla="*/ 13352 w 608697"/>
              <a:gd name="connsiteY82" fmla="*/ 0 h 607357"/>
              <a:gd name="connsiteX83" fmla="*/ 267714 w 608697"/>
              <a:gd name="connsiteY83" fmla="*/ 0 h 607357"/>
              <a:gd name="connsiteX84" fmla="*/ 280991 w 608697"/>
              <a:gd name="connsiteY84" fmla="*/ 13261 h 607357"/>
              <a:gd name="connsiteX85" fmla="*/ 280991 w 608697"/>
              <a:gd name="connsiteY85" fmla="*/ 267378 h 607357"/>
              <a:gd name="connsiteX86" fmla="*/ 267714 w 608697"/>
              <a:gd name="connsiteY86" fmla="*/ 280639 h 607357"/>
              <a:gd name="connsiteX87" fmla="*/ 13352 w 608697"/>
              <a:gd name="connsiteY87" fmla="*/ 280639 h 607357"/>
              <a:gd name="connsiteX88" fmla="*/ 0 w 608697"/>
              <a:gd name="connsiteY88" fmla="*/ 267378 h 607357"/>
              <a:gd name="connsiteX89" fmla="*/ 0 w 608697"/>
              <a:gd name="connsiteY89" fmla="*/ 13261 h 607357"/>
              <a:gd name="connsiteX90" fmla="*/ 13352 w 608697"/>
              <a:gd name="connsiteY90" fmla="*/ 0 h 60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8697" h="607357">
                <a:moveTo>
                  <a:pt x="402150" y="495189"/>
                </a:moveTo>
                <a:cubicBezTo>
                  <a:pt x="387828" y="495189"/>
                  <a:pt x="376266" y="506734"/>
                  <a:pt x="376266" y="521034"/>
                </a:cubicBezTo>
                <a:cubicBezTo>
                  <a:pt x="376266" y="535334"/>
                  <a:pt x="387828" y="546879"/>
                  <a:pt x="402150" y="546879"/>
                </a:cubicBezTo>
                <a:lnTo>
                  <a:pt x="534253" y="546879"/>
                </a:lnTo>
                <a:cubicBezTo>
                  <a:pt x="548575" y="546879"/>
                  <a:pt x="560137" y="535334"/>
                  <a:pt x="560137" y="521034"/>
                </a:cubicBezTo>
                <a:cubicBezTo>
                  <a:pt x="560137" y="506734"/>
                  <a:pt x="548575" y="495189"/>
                  <a:pt x="534253" y="495189"/>
                </a:cubicBezTo>
                <a:close/>
                <a:moveTo>
                  <a:pt x="93801" y="394566"/>
                </a:moveTo>
                <a:cubicBezTo>
                  <a:pt x="87181" y="394566"/>
                  <a:pt x="80561" y="397098"/>
                  <a:pt x="75488" y="402163"/>
                </a:cubicBezTo>
                <a:cubicBezTo>
                  <a:pt x="65343" y="412218"/>
                  <a:pt x="65343" y="428604"/>
                  <a:pt x="75488" y="438733"/>
                </a:cubicBezTo>
                <a:lnTo>
                  <a:pt x="103908" y="467036"/>
                </a:lnTo>
                <a:lnTo>
                  <a:pt x="75488" y="495413"/>
                </a:lnTo>
                <a:cubicBezTo>
                  <a:pt x="65343" y="505542"/>
                  <a:pt x="65343" y="521853"/>
                  <a:pt x="75488" y="531983"/>
                </a:cubicBezTo>
                <a:cubicBezTo>
                  <a:pt x="80560" y="537047"/>
                  <a:pt x="87199" y="539580"/>
                  <a:pt x="93838" y="539580"/>
                </a:cubicBezTo>
                <a:cubicBezTo>
                  <a:pt x="100402" y="539580"/>
                  <a:pt x="107041" y="537047"/>
                  <a:pt x="112113" y="531983"/>
                </a:cubicBezTo>
                <a:lnTo>
                  <a:pt x="140533" y="503680"/>
                </a:lnTo>
                <a:lnTo>
                  <a:pt x="168878" y="531983"/>
                </a:lnTo>
                <a:cubicBezTo>
                  <a:pt x="173950" y="537047"/>
                  <a:pt x="180589" y="539580"/>
                  <a:pt x="187228" y="539580"/>
                </a:cubicBezTo>
                <a:cubicBezTo>
                  <a:pt x="193867" y="539580"/>
                  <a:pt x="200431" y="537047"/>
                  <a:pt x="205503" y="531983"/>
                </a:cubicBezTo>
                <a:cubicBezTo>
                  <a:pt x="215648" y="521853"/>
                  <a:pt x="215648" y="505542"/>
                  <a:pt x="205503" y="495413"/>
                </a:cubicBezTo>
                <a:lnTo>
                  <a:pt x="177158" y="467036"/>
                </a:lnTo>
                <a:lnTo>
                  <a:pt x="205503" y="438733"/>
                </a:lnTo>
                <a:cubicBezTo>
                  <a:pt x="215648" y="428604"/>
                  <a:pt x="215648" y="412218"/>
                  <a:pt x="205503" y="402163"/>
                </a:cubicBezTo>
                <a:cubicBezTo>
                  <a:pt x="195433" y="392034"/>
                  <a:pt x="179023" y="392034"/>
                  <a:pt x="168878" y="402163"/>
                </a:cubicBezTo>
                <a:lnTo>
                  <a:pt x="140533" y="430466"/>
                </a:lnTo>
                <a:lnTo>
                  <a:pt x="112113" y="402163"/>
                </a:lnTo>
                <a:cubicBezTo>
                  <a:pt x="107041" y="397098"/>
                  <a:pt x="100421" y="394566"/>
                  <a:pt x="93801" y="394566"/>
                </a:cubicBezTo>
                <a:close/>
                <a:moveTo>
                  <a:pt x="402150" y="387267"/>
                </a:moveTo>
                <a:cubicBezTo>
                  <a:pt x="387828" y="387267"/>
                  <a:pt x="376266" y="398812"/>
                  <a:pt x="376266" y="413112"/>
                </a:cubicBezTo>
                <a:cubicBezTo>
                  <a:pt x="376266" y="427338"/>
                  <a:pt x="387828" y="438957"/>
                  <a:pt x="402150" y="438957"/>
                </a:cubicBezTo>
                <a:lnTo>
                  <a:pt x="534253" y="438957"/>
                </a:lnTo>
                <a:cubicBezTo>
                  <a:pt x="548575" y="438957"/>
                  <a:pt x="560137" y="427338"/>
                  <a:pt x="560137" y="413112"/>
                </a:cubicBezTo>
                <a:cubicBezTo>
                  <a:pt x="560137" y="398812"/>
                  <a:pt x="548575" y="387267"/>
                  <a:pt x="534253" y="387267"/>
                </a:cubicBezTo>
                <a:close/>
                <a:moveTo>
                  <a:pt x="340984" y="326789"/>
                </a:moveTo>
                <a:lnTo>
                  <a:pt x="595420" y="326789"/>
                </a:lnTo>
                <a:cubicBezTo>
                  <a:pt x="602730" y="326789"/>
                  <a:pt x="608697" y="332747"/>
                  <a:pt x="608697" y="340047"/>
                </a:cubicBezTo>
                <a:lnTo>
                  <a:pt x="608697" y="594099"/>
                </a:lnTo>
                <a:cubicBezTo>
                  <a:pt x="608697" y="601399"/>
                  <a:pt x="602730" y="607357"/>
                  <a:pt x="595420" y="607357"/>
                </a:cubicBezTo>
                <a:lnTo>
                  <a:pt x="340984" y="607357"/>
                </a:lnTo>
                <a:cubicBezTo>
                  <a:pt x="333673" y="607357"/>
                  <a:pt x="327706" y="601399"/>
                  <a:pt x="327706" y="594099"/>
                </a:cubicBezTo>
                <a:lnTo>
                  <a:pt x="327706" y="340047"/>
                </a:lnTo>
                <a:cubicBezTo>
                  <a:pt x="327706" y="332747"/>
                  <a:pt x="333673" y="326789"/>
                  <a:pt x="340984" y="326789"/>
                </a:cubicBezTo>
                <a:close/>
                <a:moveTo>
                  <a:pt x="13352" y="326789"/>
                </a:moveTo>
                <a:lnTo>
                  <a:pt x="267714" y="326789"/>
                </a:lnTo>
                <a:cubicBezTo>
                  <a:pt x="275024" y="326789"/>
                  <a:pt x="280991" y="332747"/>
                  <a:pt x="280991" y="340047"/>
                </a:cubicBezTo>
                <a:lnTo>
                  <a:pt x="280991" y="594099"/>
                </a:lnTo>
                <a:cubicBezTo>
                  <a:pt x="280991" y="601399"/>
                  <a:pt x="275024" y="607357"/>
                  <a:pt x="267714" y="607357"/>
                </a:cubicBezTo>
                <a:lnTo>
                  <a:pt x="13352" y="607357"/>
                </a:lnTo>
                <a:cubicBezTo>
                  <a:pt x="5967" y="607357"/>
                  <a:pt x="0" y="601399"/>
                  <a:pt x="0" y="594099"/>
                </a:cubicBezTo>
                <a:lnTo>
                  <a:pt x="0" y="340047"/>
                </a:lnTo>
                <a:cubicBezTo>
                  <a:pt x="0" y="332747"/>
                  <a:pt x="5967" y="326789"/>
                  <a:pt x="13352" y="326789"/>
                </a:cubicBezTo>
                <a:close/>
                <a:moveTo>
                  <a:pt x="402150" y="114431"/>
                </a:moveTo>
                <a:cubicBezTo>
                  <a:pt x="387828" y="114431"/>
                  <a:pt x="376266" y="126053"/>
                  <a:pt x="376266" y="140357"/>
                </a:cubicBezTo>
                <a:cubicBezTo>
                  <a:pt x="376266" y="154586"/>
                  <a:pt x="387828" y="166208"/>
                  <a:pt x="402150" y="166208"/>
                </a:cubicBezTo>
                <a:lnTo>
                  <a:pt x="534253" y="166208"/>
                </a:lnTo>
                <a:cubicBezTo>
                  <a:pt x="548575" y="166208"/>
                  <a:pt x="560137" y="154586"/>
                  <a:pt x="560137" y="140357"/>
                </a:cubicBezTo>
                <a:cubicBezTo>
                  <a:pt x="560137" y="126053"/>
                  <a:pt x="548575" y="114431"/>
                  <a:pt x="534253" y="114431"/>
                </a:cubicBezTo>
                <a:close/>
                <a:moveTo>
                  <a:pt x="140533" y="48499"/>
                </a:moveTo>
                <a:cubicBezTo>
                  <a:pt x="126211" y="48499"/>
                  <a:pt x="114575" y="60046"/>
                  <a:pt x="114575" y="74350"/>
                </a:cubicBezTo>
                <a:lnTo>
                  <a:pt x="114575" y="114431"/>
                </a:lnTo>
                <a:lnTo>
                  <a:pt x="74444" y="114431"/>
                </a:lnTo>
                <a:cubicBezTo>
                  <a:pt x="60122" y="114431"/>
                  <a:pt x="48560" y="126053"/>
                  <a:pt x="48560" y="140357"/>
                </a:cubicBezTo>
                <a:cubicBezTo>
                  <a:pt x="48560" y="154586"/>
                  <a:pt x="60122" y="166208"/>
                  <a:pt x="74444" y="166208"/>
                </a:cubicBezTo>
                <a:lnTo>
                  <a:pt x="114575" y="166208"/>
                </a:lnTo>
                <a:lnTo>
                  <a:pt x="114575" y="206289"/>
                </a:lnTo>
                <a:cubicBezTo>
                  <a:pt x="114575" y="220593"/>
                  <a:pt x="126211" y="232140"/>
                  <a:pt x="140533" y="232140"/>
                </a:cubicBezTo>
                <a:cubicBezTo>
                  <a:pt x="154780" y="232140"/>
                  <a:pt x="166416" y="220593"/>
                  <a:pt x="166416" y="206289"/>
                </a:cubicBezTo>
                <a:lnTo>
                  <a:pt x="166416" y="166208"/>
                </a:lnTo>
                <a:lnTo>
                  <a:pt x="206547" y="166208"/>
                </a:lnTo>
                <a:cubicBezTo>
                  <a:pt x="220869" y="166208"/>
                  <a:pt x="232431" y="154586"/>
                  <a:pt x="232431" y="140357"/>
                </a:cubicBezTo>
                <a:cubicBezTo>
                  <a:pt x="232431" y="126053"/>
                  <a:pt x="220869" y="114431"/>
                  <a:pt x="206547" y="114431"/>
                </a:cubicBezTo>
                <a:lnTo>
                  <a:pt x="166416" y="114431"/>
                </a:lnTo>
                <a:lnTo>
                  <a:pt x="166416" y="74350"/>
                </a:lnTo>
                <a:cubicBezTo>
                  <a:pt x="166416" y="60046"/>
                  <a:pt x="154780" y="48499"/>
                  <a:pt x="140533" y="48499"/>
                </a:cubicBezTo>
                <a:close/>
                <a:moveTo>
                  <a:pt x="340984" y="0"/>
                </a:moveTo>
                <a:lnTo>
                  <a:pt x="595420" y="0"/>
                </a:lnTo>
                <a:cubicBezTo>
                  <a:pt x="602730" y="0"/>
                  <a:pt x="608697" y="5960"/>
                  <a:pt x="608697" y="13261"/>
                </a:cubicBezTo>
                <a:lnTo>
                  <a:pt x="608697" y="267378"/>
                </a:lnTo>
                <a:cubicBezTo>
                  <a:pt x="608697" y="274679"/>
                  <a:pt x="602730" y="280639"/>
                  <a:pt x="595420" y="280639"/>
                </a:cubicBezTo>
                <a:lnTo>
                  <a:pt x="340984" y="280639"/>
                </a:lnTo>
                <a:cubicBezTo>
                  <a:pt x="333673" y="280639"/>
                  <a:pt x="327706" y="274679"/>
                  <a:pt x="327706" y="267378"/>
                </a:cubicBezTo>
                <a:lnTo>
                  <a:pt x="327706" y="13261"/>
                </a:lnTo>
                <a:cubicBezTo>
                  <a:pt x="327706" y="5960"/>
                  <a:pt x="333673" y="0"/>
                  <a:pt x="340984" y="0"/>
                </a:cubicBezTo>
                <a:close/>
                <a:moveTo>
                  <a:pt x="13352" y="0"/>
                </a:moveTo>
                <a:lnTo>
                  <a:pt x="267714" y="0"/>
                </a:lnTo>
                <a:cubicBezTo>
                  <a:pt x="275024" y="0"/>
                  <a:pt x="280991" y="5960"/>
                  <a:pt x="280991" y="13261"/>
                </a:cubicBezTo>
                <a:lnTo>
                  <a:pt x="280991" y="267378"/>
                </a:lnTo>
                <a:cubicBezTo>
                  <a:pt x="280991" y="274679"/>
                  <a:pt x="275024" y="280639"/>
                  <a:pt x="267714" y="280639"/>
                </a:cubicBezTo>
                <a:lnTo>
                  <a:pt x="13352" y="280639"/>
                </a:lnTo>
                <a:cubicBezTo>
                  <a:pt x="5967" y="280639"/>
                  <a:pt x="0" y="274679"/>
                  <a:pt x="0" y="267378"/>
                </a:cubicBezTo>
                <a:lnTo>
                  <a:pt x="0" y="13261"/>
                </a:lnTo>
                <a:cubicBezTo>
                  <a:pt x="0" y="5960"/>
                  <a:pt x="5967" y="0"/>
                  <a:pt x="133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B3317B56-85D5-4C49-89C6-56346282DE5F}"/>
              </a:ext>
            </a:extLst>
          </p:cNvPr>
          <p:cNvGrpSpPr/>
          <p:nvPr/>
        </p:nvGrpSpPr>
        <p:grpSpPr>
          <a:xfrm>
            <a:off x="1698234" y="3761895"/>
            <a:ext cx="1816102" cy="54137"/>
            <a:chOff x="1308100" y="2981163"/>
            <a:chExt cx="1816102" cy="54137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26E59F08-A88D-4123-A422-B1A8BE276E54}"/>
                </a:ext>
              </a:extLst>
            </p:cNvPr>
            <p:cNvCxnSpPr/>
            <p:nvPr/>
          </p:nvCxnSpPr>
          <p:spPr>
            <a:xfrm>
              <a:off x="1308100" y="3035300"/>
              <a:ext cx="1816100" cy="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CF24A33D-4777-4177-A10F-EEC1B07093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58543" y="2981163"/>
              <a:ext cx="65659" cy="54137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69A23102-3E12-45A8-857B-3E9CEDAE1661}"/>
              </a:ext>
            </a:extLst>
          </p:cNvPr>
          <p:cNvSpPr txBox="1"/>
          <p:nvPr/>
        </p:nvSpPr>
        <p:spPr>
          <a:xfrm>
            <a:off x="1244267" y="3876172"/>
            <a:ext cx="2724034" cy="1588040"/>
          </a:xfrm>
          <a:prstGeom prst="rect">
            <a:avLst/>
          </a:prstGeom>
          <a:noFill/>
          <a:ln>
            <a:noFill/>
          </a:ln>
        </p:spPr>
        <p:txBody>
          <a:bodyPr wrap="square" lIns="72000" tIns="72000" rIns="72000" bIns="72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dirty="0">
                <a:cs typeface="+mn-ea"/>
                <a:sym typeface="+mn-lt"/>
              </a:rPr>
              <a:t>你可以看到部分页面顶部有提示条，提示你模版隐藏小功能和幻灯片制作技巧。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2D3618D2-552C-4EC6-860E-98E1C620DCC2}"/>
              </a:ext>
            </a:extLst>
          </p:cNvPr>
          <p:cNvSpPr/>
          <p:nvPr/>
        </p:nvSpPr>
        <p:spPr>
          <a:xfrm>
            <a:off x="1893693" y="3289300"/>
            <a:ext cx="1425182" cy="3691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关键词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2AAFDF49-83F0-4AD3-99CB-27039FDCC0E1}"/>
              </a:ext>
            </a:extLst>
          </p:cNvPr>
          <p:cNvSpPr/>
          <p:nvPr/>
        </p:nvSpPr>
        <p:spPr>
          <a:xfrm>
            <a:off x="5660801" y="2081722"/>
            <a:ext cx="870398" cy="8703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BB0C6531-4134-4414-8207-5E12EF7BD4AA}"/>
              </a:ext>
            </a:extLst>
          </p:cNvPr>
          <p:cNvSpPr/>
          <p:nvPr/>
        </p:nvSpPr>
        <p:spPr>
          <a:xfrm>
            <a:off x="5890352" y="2343751"/>
            <a:ext cx="411296" cy="331100"/>
          </a:xfrm>
          <a:custGeom>
            <a:avLst/>
            <a:gdLst>
              <a:gd name="connsiteX0" fmla="*/ 491833 w 607639"/>
              <a:gd name="connsiteY0" fmla="*/ 276241 h 489160"/>
              <a:gd name="connsiteX1" fmla="*/ 362432 w 607639"/>
              <a:gd name="connsiteY1" fmla="*/ 296417 h 489160"/>
              <a:gd name="connsiteX2" fmla="*/ 362432 w 607639"/>
              <a:gd name="connsiteY2" fmla="*/ 332858 h 489160"/>
              <a:gd name="connsiteX3" fmla="*/ 491833 w 607639"/>
              <a:gd name="connsiteY3" fmla="*/ 312682 h 489160"/>
              <a:gd name="connsiteX4" fmla="*/ 115717 w 607639"/>
              <a:gd name="connsiteY4" fmla="*/ 276241 h 489160"/>
              <a:gd name="connsiteX5" fmla="*/ 115717 w 607639"/>
              <a:gd name="connsiteY5" fmla="*/ 312682 h 489160"/>
              <a:gd name="connsiteX6" fmla="*/ 245207 w 607639"/>
              <a:gd name="connsiteY6" fmla="*/ 332858 h 489160"/>
              <a:gd name="connsiteX7" fmla="*/ 245207 w 607639"/>
              <a:gd name="connsiteY7" fmla="*/ 296417 h 489160"/>
              <a:gd name="connsiteX8" fmla="*/ 491833 w 607639"/>
              <a:gd name="connsiteY8" fmla="*/ 209758 h 489160"/>
              <a:gd name="connsiteX9" fmla="*/ 362432 w 607639"/>
              <a:gd name="connsiteY9" fmla="*/ 229934 h 489160"/>
              <a:gd name="connsiteX10" fmla="*/ 362432 w 607639"/>
              <a:gd name="connsiteY10" fmla="*/ 266375 h 489160"/>
              <a:gd name="connsiteX11" fmla="*/ 491833 w 607639"/>
              <a:gd name="connsiteY11" fmla="*/ 246200 h 489160"/>
              <a:gd name="connsiteX12" fmla="*/ 115717 w 607639"/>
              <a:gd name="connsiteY12" fmla="*/ 209758 h 489160"/>
              <a:gd name="connsiteX13" fmla="*/ 115717 w 607639"/>
              <a:gd name="connsiteY13" fmla="*/ 246200 h 489160"/>
              <a:gd name="connsiteX14" fmla="*/ 245207 w 607639"/>
              <a:gd name="connsiteY14" fmla="*/ 266375 h 489160"/>
              <a:gd name="connsiteX15" fmla="*/ 245207 w 607639"/>
              <a:gd name="connsiteY15" fmla="*/ 229934 h 489160"/>
              <a:gd name="connsiteX16" fmla="*/ 491833 w 607639"/>
              <a:gd name="connsiteY16" fmla="*/ 143187 h 489160"/>
              <a:gd name="connsiteX17" fmla="*/ 362432 w 607639"/>
              <a:gd name="connsiteY17" fmla="*/ 163363 h 489160"/>
              <a:gd name="connsiteX18" fmla="*/ 362432 w 607639"/>
              <a:gd name="connsiteY18" fmla="*/ 199893 h 489160"/>
              <a:gd name="connsiteX19" fmla="*/ 491833 w 607639"/>
              <a:gd name="connsiteY19" fmla="*/ 179717 h 489160"/>
              <a:gd name="connsiteX20" fmla="*/ 115717 w 607639"/>
              <a:gd name="connsiteY20" fmla="*/ 143187 h 489160"/>
              <a:gd name="connsiteX21" fmla="*/ 115717 w 607639"/>
              <a:gd name="connsiteY21" fmla="*/ 179717 h 489160"/>
              <a:gd name="connsiteX22" fmla="*/ 245207 w 607639"/>
              <a:gd name="connsiteY22" fmla="*/ 199893 h 489160"/>
              <a:gd name="connsiteX23" fmla="*/ 245207 w 607639"/>
              <a:gd name="connsiteY23" fmla="*/ 163363 h 489160"/>
              <a:gd name="connsiteX24" fmla="*/ 491833 w 607639"/>
              <a:gd name="connsiteY24" fmla="*/ 76704 h 489160"/>
              <a:gd name="connsiteX25" fmla="*/ 362432 w 607639"/>
              <a:gd name="connsiteY25" fmla="*/ 96880 h 489160"/>
              <a:gd name="connsiteX26" fmla="*/ 362432 w 607639"/>
              <a:gd name="connsiteY26" fmla="*/ 133321 h 489160"/>
              <a:gd name="connsiteX27" fmla="*/ 491833 w 607639"/>
              <a:gd name="connsiteY27" fmla="*/ 113145 h 489160"/>
              <a:gd name="connsiteX28" fmla="*/ 115717 w 607639"/>
              <a:gd name="connsiteY28" fmla="*/ 76704 h 489160"/>
              <a:gd name="connsiteX29" fmla="*/ 115717 w 607639"/>
              <a:gd name="connsiteY29" fmla="*/ 113145 h 489160"/>
              <a:gd name="connsiteX30" fmla="*/ 245207 w 607639"/>
              <a:gd name="connsiteY30" fmla="*/ 133321 h 489160"/>
              <a:gd name="connsiteX31" fmla="*/ 245207 w 607639"/>
              <a:gd name="connsiteY31" fmla="*/ 96880 h 489160"/>
              <a:gd name="connsiteX32" fmla="*/ 607639 w 607639"/>
              <a:gd name="connsiteY32" fmla="*/ 18770 h 489160"/>
              <a:gd name="connsiteX33" fmla="*/ 607639 w 607639"/>
              <a:gd name="connsiteY33" fmla="*/ 444903 h 489160"/>
              <a:gd name="connsiteX34" fmla="*/ 321849 w 607639"/>
              <a:gd name="connsiteY34" fmla="*/ 489160 h 489160"/>
              <a:gd name="connsiteX35" fmla="*/ 321849 w 607639"/>
              <a:gd name="connsiteY35" fmla="*/ 446058 h 489160"/>
              <a:gd name="connsiteX36" fmla="*/ 568478 w 607639"/>
              <a:gd name="connsiteY36" fmla="*/ 407755 h 489160"/>
              <a:gd name="connsiteX37" fmla="*/ 568478 w 607639"/>
              <a:gd name="connsiteY37" fmla="*/ 24813 h 489160"/>
              <a:gd name="connsiteX38" fmla="*/ 0 w 607639"/>
              <a:gd name="connsiteY38" fmla="*/ 18770 h 489160"/>
              <a:gd name="connsiteX39" fmla="*/ 39072 w 607639"/>
              <a:gd name="connsiteY39" fmla="*/ 24813 h 489160"/>
              <a:gd name="connsiteX40" fmla="*/ 39072 w 607639"/>
              <a:gd name="connsiteY40" fmla="*/ 407755 h 489160"/>
              <a:gd name="connsiteX41" fmla="*/ 285790 w 607639"/>
              <a:gd name="connsiteY41" fmla="*/ 446058 h 489160"/>
              <a:gd name="connsiteX42" fmla="*/ 285790 w 607639"/>
              <a:gd name="connsiteY42" fmla="*/ 489160 h 489160"/>
              <a:gd name="connsiteX43" fmla="*/ 0 w 607639"/>
              <a:gd name="connsiteY43" fmla="*/ 444903 h 489160"/>
              <a:gd name="connsiteX44" fmla="*/ 532416 w 607639"/>
              <a:gd name="connsiteY44" fmla="*/ 0 h 489160"/>
              <a:gd name="connsiteX45" fmla="*/ 532416 w 607639"/>
              <a:gd name="connsiteY45" fmla="*/ 376943 h 489160"/>
              <a:gd name="connsiteX46" fmla="*/ 321849 w 607639"/>
              <a:gd name="connsiteY46" fmla="*/ 409562 h 489160"/>
              <a:gd name="connsiteX47" fmla="*/ 321849 w 607639"/>
              <a:gd name="connsiteY47" fmla="*/ 32708 h 489160"/>
              <a:gd name="connsiteX48" fmla="*/ 75223 w 607639"/>
              <a:gd name="connsiteY48" fmla="*/ 0 h 489160"/>
              <a:gd name="connsiteX49" fmla="*/ 285790 w 607639"/>
              <a:gd name="connsiteY49" fmla="*/ 32708 h 489160"/>
              <a:gd name="connsiteX50" fmla="*/ 285790 w 607639"/>
              <a:gd name="connsiteY50" fmla="*/ 409562 h 489160"/>
              <a:gd name="connsiteX51" fmla="*/ 75223 w 607639"/>
              <a:gd name="connsiteY51" fmla="*/ 376943 h 48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7639" h="489160">
                <a:moveTo>
                  <a:pt x="491833" y="276241"/>
                </a:moveTo>
                <a:lnTo>
                  <a:pt x="362432" y="296417"/>
                </a:lnTo>
                <a:lnTo>
                  <a:pt x="362432" y="332858"/>
                </a:lnTo>
                <a:lnTo>
                  <a:pt x="491833" y="312682"/>
                </a:lnTo>
                <a:close/>
                <a:moveTo>
                  <a:pt x="115717" y="276241"/>
                </a:moveTo>
                <a:lnTo>
                  <a:pt x="115717" y="312682"/>
                </a:lnTo>
                <a:lnTo>
                  <a:pt x="245207" y="332858"/>
                </a:lnTo>
                <a:lnTo>
                  <a:pt x="245207" y="296417"/>
                </a:lnTo>
                <a:close/>
                <a:moveTo>
                  <a:pt x="491833" y="209758"/>
                </a:moveTo>
                <a:lnTo>
                  <a:pt x="362432" y="229934"/>
                </a:lnTo>
                <a:lnTo>
                  <a:pt x="362432" y="266375"/>
                </a:lnTo>
                <a:lnTo>
                  <a:pt x="491833" y="246200"/>
                </a:lnTo>
                <a:close/>
                <a:moveTo>
                  <a:pt x="115717" y="209758"/>
                </a:moveTo>
                <a:lnTo>
                  <a:pt x="115717" y="246200"/>
                </a:lnTo>
                <a:lnTo>
                  <a:pt x="245207" y="266375"/>
                </a:lnTo>
                <a:lnTo>
                  <a:pt x="245207" y="229934"/>
                </a:lnTo>
                <a:close/>
                <a:moveTo>
                  <a:pt x="491833" y="143187"/>
                </a:moveTo>
                <a:lnTo>
                  <a:pt x="362432" y="163363"/>
                </a:lnTo>
                <a:lnTo>
                  <a:pt x="362432" y="199893"/>
                </a:lnTo>
                <a:lnTo>
                  <a:pt x="491833" y="179717"/>
                </a:lnTo>
                <a:close/>
                <a:moveTo>
                  <a:pt x="115717" y="143187"/>
                </a:moveTo>
                <a:lnTo>
                  <a:pt x="115717" y="179717"/>
                </a:lnTo>
                <a:lnTo>
                  <a:pt x="245207" y="199893"/>
                </a:lnTo>
                <a:lnTo>
                  <a:pt x="245207" y="163363"/>
                </a:lnTo>
                <a:close/>
                <a:moveTo>
                  <a:pt x="491833" y="76704"/>
                </a:moveTo>
                <a:lnTo>
                  <a:pt x="362432" y="96880"/>
                </a:lnTo>
                <a:lnTo>
                  <a:pt x="362432" y="133321"/>
                </a:lnTo>
                <a:lnTo>
                  <a:pt x="491833" y="113145"/>
                </a:lnTo>
                <a:close/>
                <a:moveTo>
                  <a:pt x="115717" y="76704"/>
                </a:moveTo>
                <a:lnTo>
                  <a:pt x="115717" y="113145"/>
                </a:lnTo>
                <a:lnTo>
                  <a:pt x="245207" y="133321"/>
                </a:lnTo>
                <a:lnTo>
                  <a:pt x="245207" y="96880"/>
                </a:lnTo>
                <a:close/>
                <a:moveTo>
                  <a:pt x="607639" y="18770"/>
                </a:moveTo>
                <a:lnTo>
                  <a:pt x="607639" y="444903"/>
                </a:lnTo>
                <a:lnTo>
                  <a:pt x="321849" y="489160"/>
                </a:lnTo>
                <a:lnTo>
                  <a:pt x="321849" y="446058"/>
                </a:lnTo>
                <a:lnTo>
                  <a:pt x="568478" y="407755"/>
                </a:lnTo>
                <a:lnTo>
                  <a:pt x="568478" y="24813"/>
                </a:lnTo>
                <a:close/>
                <a:moveTo>
                  <a:pt x="0" y="18770"/>
                </a:moveTo>
                <a:lnTo>
                  <a:pt x="39072" y="24813"/>
                </a:lnTo>
                <a:lnTo>
                  <a:pt x="39072" y="407755"/>
                </a:lnTo>
                <a:lnTo>
                  <a:pt x="285790" y="446058"/>
                </a:lnTo>
                <a:lnTo>
                  <a:pt x="285790" y="489160"/>
                </a:lnTo>
                <a:lnTo>
                  <a:pt x="0" y="444903"/>
                </a:lnTo>
                <a:close/>
                <a:moveTo>
                  <a:pt x="532416" y="0"/>
                </a:moveTo>
                <a:lnTo>
                  <a:pt x="532416" y="376943"/>
                </a:lnTo>
                <a:lnTo>
                  <a:pt x="321849" y="409562"/>
                </a:lnTo>
                <a:lnTo>
                  <a:pt x="321849" y="32708"/>
                </a:lnTo>
                <a:close/>
                <a:moveTo>
                  <a:pt x="75223" y="0"/>
                </a:moveTo>
                <a:lnTo>
                  <a:pt x="285790" y="32708"/>
                </a:lnTo>
                <a:lnTo>
                  <a:pt x="285790" y="409562"/>
                </a:lnTo>
                <a:lnTo>
                  <a:pt x="75223" y="3769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D1F427B-5C85-405B-B78C-740E6F4DB557}"/>
              </a:ext>
            </a:extLst>
          </p:cNvPr>
          <p:cNvGrpSpPr/>
          <p:nvPr/>
        </p:nvGrpSpPr>
        <p:grpSpPr>
          <a:xfrm>
            <a:off x="5187950" y="3761895"/>
            <a:ext cx="1816102" cy="54137"/>
            <a:chOff x="1308100" y="2981163"/>
            <a:chExt cx="1816102" cy="54137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4241D387-4C51-4863-AE42-01F5B80B3E78}"/>
                </a:ext>
              </a:extLst>
            </p:cNvPr>
            <p:cNvCxnSpPr/>
            <p:nvPr/>
          </p:nvCxnSpPr>
          <p:spPr>
            <a:xfrm>
              <a:off x="1308100" y="3035300"/>
              <a:ext cx="1816100" cy="0"/>
            </a:xfrm>
            <a:prstGeom prst="line">
              <a:avLst/>
            </a:prstGeom>
            <a:ln w="127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88CDE351-13F5-4F8C-A1DD-91B1A68705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58543" y="2981163"/>
              <a:ext cx="65659" cy="54137"/>
            </a:xfrm>
            <a:prstGeom prst="line">
              <a:avLst/>
            </a:prstGeom>
            <a:ln w="1270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185D2F22-7433-451C-9622-3BD0300ABA1F}"/>
              </a:ext>
            </a:extLst>
          </p:cNvPr>
          <p:cNvSpPr txBox="1"/>
          <p:nvPr/>
        </p:nvSpPr>
        <p:spPr>
          <a:xfrm>
            <a:off x="4733983" y="3876172"/>
            <a:ext cx="2724034" cy="1588040"/>
          </a:xfrm>
          <a:prstGeom prst="rect">
            <a:avLst/>
          </a:prstGeom>
          <a:noFill/>
          <a:ln>
            <a:noFill/>
          </a:ln>
        </p:spPr>
        <p:txBody>
          <a:bodyPr wrap="square" lIns="72000" tIns="72000" rIns="72000" bIns="72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dirty="0">
                <a:cs typeface="+mn-ea"/>
                <a:sym typeface="+mn-lt"/>
              </a:rPr>
              <a:t>你可以看到部分页面顶部有提示条，提示你模版隐藏小功能和幻灯片制作技巧。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7A9463B8-AE7F-4B69-A448-5B4BD436AACD}"/>
              </a:ext>
            </a:extLst>
          </p:cNvPr>
          <p:cNvSpPr/>
          <p:nvPr/>
        </p:nvSpPr>
        <p:spPr>
          <a:xfrm>
            <a:off x="5383409" y="3289300"/>
            <a:ext cx="1425182" cy="3691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2"/>
                </a:solidFill>
                <a:cs typeface="+mn-ea"/>
                <a:sym typeface="+mn-lt"/>
              </a:rPr>
              <a:t>关键词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4A703A70-47DE-4A58-A0F3-E21C3803BE6A}"/>
              </a:ext>
            </a:extLst>
          </p:cNvPr>
          <p:cNvSpPr/>
          <p:nvPr/>
        </p:nvSpPr>
        <p:spPr>
          <a:xfrm>
            <a:off x="9154320" y="2081722"/>
            <a:ext cx="870398" cy="8703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BEA9B0D9-71F4-44E8-AE80-1841FB7C23AD}"/>
              </a:ext>
            </a:extLst>
          </p:cNvPr>
          <p:cNvSpPr/>
          <p:nvPr/>
        </p:nvSpPr>
        <p:spPr>
          <a:xfrm>
            <a:off x="9383871" y="2304601"/>
            <a:ext cx="411296" cy="409401"/>
          </a:xfrm>
          <a:custGeom>
            <a:avLst/>
            <a:gdLst>
              <a:gd name="T0" fmla="*/ 6215 w 6887"/>
              <a:gd name="T1" fmla="*/ 4656 h 6866"/>
              <a:gd name="T2" fmla="*/ 6161 w 6887"/>
              <a:gd name="T3" fmla="*/ 4568 h 6866"/>
              <a:gd name="T4" fmla="*/ 5045 w 6887"/>
              <a:gd name="T5" fmla="*/ 3452 h 6866"/>
              <a:gd name="T6" fmla="*/ 6799 w 6887"/>
              <a:gd name="T7" fmla="*/ 1699 h 6866"/>
              <a:gd name="T8" fmla="*/ 6799 w 6887"/>
              <a:gd name="T9" fmla="*/ 1380 h 6866"/>
              <a:gd name="T10" fmla="*/ 5523 w 6887"/>
              <a:gd name="T11" fmla="*/ 105 h 6866"/>
              <a:gd name="T12" fmla="*/ 5364 w 6887"/>
              <a:gd name="T13" fmla="*/ 39 h 6866"/>
              <a:gd name="T14" fmla="*/ 5205 w 6887"/>
              <a:gd name="T15" fmla="*/ 105 h 6866"/>
              <a:gd name="T16" fmla="*/ 4726 w 6887"/>
              <a:gd name="T17" fmla="*/ 583 h 6866"/>
              <a:gd name="T18" fmla="*/ 5364 w 6887"/>
              <a:gd name="T19" fmla="*/ 1221 h 6866"/>
              <a:gd name="T20" fmla="*/ 5364 w 6887"/>
              <a:gd name="T21" fmla="*/ 1540 h 6866"/>
              <a:gd name="T22" fmla="*/ 5205 w 6887"/>
              <a:gd name="T23" fmla="*/ 1606 h 6866"/>
              <a:gd name="T24" fmla="*/ 5045 w 6887"/>
              <a:gd name="T25" fmla="*/ 1540 h 6866"/>
              <a:gd name="T26" fmla="*/ 4408 w 6887"/>
              <a:gd name="T27" fmla="*/ 902 h 6866"/>
              <a:gd name="T28" fmla="*/ 4089 w 6887"/>
              <a:gd name="T29" fmla="*/ 1221 h 6866"/>
              <a:gd name="T30" fmla="*/ 4726 w 6887"/>
              <a:gd name="T31" fmla="*/ 1858 h 6866"/>
              <a:gd name="T32" fmla="*/ 4726 w 6887"/>
              <a:gd name="T33" fmla="*/ 2177 h 6866"/>
              <a:gd name="T34" fmla="*/ 4567 w 6887"/>
              <a:gd name="T35" fmla="*/ 2243 h 6866"/>
              <a:gd name="T36" fmla="*/ 4408 w 6887"/>
              <a:gd name="T37" fmla="*/ 2177 h 6866"/>
              <a:gd name="T38" fmla="*/ 3770 w 6887"/>
              <a:gd name="T39" fmla="*/ 1540 h 6866"/>
              <a:gd name="T40" fmla="*/ 3451 w 6887"/>
              <a:gd name="T41" fmla="*/ 1858 h 6866"/>
              <a:gd name="T42" fmla="*/ 1857 w 6887"/>
              <a:gd name="T43" fmla="*/ 265 h 6866"/>
              <a:gd name="T44" fmla="*/ 901 w 6887"/>
              <a:gd name="T45" fmla="*/ 265 h 6866"/>
              <a:gd name="T46" fmla="*/ 263 w 6887"/>
              <a:gd name="T47" fmla="*/ 902 h 6866"/>
              <a:gd name="T48" fmla="*/ 263 w 6887"/>
              <a:gd name="T49" fmla="*/ 1858 h 6866"/>
              <a:gd name="T50" fmla="*/ 1857 w 6887"/>
              <a:gd name="T51" fmla="*/ 3452 h 6866"/>
              <a:gd name="T52" fmla="*/ 1539 w 6887"/>
              <a:gd name="T53" fmla="*/ 3771 h 6866"/>
              <a:gd name="T54" fmla="*/ 2176 w 6887"/>
              <a:gd name="T55" fmla="*/ 4409 h 6866"/>
              <a:gd name="T56" fmla="*/ 2176 w 6887"/>
              <a:gd name="T57" fmla="*/ 4727 h 6866"/>
              <a:gd name="T58" fmla="*/ 2017 w 6887"/>
              <a:gd name="T59" fmla="*/ 4794 h 6866"/>
              <a:gd name="T60" fmla="*/ 1857 w 6887"/>
              <a:gd name="T61" fmla="*/ 4727 h 6866"/>
              <a:gd name="T62" fmla="*/ 1220 w 6887"/>
              <a:gd name="T63" fmla="*/ 4090 h 6866"/>
              <a:gd name="T64" fmla="*/ 901 w 6887"/>
              <a:gd name="T65" fmla="*/ 4409 h 6866"/>
              <a:gd name="T66" fmla="*/ 1539 w 6887"/>
              <a:gd name="T67" fmla="*/ 5046 h 6866"/>
              <a:gd name="T68" fmla="*/ 1539 w 6887"/>
              <a:gd name="T69" fmla="*/ 5365 h 6866"/>
              <a:gd name="T70" fmla="*/ 1379 w 6887"/>
              <a:gd name="T71" fmla="*/ 5431 h 6866"/>
              <a:gd name="T72" fmla="*/ 1220 w 6887"/>
              <a:gd name="T73" fmla="*/ 5365 h 6866"/>
              <a:gd name="T74" fmla="*/ 582 w 6887"/>
              <a:gd name="T75" fmla="*/ 4728 h 6866"/>
              <a:gd name="T76" fmla="*/ 104 w 6887"/>
              <a:gd name="T77" fmla="*/ 5206 h 6866"/>
              <a:gd name="T78" fmla="*/ 104 w 6887"/>
              <a:gd name="T79" fmla="*/ 5525 h 6866"/>
              <a:gd name="T80" fmla="*/ 1379 w 6887"/>
              <a:gd name="T81" fmla="*/ 6800 h 6866"/>
              <a:gd name="T82" fmla="*/ 1539 w 6887"/>
              <a:gd name="T83" fmla="*/ 6866 h 6866"/>
              <a:gd name="T84" fmla="*/ 1698 w 6887"/>
              <a:gd name="T85" fmla="*/ 6800 h 6866"/>
              <a:gd name="T86" fmla="*/ 3451 w 6887"/>
              <a:gd name="T87" fmla="*/ 5046 h 6866"/>
              <a:gd name="T88" fmla="*/ 4567 w 6887"/>
              <a:gd name="T89" fmla="*/ 6162 h 6866"/>
              <a:gd name="T90" fmla="*/ 4655 w 6887"/>
              <a:gd name="T91" fmla="*/ 6217 h 6866"/>
              <a:gd name="T92" fmla="*/ 6568 w 6887"/>
              <a:gd name="T93" fmla="*/ 6854 h 6866"/>
              <a:gd name="T94" fmla="*/ 6639 w 6887"/>
              <a:gd name="T95" fmla="*/ 6866 h 6866"/>
              <a:gd name="T96" fmla="*/ 6799 w 6887"/>
              <a:gd name="T97" fmla="*/ 6800 h 6866"/>
              <a:gd name="T98" fmla="*/ 6853 w 6887"/>
              <a:gd name="T99" fmla="*/ 6569 h 6866"/>
              <a:gd name="T100" fmla="*/ 6215 w 6887"/>
              <a:gd name="T101" fmla="*/ 4656 h 6866"/>
              <a:gd name="T102" fmla="*/ 4726 w 6887"/>
              <a:gd name="T103" fmla="*/ 5684 h 6866"/>
              <a:gd name="T104" fmla="*/ 1379 w 6887"/>
              <a:gd name="T105" fmla="*/ 2337 h 6866"/>
              <a:gd name="T106" fmla="*/ 1698 w 6887"/>
              <a:gd name="T107" fmla="*/ 2018 h 6866"/>
              <a:gd name="T108" fmla="*/ 5045 w 6887"/>
              <a:gd name="T109" fmla="*/ 5365 h 6866"/>
              <a:gd name="T110" fmla="*/ 4726 w 6887"/>
              <a:gd name="T111" fmla="*/ 5684 h 6866"/>
              <a:gd name="T112" fmla="*/ 5364 w 6887"/>
              <a:gd name="T113" fmla="*/ 5046 h 6866"/>
              <a:gd name="T114" fmla="*/ 2017 w 6887"/>
              <a:gd name="T115" fmla="*/ 1699 h 6866"/>
              <a:gd name="T116" fmla="*/ 2336 w 6887"/>
              <a:gd name="T117" fmla="*/ 1380 h 6866"/>
              <a:gd name="T118" fmla="*/ 5683 w 6887"/>
              <a:gd name="T119" fmla="*/ 4728 h 6866"/>
              <a:gd name="T120" fmla="*/ 5364 w 6887"/>
              <a:gd name="T121" fmla="*/ 5046 h 6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887" h="6866">
                <a:moveTo>
                  <a:pt x="6215" y="4656"/>
                </a:moveTo>
                <a:cubicBezTo>
                  <a:pt x="6205" y="4626"/>
                  <a:pt x="6186" y="4593"/>
                  <a:pt x="6161" y="4568"/>
                </a:cubicBezTo>
                <a:lnTo>
                  <a:pt x="5045" y="3452"/>
                </a:lnTo>
                <a:lnTo>
                  <a:pt x="6799" y="1699"/>
                </a:lnTo>
                <a:cubicBezTo>
                  <a:pt x="6887" y="1611"/>
                  <a:pt x="6887" y="1468"/>
                  <a:pt x="6799" y="1380"/>
                </a:cubicBezTo>
                <a:lnTo>
                  <a:pt x="5523" y="105"/>
                </a:lnTo>
                <a:cubicBezTo>
                  <a:pt x="5481" y="63"/>
                  <a:pt x="5424" y="39"/>
                  <a:pt x="5364" y="39"/>
                </a:cubicBezTo>
                <a:cubicBezTo>
                  <a:pt x="5304" y="39"/>
                  <a:pt x="5247" y="63"/>
                  <a:pt x="5205" y="105"/>
                </a:cubicBezTo>
                <a:lnTo>
                  <a:pt x="4726" y="583"/>
                </a:lnTo>
                <a:lnTo>
                  <a:pt x="5364" y="1221"/>
                </a:lnTo>
                <a:cubicBezTo>
                  <a:pt x="5452" y="1309"/>
                  <a:pt x="5452" y="1452"/>
                  <a:pt x="5364" y="1540"/>
                </a:cubicBezTo>
                <a:cubicBezTo>
                  <a:pt x="5320" y="1584"/>
                  <a:pt x="5262" y="1606"/>
                  <a:pt x="5205" y="1606"/>
                </a:cubicBezTo>
                <a:cubicBezTo>
                  <a:pt x="5147" y="1606"/>
                  <a:pt x="5089" y="1584"/>
                  <a:pt x="5045" y="1540"/>
                </a:cubicBezTo>
                <a:lnTo>
                  <a:pt x="4408" y="902"/>
                </a:lnTo>
                <a:lnTo>
                  <a:pt x="4089" y="1221"/>
                </a:lnTo>
                <a:lnTo>
                  <a:pt x="4726" y="1858"/>
                </a:lnTo>
                <a:cubicBezTo>
                  <a:pt x="4815" y="1946"/>
                  <a:pt x="4815" y="2089"/>
                  <a:pt x="4726" y="2177"/>
                </a:cubicBezTo>
                <a:cubicBezTo>
                  <a:pt x="4682" y="2221"/>
                  <a:pt x="4625" y="2243"/>
                  <a:pt x="4567" y="2243"/>
                </a:cubicBezTo>
                <a:cubicBezTo>
                  <a:pt x="4509" y="2243"/>
                  <a:pt x="4452" y="2221"/>
                  <a:pt x="4408" y="2177"/>
                </a:cubicBezTo>
                <a:lnTo>
                  <a:pt x="3770" y="1540"/>
                </a:lnTo>
                <a:lnTo>
                  <a:pt x="3451" y="1858"/>
                </a:lnTo>
                <a:cubicBezTo>
                  <a:pt x="2668" y="1075"/>
                  <a:pt x="1987" y="394"/>
                  <a:pt x="1857" y="265"/>
                </a:cubicBezTo>
                <a:cubicBezTo>
                  <a:pt x="1593" y="0"/>
                  <a:pt x="1165" y="0"/>
                  <a:pt x="901" y="265"/>
                </a:cubicBezTo>
                <a:lnTo>
                  <a:pt x="263" y="902"/>
                </a:lnTo>
                <a:cubicBezTo>
                  <a:pt x="0" y="1166"/>
                  <a:pt x="0" y="1595"/>
                  <a:pt x="263" y="1858"/>
                </a:cubicBezTo>
                <a:lnTo>
                  <a:pt x="1857" y="3452"/>
                </a:lnTo>
                <a:lnTo>
                  <a:pt x="1539" y="3771"/>
                </a:lnTo>
                <a:lnTo>
                  <a:pt x="2176" y="4409"/>
                </a:lnTo>
                <a:cubicBezTo>
                  <a:pt x="2264" y="4497"/>
                  <a:pt x="2264" y="4639"/>
                  <a:pt x="2176" y="4727"/>
                </a:cubicBezTo>
                <a:cubicBezTo>
                  <a:pt x="2132" y="4772"/>
                  <a:pt x="2074" y="4794"/>
                  <a:pt x="2017" y="4794"/>
                </a:cubicBezTo>
                <a:cubicBezTo>
                  <a:pt x="1959" y="4794"/>
                  <a:pt x="1901" y="4772"/>
                  <a:pt x="1857" y="4727"/>
                </a:cubicBezTo>
                <a:lnTo>
                  <a:pt x="1220" y="4090"/>
                </a:lnTo>
                <a:lnTo>
                  <a:pt x="901" y="4409"/>
                </a:lnTo>
                <a:lnTo>
                  <a:pt x="1539" y="5046"/>
                </a:lnTo>
                <a:cubicBezTo>
                  <a:pt x="1627" y="5134"/>
                  <a:pt x="1627" y="5277"/>
                  <a:pt x="1539" y="5365"/>
                </a:cubicBezTo>
                <a:cubicBezTo>
                  <a:pt x="1495" y="5409"/>
                  <a:pt x="1437" y="5431"/>
                  <a:pt x="1379" y="5431"/>
                </a:cubicBezTo>
                <a:cubicBezTo>
                  <a:pt x="1322" y="5431"/>
                  <a:pt x="1264" y="5409"/>
                  <a:pt x="1220" y="5365"/>
                </a:cubicBezTo>
                <a:lnTo>
                  <a:pt x="582" y="4728"/>
                </a:lnTo>
                <a:lnTo>
                  <a:pt x="104" y="5206"/>
                </a:lnTo>
                <a:cubicBezTo>
                  <a:pt x="16" y="5294"/>
                  <a:pt x="16" y="5436"/>
                  <a:pt x="104" y="5525"/>
                </a:cubicBezTo>
                <a:lnTo>
                  <a:pt x="1379" y="6800"/>
                </a:lnTo>
                <a:cubicBezTo>
                  <a:pt x="1421" y="6842"/>
                  <a:pt x="1479" y="6866"/>
                  <a:pt x="1539" y="6866"/>
                </a:cubicBezTo>
                <a:cubicBezTo>
                  <a:pt x="1598" y="6866"/>
                  <a:pt x="1656" y="6842"/>
                  <a:pt x="1698" y="6800"/>
                </a:cubicBezTo>
                <a:lnTo>
                  <a:pt x="3451" y="5046"/>
                </a:lnTo>
                <a:lnTo>
                  <a:pt x="4567" y="6162"/>
                </a:lnTo>
                <a:cubicBezTo>
                  <a:pt x="4592" y="6187"/>
                  <a:pt x="4624" y="6206"/>
                  <a:pt x="4655" y="6217"/>
                </a:cubicBezTo>
                <a:lnTo>
                  <a:pt x="6568" y="6854"/>
                </a:lnTo>
                <a:cubicBezTo>
                  <a:pt x="6591" y="6862"/>
                  <a:pt x="6615" y="6866"/>
                  <a:pt x="6639" y="6866"/>
                </a:cubicBezTo>
                <a:cubicBezTo>
                  <a:pt x="6698" y="6866"/>
                  <a:pt x="6756" y="6843"/>
                  <a:pt x="6799" y="6800"/>
                </a:cubicBezTo>
                <a:cubicBezTo>
                  <a:pt x="6859" y="6739"/>
                  <a:pt x="6880" y="6650"/>
                  <a:pt x="6853" y="6569"/>
                </a:cubicBezTo>
                <a:lnTo>
                  <a:pt x="6215" y="4656"/>
                </a:lnTo>
                <a:close/>
                <a:moveTo>
                  <a:pt x="4726" y="5684"/>
                </a:moveTo>
                <a:lnTo>
                  <a:pt x="1379" y="2337"/>
                </a:lnTo>
                <a:lnTo>
                  <a:pt x="1698" y="2018"/>
                </a:lnTo>
                <a:lnTo>
                  <a:pt x="5045" y="5365"/>
                </a:lnTo>
                <a:lnTo>
                  <a:pt x="4726" y="5684"/>
                </a:lnTo>
                <a:close/>
                <a:moveTo>
                  <a:pt x="5364" y="5046"/>
                </a:moveTo>
                <a:lnTo>
                  <a:pt x="2017" y="1699"/>
                </a:lnTo>
                <a:lnTo>
                  <a:pt x="2336" y="1380"/>
                </a:lnTo>
                <a:lnTo>
                  <a:pt x="5683" y="4728"/>
                </a:lnTo>
                <a:lnTo>
                  <a:pt x="5364" y="50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AF8D1FC-C90A-457C-A102-AB035BA0878D}"/>
              </a:ext>
            </a:extLst>
          </p:cNvPr>
          <p:cNvGrpSpPr/>
          <p:nvPr/>
        </p:nvGrpSpPr>
        <p:grpSpPr>
          <a:xfrm>
            <a:off x="8681469" y="3761895"/>
            <a:ext cx="1816102" cy="54137"/>
            <a:chOff x="1308100" y="2981163"/>
            <a:chExt cx="1816102" cy="54137"/>
          </a:xfrm>
        </p:grpSpPr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76D9E5C2-5E47-440F-924F-A3FBE6B3646E}"/>
                </a:ext>
              </a:extLst>
            </p:cNvPr>
            <p:cNvCxnSpPr/>
            <p:nvPr/>
          </p:nvCxnSpPr>
          <p:spPr>
            <a:xfrm>
              <a:off x="1308100" y="3035300"/>
              <a:ext cx="1816100" cy="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084422EA-F227-4CF2-85FA-2DFE75C437E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58543" y="2981163"/>
              <a:ext cx="65659" cy="54137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ACDC6301-E133-4240-B3C5-0DB58A0723FB}"/>
              </a:ext>
            </a:extLst>
          </p:cNvPr>
          <p:cNvSpPr txBox="1"/>
          <p:nvPr/>
        </p:nvSpPr>
        <p:spPr>
          <a:xfrm>
            <a:off x="8223699" y="3876172"/>
            <a:ext cx="2724034" cy="1588040"/>
          </a:xfrm>
          <a:prstGeom prst="rect">
            <a:avLst/>
          </a:prstGeom>
          <a:noFill/>
          <a:ln>
            <a:noFill/>
          </a:ln>
        </p:spPr>
        <p:txBody>
          <a:bodyPr wrap="square" lIns="72000" tIns="72000" rIns="72000" bIns="72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dirty="0">
                <a:cs typeface="+mn-ea"/>
                <a:sym typeface="+mn-lt"/>
              </a:rPr>
              <a:t>你可以看到部分页面顶部有提示条，提示你模版隐藏小功能和幻灯片制作技巧。</a:t>
            </a: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C2EF1E2A-FBE0-48B0-AAAB-21032E1A2833}"/>
              </a:ext>
            </a:extLst>
          </p:cNvPr>
          <p:cNvSpPr/>
          <p:nvPr/>
        </p:nvSpPr>
        <p:spPr>
          <a:xfrm>
            <a:off x="8876928" y="3289300"/>
            <a:ext cx="1425182" cy="3691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关键词</a:t>
            </a:r>
          </a:p>
        </p:txBody>
      </p:sp>
    </p:spTree>
    <p:extLst>
      <p:ext uri="{BB962C8B-B14F-4D97-AF65-F5344CB8AC3E}">
        <p14:creationId xmlns:p14="http://schemas.microsoft.com/office/powerpoint/2010/main" val="698273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72B612-97E8-4C01-8992-DFF223E9D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B40D1F3-5870-45EB-B750-CE4C8FE261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cs typeface="+mn-ea"/>
                <a:sym typeface="+mn-lt"/>
              </a:rPr>
              <a:t>  </a:t>
            </a:r>
            <a:r>
              <a:rPr lang="en-US" altLang="zh-CN" sz="1150" spc="90">
                <a:cs typeface="+mn-ea"/>
                <a:sym typeface="+mn-lt"/>
              </a:rPr>
              <a:t>Page </a:t>
            </a:r>
            <a:fld id="{7CFB1EEF-B761-4911-A2FD-18DBD3241D03}" type="slidenum">
              <a:rPr lang="zh-CN" altLang="en-US" sz="1150" spc="90" smtClean="0">
                <a:cs typeface="+mn-ea"/>
                <a:sym typeface="+mn-lt"/>
              </a:rPr>
              <a:pPr/>
              <a:t>24</a:t>
            </a:fld>
            <a:endParaRPr lang="zh-CN" altLang="en-US" sz="1150" spc="90" dirty="0">
              <a:cs typeface="+mn-ea"/>
              <a:sym typeface="+mn-lt"/>
            </a:endParaRPr>
          </a:p>
        </p:txBody>
      </p:sp>
      <p:sp>
        <p:nvSpPr>
          <p:cNvPr id="4" name="梯形 3">
            <a:extLst>
              <a:ext uri="{FF2B5EF4-FFF2-40B4-BE49-F238E27FC236}">
                <a16:creationId xmlns:a16="http://schemas.microsoft.com/office/drawing/2014/main" id="{352B3395-2F16-489B-8E5A-CA793FC9D139}"/>
              </a:ext>
            </a:extLst>
          </p:cNvPr>
          <p:cNvSpPr/>
          <p:nvPr/>
        </p:nvSpPr>
        <p:spPr>
          <a:xfrm>
            <a:off x="828452" y="3034922"/>
            <a:ext cx="10535096" cy="527720"/>
          </a:xfrm>
          <a:prstGeom prst="trapezoid">
            <a:avLst>
              <a:gd name="adj" fmla="val 68319"/>
            </a:avLst>
          </a:prstGeom>
          <a:gradFill flip="none" rotWithShape="1"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梯形 4">
            <a:extLst>
              <a:ext uri="{FF2B5EF4-FFF2-40B4-BE49-F238E27FC236}">
                <a16:creationId xmlns:a16="http://schemas.microsoft.com/office/drawing/2014/main" id="{967C1AB6-A99C-463F-9731-D40E12967B3A}"/>
              </a:ext>
            </a:extLst>
          </p:cNvPr>
          <p:cNvSpPr/>
          <p:nvPr/>
        </p:nvSpPr>
        <p:spPr>
          <a:xfrm>
            <a:off x="1188508" y="3400610"/>
            <a:ext cx="9814984" cy="527720"/>
          </a:xfrm>
          <a:prstGeom prst="trapezoid">
            <a:avLst>
              <a:gd name="adj" fmla="val 68319"/>
            </a:avLst>
          </a:prstGeom>
          <a:gradFill flip="none" rotWithShape="1"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6" name="图示 5">
            <a:extLst>
              <a:ext uri="{FF2B5EF4-FFF2-40B4-BE49-F238E27FC236}">
                <a16:creationId xmlns:a16="http://schemas.microsoft.com/office/drawing/2014/main" id="{AEADAC65-F499-4F6A-8359-A4A05C6151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1375756"/>
              </p:ext>
            </p:extLst>
          </p:nvPr>
        </p:nvGraphicFramePr>
        <p:xfrm>
          <a:off x="1188509" y="666275"/>
          <a:ext cx="9581091" cy="347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9C71DA02-3A71-4715-A0AD-8A41670964BB}"/>
              </a:ext>
            </a:extLst>
          </p:cNvPr>
          <p:cNvSpPr txBox="1"/>
          <p:nvPr/>
        </p:nvSpPr>
        <p:spPr>
          <a:xfrm>
            <a:off x="839787" y="4357036"/>
            <a:ext cx="10523761" cy="1715834"/>
          </a:xfrm>
          <a:prstGeom prst="rect">
            <a:avLst/>
          </a:prstGeom>
          <a:solidFill>
            <a:schemeClr val="bg1">
              <a:lumMod val="85000"/>
              <a:alpha val="10000"/>
            </a:schemeClr>
          </a:solidFill>
          <a:ln>
            <a:solidFill>
              <a:schemeClr val="bg1">
                <a:lumMod val="85000"/>
                <a:alpha val="50000"/>
              </a:schemeClr>
            </a:solidFill>
          </a:ln>
        </p:spPr>
        <p:txBody>
          <a:bodyPr wrap="square" lIns="180000" tIns="180000" rIns="180000" bIns="180000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pc="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这是此模版设计师留下的一段内容，你可以看到部分页面顶部有提示条，提示你这个模版隐藏的小功能和一些幻灯片制作技巧，一定记得要看哦。推荐搜索安装 </a:t>
            </a:r>
            <a:r>
              <a:rPr lang="en-US" altLang="zh-CN" spc="100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OfficePLUS</a:t>
            </a:r>
            <a:r>
              <a:rPr lang="zh-CN" altLang="en-US" spc="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插件，更高效地制作幻灯片。学校肇始于</a:t>
            </a:r>
            <a:r>
              <a:rPr lang="en-US" altLang="zh-CN" spc="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1896</a:t>
            </a:r>
            <a:r>
              <a:rPr lang="zh-CN" altLang="en-US" spc="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年的山海关北洋铁路官学堂，以唐山交通大学扬名海内外，素有“东方康奈尔”之美誉。</a:t>
            </a:r>
          </a:p>
        </p:txBody>
      </p:sp>
    </p:spTree>
    <p:extLst>
      <p:ext uri="{BB962C8B-B14F-4D97-AF65-F5344CB8AC3E}">
        <p14:creationId xmlns:p14="http://schemas.microsoft.com/office/powerpoint/2010/main" val="1740410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33F84-7187-498B-9A78-CD87D9079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AB51F99-0F5B-4B89-B4F1-195D1ACC08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cs typeface="+mn-ea"/>
                <a:sym typeface="+mn-lt"/>
              </a:rPr>
              <a:t>  </a:t>
            </a:r>
            <a:r>
              <a:rPr lang="en-US" altLang="zh-CN" sz="1150" spc="90">
                <a:cs typeface="+mn-ea"/>
                <a:sym typeface="+mn-lt"/>
              </a:rPr>
              <a:t>Page </a:t>
            </a:r>
            <a:fld id="{7CFB1EEF-B761-4911-A2FD-18DBD3241D03}" type="slidenum">
              <a:rPr lang="zh-CN" altLang="en-US" sz="1150" spc="90" smtClean="0">
                <a:cs typeface="+mn-ea"/>
                <a:sym typeface="+mn-lt"/>
              </a:rPr>
              <a:pPr/>
              <a:t>25</a:t>
            </a:fld>
            <a:endParaRPr lang="zh-CN" altLang="en-US" sz="1150" spc="90" dirty="0">
              <a:cs typeface="+mn-ea"/>
              <a:sym typeface="+mn-lt"/>
            </a:endParaRPr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2F49B7F9-A9C1-4A7F-92E1-A7DE3981F8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0959708"/>
              </p:ext>
            </p:extLst>
          </p:nvPr>
        </p:nvGraphicFramePr>
        <p:xfrm>
          <a:off x="-141287" y="1093524"/>
          <a:ext cx="13603287" cy="1143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组合 4">
            <a:extLst>
              <a:ext uri="{FF2B5EF4-FFF2-40B4-BE49-F238E27FC236}">
                <a16:creationId xmlns:a16="http://schemas.microsoft.com/office/drawing/2014/main" id="{E771F3D1-075B-408E-ACF3-481119414993}"/>
              </a:ext>
            </a:extLst>
          </p:cNvPr>
          <p:cNvGrpSpPr/>
          <p:nvPr/>
        </p:nvGrpSpPr>
        <p:grpSpPr>
          <a:xfrm>
            <a:off x="803765" y="2335666"/>
            <a:ext cx="10548448" cy="82550"/>
            <a:chOff x="850900" y="2940050"/>
            <a:chExt cx="10490200" cy="82550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960D1276-5C3B-4A29-800B-F1EF7FAB0985}"/>
                </a:ext>
              </a:extLst>
            </p:cNvPr>
            <p:cNvCxnSpPr/>
            <p:nvPr/>
          </p:nvCxnSpPr>
          <p:spPr>
            <a:xfrm>
              <a:off x="850900" y="3022600"/>
              <a:ext cx="104902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1DB081F1-561F-4128-BDDC-ABEB8EFAF60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58550" y="2940050"/>
              <a:ext cx="82550" cy="8255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DC5FD1FC-08D1-4AED-8B5E-9F428C8A4FDC}"/>
              </a:ext>
            </a:extLst>
          </p:cNvPr>
          <p:cNvGrpSpPr/>
          <p:nvPr/>
        </p:nvGrpSpPr>
        <p:grpSpPr>
          <a:xfrm>
            <a:off x="442913" y="2418216"/>
            <a:ext cx="2549524" cy="3482985"/>
            <a:chOff x="803765" y="2418216"/>
            <a:chExt cx="2549524" cy="3482985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5C87C98B-B33E-470F-8C47-67611FAFED97}"/>
                </a:ext>
              </a:extLst>
            </p:cNvPr>
            <p:cNvSpPr txBox="1"/>
            <p:nvPr/>
          </p:nvSpPr>
          <p:spPr>
            <a:xfrm>
              <a:off x="803765" y="3327400"/>
              <a:ext cx="2549524" cy="2573801"/>
            </a:xfrm>
            <a:prstGeom prst="rect">
              <a:avLst/>
            </a:prstGeom>
            <a:solidFill>
              <a:schemeClr val="bg1">
                <a:lumMod val="85000"/>
                <a:alpha val="10000"/>
              </a:schemeClr>
            </a:solidFill>
            <a:ln>
              <a:solidFill>
                <a:schemeClr val="accent1">
                  <a:alpha val="50000"/>
                </a:schemeClr>
              </a:solidFill>
            </a:ln>
          </p:spPr>
          <p:txBody>
            <a:bodyPr wrap="square" lIns="180000" tIns="180000" rIns="180000" bIns="180000" rtlCol="0">
              <a:no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spc="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这是此模版设计师留下的一段内容，你可以看到部分页面顶部有提示条，提示你这个模版隐藏的小功能和一些幻灯片制作技巧，一定记得要看哦。</a:t>
              </a: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806DE018-0C30-446C-A2D6-8B2F40034605}"/>
                </a:ext>
              </a:extLst>
            </p:cNvPr>
            <p:cNvCxnSpPr>
              <a:cxnSpLocks/>
            </p:cNvCxnSpPr>
            <p:nvPr/>
          </p:nvCxnSpPr>
          <p:spPr>
            <a:xfrm>
              <a:off x="2078527" y="2418216"/>
              <a:ext cx="0" cy="909184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F110AA9-E65C-457F-9BD0-85B837DBC8F3}"/>
              </a:ext>
            </a:extLst>
          </p:cNvPr>
          <p:cNvGrpSpPr/>
          <p:nvPr/>
        </p:nvGrpSpPr>
        <p:grpSpPr>
          <a:xfrm>
            <a:off x="3355773" y="2418216"/>
            <a:ext cx="2549524" cy="3482985"/>
            <a:chOff x="3648565" y="2418216"/>
            <a:chExt cx="2549524" cy="3482985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0193D94-6C22-4ADF-9245-D08A69E33136}"/>
                </a:ext>
              </a:extLst>
            </p:cNvPr>
            <p:cNvSpPr txBox="1"/>
            <p:nvPr/>
          </p:nvSpPr>
          <p:spPr>
            <a:xfrm>
              <a:off x="3648565" y="3327400"/>
              <a:ext cx="2549524" cy="2573801"/>
            </a:xfrm>
            <a:prstGeom prst="rect">
              <a:avLst/>
            </a:prstGeom>
            <a:solidFill>
              <a:schemeClr val="bg1">
                <a:lumMod val="85000"/>
                <a:alpha val="10000"/>
              </a:schemeClr>
            </a:solidFill>
            <a:ln>
              <a:solidFill>
                <a:schemeClr val="accent1">
                  <a:alpha val="50000"/>
                </a:schemeClr>
              </a:solidFill>
            </a:ln>
          </p:spPr>
          <p:txBody>
            <a:bodyPr wrap="square" lIns="180000" tIns="180000" rIns="180000" bIns="180000" rtlCol="0">
              <a:no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spc="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这是此模版设计师留下的一段内容，你可以看到部分页面顶部有提示条，提示你这个模版隐藏的小功能和一些幻灯片制作技巧，一定记得要看哦。</a:t>
              </a:r>
            </a:p>
          </p:txBody>
        </p: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AD54420C-1A9F-49D9-81DD-F55F9AC70F5B}"/>
                </a:ext>
              </a:extLst>
            </p:cNvPr>
            <p:cNvCxnSpPr>
              <a:cxnSpLocks/>
            </p:cNvCxnSpPr>
            <p:nvPr/>
          </p:nvCxnSpPr>
          <p:spPr>
            <a:xfrm>
              <a:off x="4923327" y="2418216"/>
              <a:ext cx="0" cy="909184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E1CED3B-3789-4BC7-ADBD-74FBB19A376E}"/>
              </a:ext>
            </a:extLst>
          </p:cNvPr>
          <p:cNvGrpSpPr/>
          <p:nvPr/>
        </p:nvGrpSpPr>
        <p:grpSpPr>
          <a:xfrm>
            <a:off x="6268633" y="2418216"/>
            <a:ext cx="2549524" cy="3482985"/>
            <a:chOff x="6391765" y="2418216"/>
            <a:chExt cx="2549524" cy="348298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D24E0DF-0F0F-41CF-8D22-2E8B55E1F2C8}"/>
                </a:ext>
              </a:extLst>
            </p:cNvPr>
            <p:cNvSpPr txBox="1"/>
            <p:nvPr/>
          </p:nvSpPr>
          <p:spPr>
            <a:xfrm>
              <a:off x="6391765" y="3327400"/>
              <a:ext cx="2549524" cy="2573801"/>
            </a:xfrm>
            <a:prstGeom prst="rect">
              <a:avLst/>
            </a:prstGeom>
            <a:solidFill>
              <a:schemeClr val="bg1">
                <a:lumMod val="85000"/>
                <a:alpha val="10000"/>
              </a:schemeClr>
            </a:solidFill>
            <a:ln>
              <a:solidFill>
                <a:schemeClr val="accent1">
                  <a:alpha val="50000"/>
                </a:schemeClr>
              </a:solidFill>
            </a:ln>
          </p:spPr>
          <p:txBody>
            <a:bodyPr wrap="square" lIns="180000" tIns="180000" rIns="180000" bIns="180000" rtlCol="0">
              <a:no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spc="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这是此模版设计师留下的一段内容，你可以看到部分页面顶部有提示条，提示你这个模版隐藏的小功能和一些幻灯片制作技巧，一定记得要看哦。</a:t>
              </a:r>
            </a:p>
          </p:txBody>
        </p: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66134F60-19E4-49AD-87CF-4EC7A30E0499}"/>
                </a:ext>
              </a:extLst>
            </p:cNvPr>
            <p:cNvCxnSpPr>
              <a:cxnSpLocks/>
            </p:cNvCxnSpPr>
            <p:nvPr/>
          </p:nvCxnSpPr>
          <p:spPr>
            <a:xfrm>
              <a:off x="7666527" y="2418216"/>
              <a:ext cx="0" cy="909184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C9F3A96-2EB8-4E48-8A45-F9319AA79935}"/>
              </a:ext>
            </a:extLst>
          </p:cNvPr>
          <p:cNvGrpSpPr/>
          <p:nvPr/>
        </p:nvGrpSpPr>
        <p:grpSpPr>
          <a:xfrm>
            <a:off x="9181492" y="2418216"/>
            <a:ext cx="2549524" cy="3482985"/>
            <a:chOff x="9181492" y="2418216"/>
            <a:chExt cx="2549524" cy="3482985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9DDE4B54-D9E3-4484-B555-5CA53BAA36BF}"/>
                </a:ext>
              </a:extLst>
            </p:cNvPr>
            <p:cNvSpPr txBox="1"/>
            <p:nvPr/>
          </p:nvSpPr>
          <p:spPr>
            <a:xfrm>
              <a:off x="9181492" y="3327400"/>
              <a:ext cx="2549524" cy="2573801"/>
            </a:xfrm>
            <a:prstGeom prst="rect">
              <a:avLst/>
            </a:prstGeom>
            <a:solidFill>
              <a:schemeClr val="bg1">
                <a:lumMod val="85000"/>
                <a:alpha val="10000"/>
              </a:schemeClr>
            </a:solidFill>
            <a:ln>
              <a:solidFill>
                <a:schemeClr val="accent1">
                  <a:alpha val="50000"/>
                </a:schemeClr>
              </a:solidFill>
            </a:ln>
          </p:spPr>
          <p:txBody>
            <a:bodyPr wrap="square" lIns="180000" tIns="180000" rIns="180000" bIns="180000" rtlCol="0">
              <a:no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spc="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这是此模版设计师留下的一段内容，你可以看到部分页面顶部有提示条，提示你这个模版隐藏的小功能和一些幻灯片制作技巧，一定记得要看哦。</a:t>
              </a:r>
            </a:p>
          </p:txBody>
        </p: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A53A9297-14FD-41CE-9B21-E697EDEAD0F8}"/>
                </a:ext>
              </a:extLst>
            </p:cNvPr>
            <p:cNvCxnSpPr>
              <a:cxnSpLocks/>
            </p:cNvCxnSpPr>
            <p:nvPr/>
          </p:nvCxnSpPr>
          <p:spPr>
            <a:xfrm>
              <a:off x="10456254" y="2418216"/>
              <a:ext cx="0" cy="909184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22AFC567-9F75-48DA-90F3-3201EE286CC8}"/>
              </a:ext>
            </a:extLst>
          </p:cNvPr>
          <p:cNvSpPr/>
          <p:nvPr/>
        </p:nvSpPr>
        <p:spPr>
          <a:xfrm>
            <a:off x="1041401" y="3116534"/>
            <a:ext cx="1352548" cy="37350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 dirty="0">
                <a:cs typeface="+mn-ea"/>
                <a:sym typeface="+mn-lt"/>
              </a:rPr>
              <a:t>第一阶段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06F6059D-4B99-4D22-89C0-286DF1B10B30}"/>
              </a:ext>
            </a:extLst>
          </p:cNvPr>
          <p:cNvSpPr/>
          <p:nvPr/>
        </p:nvSpPr>
        <p:spPr>
          <a:xfrm>
            <a:off x="3954259" y="3116534"/>
            <a:ext cx="1352548" cy="37350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 dirty="0">
                <a:cs typeface="+mn-ea"/>
                <a:sym typeface="+mn-lt"/>
              </a:rPr>
              <a:t>第二阶段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7F81228C-746D-4C34-A240-4FCC7DCE3C55}"/>
              </a:ext>
            </a:extLst>
          </p:cNvPr>
          <p:cNvSpPr/>
          <p:nvPr/>
        </p:nvSpPr>
        <p:spPr>
          <a:xfrm>
            <a:off x="6867117" y="3116534"/>
            <a:ext cx="1352548" cy="37350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 dirty="0">
                <a:cs typeface="+mn-ea"/>
                <a:sym typeface="+mn-lt"/>
              </a:rPr>
              <a:t>第三阶段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E3567321-8CE0-4F2E-92BD-9E03F2DC2C45}"/>
              </a:ext>
            </a:extLst>
          </p:cNvPr>
          <p:cNvSpPr/>
          <p:nvPr/>
        </p:nvSpPr>
        <p:spPr>
          <a:xfrm>
            <a:off x="9779975" y="3116534"/>
            <a:ext cx="1352548" cy="37350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 dirty="0">
                <a:cs typeface="+mn-ea"/>
                <a:sym typeface="+mn-lt"/>
              </a:rPr>
              <a:t>第四阶段</a:t>
            </a:r>
          </a:p>
        </p:txBody>
      </p:sp>
    </p:spTree>
    <p:extLst>
      <p:ext uri="{BB962C8B-B14F-4D97-AF65-F5344CB8AC3E}">
        <p14:creationId xmlns:p14="http://schemas.microsoft.com/office/powerpoint/2010/main" val="18808178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C8E5143-5769-46B6-845B-318E48090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2B74382-2C2D-4A8A-A45E-BEB5409E6C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cs typeface="+mn-ea"/>
                <a:sym typeface="+mn-lt"/>
              </a:rPr>
              <a:t>  </a:t>
            </a:r>
            <a:r>
              <a:rPr lang="en-US" altLang="zh-CN" sz="1150" spc="90">
                <a:cs typeface="+mn-ea"/>
                <a:sym typeface="+mn-lt"/>
              </a:rPr>
              <a:t>Page </a:t>
            </a:r>
            <a:fld id="{7CFB1EEF-B761-4911-A2FD-18DBD3241D03}" type="slidenum">
              <a:rPr lang="zh-CN" altLang="en-US" sz="1150" spc="90" smtClean="0">
                <a:cs typeface="+mn-ea"/>
                <a:sym typeface="+mn-lt"/>
              </a:rPr>
              <a:pPr/>
              <a:t>26</a:t>
            </a:fld>
            <a:endParaRPr lang="zh-CN" altLang="en-US" sz="1150" spc="90" dirty="0">
              <a:cs typeface="+mn-ea"/>
              <a:sym typeface="+mn-lt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F7D04D13-B09D-4792-A25C-902B80F50562}"/>
              </a:ext>
            </a:extLst>
          </p:cNvPr>
          <p:cNvCxnSpPr>
            <a:cxnSpLocks/>
          </p:cNvCxnSpPr>
          <p:nvPr/>
        </p:nvCxnSpPr>
        <p:spPr>
          <a:xfrm>
            <a:off x="796607" y="2957272"/>
            <a:ext cx="0" cy="3146770"/>
          </a:xfrm>
          <a:prstGeom prst="line">
            <a:avLst/>
          </a:prstGeom>
          <a:ln w="12700"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>
            <a:extLst>
              <a:ext uri="{FF2B5EF4-FFF2-40B4-BE49-F238E27FC236}">
                <a16:creationId xmlns:a16="http://schemas.microsoft.com/office/drawing/2014/main" id="{7C327BF9-87FE-4FC5-9009-EBBC2BD6B930}"/>
              </a:ext>
            </a:extLst>
          </p:cNvPr>
          <p:cNvGrpSpPr/>
          <p:nvPr/>
        </p:nvGrpSpPr>
        <p:grpSpPr>
          <a:xfrm>
            <a:off x="794042" y="1486209"/>
            <a:ext cx="2893056" cy="1784350"/>
            <a:chOff x="796607" y="1809750"/>
            <a:chExt cx="2893061" cy="1788219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1535E6F-6287-4F8D-B0B0-431BF136F4E8}"/>
                </a:ext>
              </a:extLst>
            </p:cNvPr>
            <p:cNvSpPr txBox="1"/>
            <p:nvPr/>
          </p:nvSpPr>
          <p:spPr>
            <a:xfrm>
              <a:off x="838634" y="1809750"/>
              <a:ext cx="2851034" cy="1788219"/>
            </a:xfrm>
            <a:prstGeom prst="rect">
              <a:avLst/>
            </a:prstGeom>
            <a:solidFill>
              <a:schemeClr val="bg1">
                <a:lumMod val="85000"/>
                <a:alpha val="10000"/>
              </a:schemeClr>
            </a:solidFill>
            <a:ln>
              <a:solidFill>
                <a:schemeClr val="accent1">
                  <a:alpha val="50000"/>
                </a:schemeClr>
              </a:solidFill>
            </a:ln>
          </p:spPr>
          <p:txBody>
            <a:bodyPr wrap="square" lIns="108000" tIns="108000" rIns="108000" bIns="108000" rtlCol="0">
              <a:no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spc="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这是此模版设计师留下的一段内容，你可以看到部分页面顶部有提示条，提示你这个模版隐藏的小功能和一些幻灯片制作技巧。</a:t>
              </a:r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BA3E58EE-E2FF-49DB-9585-305FD0333FAF}"/>
                </a:ext>
              </a:extLst>
            </p:cNvPr>
            <p:cNvCxnSpPr>
              <a:cxnSpLocks/>
            </p:cNvCxnSpPr>
            <p:nvPr/>
          </p:nvCxnSpPr>
          <p:spPr>
            <a:xfrm>
              <a:off x="796607" y="1809750"/>
              <a:ext cx="0" cy="178821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C0B5139C-6838-474B-8789-EFFE52395036}"/>
              </a:ext>
            </a:extLst>
          </p:cNvPr>
          <p:cNvCxnSpPr>
            <a:cxnSpLocks/>
          </p:cNvCxnSpPr>
          <p:nvPr/>
        </p:nvCxnSpPr>
        <p:spPr>
          <a:xfrm>
            <a:off x="4294783" y="3326746"/>
            <a:ext cx="0" cy="2789341"/>
          </a:xfrm>
          <a:prstGeom prst="line">
            <a:avLst/>
          </a:prstGeom>
          <a:ln w="12700"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9062162-0D99-4183-8200-C81C6DBB1499}"/>
              </a:ext>
            </a:extLst>
          </p:cNvPr>
          <p:cNvGrpSpPr/>
          <p:nvPr/>
        </p:nvGrpSpPr>
        <p:grpSpPr>
          <a:xfrm>
            <a:off x="4295575" y="2421545"/>
            <a:ext cx="3085935" cy="1784342"/>
            <a:chOff x="796607" y="1809750"/>
            <a:chExt cx="2893061" cy="1788219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C849458-7FCB-48B1-8DDC-0FFB84DE8578}"/>
                </a:ext>
              </a:extLst>
            </p:cNvPr>
            <p:cNvSpPr txBox="1"/>
            <p:nvPr/>
          </p:nvSpPr>
          <p:spPr>
            <a:xfrm>
              <a:off x="838634" y="1809750"/>
              <a:ext cx="2851034" cy="1788219"/>
            </a:xfrm>
            <a:prstGeom prst="rect">
              <a:avLst/>
            </a:prstGeom>
            <a:solidFill>
              <a:schemeClr val="bg1">
                <a:lumMod val="85000"/>
                <a:alpha val="10000"/>
              </a:schemeClr>
            </a:solidFill>
            <a:ln>
              <a:solidFill>
                <a:schemeClr val="accent1">
                  <a:alpha val="50000"/>
                </a:schemeClr>
              </a:solidFill>
            </a:ln>
          </p:spPr>
          <p:txBody>
            <a:bodyPr wrap="square" lIns="108000" tIns="108000" rIns="108000" bIns="108000" rtlCol="0">
              <a:no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spc="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这是此模版设计师留下的一段内容，你可以看到部分页面顶部有提示条，提示你这个模版隐藏的小功能和一些幻灯片制作技巧。</a:t>
              </a:r>
            </a:p>
          </p:txBody>
        </p: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6439F6AF-6D12-4325-814D-3952BE7EBB3C}"/>
                </a:ext>
              </a:extLst>
            </p:cNvPr>
            <p:cNvCxnSpPr>
              <a:cxnSpLocks/>
            </p:cNvCxnSpPr>
            <p:nvPr/>
          </p:nvCxnSpPr>
          <p:spPr>
            <a:xfrm>
              <a:off x="796607" y="1809750"/>
              <a:ext cx="0" cy="178821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2130E60F-C12B-401D-8FA1-3B77EAFDD72C}"/>
              </a:ext>
            </a:extLst>
          </p:cNvPr>
          <p:cNvCxnSpPr>
            <a:cxnSpLocks/>
          </p:cNvCxnSpPr>
          <p:nvPr/>
        </p:nvCxnSpPr>
        <p:spPr>
          <a:xfrm>
            <a:off x="7789696" y="2627086"/>
            <a:ext cx="0" cy="3476956"/>
          </a:xfrm>
          <a:prstGeom prst="line">
            <a:avLst/>
          </a:prstGeom>
          <a:ln w="12700"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A9731CD1-3D47-40D9-BC11-5AB807EAA3F0}"/>
              </a:ext>
            </a:extLst>
          </p:cNvPr>
          <p:cNvGrpSpPr/>
          <p:nvPr/>
        </p:nvGrpSpPr>
        <p:grpSpPr>
          <a:xfrm>
            <a:off x="7789695" y="1692005"/>
            <a:ext cx="3605698" cy="1788219"/>
            <a:chOff x="796607" y="1809750"/>
            <a:chExt cx="2935528" cy="2172208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07C36C3-AD88-4903-8780-828A3758217E}"/>
                </a:ext>
              </a:extLst>
            </p:cNvPr>
            <p:cNvSpPr txBox="1"/>
            <p:nvPr/>
          </p:nvSpPr>
          <p:spPr>
            <a:xfrm>
              <a:off x="838634" y="1809750"/>
              <a:ext cx="2893501" cy="2172208"/>
            </a:xfrm>
            <a:prstGeom prst="rect">
              <a:avLst/>
            </a:prstGeom>
            <a:solidFill>
              <a:schemeClr val="bg1">
                <a:lumMod val="85000"/>
                <a:alpha val="10000"/>
              </a:schemeClr>
            </a:solidFill>
            <a:ln>
              <a:solidFill>
                <a:schemeClr val="accent1">
                  <a:alpha val="50000"/>
                </a:schemeClr>
              </a:solidFill>
            </a:ln>
          </p:spPr>
          <p:txBody>
            <a:bodyPr wrap="square" lIns="108000" tIns="108000" rIns="108000" bIns="108000" rtlCol="0">
              <a:no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spc="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推荐搜索安装 </a:t>
              </a:r>
              <a:r>
                <a:rPr lang="en-US" altLang="zh-CN" sz="1600" spc="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OfficePLUS</a:t>
              </a:r>
              <a:r>
                <a:rPr lang="zh-CN" altLang="en-US" sz="1600" spc="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插件，更高效地制作幻灯片。学校肇始于</a:t>
              </a:r>
              <a:r>
                <a:rPr lang="en-US" altLang="zh-CN" sz="1600" spc="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1896</a:t>
              </a:r>
              <a:r>
                <a:rPr lang="zh-CN" altLang="en-US" sz="1600" spc="1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年的山海关北洋铁路官学堂，以唐山交通大学扬名海内外，素有“东方康奈尔”之美誉。</a:t>
              </a:r>
            </a:p>
          </p:txBody>
        </p: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31A59A6B-E0E9-4826-91F1-3E854CAC5C72}"/>
                </a:ext>
              </a:extLst>
            </p:cNvPr>
            <p:cNvCxnSpPr>
              <a:cxnSpLocks/>
            </p:cNvCxnSpPr>
            <p:nvPr/>
          </p:nvCxnSpPr>
          <p:spPr>
            <a:xfrm>
              <a:off x="796607" y="1809750"/>
              <a:ext cx="0" cy="217220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3588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A474BE4-294F-40CB-B747-B5CDA7FBB5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zh-CN" altLang="en-US" sz="19700" dirty="0">
                <a:ln w="0">
                  <a:noFill/>
                </a:ln>
                <a:latin typeface="+mn-lt"/>
                <a:ea typeface="+mn-ea"/>
                <a:cs typeface="+mn-ea"/>
                <a:sym typeface="+mn-lt"/>
              </a:rPr>
              <a:t>肆</a:t>
            </a:r>
            <a:endParaRPr lang="en-US" altLang="zh-CN" sz="19700" b="1" dirty="0">
              <a:ln w="0">
                <a:noFill/>
              </a:ln>
              <a:solidFill>
                <a:schemeClr val="accent1">
                  <a:lumMod val="75000"/>
                  <a:alpha val="4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B7D2D181-0346-43D2-9F2E-5DAF7DD81B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第四部分 </a:t>
            </a:r>
            <a:r>
              <a:rPr lang="zh-CN" altLang="en-US" sz="2800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</a:t>
            </a:r>
            <a:endParaRPr lang="zh-CN" altLang="en-US" dirty="0">
              <a:solidFill>
                <a:schemeClr val="accent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9112ECF1-1F56-49D7-B987-8479EEBCD2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请在此处添加你的标题</a:t>
            </a:r>
          </a:p>
        </p:txBody>
      </p:sp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32977950-DB53-4173-9011-DCA663AD8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latin typeface="+mn-lt"/>
                <a:cs typeface="+mn-ea"/>
                <a:sym typeface="+mn-lt"/>
              </a:rPr>
              <a:t>这里可以写一点点文字，介绍此章节主要内容</a:t>
            </a:r>
          </a:p>
          <a:p>
            <a:r>
              <a:rPr lang="zh-CN" altLang="en-US" dirty="0">
                <a:latin typeface="+mn-lt"/>
                <a:cs typeface="+mn-ea"/>
                <a:sym typeface="+mn-lt"/>
              </a:rPr>
              <a:t>国外现状</a:t>
            </a:r>
          </a:p>
          <a:p>
            <a:r>
              <a:rPr lang="zh-CN" altLang="en-US" dirty="0">
                <a:latin typeface="+mn-lt"/>
                <a:cs typeface="+mn-ea"/>
                <a:sym typeface="+mn-lt"/>
              </a:rPr>
              <a:t>国内现状</a:t>
            </a:r>
          </a:p>
          <a:p>
            <a:r>
              <a:rPr lang="en-US" altLang="zh-CN" dirty="0">
                <a:latin typeface="+mn-lt"/>
                <a:cs typeface="+mn-ea"/>
                <a:sym typeface="+mn-lt"/>
              </a:rPr>
              <a:t>…</a:t>
            </a:r>
          </a:p>
          <a:p>
            <a:pPr marL="0" indent="0">
              <a:buNone/>
            </a:pPr>
            <a:endParaRPr lang="zh-CN" altLang="en-US" dirty="0">
              <a:latin typeface="+mn-lt"/>
              <a:cs typeface="+mn-ea"/>
              <a:sym typeface="+mn-lt"/>
            </a:endParaRP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01ADD8D0-8287-4921-9177-230EA04F2C62}"/>
              </a:ext>
            </a:extLst>
          </p:cNvPr>
          <p:cNvSpPr/>
          <p:nvPr/>
        </p:nvSpPr>
        <p:spPr>
          <a:xfrm flipV="1">
            <a:off x="660399" y="3428999"/>
            <a:ext cx="447765" cy="193259"/>
          </a:xfrm>
          <a:custGeom>
            <a:avLst/>
            <a:gdLst>
              <a:gd name="connsiteX0" fmla="*/ 0 w 6415214"/>
              <a:gd name="connsiteY0" fmla="*/ 171407 h 171407"/>
              <a:gd name="connsiteX1" fmla="*/ 6415214 w 6415214"/>
              <a:gd name="connsiteY1" fmla="*/ 171407 h 171407"/>
              <a:gd name="connsiteX2" fmla="*/ 6415214 w 6415214"/>
              <a:gd name="connsiteY2" fmla="*/ 100390 h 171407"/>
              <a:gd name="connsiteX3" fmla="*/ 511261 w 6415214"/>
              <a:gd name="connsiteY3" fmla="*/ 100390 h 171407"/>
              <a:gd name="connsiteX4" fmla="*/ 229919 w 6415214"/>
              <a:gd name="connsiteY4" fmla="*/ 0 h 171407"/>
              <a:gd name="connsiteX5" fmla="*/ 229919 w 6415214"/>
              <a:gd name="connsiteY5" fmla="*/ 100390 h 171407"/>
              <a:gd name="connsiteX6" fmla="*/ 0 w 6415214"/>
              <a:gd name="connsiteY6" fmla="*/ 100390 h 171407"/>
              <a:gd name="connsiteX0" fmla="*/ 0 w 6415214"/>
              <a:gd name="connsiteY0" fmla="*/ 171407 h 262847"/>
              <a:gd name="connsiteX1" fmla="*/ 6415214 w 6415214"/>
              <a:gd name="connsiteY1" fmla="*/ 171407 h 262847"/>
              <a:gd name="connsiteX2" fmla="*/ 6415214 w 6415214"/>
              <a:gd name="connsiteY2" fmla="*/ 100390 h 262847"/>
              <a:gd name="connsiteX3" fmla="*/ 511261 w 6415214"/>
              <a:gd name="connsiteY3" fmla="*/ 100390 h 262847"/>
              <a:gd name="connsiteX4" fmla="*/ 229919 w 6415214"/>
              <a:gd name="connsiteY4" fmla="*/ 0 h 262847"/>
              <a:gd name="connsiteX5" fmla="*/ 229919 w 6415214"/>
              <a:gd name="connsiteY5" fmla="*/ 100390 h 262847"/>
              <a:gd name="connsiteX6" fmla="*/ 0 w 6415214"/>
              <a:gd name="connsiteY6" fmla="*/ 100390 h 262847"/>
              <a:gd name="connsiteX7" fmla="*/ 91440 w 6415214"/>
              <a:gd name="connsiteY7" fmla="*/ 262847 h 262847"/>
              <a:gd name="connsiteX0" fmla="*/ 0 w 6415214"/>
              <a:gd name="connsiteY0" fmla="*/ 171407 h 171407"/>
              <a:gd name="connsiteX1" fmla="*/ 6415214 w 6415214"/>
              <a:gd name="connsiteY1" fmla="*/ 171407 h 171407"/>
              <a:gd name="connsiteX2" fmla="*/ 6415214 w 6415214"/>
              <a:gd name="connsiteY2" fmla="*/ 100390 h 171407"/>
              <a:gd name="connsiteX3" fmla="*/ 511261 w 6415214"/>
              <a:gd name="connsiteY3" fmla="*/ 100390 h 171407"/>
              <a:gd name="connsiteX4" fmla="*/ 229919 w 6415214"/>
              <a:gd name="connsiteY4" fmla="*/ 0 h 171407"/>
              <a:gd name="connsiteX5" fmla="*/ 229919 w 6415214"/>
              <a:gd name="connsiteY5" fmla="*/ 100390 h 171407"/>
              <a:gd name="connsiteX6" fmla="*/ 0 w 6415214"/>
              <a:gd name="connsiteY6" fmla="*/ 100390 h 171407"/>
              <a:gd name="connsiteX0" fmla="*/ 0 w 6415214"/>
              <a:gd name="connsiteY0" fmla="*/ 171407 h 171407"/>
              <a:gd name="connsiteX1" fmla="*/ 6415214 w 6415214"/>
              <a:gd name="connsiteY1" fmla="*/ 100390 h 171407"/>
              <a:gd name="connsiteX2" fmla="*/ 511261 w 6415214"/>
              <a:gd name="connsiteY2" fmla="*/ 100390 h 171407"/>
              <a:gd name="connsiteX3" fmla="*/ 229919 w 6415214"/>
              <a:gd name="connsiteY3" fmla="*/ 0 h 171407"/>
              <a:gd name="connsiteX4" fmla="*/ 229919 w 6415214"/>
              <a:gd name="connsiteY4" fmla="*/ 100390 h 171407"/>
              <a:gd name="connsiteX5" fmla="*/ 0 w 6415214"/>
              <a:gd name="connsiteY5" fmla="*/ 100390 h 171407"/>
              <a:gd name="connsiteX0" fmla="*/ 6415214 w 6415214"/>
              <a:gd name="connsiteY0" fmla="*/ 100390 h 100390"/>
              <a:gd name="connsiteX1" fmla="*/ 511261 w 6415214"/>
              <a:gd name="connsiteY1" fmla="*/ 100390 h 100390"/>
              <a:gd name="connsiteX2" fmla="*/ 229919 w 6415214"/>
              <a:gd name="connsiteY2" fmla="*/ 0 h 100390"/>
              <a:gd name="connsiteX3" fmla="*/ 229919 w 6415214"/>
              <a:gd name="connsiteY3" fmla="*/ 100390 h 100390"/>
              <a:gd name="connsiteX4" fmla="*/ 0 w 6415214"/>
              <a:gd name="connsiteY4" fmla="*/ 100390 h 100390"/>
              <a:gd name="connsiteX0" fmla="*/ 6415214 w 6415214"/>
              <a:gd name="connsiteY0" fmla="*/ 195640 h 195640"/>
              <a:gd name="connsiteX1" fmla="*/ 511261 w 6415214"/>
              <a:gd name="connsiteY1" fmla="*/ 195640 h 195640"/>
              <a:gd name="connsiteX2" fmla="*/ 227538 w 6415214"/>
              <a:gd name="connsiteY2" fmla="*/ 0 h 195640"/>
              <a:gd name="connsiteX3" fmla="*/ 229919 w 6415214"/>
              <a:gd name="connsiteY3" fmla="*/ 195640 h 195640"/>
              <a:gd name="connsiteX4" fmla="*/ 0 w 6415214"/>
              <a:gd name="connsiteY4" fmla="*/ 195640 h 195640"/>
              <a:gd name="connsiteX0" fmla="*/ 6415214 w 6415214"/>
              <a:gd name="connsiteY0" fmla="*/ 193259 h 193259"/>
              <a:gd name="connsiteX1" fmla="*/ 511261 w 6415214"/>
              <a:gd name="connsiteY1" fmla="*/ 193259 h 193259"/>
              <a:gd name="connsiteX2" fmla="*/ 232301 w 6415214"/>
              <a:gd name="connsiteY2" fmla="*/ 0 h 193259"/>
              <a:gd name="connsiteX3" fmla="*/ 229919 w 6415214"/>
              <a:gd name="connsiteY3" fmla="*/ 193259 h 193259"/>
              <a:gd name="connsiteX4" fmla="*/ 0 w 6415214"/>
              <a:gd name="connsiteY4" fmla="*/ 193259 h 193259"/>
              <a:gd name="connsiteX0" fmla="*/ 511261 w 511261"/>
              <a:gd name="connsiteY0" fmla="*/ 193259 h 193259"/>
              <a:gd name="connsiteX1" fmla="*/ 232301 w 511261"/>
              <a:gd name="connsiteY1" fmla="*/ 0 h 193259"/>
              <a:gd name="connsiteX2" fmla="*/ 229919 w 511261"/>
              <a:gd name="connsiteY2" fmla="*/ 193259 h 193259"/>
              <a:gd name="connsiteX3" fmla="*/ 0 w 511261"/>
              <a:gd name="connsiteY3" fmla="*/ 193259 h 193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261" h="193259">
                <a:moveTo>
                  <a:pt x="511261" y="193259"/>
                </a:moveTo>
                <a:lnTo>
                  <a:pt x="232301" y="0"/>
                </a:lnTo>
                <a:cubicBezTo>
                  <a:pt x="233095" y="65213"/>
                  <a:pt x="229125" y="128046"/>
                  <a:pt x="229919" y="193259"/>
                </a:cubicBezTo>
                <a:lnTo>
                  <a:pt x="0" y="193259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C370C460-24EB-4B65-9712-35D099499EFA}"/>
              </a:ext>
            </a:extLst>
          </p:cNvPr>
          <p:cNvCxnSpPr>
            <a:cxnSpLocks/>
            <a:stCxn id="17" idx="0"/>
          </p:cNvCxnSpPr>
          <p:nvPr/>
        </p:nvCxnSpPr>
        <p:spPr>
          <a:xfrm>
            <a:off x="1108164" y="3428999"/>
            <a:ext cx="5165636" cy="0"/>
          </a:xfrm>
          <a:prstGeom prst="lin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841769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4FEF48B2-46BB-4A6E-9121-6C5129A9E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141E375-EA90-4D5D-95CF-F33AA2441C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cs typeface="+mn-ea"/>
                <a:sym typeface="+mn-lt"/>
              </a:rPr>
              <a:t>  </a:t>
            </a:r>
            <a:r>
              <a:rPr lang="en-US" altLang="zh-CN" sz="1150" spc="90">
                <a:cs typeface="+mn-ea"/>
                <a:sym typeface="+mn-lt"/>
              </a:rPr>
              <a:t>Page </a:t>
            </a:r>
            <a:fld id="{7CFB1EEF-B761-4911-A2FD-18DBD3241D03}" type="slidenum">
              <a:rPr lang="zh-CN" altLang="en-US" sz="1150" spc="90" smtClean="0">
                <a:cs typeface="+mn-ea"/>
                <a:sym typeface="+mn-lt"/>
              </a:rPr>
              <a:pPr/>
              <a:t>28</a:t>
            </a:fld>
            <a:endParaRPr lang="zh-CN" altLang="en-US" sz="1150" spc="90" dirty="0">
              <a:cs typeface="+mn-ea"/>
              <a:sym typeface="+mn-lt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E278C811-1C78-47E4-ABC5-C2EEDE5BF3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517025"/>
              </p:ext>
            </p:extLst>
          </p:nvPr>
        </p:nvGraphicFramePr>
        <p:xfrm>
          <a:off x="627743" y="3119673"/>
          <a:ext cx="10936512" cy="2776855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215168">
                  <a:extLst>
                    <a:ext uri="{9D8B030D-6E8A-4147-A177-3AD203B41FA5}">
                      <a16:colId xmlns:a16="http://schemas.microsoft.com/office/drawing/2014/main" val="2239926448"/>
                    </a:ext>
                  </a:extLst>
                </a:gridCol>
                <a:gridCol w="1215168">
                  <a:extLst>
                    <a:ext uri="{9D8B030D-6E8A-4147-A177-3AD203B41FA5}">
                      <a16:colId xmlns:a16="http://schemas.microsoft.com/office/drawing/2014/main" val="1358160140"/>
                    </a:ext>
                  </a:extLst>
                </a:gridCol>
                <a:gridCol w="1215168">
                  <a:extLst>
                    <a:ext uri="{9D8B030D-6E8A-4147-A177-3AD203B41FA5}">
                      <a16:colId xmlns:a16="http://schemas.microsoft.com/office/drawing/2014/main" val="2531595552"/>
                    </a:ext>
                  </a:extLst>
                </a:gridCol>
                <a:gridCol w="1215168">
                  <a:extLst>
                    <a:ext uri="{9D8B030D-6E8A-4147-A177-3AD203B41FA5}">
                      <a16:colId xmlns:a16="http://schemas.microsoft.com/office/drawing/2014/main" val="977106141"/>
                    </a:ext>
                  </a:extLst>
                </a:gridCol>
                <a:gridCol w="1215168">
                  <a:extLst>
                    <a:ext uri="{9D8B030D-6E8A-4147-A177-3AD203B41FA5}">
                      <a16:colId xmlns:a16="http://schemas.microsoft.com/office/drawing/2014/main" val="3991594092"/>
                    </a:ext>
                  </a:extLst>
                </a:gridCol>
                <a:gridCol w="1215168">
                  <a:extLst>
                    <a:ext uri="{9D8B030D-6E8A-4147-A177-3AD203B41FA5}">
                      <a16:colId xmlns:a16="http://schemas.microsoft.com/office/drawing/2014/main" val="1415276029"/>
                    </a:ext>
                  </a:extLst>
                </a:gridCol>
                <a:gridCol w="1215168">
                  <a:extLst>
                    <a:ext uri="{9D8B030D-6E8A-4147-A177-3AD203B41FA5}">
                      <a16:colId xmlns:a16="http://schemas.microsoft.com/office/drawing/2014/main" val="2247047163"/>
                    </a:ext>
                  </a:extLst>
                </a:gridCol>
                <a:gridCol w="1215168">
                  <a:extLst>
                    <a:ext uri="{9D8B030D-6E8A-4147-A177-3AD203B41FA5}">
                      <a16:colId xmlns:a16="http://schemas.microsoft.com/office/drawing/2014/main" val="1950462349"/>
                    </a:ext>
                  </a:extLst>
                </a:gridCol>
                <a:gridCol w="1215168">
                  <a:extLst>
                    <a:ext uri="{9D8B030D-6E8A-4147-A177-3AD203B41FA5}">
                      <a16:colId xmlns:a16="http://schemas.microsoft.com/office/drawing/2014/main" val="3599855603"/>
                    </a:ext>
                  </a:extLst>
                </a:gridCol>
              </a:tblGrid>
              <a:tr h="555371">
                <a:tc>
                  <a:txBody>
                    <a:bodyPr/>
                    <a:lstStyle/>
                    <a:p>
                      <a:pPr algn="ctr"/>
                      <a:endParaRPr lang="zh-CN" altLang="en-US" sz="2100" b="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项目</a:t>
                      </a:r>
                      <a:r>
                        <a:rPr lang="en-US" altLang="zh-CN" sz="1800" b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  <a:endParaRPr lang="zh-CN" altLang="en-US" sz="1800" b="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项目</a:t>
                      </a:r>
                      <a:r>
                        <a:rPr lang="en-US" altLang="zh-CN" sz="1800" b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</a:t>
                      </a:r>
                      <a:endParaRPr lang="zh-CN" altLang="en-US" sz="1800" b="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项目</a:t>
                      </a:r>
                      <a:r>
                        <a:rPr lang="en-US" altLang="zh-CN" sz="1800" b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3</a:t>
                      </a:r>
                      <a:endParaRPr lang="zh-CN" altLang="en-US" sz="1800" b="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项目</a:t>
                      </a:r>
                      <a:r>
                        <a:rPr lang="en-US" altLang="zh-CN" sz="1800" b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4</a:t>
                      </a:r>
                      <a:endParaRPr lang="zh-CN" altLang="en-US" sz="1800" b="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项目</a:t>
                      </a:r>
                      <a:r>
                        <a:rPr lang="en-US" altLang="zh-CN" sz="1800" b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</a:t>
                      </a:r>
                      <a:endParaRPr lang="zh-CN" altLang="en-US" sz="1800" b="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项目</a:t>
                      </a:r>
                      <a:r>
                        <a:rPr lang="en-US" altLang="zh-CN" sz="1800" b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6</a:t>
                      </a:r>
                      <a:endParaRPr lang="zh-CN" altLang="en-US" sz="1800" b="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项目</a:t>
                      </a:r>
                      <a:r>
                        <a:rPr lang="en-US" altLang="zh-CN" sz="1800" b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7</a:t>
                      </a:r>
                      <a:endParaRPr lang="zh-CN" altLang="en-US" sz="1800" b="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项目</a:t>
                      </a:r>
                      <a:r>
                        <a:rPr lang="en-US" altLang="zh-CN" sz="1800" b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8</a:t>
                      </a:r>
                      <a:endParaRPr lang="zh-CN" altLang="en-US" sz="1800" b="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984582"/>
                  </a:ext>
                </a:extLst>
              </a:tr>
              <a:tr h="55537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内容</a:t>
                      </a:r>
                    </a:p>
                  </a:txBody>
                  <a:tcPr marL="109192" marR="109192" marT="54596" marB="54596"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51155992"/>
                  </a:ext>
                </a:extLst>
              </a:tr>
              <a:tr h="55537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内容</a:t>
                      </a:r>
                    </a:p>
                  </a:txBody>
                  <a:tcPr marL="109192" marR="109192" marT="54596" marB="54596"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 sz="2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 sz="2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65949170"/>
                  </a:ext>
                </a:extLst>
              </a:tr>
              <a:tr h="55537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内容</a:t>
                      </a:r>
                    </a:p>
                  </a:txBody>
                  <a:tcPr marL="109192" marR="109192" marT="54596" marB="54596"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 sz="2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 sz="2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77418193"/>
                  </a:ext>
                </a:extLst>
              </a:tr>
              <a:tr h="55537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内容</a:t>
                      </a:r>
                    </a:p>
                  </a:txBody>
                  <a:tcPr marL="109192" marR="109192" marT="54596" marB="54596"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2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2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2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9192" marR="109192" marT="54596" marB="54596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4943110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E11AB84A-0E62-40D4-B45D-76BCEEA1D8A8}"/>
              </a:ext>
            </a:extLst>
          </p:cNvPr>
          <p:cNvSpPr txBox="1"/>
          <p:nvPr/>
        </p:nvSpPr>
        <p:spPr>
          <a:xfrm>
            <a:off x="442912" y="1342278"/>
            <a:ext cx="11306175" cy="1293450"/>
          </a:xfrm>
          <a:prstGeom prst="rect">
            <a:avLst/>
          </a:prstGeom>
          <a:solidFill>
            <a:schemeClr val="bg1">
              <a:lumMod val="85000"/>
              <a:alpha val="10000"/>
            </a:schemeClr>
          </a:solidFill>
          <a:ln>
            <a:solidFill>
              <a:schemeClr val="bg1">
                <a:lumMod val="85000"/>
                <a:alpha val="50000"/>
              </a:schemeClr>
            </a:solidFill>
          </a:ln>
        </p:spPr>
        <p:txBody>
          <a:bodyPr wrap="square" lIns="180000" tIns="180000" rIns="180000" bIns="180000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spc="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这是此模版设计师留下的一段内容，你可以看到部分页面顶部有提示条，提示你这个模版隐藏的小功能和一些幻灯片制作技巧，一定记得要看哦。推荐搜索安装 </a:t>
            </a:r>
            <a:r>
              <a:rPr lang="en-US" altLang="zh-CN" sz="1600" spc="100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OfficePLUS</a:t>
            </a:r>
            <a:r>
              <a:rPr lang="zh-CN" altLang="en-US" sz="1600" spc="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插件，更高效地制作幻灯片。学校肇始于</a:t>
            </a:r>
            <a:r>
              <a:rPr lang="en-US" altLang="zh-CN" sz="1600" spc="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1896</a:t>
            </a:r>
            <a:r>
              <a:rPr lang="zh-CN" altLang="en-US" sz="1600" spc="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年的山海关北洋铁路官学堂，以唐山交通大学扬名海内外，素有“东方康奈尔”之美誉。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5AC6A3C-42B8-49A4-8674-072677D08022}"/>
              </a:ext>
            </a:extLst>
          </p:cNvPr>
          <p:cNvSpPr/>
          <p:nvPr/>
        </p:nvSpPr>
        <p:spPr>
          <a:xfrm>
            <a:off x="508864" y="1070401"/>
            <a:ext cx="3032502" cy="54375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单击添加副标题 </a:t>
            </a:r>
            <a:r>
              <a:rPr lang="zh-CN" altLang="en-US" sz="2000" spc="100" dirty="0">
                <a:blipFill>
                  <a:blip r:embed="rId2"/>
                  <a:stretch>
                    <a:fillRect/>
                  </a:stretch>
                </a:blipFill>
                <a:cs typeface="+mn-ea"/>
                <a:sym typeface="+mn-lt"/>
              </a:rPr>
              <a:t></a:t>
            </a:r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  </a:t>
            </a: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304CE224-2492-4456-8363-809813578DC6}"/>
              </a:ext>
            </a:extLst>
          </p:cNvPr>
          <p:cNvSpPr>
            <a:spLocks noChangeAspect="1"/>
          </p:cNvSpPr>
          <p:nvPr/>
        </p:nvSpPr>
        <p:spPr bwMode="auto">
          <a:xfrm>
            <a:off x="1088189" y="3248623"/>
            <a:ext cx="304843" cy="304419"/>
          </a:xfrm>
          <a:custGeom>
            <a:avLst/>
            <a:gdLst>
              <a:gd name="connsiteX0" fmla="*/ 454566 w 574232"/>
              <a:gd name="connsiteY0" fmla="*/ 381721 h 573435"/>
              <a:gd name="connsiteX1" fmla="*/ 456287 w 574232"/>
              <a:gd name="connsiteY1" fmla="*/ 382581 h 573435"/>
              <a:gd name="connsiteX2" fmla="*/ 558736 w 574232"/>
              <a:gd name="connsiteY2" fmla="*/ 484886 h 573435"/>
              <a:gd name="connsiteX3" fmla="*/ 558736 w 574232"/>
              <a:gd name="connsiteY3" fmla="*/ 557961 h 573435"/>
              <a:gd name="connsiteX4" fmla="*/ 485559 w 574232"/>
              <a:gd name="connsiteY4" fmla="*/ 557961 h 573435"/>
              <a:gd name="connsiteX5" fmla="*/ 383110 w 574232"/>
              <a:gd name="connsiteY5" fmla="*/ 455656 h 573435"/>
              <a:gd name="connsiteX6" fmla="*/ 382249 w 574232"/>
              <a:gd name="connsiteY6" fmla="*/ 453936 h 573435"/>
              <a:gd name="connsiteX7" fmla="*/ 421851 w 574232"/>
              <a:gd name="connsiteY7" fmla="*/ 421268 h 573435"/>
              <a:gd name="connsiteX8" fmla="*/ 454566 w 574232"/>
              <a:gd name="connsiteY8" fmla="*/ 381721 h 573435"/>
              <a:gd name="connsiteX9" fmla="*/ 132881 w 574232"/>
              <a:gd name="connsiteY9" fmla="*/ 216816 h 573435"/>
              <a:gd name="connsiteX10" fmla="*/ 162679 w 574232"/>
              <a:gd name="connsiteY10" fmla="*/ 257922 h 573435"/>
              <a:gd name="connsiteX11" fmla="*/ 262597 w 574232"/>
              <a:gd name="connsiteY11" fmla="*/ 370545 h 573435"/>
              <a:gd name="connsiteX12" fmla="*/ 116166 w 574232"/>
              <a:gd name="connsiteY12" fmla="*/ 275976 h 573435"/>
              <a:gd name="connsiteX13" fmla="*/ 119611 w 574232"/>
              <a:gd name="connsiteY13" fmla="*/ 217515 h 573435"/>
              <a:gd name="connsiteX14" fmla="*/ 132881 w 574232"/>
              <a:gd name="connsiteY14" fmla="*/ 216816 h 573435"/>
              <a:gd name="connsiteX15" fmla="*/ 238428 w 574232"/>
              <a:gd name="connsiteY15" fmla="*/ 61908 h 573435"/>
              <a:gd name="connsiteX16" fmla="*/ 113619 w 574232"/>
              <a:gd name="connsiteY16" fmla="*/ 113499 h 573435"/>
              <a:gd name="connsiteX17" fmla="*/ 113619 w 574232"/>
              <a:gd name="connsiteY17" fmla="*/ 362853 h 573435"/>
              <a:gd name="connsiteX18" fmla="*/ 363237 w 574232"/>
              <a:gd name="connsiteY18" fmla="*/ 362853 h 573435"/>
              <a:gd name="connsiteX19" fmla="*/ 363237 w 574232"/>
              <a:gd name="connsiteY19" fmla="*/ 113499 h 573435"/>
              <a:gd name="connsiteX20" fmla="*/ 238428 w 574232"/>
              <a:gd name="connsiteY20" fmla="*/ 61908 h 573435"/>
              <a:gd name="connsiteX21" fmla="*/ 238428 w 574232"/>
              <a:gd name="connsiteY21" fmla="*/ 0 h 573435"/>
              <a:gd name="connsiteX22" fmla="*/ 407135 w 574232"/>
              <a:gd name="connsiteY22" fmla="*/ 69647 h 573435"/>
              <a:gd name="connsiteX23" fmla="*/ 407135 w 574232"/>
              <a:gd name="connsiteY23" fmla="*/ 406705 h 573435"/>
              <a:gd name="connsiteX24" fmla="*/ 69720 w 574232"/>
              <a:gd name="connsiteY24" fmla="*/ 406705 h 573435"/>
              <a:gd name="connsiteX25" fmla="*/ 69720 w 574232"/>
              <a:gd name="connsiteY25" fmla="*/ 69647 h 573435"/>
              <a:gd name="connsiteX26" fmla="*/ 238428 w 574232"/>
              <a:gd name="connsiteY26" fmla="*/ 0 h 57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4232" h="573435">
                <a:moveTo>
                  <a:pt x="454566" y="381721"/>
                </a:moveTo>
                <a:cubicBezTo>
                  <a:pt x="455427" y="381721"/>
                  <a:pt x="455427" y="382581"/>
                  <a:pt x="456287" y="382581"/>
                </a:cubicBezTo>
                <a:lnTo>
                  <a:pt x="558736" y="484886"/>
                </a:lnTo>
                <a:cubicBezTo>
                  <a:pt x="579398" y="504659"/>
                  <a:pt x="579398" y="538188"/>
                  <a:pt x="558736" y="557961"/>
                </a:cubicBezTo>
                <a:cubicBezTo>
                  <a:pt x="538935" y="578594"/>
                  <a:pt x="505360" y="578594"/>
                  <a:pt x="485559" y="557961"/>
                </a:cubicBezTo>
                <a:lnTo>
                  <a:pt x="383110" y="455656"/>
                </a:lnTo>
                <a:cubicBezTo>
                  <a:pt x="383110" y="455656"/>
                  <a:pt x="382249" y="454796"/>
                  <a:pt x="382249" y="453936"/>
                </a:cubicBezTo>
                <a:cubicBezTo>
                  <a:pt x="396024" y="444480"/>
                  <a:pt x="409798" y="434163"/>
                  <a:pt x="421851" y="421268"/>
                </a:cubicBezTo>
                <a:cubicBezTo>
                  <a:pt x="434765" y="409232"/>
                  <a:pt x="445096" y="395476"/>
                  <a:pt x="454566" y="381721"/>
                </a:cubicBezTo>
                <a:close/>
                <a:moveTo>
                  <a:pt x="132881" y="216816"/>
                </a:moveTo>
                <a:cubicBezTo>
                  <a:pt x="146205" y="221814"/>
                  <a:pt x="158803" y="241802"/>
                  <a:pt x="162679" y="257922"/>
                </a:cubicBezTo>
                <a:cubicBezTo>
                  <a:pt x="182491" y="339595"/>
                  <a:pt x="273795" y="359368"/>
                  <a:pt x="262597" y="370545"/>
                </a:cubicBezTo>
                <a:cubicBezTo>
                  <a:pt x="251400" y="381721"/>
                  <a:pt x="145452" y="363667"/>
                  <a:pt x="116166" y="275976"/>
                </a:cubicBezTo>
                <a:cubicBezTo>
                  <a:pt x="109275" y="257062"/>
                  <a:pt x="104968" y="224393"/>
                  <a:pt x="119611" y="217515"/>
                </a:cubicBezTo>
                <a:cubicBezTo>
                  <a:pt x="123918" y="215151"/>
                  <a:pt x="128440" y="215151"/>
                  <a:pt x="132881" y="216816"/>
                </a:cubicBezTo>
                <a:close/>
                <a:moveTo>
                  <a:pt x="238428" y="61908"/>
                </a:moveTo>
                <a:cubicBezTo>
                  <a:pt x="193238" y="61908"/>
                  <a:pt x="148049" y="79105"/>
                  <a:pt x="113619" y="113499"/>
                </a:cubicBezTo>
                <a:cubicBezTo>
                  <a:pt x="44758" y="182286"/>
                  <a:pt x="44758" y="294066"/>
                  <a:pt x="113619" y="362853"/>
                </a:cubicBezTo>
                <a:cubicBezTo>
                  <a:pt x="182479" y="431641"/>
                  <a:pt x="294376" y="431641"/>
                  <a:pt x="363237" y="362853"/>
                </a:cubicBezTo>
                <a:cubicBezTo>
                  <a:pt x="432097" y="294066"/>
                  <a:pt x="432097" y="182286"/>
                  <a:pt x="363237" y="113499"/>
                </a:cubicBezTo>
                <a:cubicBezTo>
                  <a:pt x="328807" y="79105"/>
                  <a:pt x="283617" y="61908"/>
                  <a:pt x="238428" y="61908"/>
                </a:cubicBezTo>
                <a:close/>
                <a:moveTo>
                  <a:pt x="238428" y="0"/>
                </a:moveTo>
                <a:cubicBezTo>
                  <a:pt x="299541" y="0"/>
                  <a:pt x="360654" y="23215"/>
                  <a:pt x="407135" y="69647"/>
                </a:cubicBezTo>
                <a:cubicBezTo>
                  <a:pt x="500096" y="162510"/>
                  <a:pt x="500096" y="313842"/>
                  <a:pt x="407135" y="406705"/>
                </a:cubicBezTo>
                <a:cubicBezTo>
                  <a:pt x="314174" y="499568"/>
                  <a:pt x="162681" y="499568"/>
                  <a:pt x="69720" y="406705"/>
                </a:cubicBezTo>
                <a:cubicBezTo>
                  <a:pt x="-23241" y="313842"/>
                  <a:pt x="-23241" y="162510"/>
                  <a:pt x="69720" y="69647"/>
                </a:cubicBezTo>
                <a:cubicBezTo>
                  <a:pt x="116201" y="23215"/>
                  <a:pt x="177314" y="0"/>
                  <a:pt x="2384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>
            <a:no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825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5218C3-A71B-487E-BEDB-8663D6661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5BD8639-5EF5-4CFC-8C88-4A8BE2AA35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cs typeface="+mn-ea"/>
                <a:sym typeface="+mn-lt"/>
              </a:rPr>
              <a:t>  </a:t>
            </a:r>
            <a:r>
              <a:rPr lang="en-US" altLang="zh-CN" sz="1150" spc="90">
                <a:cs typeface="+mn-ea"/>
                <a:sym typeface="+mn-lt"/>
              </a:rPr>
              <a:t>Page </a:t>
            </a:r>
            <a:fld id="{7CFB1EEF-B761-4911-A2FD-18DBD3241D03}" type="slidenum">
              <a:rPr lang="zh-CN" altLang="en-US" sz="1150" spc="90" smtClean="0">
                <a:cs typeface="+mn-ea"/>
                <a:sym typeface="+mn-lt"/>
              </a:rPr>
              <a:pPr/>
              <a:t>29</a:t>
            </a:fld>
            <a:endParaRPr lang="zh-CN" altLang="en-US" sz="1150" spc="90" dirty="0">
              <a:cs typeface="+mn-ea"/>
              <a:sym typeface="+mn-lt"/>
            </a:endParaRPr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D3B5AEA9-F6A2-4361-872F-DEF027170C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247509"/>
              </p:ext>
            </p:extLst>
          </p:nvPr>
        </p:nvGraphicFramePr>
        <p:xfrm>
          <a:off x="824233" y="873125"/>
          <a:ext cx="3903294" cy="5608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组合 4">
            <a:extLst>
              <a:ext uri="{FF2B5EF4-FFF2-40B4-BE49-F238E27FC236}">
                <a16:creationId xmlns:a16="http://schemas.microsoft.com/office/drawing/2014/main" id="{4AC68524-3C25-49A3-98FB-FEACCC90D25E}"/>
              </a:ext>
            </a:extLst>
          </p:cNvPr>
          <p:cNvGrpSpPr/>
          <p:nvPr/>
        </p:nvGrpSpPr>
        <p:grpSpPr>
          <a:xfrm>
            <a:off x="2470626" y="3123747"/>
            <a:ext cx="610508" cy="610506"/>
            <a:chOff x="2744674" y="2826934"/>
            <a:chExt cx="610508" cy="610506"/>
          </a:xfrm>
          <a:solidFill>
            <a:schemeClr val="accent1"/>
          </a:solidFill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353626D-8849-4792-84B0-19DB0A2BC818}"/>
                </a:ext>
              </a:extLst>
            </p:cNvPr>
            <p:cNvSpPr/>
            <p:nvPr/>
          </p:nvSpPr>
          <p:spPr>
            <a:xfrm>
              <a:off x="2902745" y="2890839"/>
              <a:ext cx="271462" cy="26431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35C19F5A-546B-447C-8AEA-207929320F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4674" y="2826934"/>
              <a:ext cx="610508" cy="610506"/>
            </a:xfrm>
            <a:custGeom>
              <a:avLst/>
              <a:gdLst>
                <a:gd name="T0" fmla="*/ 128 w 128"/>
                <a:gd name="T1" fmla="*/ 10 h 128"/>
                <a:gd name="T2" fmla="*/ 103 w 128"/>
                <a:gd name="T3" fmla="*/ 10 h 128"/>
                <a:gd name="T4" fmla="*/ 103 w 128"/>
                <a:gd name="T5" fmla="*/ 0 h 128"/>
                <a:gd name="T6" fmla="*/ 24 w 128"/>
                <a:gd name="T7" fmla="*/ 0 h 128"/>
                <a:gd name="T8" fmla="*/ 24 w 128"/>
                <a:gd name="T9" fmla="*/ 10 h 128"/>
                <a:gd name="T10" fmla="*/ 0 w 128"/>
                <a:gd name="T11" fmla="*/ 10 h 128"/>
                <a:gd name="T12" fmla="*/ 0 w 128"/>
                <a:gd name="T13" fmla="*/ 10 h 128"/>
                <a:gd name="T14" fmla="*/ 0 w 128"/>
                <a:gd name="T15" fmla="*/ 20 h 128"/>
                <a:gd name="T16" fmla="*/ 29 w 128"/>
                <a:gd name="T17" fmla="*/ 69 h 128"/>
                <a:gd name="T18" fmla="*/ 54 w 128"/>
                <a:gd name="T19" fmla="*/ 88 h 128"/>
                <a:gd name="T20" fmla="*/ 54 w 128"/>
                <a:gd name="T21" fmla="*/ 113 h 128"/>
                <a:gd name="T22" fmla="*/ 29 w 128"/>
                <a:gd name="T23" fmla="*/ 128 h 128"/>
                <a:gd name="T24" fmla="*/ 99 w 128"/>
                <a:gd name="T25" fmla="*/ 128 h 128"/>
                <a:gd name="T26" fmla="*/ 74 w 128"/>
                <a:gd name="T27" fmla="*/ 113 h 128"/>
                <a:gd name="T28" fmla="*/ 74 w 128"/>
                <a:gd name="T29" fmla="*/ 87 h 128"/>
                <a:gd name="T30" fmla="*/ 97 w 128"/>
                <a:gd name="T31" fmla="*/ 70 h 128"/>
                <a:gd name="T32" fmla="*/ 128 w 128"/>
                <a:gd name="T33" fmla="*/ 20 h 128"/>
                <a:gd name="T34" fmla="*/ 128 w 128"/>
                <a:gd name="T35" fmla="*/ 10 h 128"/>
                <a:gd name="T36" fmla="*/ 14 w 128"/>
                <a:gd name="T37" fmla="*/ 36 h 128"/>
                <a:gd name="T38" fmla="*/ 10 w 128"/>
                <a:gd name="T39" fmla="*/ 20 h 128"/>
                <a:gd name="T40" fmla="*/ 24 w 128"/>
                <a:gd name="T41" fmla="*/ 20 h 128"/>
                <a:gd name="T42" fmla="*/ 24 w 128"/>
                <a:gd name="T43" fmla="*/ 49 h 128"/>
                <a:gd name="T44" fmla="*/ 24 w 128"/>
                <a:gd name="T45" fmla="*/ 49 h 128"/>
                <a:gd name="T46" fmla="*/ 24 w 128"/>
                <a:gd name="T47" fmla="*/ 49 h 128"/>
                <a:gd name="T48" fmla="*/ 24 w 128"/>
                <a:gd name="T49" fmla="*/ 52 h 128"/>
                <a:gd name="T50" fmla="*/ 14 w 128"/>
                <a:gd name="T51" fmla="*/ 36 h 128"/>
                <a:gd name="T52" fmla="*/ 76 w 128"/>
                <a:gd name="T53" fmla="*/ 60 h 128"/>
                <a:gd name="T54" fmla="*/ 64 w 128"/>
                <a:gd name="T55" fmla="*/ 54 h 128"/>
                <a:gd name="T56" fmla="*/ 52 w 128"/>
                <a:gd name="T57" fmla="*/ 60 h 128"/>
                <a:gd name="T58" fmla="*/ 54 w 128"/>
                <a:gd name="T59" fmla="*/ 47 h 128"/>
                <a:gd name="T60" fmla="*/ 44 w 128"/>
                <a:gd name="T61" fmla="*/ 37 h 128"/>
                <a:gd name="T62" fmla="*/ 58 w 128"/>
                <a:gd name="T63" fmla="*/ 35 h 128"/>
                <a:gd name="T64" fmla="*/ 64 w 128"/>
                <a:gd name="T65" fmla="*/ 23 h 128"/>
                <a:gd name="T66" fmla="*/ 70 w 128"/>
                <a:gd name="T67" fmla="*/ 35 h 128"/>
                <a:gd name="T68" fmla="*/ 84 w 128"/>
                <a:gd name="T69" fmla="*/ 37 h 128"/>
                <a:gd name="T70" fmla="*/ 74 w 128"/>
                <a:gd name="T71" fmla="*/ 47 h 128"/>
                <a:gd name="T72" fmla="*/ 76 w 128"/>
                <a:gd name="T73" fmla="*/ 60 h 128"/>
                <a:gd name="T74" fmla="*/ 114 w 128"/>
                <a:gd name="T75" fmla="*/ 36 h 128"/>
                <a:gd name="T76" fmla="*/ 103 w 128"/>
                <a:gd name="T77" fmla="*/ 53 h 128"/>
                <a:gd name="T78" fmla="*/ 103 w 128"/>
                <a:gd name="T79" fmla="*/ 49 h 128"/>
                <a:gd name="T80" fmla="*/ 103 w 128"/>
                <a:gd name="T81" fmla="*/ 49 h 128"/>
                <a:gd name="T82" fmla="*/ 103 w 128"/>
                <a:gd name="T83" fmla="*/ 49 h 128"/>
                <a:gd name="T84" fmla="*/ 103 w 128"/>
                <a:gd name="T85" fmla="*/ 20 h 128"/>
                <a:gd name="T86" fmla="*/ 118 w 128"/>
                <a:gd name="T87" fmla="*/ 20 h 128"/>
                <a:gd name="T88" fmla="*/ 114 w 128"/>
                <a:gd name="T89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8" h="128">
                  <a:moveTo>
                    <a:pt x="128" y="10"/>
                  </a:moveTo>
                  <a:cubicBezTo>
                    <a:pt x="103" y="10"/>
                    <a:pt x="103" y="10"/>
                    <a:pt x="103" y="1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40"/>
                    <a:pt x="13" y="58"/>
                    <a:pt x="29" y="69"/>
                  </a:cubicBezTo>
                  <a:cubicBezTo>
                    <a:pt x="35" y="78"/>
                    <a:pt x="44" y="85"/>
                    <a:pt x="54" y="88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29" y="128"/>
                    <a:pt x="29" y="128"/>
                    <a:pt x="29" y="128"/>
                  </a:cubicBezTo>
                  <a:cubicBezTo>
                    <a:pt x="99" y="128"/>
                    <a:pt x="99" y="128"/>
                    <a:pt x="99" y="128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84" y="85"/>
                    <a:pt x="92" y="78"/>
                    <a:pt x="97" y="70"/>
                  </a:cubicBezTo>
                  <a:cubicBezTo>
                    <a:pt x="114" y="59"/>
                    <a:pt x="126" y="41"/>
                    <a:pt x="128" y="20"/>
                  </a:cubicBezTo>
                  <a:cubicBezTo>
                    <a:pt x="128" y="10"/>
                    <a:pt x="128" y="10"/>
                    <a:pt x="128" y="10"/>
                  </a:cubicBezTo>
                  <a:close/>
                  <a:moveTo>
                    <a:pt x="14" y="36"/>
                  </a:moveTo>
                  <a:cubicBezTo>
                    <a:pt x="12" y="31"/>
                    <a:pt x="11" y="25"/>
                    <a:pt x="10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4" y="50"/>
                    <a:pt x="24" y="51"/>
                    <a:pt x="24" y="52"/>
                  </a:cubicBezTo>
                  <a:cubicBezTo>
                    <a:pt x="20" y="47"/>
                    <a:pt x="17" y="42"/>
                    <a:pt x="14" y="36"/>
                  </a:cubicBezTo>
                  <a:close/>
                  <a:moveTo>
                    <a:pt x="76" y="60"/>
                  </a:moveTo>
                  <a:cubicBezTo>
                    <a:pt x="64" y="54"/>
                    <a:pt x="64" y="54"/>
                    <a:pt x="64" y="54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84" y="37"/>
                    <a:pt x="84" y="37"/>
                    <a:pt x="84" y="37"/>
                  </a:cubicBezTo>
                  <a:cubicBezTo>
                    <a:pt x="74" y="47"/>
                    <a:pt x="74" y="47"/>
                    <a:pt x="74" y="47"/>
                  </a:cubicBezTo>
                  <a:lnTo>
                    <a:pt x="76" y="60"/>
                  </a:lnTo>
                  <a:close/>
                  <a:moveTo>
                    <a:pt x="114" y="36"/>
                  </a:moveTo>
                  <a:cubicBezTo>
                    <a:pt x="111" y="42"/>
                    <a:pt x="107" y="48"/>
                    <a:pt x="103" y="53"/>
                  </a:cubicBezTo>
                  <a:cubicBezTo>
                    <a:pt x="103" y="52"/>
                    <a:pt x="103" y="51"/>
                    <a:pt x="103" y="49"/>
                  </a:cubicBezTo>
                  <a:cubicBezTo>
                    <a:pt x="103" y="49"/>
                    <a:pt x="103" y="49"/>
                    <a:pt x="103" y="49"/>
                  </a:cubicBezTo>
                  <a:cubicBezTo>
                    <a:pt x="103" y="49"/>
                    <a:pt x="103" y="49"/>
                    <a:pt x="103" y="49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18" y="20"/>
                    <a:pt x="118" y="20"/>
                    <a:pt x="118" y="20"/>
                  </a:cubicBezTo>
                  <a:cubicBezTo>
                    <a:pt x="117" y="25"/>
                    <a:pt x="116" y="31"/>
                    <a:pt x="114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78169C80-BEEF-4705-9D54-EC0D992E3EF9}"/>
              </a:ext>
            </a:extLst>
          </p:cNvPr>
          <p:cNvSpPr txBox="1"/>
          <p:nvPr/>
        </p:nvSpPr>
        <p:spPr>
          <a:xfrm>
            <a:off x="5714679" y="3003168"/>
            <a:ext cx="5653088" cy="2850094"/>
          </a:xfrm>
          <a:prstGeom prst="rect">
            <a:avLst/>
          </a:prstGeom>
          <a:noFill/>
          <a:ln>
            <a:solidFill>
              <a:schemeClr val="bg1">
                <a:lumMod val="75000"/>
                <a:alpha val="46000"/>
              </a:schemeClr>
            </a:solidFill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just"/>
            <a:r>
              <a:rPr lang="zh-CN" altLang="en-US" dirty="0">
                <a:cs typeface="+mn-ea"/>
                <a:sym typeface="+mn-lt"/>
              </a:rPr>
              <a:t>这是此模版设计师留下的一段内容，你可以看到部分页面顶部有提示条，提示你这个模版隐藏的小功能和幻灯片制作技巧，一定记得要看哦。推荐安装 </a:t>
            </a:r>
            <a:r>
              <a:rPr lang="en-US" altLang="zh-CN" dirty="0" err="1">
                <a:cs typeface="+mn-ea"/>
                <a:sym typeface="+mn-lt"/>
              </a:rPr>
              <a:t>OfficePLUS</a:t>
            </a:r>
            <a:r>
              <a:rPr lang="zh-CN" altLang="en-US" dirty="0">
                <a:cs typeface="+mn-ea"/>
                <a:sym typeface="+mn-lt"/>
              </a:rPr>
              <a:t>插件，更高效地制作幻灯片。学校肇始于</a:t>
            </a:r>
            <a:r>
              <a:rPr lang="en-US" altLang="zh-CN" dirty="0">
                <a:cs typeface="+mn-ea"/>
                <a:sym typeface="+mn-lt"/>
              </a:rPr>
              <a:t>1896</a:t>
            </a:r>
            <a:r>
              <a:rPr lang="zh-CN" altLang="en-US" dirty="0">
                <a:cs typeface="+mn-ea"/>
                <a:sym typeface="+mn-lt"/>
              </a:rPr>
              <a:t>年的山海关北洋铁路官学堂，以唐山交通大学扬名海内外，素有“东方康奈尔”之美誉。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CA3423B7-D1AA-4B14-82E8-90E761C378B5}"/>
              </a:ext>
            </a:extLst>
          </p:cNvPr>
          <p:cNvSpPr/>
          <p:nvPr/>
        </p:nvSpPr>
        <p:spPr>
          <a:xfrm>
            <a:off x="5595907" y="2343814"/>
            <a:ext cx="3919337" cy="54375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cs typeface="+mn-ea"/>
                <a:sym typeface="+mn-lt"/>
              </a:rPr>
              <a:t>单击添加副标题 </a:t>
            </a:r>
            <a:r>
              <a:rPr lang="zh-CN" altLang="en-US" sz="2400" spc="100" dirty="0">
                <a:blipFill>
                  <a:blip r:embed="rId3"/>
                  <a:stretch>
                    <a:fillRect/>
                  </a:stretch>
                </a:blipFill>
                <a:cs typeface="+mn-ea"/>
                <a:sym typeface="+mn-lt"/>
              </a:rPr>
              <a:t></a:t>
            </a:r>
            <a:r>
              <a:rPr lang="zh-CN" altLang="en-US" sz="2400" dirty="0">
                <a:solidFill>
                  <a:schemeClr val="accent1"/>
                </a:solidFill>
                <a:cs typeface="+mn-ea"/>
                <a:sym typeface="+mn-lt"/>
              </a:rPr>
              <a:t>  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0B2F832-3231-443E-BE1B-8F252BE3C258}"/>
              </a:ext>
            </a:extLst>
          </p:cNvPr>
          <p:cNvGrpSpPr/>
          <p:nvPr/>
        </p:nvGrpSpPr>
        <p:grpSpPr>
          <a:xfrm>
            <a:off x="5714679" y="1598613"/>
            <a:ext cx="5653088" cy="4265157"/>
            <a:chOff x="6096000" y="1727200"/>
            <a:chExt cx="5653088" cy="4107542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99C8FFFE-F761-4203-9A50-B7030CA0A6B6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1727200"/>
              <a:ext cx="565308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7D2E9F54-4450-47E4-BAA1-FB37771B4061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834742"/>
              <a:ext cx="5653088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79809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D61C91F-BBC1-406E-B468-5D6D36ED5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1A00048-2D8B-448B-AC12-9160F860CF38}"/>
              </a:ext>
            </a:extLst>
          </p:cNvPr>
          <p:cNvSpPr/>
          <p:nvPr/>
        </p:nvSpPr>
        <p:spPr>
          <a:xfrm>
            <a:off x="0" y="0"/>
            <a:ext cx="3985872" cy="6858000"/>
          </a:xfrm>
          <a:prstGeom prst="rect">
            <a:avLst/>
          </a:prstGeom>
          <a:solidFill>
            <a:schemeClr val="bg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260D4C5-FDCE-409D-9083-CFE90973E938}"/>
              </a:ext>
            </a:extLst>
          </p:cNvPr>
          <p:cNvSpPr/>
          <p:nvPr/>
        </p:nvSpPr>
        <p:spPr>
          <a:xfrm>
            <a:off x="3985872" y="0"/>
            <a:ext cx="820612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ADCDD56-7FF7-4FA1-A587-6F0D66DB3BE4}"/>
              </a:ext>
            </a:extLst>
          </p:cNvPr>
          <p:cNvSpPr/>
          <p:nvPr/>
        </p:nvSpPr>
        <p:spPr>
          <a:xfrm>
            <a:off x="3934424" y="1"/>
            <a:ext cx="8257576" cy="6857999"/>
          </a:xfrm>
          <a:prstGeom prst="rect">
            <a:avLst/>
          </a:prstGeom>
          <a:solidFill>
            <a:schemeClr val="accent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CA6F04C-C835-4511-ABB6-5DCB4EF04D7C}"/>
              </a:ext>
            </a:extLst>
          </p:cNvPr>
          <p:cNvGrpSpPr/>
          <p:nvPr/>
        </p:nvGrpSpPr>
        <p:grpSpPr>
          <a:xfrm>
            <a:off x="3940074" y="0"/>
            <a:ext cx="122686" cy="6858000"/>
            <a:chOff x="3940074" y="0"/>
            <a:chExt cx="122686" cy="6858000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52C5F59D-03BA-4AE5-9ADC-2CAA827BFA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941406" y="0"/>
              <a:ext cx="0" cy="68580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F251318-AB9A-450B-9B1F-8E5440776FDD}"/>
                </a:ext>
              </a:extLst>
            </p:cNvPr>
            <p:cNvGrpSpPr/>
            <p:nvPr userDrawn="1"/>
          </p:nvGrpSpPr>
          <p:grpSpPr>
            <a:xfrm>
              <a:off x="3940074" y="2797003"/>
              <a:ext cx="122686" cy="1263995"/>
              <a:chOff x="4630742" y="2258287"/>
              <a:chExt cx="122686" cy="1263995"/>
            </a:xfrm>
            <a:solidFill>
              <a:schemeClr val="accent2"/>
            </a:solidFill>
          </p:grpSpPr>
          <p:sp>
            <p:nvSpPr>
              <p:cNvPr id="13" name="等腰三角形 12">
                <a:extLst>
                  <a:ext uri="{FF2B5EF4-FFF2-40B4-BE49-F238E27FC236}">
                    <a16:creationId xmlns:a16="http://schemas.microsoft.com/office/drawing/2014/main" id="{E11619DA-045E-40F4-91DF-32B5E481DF05}"/>
                  </a:ext>
                </a:extLst>
              </p:cNvPr>
              <p:cNvSpPr/>
              <p:nvPr/>
            </p:nvSpPr>
            <p:spPr>
              <a:xfrm rot="5400000">
                <a:off x="4620926" y="2839164"/>
                <a:ext cx="142318" cy="122686"/>
              </a:xfrm>
              <a:prstGeom prst="triangl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CC4B7F73-2E61-48FD-94AE-95F37D76B3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30742" y="2258287"/>
                <a:ext cx="0" cy="1263995"/>
              </a:xfrm>
              <a:prstGeom prst="line">
                <a:avLst/>
              </a:prstGeom>
              <a:grpFill/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111ACF2E-D3CE-4F52-8D93-E5603B5C8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380" y="2873115"/>
            <a:ext cx="5075665" cy="508128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F81FA726-A19D-4B06-A247-107B2DE4C54F}"/>
              </a:ext>
            </a:extLst>
          </p:cNvPr>
          <p:cNvSpPr txBox="1">
            <a:spLocks/>
          </p:cNvSpPr>
          <p:nvPr/>
        </p:nvSpPr>
        <p:spPr>
          <a:xfrm>
            <a:off x="5238568" y="1"/>
            <a:ext cx="6280332" cy="6857998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Font typeface="+mj-lt"/>
              <a:buAutoNum type="arabicPeriod"/>
              <a:defRPr sz="3200" kern="1200" spc="100" baseline="0">
                <a:solidFill>
                  <a:schemeClr val="bg1"/>
                </a:solidFill>
                <a:latin typeface="+mj-ea"/>
                <a:ea typeface="+mj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请输入你的标题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请输入你的标题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请输入你的标题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请输入你的标题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9C6BB32-BB66-4A00-8363-FFAB4BEA16A4}"/>
              </a:ext>
            </a:extLst>
          </p:cNvPr>
          <p:cNvGrpSpPr/>
          <p:nvPr/>
        </p:nvGrpSpPr>
        <p:grpSpPr>
          <a:xfrm>
            <a:off x="1010470" y="2210416"/>
            <a:ext cx="1906502" cy="1850582"/>
            <a:chOff x="1023010" y="10930926"/>
            <a:chExt cx="1906502" cy="1850582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773B25C4-6F2A-41C6-B319-A985032FD1D5}"/>
                </a:ext>
              </a:extLst>
            </p:cNvPr>
            <p:cNvGrpSpPr/>
            <p:nvPr userDrawn="1"/>
          </p:nvGrpSpPr>
          <p:grpSpPr>
            <a:xfrm>
              <a:off x="1023010" y="11514052"/>
              <a:ext cx="1906502" cy="1267456"/>
              <a:chOff x="1023010" y="11514052"/>
              <a:chExt cx="1906502" cy="1267456"/>
            </a:xfrm>
          </p:grpSpPr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04438B88-F1CB-40F3-AEE4-057D05FAB492}"/>
                  </a:ext>
                </a:extLst>
              </p:cNvPr>
              <p:cNvSpPr/>
              <p:nvPr userDrawn="1"/>
            </p:nvSpPr>
            <p:spPr>
              <a:xfrm>
                <a:off x="1171045" y="11593625"/>
                <a:ext cx="1711582" cy="740300"/>
              </a:xfrm>
              <a:custGeom>
                <a:avLst/>
                <a:gdLst/>
                <a:ahLst/>
                <a:cxnLst/>
                <a:rect l="l" t="t" r="r" b="b"/>
                <a:pathLst>
                  <a:path w="1711582" h="740300">
                    <a:moveTo>
                      <a:pt x="98226" y="435471"/>
                    </a:moveTo>
                    <a:lnTo>
                      <a:pt x="98226" y="618827"/>
                    </a:lnTo>
                    <a:lnTo>
                      <a:pt x="383083" y="618827"/>
                    </a:lnTo>
                    <a:lnTo>
                      <a:pt x="383083" y="435471"/>
                    </a:lnTo>
                    <a:close/>
                    <a:moveTo>
                      <a:pt x="1089645" y="337449"/>
                    </a:moveTo>
                    <a:cubicBezTo>
                      <a:pt x="1120750" y="337858"/>
                      <a:pt x="1154311" y="348704"/>
                      <a:pt x="1190327" y="369986"/>
                    </a:cubicBezTo>
                    <a:cubicBezTo>
                      <a:pt x="1218704" y="398363"/>
                      <a:pt x="1219795" y="427831"/>
                      <a:pt x="1193601" y="458390"/>
                    </a:cubicBezTo>
                    <a:cubicBezTo>
                      <a:pt x="1156494" y="486767"/>
                      <a:pt x="1129208" y="483493"/>
                      <a:pt x="1111746" y="448567"/>
                    </a:cubicBezTo>
                    <a:cubicBezTo>
                      <a:pt x="1109563" y="444202"/>
                      <a:pt x="1108472" y="435471"/>
                      <a:pt x="1108472" y="422374"/>
                    </a:cubicBezTo>
                    <a:cubicBezTo>
                      <a:pt x="1112837" y="387449"/>
                      <a:pt x="1096466" y="360164"/>
                      <a:pt x="1059358" y="340518"/>
                    </a:cubicBezTo>
                    <a:cubicBezTo>
                      <a:pt x="1069181" y="338335"/>
                      <a:pt x="1079277" y="337312"/>
                      <a:pt x="1089645" y="337449"/>
                    </a:cubicBezTo>
                    <a:close/>
                    <a:moveTo>
                      <a:pt x="98226" y="252114"/>
                    </a:moveTo>
                    <a:lnTo>
                      <a:pt x="98226" y="422374"/>
                    </a:lnTo>
                    <a:lnTo>
                      <a:pt x="383083" y="422374"/>
                    </a:lnTo>
                    <a:lnTo>
                      <a:pt x="383083" y="252114"/>
                    </a:lnTo>
                    <a:close/>
                    <a:moveTo>
                      <a:pt x="144065" y="65484"/>
                    </a:moveTo>
                    <a:cubicBezTo>
                      <a:pt x="113506" y="65484"/>
                      <a:pt x="98226" y="79672"/>
                      <a:pt x="98226" y="108049"/>
                    </a:cubicBezTo>
                    <a:lnTo>
                      <a:pt x="98226" y="235743"/>
                    </a:lnTo>
                    <a:lnTo>
                      <a:pt x="383083" y="235743"/>
                    </a:lnTo>
                    <a:lnTo>
                      <a:pt x="383083" y="65484"/>
                    </a:lnTo>
                    <a:close/>
                    <a:moveTo>
                      <a:pt x="1471910" y="3274"/>
                    </a:moveTo>
                    <a:cubicBezTo>
                      <a:pt x="1519932" y="14188"/>
                      <a:pt x="1553765" y="37107"/>
                      <a:pt x="1573411" y="72032"/>
                    </a:cubicBezTo>
                    <a:cubicBezTo>
                      <a:pt x="1573411" y="78581"/>
                      <a:pt x="1567954" y="86221"/>
                      <a:pt x="1557040" y="94952"/>
                    </a:cubicBezTo>
                    <a:cubicBezTo>
                      <a:pt x="1548308" y="101500"/>
                      <a:pt x="1543943" y="106957"/>
                      <a:pt x="1543943" y="111323"/>
                    </a:cubicBezTo>
                    <a:lnTo>
                      <a:pt x="1543943" y="271760"/>
                    </a:lnTo>
                    <a:lnTo>
                      <a:pt x="1573411" y="271760"/>
                    </a:lnTo>
                    <a:cubicBezTo>
                      <a:pt x="1575593" y="271760"/>
                      <a:pt x="1579959" y="265211"/>
                      <a:pt x="1586508" y="252114"/>
                    </a:cubicBezTo>
                    <a:cubicBezTo>
                      <a:pt x="1601787" y="223738"/>
                      <a:pt x="1612701" y="209550"/>
                      <a:pt x="1619250" y="209550"/>
                    </a:cubicBezTo>
                    <a:cubicBezTo>
                      <a:pt x="1634529" y="209550"/>
                      <a:pt x="1661815" y="227012"/>
                      <a:pt x="1701105" y="261937"/>
                    </a:cubicBezTo>
                    <a:cubicBezTo>
                      <a:pt x="1709836" y="268485"/>
                      <a:pt x="1713111" y="275034"/>
                      <a:pt x="1710928" y="281582"/>
                    </a:cubicBezTo>
                    <a:cubicBezTo>
                      <a:pt x="1708745" y="285948"/>
                      <a:pt x="1701105" y="288131"/>
                      <a:pt x="1688008" y="288131"/>
                    </a:cubicBezTo>
                    <a:lnTo>
                      <a:pt x="1386780" y="288131"/>
                    </a:lnTo>
                    <a:cubicBezTo>
                      <a:pt x="1393329" y="336153"/>
                      <a:pt x="1418431" y="390723"/>
                      <a:pt x="1462087" y="451842"/>
                    </a:cubicBezTo>
                    <a:cubicBezTo>
                      <a:pt x="1473001" y="436562"/>
                      <a:pt x="1486098" y="410368"/>
                      <a:pt x="1501378" y="373260"/>
                    </a:cubicBezTo>
                    <a:cubicBezTo>
                      <a:pt x="1507926" y="362346"/>
                      <a:pt x="1512292" y="353615"/>
                      <a:pt x="1514475" y="347067"/>
                    </a:cubicBezTo>
                    <a:cubicBezTo>
                      <a:pt x="1521023" y="325239"/>
                      <a:pt x="1531937" y="319782"/>
                      <a:pt x="1547217" y="330696"/>
                    </a:cubicBezTo>
                    <a:cubicBezTo>
                      <a:pt x="1641078" y="372169"/>
                      <a:pt x="1661815" y="395089"/>
                      <a:pt x="1609427" y="399454"/>
                    </a:cubicBezTo>
                    <a:cubicBezTo>
                      <a:pt x="1602879" y="401637"/>
                      <a:pt x="1598513" y="402728"/>
                      <a:pt x="1596330" y="402728"/>
                    </a:cubicBezTo>
                    <a:cubicBezTo>
                      <a:pt x="1559222" y="424557"/>
                      <a:pt x="1519932" y="448567"/>
                      <a:pt x="1478458" y="474761"/>
                    </a:cubicBezTo>
                    <a:cubicBezTo>
                      <a:pt x="1530846" y="531514"/>
                      <a:pt x="1603970" y="569714"/>
                      <a:pt x="1697831" y="589359"/>
                    </a:cubicBezTo>
                    <a:cubicBezTo>
                      <a:pt x="1717476" y="591542"/>
                      <a:pt x="1714202" y="598090"/>
                      <a:pt x="1688008" y="609004"/>
                    </a:cubicBezTo>
                    <a:cubicBezTo>
                      <a:pt x="1690191" y="609004"/>
                      <a:pt x="1689100" y="610096"/>
                      <a:pt x="1684734" y="612278"/>
                    </a:cubicBezTo>
                    <a:cubicBezTo>
                      <a:pt x="1658540" y="625375"/>
                      <a:pt x="1637804" y="643929"/>
                      <a:pt x="1622524" y="667940"/>
                    </a:cubicBezTo>
                    <a:cubicBezTo>
                      <a:pt x="1613793" y="687585"/>
                      <a:pt x="1600696" y="690860"/>
                      <a:pt x="1583233" y="677763"/>
                    </a:cubicBezTo>
                    <a:cubicBezTo>
                      <a:pt x="1487190" y="642838"/>
                      <a:pt x="1419522" y="535880"/>
                      <a:pt x="1380232" y="356889"/>
                    </a:cubicBezTo>
                    <a:lnTo>
                      <a:pt x="1380232" y="667940"/>
                    </a:lnTo>
                    <a:cubicBezTo>
                      <a:pt x="1369318" y="715962"/>
                      <a:pt x="1327844" y="738882"/>
                      <a:pt x="1255812" y="736699"/>
                    </a:cubicBezTo>
                    <a:cubicBezTo>
                      <a:pt x="1251446" y="734516"/>
                      <a:pt x="1247080" y="729059"/>
                      <a:pt x="1242715" y="720328"/>
                    </a:cubicBezTo>
                    <a:cubicBezTo>
                      <a:pt x="1236166" y="694134"/>
                      <a:pt x="1215430" y="675580"/>
                      <a:pt x="1180505" y="664666"/>
                    </a:cubicBezTo>
                    <a:cubicBezTo>
                      <a:pt x="1158676" y="655935"/>
                      <a:pt x="1163042" y="651569"/>
                      <a:pt x="1193601" y="651569"/>
                    </a:cubicBezTo>
                    <a:cubicBezTo>
                      <a:pt x="1252537" y="645021"/>
                      <a:pt x="1282005" y="630832"/>
                      <a:pt x="1282005" y="609004"/>
                    </a:cubicBezTo>
                    <a:lnTo>
                      <a:pt x="1282005" y="478035"/>
                    </a:lnTo>
                    <a:cubicBezTo>
                      <a:pt x="1161951" y="556617"/>
                      <a:pt x="1089918" y="609004"/>
                      <a:pt x="1065907" y="635198"/>
                    </a:cubicBezTo>
                    <a:cubicBezTo>
                      <a:pt x="1050627" y="650478"/>
                      <a:pt x="1039713" y="658118"/>
                      <a:pt x="1033165" y="658118"/>
                    </a:cubicBezTo>
                    <a:cubicBezTo>
                      <a:pt x="1024433" y="660300"/>
                      <a:pt x="1008062" y="634107"/>
                      <a:pt x="984051" y="579536"/>
                    </a:cubicBezTo>
                    <a:cubicBezTo>
                      <a:pt x="966589" y="562074"/>
                      <a:pt x="987325" y="547885"/>
                      <a:pt x="1046262" y="536971"/>
                    </a:cubicBezTo>
                    <a:cubicBezTo>
                      <a:pt x="1094283" y="526057"/>
                      <a:pt x="1172865" y="499864"/>
                      <a:pt x="1282005" y="458390"/>
                    </a:cubicBezTo>
                    <a:lnTo>
                      <a:pt x="1282005" y="288131"/>
                    </a:lnTo>
                    <a:lnTo>
                      <a:pt x="990600" y="288131"/>
                    </a:lnTo>
                    <a:cubicBezTo>
                      <a:pt x="981869" y="288131"/>
                      <a:pt x="975320" y="285948"/>
                      <a:pt x="970954" y="281582"/>
                    </a:cubicBezTo>
                    <a:cubicBezTo>
                      <a:pt x="966589" y="275034"/>
                      <a:pt x="968772" y="271760"/>
                      <a:pt x="977503" y="271760"/>
                    </a:cubicBezTo>
                    <a:lnTo>
                      <a:pt x="1455539" y="271760"/>
                    </a:lnTo>
                    <a:lnTo>
                      <a:pt x="1455539" y="173533"/>
                    </a:lnTo>
                    <a:lnTo>
                      <a:pt x="1118294" y="173533"/>
                    </a:lnTo>
                    <a:cubicBezTo>
                      <a:pt x="1109563" y="173533"/>
                      <a:pt x="1103015" y="171350"/>
                      <a:pt x="1098649" y="166985"/>
                    </a:cubicBezTo>
                    <a:cubicBezTo>
                      <a:pt x="1094283" y="162619"/>
                      <a:pt x="1096466" y="160436"/>
                      <a:pt x="1105197" y="160436"/>
                    </a:cubicBezTo>
                    <a:lnTo>
                      <a:pt x="1455539" y="160436"/>
                    </a:lnTo>
                    <a:lnTo>
                      <a:pt x="1455539" y="62210"/>
                    </a:lnTo>
                    <a:lnTo>
                      <a:pt x="1092101" y="62210"/>
                    </a:lnTo>
                    <a:cubicBezTo>
                      <a:pt x="1070272" y="57844"/>
                      <a:pt x="1064816" y="53478"/>
                      <a:pt x="1075730" y="49113"/>
                    </a:cubicBezTo>
                    <a:lnTo>
                      <a:pt x="1432619" y="49113"/>
                    </a:lnTo>
                    <a:cubicBezTo>
                      <a:pt x="1436985" y="49113"/>
                      <a:pt x="1442442" y="42564"/>
                      <a:pt x="1448990" y="29467"/>
                    </a:cubicBezTo>
                    <a:cubicBezTo>
                      <a:pt x="1457722" y="14188"/>
                      <a:pt x="1465362" y="5457"/>
                      <a:pt x="1471910" y="3274"/>
                    </a:cubicBezTo>
                    <a:close/>
                    <a:moveTo>
                      <a:pt x="406003" y="0"/>
                    </a:moveTo>
                    <a:cubicBezTo>
                      <a:pt x="458390" y="21828"/>
                      <a:pt x="496590" y="48021"/>
                      <a:pt x="520600" y="78581"/>
                    </a:cubicBezTo>
                    <a:cubicBezTo>
                      <a:pt x="520600" y="82946"/>
                      <a:pt x="514052" y="90586"/>
                      <a:pt x="500955" y="101500"/>
                    </a:cubicBezTo>
                    <a:cubicBezTo>
                      <a:pt x="494407" y="105866"/>
                      <a:pt x="491132" y="109140"/>
                      <a:pt x="491132" y="111323"/>
                    </a:cubicBezTo>
                    <a:lnTo>
                      <a:pt x="491132" y="697408"/>
                    </a:lnTo>
                    <a:cubicBezTo>
                      <a:pt x="497681" y="714871"/>
                      <a:pt x="474761" y="725785"/>
                      <a:pt x="422374" y="730150"/>
                    </a:cubicBezTo>
                    <a:cubicBezTo>
                      <a:pt x="396180" y="732333"/>
                      <a:pt x="383083" y="725785"/>
                      <a:pt x="383083" y="710505"/>
                    </a:cubicBezTo>
                    <a:lnTo>
                      <a:pt x="383083" y="635198"/>
                    </a:lnTo>
                    <a:lnTo>
                      <a:pt x="98226" y="635198"/>
                    </a:lnTo>
                    <a:lnTo>
                      <a:pt x="98226" y="707231"/>
                    </a:lnTo>
                    <a:cubicBezTo>
                      <a:pt x="100409" y="724693"/>
                      <a:pt x="78581" y="735607"/>
                      <a:pt x="32742" y="739973"/>
                    </a:cubicBezTo>
                    <a:cubicBezTo>
                      <a:pt x="10914" y="742156"/>
                      <a:pt x="0" y="733425"/>
                      <a:pt x="0" y="713779"/>
                    </a:cubicBezTo>
                    <a:lnTo>
                      <a:pt x="0" y="39290"/>
                    </a:lnTo>
                    <a:cubicBezTo>
                      <a:pt x="0" y="13096"/>
                      <a:pt x="27285" y="13096"/>
                      <a:pt x="81855" y="39290"/>
                    </a:cubicBezTo>
                    <a:cubicBezTo>
                      <a:pt x="101500" y="48021"/>
                      <a:pt x="113506" y="52387"/>
                      <a:pt x="117872" y="52387"/>
                    </a:cubicBezTo>
                    <a:lnTo>
                      <a:pt x="356890" y="52387"/>
                    </a:lnTo>
                    <a:cubicBezTo>
                      <a:pt x="359072" y="52387"/>
                      <a:pt x="364529" y="46930"/>
                      <a:pt x="373261" y="36016"/>
                    </a:cubicBezTo>
                    <a:cubicBezTo>
                      <a:pt x="388540" y="12005"/>
                      <a:pt x="399454" y="0"/>
                      <a:pt x="406003" y="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9688ACC3-A6A9-4EBA-A386-23ADECF5D7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2745" y="11514052"/>
                <a:ext cx="1727032" cy="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FC3BCB41-3721-4A03-8E49-205892E7D4AD}"/>
                  </a:ext>
                </a:extLst>
              </p:cNvPr>
              <p:cNvSpPr/>
              <p:nvPr/>
            </p:nvSpPr>
            <p:spPr>
              <a:xfrm>
                <a:off x="1023010" y="12316382"/>
                <a:ext cx="1906502" cy="461665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lvl="0" algn="dist"/>
                <a:r>
                  <a:rPr lang="en-US" altLang="zh-CN" sz="2400" dirty="0">
                    <a:solidFill>
                      <a:schemeClr val="accent1"/>
                    </a:solidFill>
                    <a:cs typeface="+mn-ea"/>
                    <a:sym typeface="+mn-lt"/>
                  </a:rPr>
                  <a:t>CONTENTS</a:t>
                </a:r>
              </a:p>
            </p:txBody>
          </p:sp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B189D3FC-7EC7-40FF-849D-E5119051DE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2745" y="12781508"/>
                <a:ext cx="1727032" cy="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0B77675-B814-4532-B4AE-93593D023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273" y="10930926"/>
              <a:ext cx="1636551" cy="503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52261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1754FB-7A22-43A4-A257-61157F31F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51AA457-83AE-4AEA-BA8E-5317C9604F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cs typeface="+mn-ea"/>
                <a:sym typeface="+mn-lt"/>
              </a:rPr>
              <a:t>  </a:t>
            </a:r>
            <a:r>
              <a:rPr lang="en-US" altLang="zh-CN" sz="1150" spc="90">
                <a:cs typeface="+mn-ea"/>
                <a:sym typeface="+mn-lt"/>
              </a:rPr>
              <a:t>Page </a:t>
            </a:r>
            <a:fld id="{7CFB1EEF-B761-4911-A2FD-18DBD3241D03}" type="slidenum">
              <a:rPr lang="zh-CN" altLang="en-US" sz="1150" spc="90" smtClean="0">
                <a:cs typeface="+mn-ea"/>
                <a:sym typeface="+mn-lt"/>
              </a:rPr>
              <a:pPr/>
              <a:t>30</a:t>
            </a:fld>
            <a:endParaRPr lang="zh-CN" altLang="en-US" sz="1150" spc="90" dirty="0">
              <a:cs typeface="+mn-ea"/>
              <a:sym typeface="+mn-lt"/>
            </a:endParaRPr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765A1BDB-45BD-43E0-94D3-84C23497B2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6457240"/>
              </p:ext>
            </p:extLst>
          </p:nvPr>
        </p:nvGraphicFramePr>
        <p:xfrm>
          <a:off x="342176" y="1229261"/>
          <a:ext cx="5152994" cy="5187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3546386B-8D88-490C-A494-F15FDAB77F61}"/>
              </a:ext>
            </a:extLst>
          </p:cNvPr>
          <p:cNvSpPr txBox="1"/>
          <p:nvPr/>
        </p:nvSpPr>
        <p:spPr>
          <a:xfrm>
            <a:off x="5848029" y="2969830"/>
            <a:ext cx="5653088" cy="2850094"/>
          </a:xfrm>
          <a:prstGeom prst="rect">
            <a:avLst/>
          </a:prstGeom>
          <a:noFill/>
          <a:ln>
            <a:solidFill>
              <a:schemeClr val="bg1">
                <a:lumMod val="75000"/>
                <a:alpha val="46000"/>
              </a:schemeClr>
            </a:solidFill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just"/>
            <a:r>
              <a:rPr lang="zh-CN" altLang="en-US" dirty="0">
                <a:cs typeface="+mn-ea"/>
                <a:sym typeface="+mn-lt"/>
              </a:rPr>
              <a:t>这是此模版设计师留下的一段内容，你可以看到部分页面顶部有提示条，提示你这个模版隐藏的小功能和幻灯片制作技巧，一定记得要看哦。推荐安装 </a:t>
            </a:r>
            <a:r>
              <a:rPr lang="en-US" altLang="zh-CN" dirty="0" err="1">
                <a:cs typeface="+mn-ea"/>
                <a:sym typeface="+mn-lt"/>
              </a:rPr>
              <a:t>OfficePLUS</a:t>
            </a:r>
            <a:r>
              <a:rPr lang="zh-CN" altLang="en-US" dirty="0">
                <a:cs typeface="+mn-ea"/>
                <a:sym typeface="+mn-lt"/>
              </a:rPr>
              <a:t>插件，更高效地制作幻灯片。学校肇始于</a:t>
            </a:r>
            <a:r>
              <a:rPr lang="en-US" altLang="zh-CN" dirty="0">
                <a:cs typeface="+mn-ea"/>
                <a:sym typeface="+mn-lt"/>
              </a:rPr>
              <a:t>1896</a:t>
            </a:r>
            <a:r>
              <a:rPr lang="zh-CN" altLang="en-US" dirty="0">
                <a:cs typeface="+mn-ea"/>
                <a:sym typeface="+mn-lt"/>
              </a:rPr>
              <a:t>年的山海关北洋铁路官学堂，以唐山交通大学扬名海内外，素有“东方康奈尔”之美誉。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1359217D-4D70-4910-90B1-7212C9DDDAEA}"/>
              </a:ext>
            </a:extLst>
          </p:cNvPr>
          <p:cNvSpPr/>
          <p:nvPr/>
        </p:nvSpPr>
        <p:spPr>
          <a:xfrm>
            <a:off x="5729257" y="2310476"/>
            <a:ext cx="3919337" cy="54375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cs typeface="+mn-ea"/>
                <a:sym typeface="+mn-lt"/>
              </a:rPr>
              <a:t>单击添加副标题 </a:t>
            </a:r>
            <a:r>
              <a:rPr lang="zh-CN" altLang="en-US" sz="2400" spc="100" dirty="0">
                <a:blipFill>
                  <a:blip r:embed="rId3"/>
                  <a:stretch>
                    <a:fillRect/>
                  </a:stretch>
                </a:blipFill>
                <a:cs typeface="+mn-ea"/>
                <a:sym typeface="+mn-lt"/>
              </a:rPr>
              <a:t></a:t>
            </a:r>
            <a:r>
              <a:rPr lang="zh-CN" altLang="en-US" sz="2400" dirty="0">
                <a:solidFill>
                  <a:schemeClr val="accent1"/>
                </a:solidFill>
                <a:cs typeface="+mn-ea"/>
                <a:sym typeface="+mn-lt"/>
              </a:rPr>
              <a:t>  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8E968AA-298D-46E0-8053-27B5F0EF019D}"/>
              </a:ext>
            </a:extLst>
          </p:cNvPr>
          <p:cNvGrpSpPr/>
          <p:nvPr/>
        </p:nvGrpSpPr>
        <p:grpSpPr>
          <a:xfrm>
            <a:off x="5848029" y="1666875"/>
            <a:ext cx="5653088" cy="4220707"/>
            <a:chOff x="6096000" y="1727200"/>
            <a:chExt cx="5653088" cy="4107542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531348E4-2CD0-4560-B426-D0D5ECB6F01B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1727200"/>
              <a:ext cx="565308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4C2F698E-0B4E-40C5-BA2F-1A6680CFADC8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834742"/>
              <a:ext cx="5653088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94624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DF826E-18D9-4313-BB13-185FCC888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E09A2ED-751B-44EC-B6FA-1F3EB36CD6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cs typeface="+mn-ea"/>
                <a:sym typeface="+mn-lt"/>
              </a:rPr>
              <a:t>  </a:t>
            </a:r>
            <a:r>
              <a:rPr lang="en-US" altLang="zh-CN" sz="1150" spc="90">
                <a:cs typeface="+mn-ea"/>
                <a:sym typeface="+mn-lt"/>
              </a:rPr>
              <a:t>Page </a:t>
            </a:r>
            <a:fld id="{7CFB1EEF-B761-4911-A2FD-18DBD3241D03}" type="slidenum">
              <a:rPr lang="zh-CN" altLang="en-US" sz="1150" spc="90" smtClean="0">
                <a:cs typeface="+mn-ea"/>
                <a:sym typeface="+mn-lt"/>
              </a:rPr>
              <a:pPr/>
              <a:t>31</a:t>
            </a:fld>
            <a:endParaRPr lang="zh-CN" altLang="en-US" sz="1150" spc="90" dirty="0"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C597803-E76D-452D-80FB-18044BE1BCBD}"/>
              </a:ext>
            </a:extLst>
          </p:cNvPr>
          <p:cNvSpPr txBox="1"/>
          <p:nvPr/>
        </p:nvSpPr>
        <p:spPr>
          <a:xfrm>
            <a:off x="442913" y="4895038"/>
            <a:ext cx="11306174" cy="1409699"/>
          </a:xfrm>
          <a:prstGeom prst="rect">
            <a:avLst/>
          </a:prstGeom>
          <a:noFill/>
          <a:ln>
            <a:solidFill>
              <a:schemeClr val="bg1">
                <a:lumMod val="75000"/>
                <a:alpha val="46000"/>
              </a:schemeClr>
            </a:solidFill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just"/>
            <a:r>
              <a:rPr lang="zh-CN" altLang="en-US" dirty="0">
                <a:cs typeface="+mn-ea"/>
                <a:sym typeface="+mn-lt"/>
              </a:rPr>
              <a:t>这是此模版设计师留下的一段内容，你可以看到部分页面顶部有提示条，提示你这个模版隐藏的小功能和一些幻灯片制作技巧，一定记得要看哦。推荐搜索安装 </a:t>
            </a:r>
            <a:r>
              <a:rPr lang="en-US" altLang="zh-CN" dirty="0" err="1">
                <a:cs typeface="+mn-ea"/>
                <a:sym typeface="+mn-lt"/>
              </a:rPr>
              <a:t>OfficePLUS</a:t>
            </a:r>
            <a:r>
              <a:rPr lang="zh-CN" altLang="en-US" dirty="0">
                <a:cs typeface="+mn-ea"/>
                <a:sym typeface="+mn-lt"/>
              </a:rPr>
              <a:t>插件，更高效地制作幻灯片。学校肇始于</a:t>
            </a:r>
            <a:r>
              <a:rPr lang="en-US" altLang="zh-CN" dirty="0">
                <a:cs typeface="+mn-ea"/>
                <a:sym typeface="+mn-lt"/>
              </a:rPr>
              <a:t>1896</a:t>
            </a:r>
            <a:r>
              <a:rPr lang="zh-CN" altLang="en-US" dirty="0">
                <a:cs typeface="+mn-ea"/>
                <a:sym typeface="+mn-lt"/>
              </a:rPr>
              <a:t>年的山海关北洋铁路官学堂，以唐山交通大学扬名海内外，素有“东方康奈尔”之美誉。</a:t>
            </a:r>
            <a:r>
              <a:rPr lang="en-US" altLang="zh-CN" dirty="0">
                <a:cs typeface="+mn-ea"/>
                <a:sym typeface="+mn-lt"/>
              </a:rPr>
              <a:t>`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1EBAF203-355D-4F68-93D1-CC5E5226BE71}"/>
              </a:ext>
            </a:extLst>
          </p:cNvPr>
          <p:cNvSpPr/>
          <p:nvPr/>
        </p:nvSpPr>
        <p:spPr>
          <a:xfrm>
            <a:off x="521519" y="4333931"/>
            <a:ext cx="3919337" cy="54375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cs typeface="+mn-ea"/>
                <a:sym typeface="+mn-lt"/>
              </a:rPr>
              <a:t>单击添加副标题 </a:t>
            </a:r>
            <a:r>
              <a:rPr lang="zh-CN" altLang="en-US" sz="2400" spc="100" dirty="0">
                <a:blipFill>
                  <a:blip r:embed="rId2"/>
                  <a:stretch>
                    <a:fillRect/>
                  </a:stretch>
                </a:blipFill>
                <a:cs typeface="+mn-ea"/>
                <a:sym typeface="+mn-lt"/>
              </a:rPr>
              <a:t></a:t>
            </a:r>
            <a:r>
              <a:rPr lang="zh-CN" altLang="en-US" sz="2400" dirty="0">
                <a:solidFill>
                  <a:schemeClr val="accent1"/>
                </a:solidFill>
                <a:cs typeface="+mn-ea"/>
                <a:sym typeface="+mn-lt"/>
              </a:rPr>
              <a:t>  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32683EB0-E147-46BA-8949-7C40865443A5}"/>
              </a:ext>
            </a:extLst>
          </p:cNvPr>
          <p:cNvCxnSpPr>
            <a:cxnSpLocks/>
          </p:cNvCxnSpPr>
          <p:nvPr/>
        </p:nvCxnSpPr>
        <p:spPr>
          <a:xfrm>
            <a:off x="442913" y="6416675"/>
            <a:ext cx="1130617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0332C98E-CE56-4359-8A50-8783CCAD0B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2478412"/>
              </p:ext>
            </p:extLst>
          </p:nvPr>
        </p:nvGraphicFramePr>
        <p:xfrm>
          <a:off x="288072" y="1062607"/>
          <a:ext cx="11615857" cy="2819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C2B343D-894F-4DC8-AA83-F03CC7857C37}"/>
              </a:ext>
            </a:extLst>
          </p:cNvPr>
          <p:cNvCxnSpPr>
            <a:cxnSpLocks/>
          </p:cNvCxnSpPr>
          <p:nvPr/>
        </p:nvCxnSpPr>
        <p:spPr>
          <a:xfrm>
            <a:off x="442913" y="4110636"/>
            <a:ext cx="113061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5161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28D891-AF76-4345-9FE5-03C283E83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75E8140-9BD2-480D-9EE5-3CF44A955E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cs typeface="+mn-ea"/>
                <a:sym typeface="+mn-lt"/>
              </a:rPr>
              <a:t>  </a:t>
            </a:r>
            <a:r>
              <a:rPr lang="en-US" altLang="zh-CN" sz="1150" spc="90">
                <a:cs typeface="+mn-ea"/>
                <a:sym typeface="+mn-lt"/>
              </a:rPr>
              <a:t>Page </a:t>
            </a:r>
            <a:fld id="{7CFB1EEF-B761-4911-A2FD-18DBD3241D03}" type="slidenum">
              <a:rPr lang="zh-CN" altLang="en-US" sz="1150" spc="90" smtClean="0">
                <a:cs typeface="+mn-ea"/>
                <a:sym typeface="+mn-lt"/>
              </a:rPr>
              <a:pPr/>
              <a:t>32</a:t>
            </a:fld>
            <a:endParaRPr lang="zh-CN" altLang="en-US" sz="1150" spc="90" dirty="0">
              <a:cs typeface="+mn-ea"/>
              <a:sym typeface="+mn-lt"/>
            </a:endParaRPr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44E31A80-66EC-484B-B857-FB1EED70BC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8298721"/>
              </p:ext>
            </p:extLst>
          </p:nvPr>
        </p:nvGraphicFramePr>
        <p:xfrm>
          <a:off x="442914" y="952677"/>
          <a:ext cx="11306174" cy="3081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171E53C7-756C-407F-9949-519B53C4923F}"/>
              </a:ext>
            </a:extLst>
          </p:cNvPr>
          <p:cNvSpPr txBox="1"/>
          <p:nvPr/>
        </p:nvSpPr>
        <p:spPr>
          <a:xfrm>
            <a:off x="442912" y="4801484"/>
            <a:ext cx="5538787" cy="1293450"/>
          </a:xfrm>
          <a:prstGeom prst="rect">
            <a:avLst/>
          </a:prstGeom>
          <a:noFill/>
          <a:ln>
            <a:solidFill>
              <a:schemeClr val="bg1">
                <a:lumMod val="75000"/>
                <a:alpha val="46000"/>
              </a:schemeClr>
            </a:solidFill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just"/>
            <a:r>
              <a:rPr lang="zh-CN" altLang="en-US" sz="1600" dirty="0">
                <a:cs typeface="+mn-ea"/>
                <a:sym typeface="+mn-lt"/>
              </a:rPr>
              <a:t>这是此模版设计师留下的一段内容，你可以看到部分页面顶部有提示条，提示你这个模版隐藏的小功能和一些幻灯片制作技巧，一定记得要看哦。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75143912-A0A8-4A63-82D9-E55ECEF92FB8}"/>
              </a:ext>
            </a:extLst>
          </p:cNvPr>
          <p:cNvSpPr/>
          <p:nvPr/>
        </p:nvSpPr>
        <p:spPr>
          <a:xfrm>
            <a:off x="521519" y="4257730"/>
            <a:ext cx="3919337" cy="54375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zh-CN" altLang="en-US" sz="2000" spc="100" dirty="0">
                <a:solidFill>
                  <a:schemeClr val="accent1"/>
                </a:solidFill>
                <a:cs typeface="+mn-ea"/>
                <a:sym typeface="+mn-lt"/>
              </a:rPr>
              <a:t>系列一 </a:t>
            </a:r>
            <a:r>
              <a:rPr lang="zh-CN" altLang="en-US" sz="2000" spc="100" dirty="0">
                <a:blipFill>
                  <a:blip r:embed="rId3"/>
                  <a:stretch>
                    <a:fillRect/>
                  </a:stretch>
                </a:blipFill>
                <a:cs typeface="+mn-ea"/>
                <a:sym typeface="+mn-lt"/>
              </a:rPr>
              <a:t></a:t>
            </a:r>
            <a:r>
              <a:rPr lang="zh-CN" altLang="en-US" sz="2000" dirty="0">
                <a:blipFill>
                  <a:blip r:embed="rId3"/>
                  <a:stretch>
                    <a:fillRect/>
                  </a:stretch>
                </a:blipFill>
                <a:cs typeface="+mn-ea"/>
                <a:sym typeface="+mn-lt"/>
              </a:rPr>
              <a:t> </a:t>
            </a:r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 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68730565-D0CA-42FE-83A0-ECE62E1F20C8}"/>
              </a:ext>
            </a:extLst>
          </p:cNvPr>
          <p:cNvCxnSpPr>
            <a:cxnSpLocks/>
          </p:cNvCxnSpPr>
          <p:nvPr/>
        </p:nvCxnSpPr>
        <p:spPr>
          <a:xfrm>
            <a:off x="442913" y="6416675"/>
            <a:ext cx="553878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6643669A-034C-4E15-99E8-8FFC69BD9586}"/>
              </a:ext>
            </a:extLst>
          </p:cNvPr>
          <p:cNvCxnSpPr>
            <a:cxnSpLocks/>
          </p:cNvCxnSpPr>
          <p:nvPr/>
        </p:nvCxnSpPr>
        <p:spPr>
          <a:xfrm>
            <a:off x="442913" y="4110636"/>
            <a:ext cx="55387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176E148B-0D53-4B1E-AA5E-C0BB44746CC9}"/>
              </a:ext>
            </a:extLst>
          </p:cNvPr>
          <p:cNvSpPr txBox="1"/>
          <p:nvPr/>
        </p:nvSpPr>
        <p:spPr>
          <a:xfrm>
            <a:off x="6210301" y="4801484"/>
            <a:ext cx="5538787" cy="1293450"/>
          </a:xfrm>
          <a:prstGeom prst="rect">
            <a:avLst/>
          </a:prstGeom>
          <a:noFill/>
          <a:ln>
            <a:solidFill>
              <a:schemeClr val="bg1">
                <a:lumMod val="75000"/>
                <a:alpha val="46000"/>
              </a:schemeClr>
            </a:solidFill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just"/>
            <a:r>
              <a:rPr lang="zh-CN" altLang="en-US" sz="1600" dirty="0">
                <a:cs typeface="+mn-ea"/>
                <a:sym typeface="+mn-lt"/>
              </a:rPr>
              <a:t>这是此模版设计师留下的一段内容，你可以看到部分页面顶部有提示条，提示你这个模版隐藏的小功能和一些幻灯片制作技巧，一定记得要看哦。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C3D1BC9-E45E-4E22-A55C-E0165C2C5630}"/>
              </a:ext>
            </a:extLst>
          </p:cNvPr>
          <p:cNvSpPr/>
          <p:nvPr/>
        </p:nvSpPr>
        <p:spPr>
          <a:xfrm>
            <a:off x="6288908" y="4257730"/>
            <a:ext cx="3919337" cy="54375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zh-CN" altLang="en-US" sz="2000" spc="100" dirty="0">
                <a:solidFill>
                  <a:schemeClr val="accent1"/>
                </a:solidFill>
                <a:cs typeface="+mn-ea"/>
                <a:sym typeface="+mn-lt"/>
              </a:rPr>
              <a:t>系列二 </a:t>
            </a:r>
            <a:r>
              <a:rPr lang="zh-CN" altLang="en-US" sz="2000" spc="100" dirty="0">
                <a:blipFill>
                  <a:blip r:embed="rId3"/>
                  <a:stretch>
                    <a:fillRect/>
                  </a:stretch>
                </a:blipFill>
                <a:cs typeface="+mn-ea"/>
                <a:sym typeface="+mn-lt"/>
              </a:rPr>
              <a:t></a:t>
            </a:r>
            <a:r>
              <a:rPr lang="zh-CN" altLang="en-US" sz="2000" dirty="0">
                <a:blipFill>
                  <a:blip r:embed="rId3"/>
                  <a:stretch>
                    <a:fillRect/>
                  </a:stretch>
                </a:blipFill>
                <a:cs typeface="+mn-ea"/>
                <a:sym typeface="+mn-lt"/>
              </a:rPr>
              <a:t> </a:t>
            </a:r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 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4275EBF5-7C88-4455-8B66-7931DC7A360A}"/>
              </a:ext>
            </a:extLst>
          </p:cNvPr>
          <p:cNvCxnSpPr>
            <a:cxnSpLocks/>
          </p:cNvCxnSpPr>
          <p:nvPr/>
        </p:nvCxnSpPr>
        <p:spPr>
          <a:xfrm>
            <a:off x="6210302" y="6416675"/>
            <a:ext cx="553878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7C340B3D-F675-4E01-9B44-B3BB2A61AE8B}"/>
              </a:ext>
            </a:extLst>
          </p:cNvPr>
          <p:cNvCxnSpPr>
            <a:cxnSpLocks/>
          </p:cNvCxnSpPr>
          <p:nvPr/>
        </p:nvCxnSpPr>
        <p:spPr>
          <a:xfrm>
            <a:off x="6210302" y="4110636"/>
            <a:ext cx="55387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3843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3107F6-2A43-44CD-ABE4-B7C582567B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如果你需要用一句话来总结</a:t>
            </a:r>
          </a:p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你的观点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B924A21-BB93-4096-A315-1A9B6B33FE4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77600" y="6492875"/>
            <a:ext cx="914400" cy="292100"/>
          </a:xfrm>
        </p:spPr>
        <p:txBody>
          <a:bodyPr>
            <a:noAutofit/>
          </a:bodyPr>
          <a:lstStyle/>
          <a:p>
            <a:r>
              <a:rPr lang="zh-CN" altLang="en-US">
                <a:cs typeface="+mn-ea"/>
                <a:sym typeface="+mn-lt"/>
              </a:rPr>
              <a:t>  </a:t>
            </a:r>
            <a:r>
              <a:rPr lang="en-US" altLang="zh-CN" sz="1150" spc="90">
                <a:cs typeface="+mn-ea"/>
                <a:sym typeface="+mn-lt"/>
              </a:rPr>
              <a:t>Page </a:t>
            </a:r>
            <a:fld id="{7CFB1EEF-B761-4911-A2FD-18DBD3241D03}" type="slidenum">
              <a:rPr lang="zh-CN" altLang="en-US" sz="1150" spc="90" smtClean="0">
                <a:cs typeface="+mn-ea"/>
                <a:sym typeface="+mn-lt"/>
              </a:rPr>
              <a:pPr/>
              <a:t>33</a:t>
            </a:fld>
            <a:endParaRPr lang="zh-CN" altLang="en-US" sz="1150" spc="90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02225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AF96CAB-9460-44A4-A99F-12AACBD122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如果有需要</a:t>
            </a:r>
          </a:p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这里可以放一句名人名言。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41D79AC-5339-4323-BFC1-7825388DD7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endParaRPr lang="zh-CN" altLang="en-US">
              <a:latin typeface="+mn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84370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B6E3C247-EEB5-459C-8CBB-8BBEB91B0C5A}"/>
              </a:ext>
            </a:extLst>
          </p:cNvPr>
          <p:cNvGrpSpPr/>
          <p:nvPr/>
        </p:nvGrpSpPr>
        <p:grpSpPr>
          <a:xfrm>
            <a:off x="4728000" y="729017"/>
            <a:ext cx="2736000" cy="900649"/>
            <a:chOff x="4728000" y="729017"/>
            <a:chExt cx="2736000" cy="900649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C47A576C-4AAB-4196-BBED-D2E1B79436A8}"/>
                </a:ext>
              </a:extLst>
            </p:cNvPr>
            <p:cNvSpPr txBox="1"/>
            <p:nvPr/>
          </p:nvSpPr>
          <p:spPr>
            <a:xfrm>
              <a:off x="5274833" y="729017"/>
              <a:ext cx="1642334" cy="75411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3600">
                  <a:gradFill flip="none" rotWithShape="1">
                    <a:gsLst>
                      <a:gs pos="0">
                        <a:schemeClr val="accent2">
                          <a:lumMod val="40000"/>
                          <a:lumOff val="60000"/>
                        </a:schemeClr>
                      </a:gs>
                      <a:gs pos="100000">
                        <a:schemeClr val="accent2"/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dirty="0">
                  <a:gradFill flip="none" rotWithShape="1">
                    <a:gsLst>
                      <a:gs pos="0">
                        <a:srgbClr val="FFDE90"/>
                      </a:gs>
                      <a:gs pos="100000">
                        <a:srgbClr val="F7BD37"/>
                      </a:gs>
                    </a:gsLst>
                    <a:lin ang="2700000" scaled="1"/>
                    <a:tileRect/>
                  </a:gradFill>
                  <a:latin typeface="+mn-lt"/>
                  <a:ea typeface="+mn-ea"/>
                  <a:cs typeface="+mn-ea"/>
                  <a:sym typeface="+mn-lt"/>
                </a:rPr>
                <a:t>荣誉墙</a:t>
              </a:r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D077AE14-E1A5-4845-9364-FE85C29BE287}"/>
                </a:ext>
              </a:extLst>
            </p:cNvPr>
            <p:cNvGrpSpPr/>
            <p:nvPr/>
          </p:nvGrpSpPr>
          <p:grpSpPr>
            <a:xfrm>
              <a:off x="5873813" y="1505824"/>
              <a:ext cx="444374" cy="123842"/>
              <a:chOff x="5869306" y="1546861"/>
              <a:chExt cx="232410" cy="64770"/>
            </a:xfrm>
            <a:gradFill>
              <a:gsLst>
                <a:gs pos="0">
                  <a:srgbClr val="FFDE90"/>
                </a:gs>
                <a:gs pos="100000">
                  <a:srgbClr val="F7BD37"/>
                </a:gs>
              </a:gsLst>
              <a:lin ang="2700000" scaled="1"/>
            </a:gradFill>
          </p:grpSpPr>
          <p:sp>
            <p:nvSpPr>
              <p:cNvPr id="10" name="星形: 五角 9">
                <a:extLst>
                  <a:ext uri="{FF2B5EF4-FFF2-40B4-BE49-F238E27FC236}">
                    <a16:creationId xmlns:a16="http://schemas.microsoft.com/office/drawing/2014/main" id="{FDFD415E-9DE5-4FA5-B4C8-22B883BF47F2}"/>
                  </a:ext>
                </a:extLst>
              </p:cNvPr>
              <p:cNvSpPr/>
              <p:nvPr/>
            </p:nvSpPr>
            <p:spPr>
              <a:xfrm>
                <a:off x="5869306" y="1546861"/>
                <a:ext cx="64770" cy="64770"/>
              </a:xfrm>
              <a:prstGeom prst="star5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" name="星形: 五角 10">
                <a:extLst>
                  <a:ext uri="{FF2B5EF4-FFF2-40B4-BE49-F238E27FC236}">
                    <a16:creationId xmlns:a16="http://schemas.microsoft.com/office/drawing/2014/main" id="{BDF9829C-E636-4221-8CB5-B0FD11302B0A}"/>
                  </a:ext>
                </a:extLst>
              </p:cNvPr>
              <p:cNvSpPr/>
              <p:nvPr/>
            </p:nvSpPr>
            <p:spPr>
              <a:xfrm>
                <a:off x="5953126" y="1546861"/>
                <a:ext cx="64770" cy="64770"/>
              </a:xfrm>
              <a:prstGeom prst="star5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" name="星形: 五角 11">
                <a:extLst>
                  <a:ext uri="{FF2B5EF4-FFF2-40B4-BE49-F238E27FC236}">
                    <a16:creationId xmlns:a16="http://schemas.microsoft.com/office/drawing/2014/main" id="{CF570C42-42CF-4C64-BC9F-291D98071C9F}"/>
                  </a:ext>
                </a:extLst>
              </p:cNvPr>
              <p:cNvSpPr/>
              <p:nvPr/>
            </p:nvSpPr>
            <p:spPr>
              <a:xfrm>
                <a:off x="6036946" y="1546861"/>
                <a:ext cx="64770" cy="64770"/>
              </a:xfrm>
              <a:prstGeom prst="star5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97037125-B745-480B-8290-260FE0A4AB17}"/>
                </a:ext>
              </a:extLst>
            </p:cNvPr>
            <p:cNvGrpSpPr/>
            <p:nvPr/>
          </p:nvGrpSpPr>
          <p:grpSpPr>
            <a:xfrm>
              <a:off x="4728000" y="1570062"/>
              <a:ext cx="2736000" cy="0"/>
              <a:chOff x="5202555" y="1558021"/>
              <a:chExt cx="1786890" cy="0"/>
            </a:xfrm>
          </p:grpSpPr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281F19BD-F5D6-4DF8-B988-8898FDA1E297}"/>
                  </a:ext>
                </a:extLst>
              </p:cNvPr>
              <p:cNvCxnSpPr/>
              <p:nvPr/>
            </p:nvCxnSpPr>
            <p:spPr>
              <a:xfrm>
                <a:off x="6354127" y="1558021"/>
                <a:ext cx="635318" cy="0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rgbClr val="FFDE90"/>
                    </a:gs>
                    <a:gs pos="100000">
                      <a:srgbClr val="FFEFC9">
                        <a:alpha val="0"/>
                      </a:srgbClr>
                    </a:gs>
                  </a:gsLst>
                  <a:lin ang="0" scaled="1"/>
                  <a:tileRect/>
                </a:gradFill>
                <a:headEnd type="diamond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A442A758-0548-4980-A368-DB60EC7D7E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02555" y="1558021"/>
                <a:ext cx="635318" cy="0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rgbClr val="FFDE90"/>
                    </a:gs>
                    <a:gs pos="100000">
                      <a:srgbClr val="FFEFC9">
                        <a:alpha val="0"/>
                      </a:srgbClr>
                    </a:gs>
                  </a:gsLst>
                  <a:lin ang="0" scaled="1"/>
                  <a:tileRect/>
                </a:gradFill>
                <a:headEnd type="diamond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E3AD4065-1AE7-4510-92D1-1E51B8F29B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8131" t="50242" r="20087" b="12686"/>
          <a:stretch/>
        </p:blipFill>
        <p:spPr>
          <a:xfrm>
            <a:off x="3689165" y="0"/>
            <a:ext cx="4813670" cy="3010513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C7739D7A-7237-4741-81A7-0BABA7525899}"/>
              </a:ext>
            </a:extLst>
          </p:cNvPr>
          <p:cNvGrpSpPr/>
          <p:nvPr/>
        </p:nvGrpSpPr>
        <p:grpSpPr>
          <a:xfrm>
            <a:off x="1076357" y="3033203"/>
            <a:ext cx="2946760" cy="1844427"/>
            <a:chOff x="1080767" y="2879961"/>
            <a:chExt cx="2946760" cy="1844427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08A61C2-0C97-423D-A7C4-ACBBFECBAF1C}"/>
                </a:ext>
              </a:extLst>
            </p:cNvPr>
            <p:cNvSpPr txBox="1"/>
            <p:nvPr/>
          </p:nvSpPr>
          <p:spPr>
            <a:xfrm>
              <a:off x="1693489" y="3010513"/>
              <a:ext cx="1721316" cy="75411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3600" dirty="0">
                  <a:gradFill flip="none" rotWithShape="1">
                    <a:gsLst>
                      <a:gs pos="0">
                        <a:srgbClr val="FFDF94"/>
                      </a:gs>
                      <a:gs pos="100000">
                        <a:schemeClr val="accent2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特等奖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63F677A2-35D8-48D1-822D-4EBE01684995}"/>
                </a:ext>
              </a:extLst>
            </p:cNvPr>
            <p:cNvSpPr txBox="1"/>
            <p:nvPr/>
          </p:nvSpPr>
          <p:spPr>
            <a:xfrm>
              <a:off x="1509607" y="3682008"/>
              <a:ext cx="2089080" cy="38286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30000"/>
                </a:lnSpc>
              </a:pPr>
              <a:r>
                <a:rPr lang="zh-CN" altLang="en-US" sz="16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第</a:t>
              </a:r>
              <a:r>
                <a:rPr lang="en-US" altLang="zh-CN" sz="16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X</a:t>
              </a:r>
              <a:r>
                <a:rPr lang="zh-CN" altLang="en-US" sz="16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届</a:t>
              </a:r>
              <a:r>
                <a:rPr lang="en-US" altLang="zh-CN" sz="16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XXX</a:t>
              </a:r>
              <a:r>
                <a:rPr lang="zh-CN" altLang="en-US" sz="16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比赛</a:t>
              </a:r>
            </a:p>
          </p:txBody>
        </p: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4F46A0BC-0ABD-43A5-BB9B-2C9EA35E58AC}"/>
                </a:ext>
              </a:extLst>
            </p:cNvPr>
            <p:cNvGrpSpPr/>
            <p:nvPr/>
          </p:nvGrpSpPr>
          <p:grpSpPr>
            <a:xfrm>
              <a:off x="1080767" y="2879961"/>
              <a:ext cx="2946760" cy="1844427"/>
              <a:chOff x="6132800" y="4121765"/>
              <a:chExt cx="885450" cy="554218"/>
            </a:xfrm>
            <a:gradFill flip="none" rotWithShape="1">
              <a:gsLst>
                <a:gs pos="100000">
                  <a:srgbClr val="FFCE5E"/>
                </a:gs>
                <a:gs pos="0">
                  <a:srgbClr val="FFEFC9"/>
                </a:gs>
              </a:gsLst>
              <a:lin ang="5400000" scaled="1"/>
              <a:tileRect/>
            </a:gradFill>
          </p:grpSpPr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3E097BEE-927C-4BD6-AAFF-5F8C6084EA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32800" y="4121767"/>
                <a:ext cx="404838" cy="530402"/>
              </a:xfrm>
              <a:custGeom>
                <a:avLst/>
                <a:gdLst>
                  <a:gd name="T0" fmla="*/ 24 w 90"/>
                  <a:gd name="T1" fmla="*/ 5 h 118"/>
                  <a:gd name="T2" fmla="*/ 13 w 90"/>
                  <a:gd name="T3" fmla="*/ 18 h 118"/>
                  <a:gd name="T4" fmla="*/ 27 w 90"/>
                  <a:gd name="T5" fmla="*/ 0 h 118"/>
                  <a:gd name="T6" fmla="*/ 24 w 90"/>
                  <a:gd name="T7" fmla="*/ 5 h 118"/>
                  <a:gd name="T8" fmla="*/ 8 w 90"/>
                  <a:gd name="T9" fmla="*/ 45 h 118"/>
                  <a:gd name="T10" fmla="*/ 17 w 90"/>
                  <a:gd name="T11" fmla="*/ 27 h 118"/>
                  <a:gd name="T12" fmla="*/ 8 w 90"/>
                  <a:gd name="T13" fmla="*/ 39 h 118"/>
                  <a:gd name="T14" fmla="*/ 4 w 90"/>
                  <a:gd name="T15" fmla="*/ 23 h 118"/>
                  <a:gd name="T16" fmla="*/ 8 w 90"/>
                  <a:gd name="T17" fmla="*/ 45 h 118"/>
                  <a:gd name="T18" fmla="*/ 10 w 90"/>
                  <a:gd name="T19" fmla="*/ 62 h 118"/>
                  <a:gd name="T20" fmla="*/ 15 w 90"/>
                  <a:gd name="T21" fmla="*/ 41 h 118"/>
                  <a:gd name="T22" fmla="*/ 9 w 90"/>
                  <a:gd name="T23" fmla="*/ 56 h 118"/>
                  <a:gd name="T24" fmla="*/ 1 w 90"/>
                  <a:gd name="T25" fmla="*/ 41 h 118"/>
                  <a:gd name="T26" fmla="*/ 10 w 90"/>
                  <a:gd name="T27" fmla="*/ 62 h 118"/>
                  <a:gd name="T28" fmla="*/ 17 w 90"/>
                  <a:gd name="T29" fmla="*/ 77 h 118"/>
                  <a:gd name="T30" fmla="*/ 16 w 90"/>
                  <a:gd name="T31" fmla="*/ 56 h 118"/>
                  <a:gd name="T32" fmla="*/ 14 w 90"/>
                  <a:gd name="T33" fmla="*/ 72 h 118"/>
                  <a:gd name="T34" fmla="*/ 2 w 90"/>
                  <a:gd name="T35" fmla="*/ 59 h 118"/>
                  <a:gd name="T36" fmla="*/ 17 w 90"/>
                  <a:gd name="T37" fmla="*/ 77 h 118"/>
                  <a:gd name="T38" fmla="*/ 28 w 90"/>
                  <a:gd name="T39" fmla="*/ 89 h 118"/>
                  <a:gd name="T40" fmla="*/ 21 w 90"/>
                  <a:gd name="T41" fmla="*/ 70 h 118"/>
                  <a:gd name="T42" fmla="*/ 24 w 90"/>
                  <a:gd name="T43" fmla="*/ 86 h 118"/>
                  <a:gd name="T44" fmla="*/ 9 w 90"/>
                  <a:gd name="T45" fmla="*/ 77 h 118"/>
                  <a:gd name="T46" fmla="*/ 28 w 90"/>
                  <a:gd name="T47" fmla="*/ 89 h 118"/>
                  <a:gd name="T48" fmla="*/ 42 w 90"/>
                  <a:gd name="T49" fmla="*/ 98 h 118"/>
                  <a:gd name="T50" fmla="*/ 30 w 90"/>
                  <a:gd name="T51" fmla="*/ 82 h 118"/>
                  <a:gd name="T52" fmla="*/ 38 w 90"/>
                  <a:gd name="T53" fmla="*/ 96 h 118"/>
                  <a:gd name="T54" fmla="*/ 20 w 90"/>
                  <a:gd name="T55" fmla="*/ 92 h 118"/>
                  <a:gd name="T56" fmla="*/ 42 w 90"/>
                  <a:gd name="T57" fmla="*/ 98 h 118"/>
                  <a:gd name="T58" fmla="*/ 58 w 90"/>
                  <a:gd name="T59" fmla="*/ 102 h 118"/>
                  <a:gd name="T60" fmla="*/ 45 w 90"/>
                  <a:gd name="T61" fmla="*/ 91 h 118"/>
                  <a:gd name="T62" fmla="*/ 41 w 90"/>
                  <a:gd name="T63" fmla="*/ 90 h 118"/>
                  <a:gd name="T64" fmla="*/ 55 w 90"/>
                  <a:gd name="T65" fmla="*/ 101 h 118"/>
                  <a:gd name="T66" fmla="*/ 47 w 90"/>
                  <a:gd name="T67" fmla="*/ 100 h 118"/>
                  <a:gd name="T68" fmla="*/ 36 w 90"/>
                  <a:gd name="T69" fmla="*/ 103 h 118"/>
                  <a:gd name="T70" fmla="*/ 58 w 90"/>
                  <a:gd name="T71" fmla="*/ 102 h 118"/>
                  <a:gd name="T72" fmla="*/ 59 w 90"/>
                  <a:gd name="T73" fmla="*/ 98 h 118"/>
                  <a:gd name="T74" fmla="*/ 74 w 90"/>
                  <a:gd name="T75" fmla="*/ 107 h 118"/>
                  <a:gd name="T76" fmla="*/ 56 w 90"/>
                  <a:gd name="T77" fmla="*/ 94 h 118"/>
                  <a:gd name="T78" fmla="*/ 59 w 90"/>
                  <a:gd name="T79" fmla="*/ 98 h 118"/>
                  <a:gd name="T80" fmla="*/ 73 w 90"/>
                  <a:gd name="T81" fmla="*/ 99 h 118"/>
                  <a:gd name="T82" fmla="*/ 75 w 90"/>
                  <a:gd name="T83" fmla="*/ 103 h 118"/>
                  <a:gd name="T84" fmla="*/ 90 w 90"/>
                  <a:gd name="T85" fmla="*/ 113 h 118"/>
                  <a:gd name="T86" fmla="*/ 73 w 90"/>
                  <a:gd name="T87" fmla="*/ 99 h 118"/>
                  <a:gd name="T88" fmla="*/ 10 w 90"/>
                  <a:gd name="T89" fmla="*/ 29 h 118"/>
                  <a:gd name="T90" fmla="*/ 24 w 90"/>
                  <a:gd name="T91" fmla="*/ 14 h 118"/>
                  <a:gd name="T92" fmla="*/ 12 w 90"/>
                  <a:gd name="T93" fmla="*/ 23 h 118"/>
                  <a:gd name="T94" fmla="*/ 12 w 90"/>
                  <a:gd name="T95" fmla="*/ 6 h 118"/>
                  <a:gd name="T96" fmla="*/ 10 w 90"/>
                  <a:gd name="T97" fmla="*/ 29 h 118"/>
                  <a:gd name="T98" fmla="*/ 57 w 90"/>
                  <a:gd name="T99" fmla="*/ 106 h 118"/>
                  <a:gd name="T100" fmla="*/ 74 w 90"/>
                  <a:gd name="T101" fmla="*/ 108 h 118"/>
                  <a:gd name="T102" fmla="*/ 52 w 90"/>
                  <a:gd name="T103" fmla="*/ 108 h 118"/>
                  <a:gd name="T104" fmla="*/ 57 w 90"/>
                  <a:gd name="T105" fmla="*/ 106 h 118"/>
                  <a:gd name="T106" fmla="*/ 90 w 90"/>
                  <a:gd name="T107" fmla="*/ 113 h 118"/>
                  <a:gd name="T108" fmla="*/ 68 w 90"/>
                  <a:gd name="T109" fmla="*/ 113 h 118"/>
                  <a:gd name="T110" fmla="*/ 90 w 90"/>
                  <a:gd name="T111" fmla="*/ 11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" h="118">
                    <a:moveTo>
                      <a:pt x="24" y="5"/>
                    </a:moveTo>
                    <a:cubicBezTo>
                      <a:pt x="21" y="9"/>
                      <a:pt x="17" y="15"/>
                      <a:pt x="13" y="18"/>
                    </a:cubicBezTo>
                    <a:cubicBezTo>
                      <a:pt x="13" y="10"/>
                      <a:pt x="20" y="3"/>
                      <a:pt x="27" y="0"/>
                    </a:cubicBezTo>
                    <a:cubicBezTo>
                      <a:pt x="26" y="2"/>
                      <a:pt x="25" y="3"/>
                      <a:pt x="24" y="5"/>
                    </a:cubicBezTo>
                    <a:close/>
                    <a:moveTo>
                      <a:pt x="8" y="45"/>
                    </a:moveTo>
                    <a:cubicBezTo>
                      <a:pt x="12" y="43"/>
                      <a:pt x="16" y="32"/>
                      <a:pt x="17" y="27"/>
                    </a:cubicBezTo>
                    <a:cubicBezTo>
                      <a:pt x="12" y="29"/>
                      <a:pt x="9" y="34"/>
                      <a:pt x="8" y="39"/>
                    </a:cubicBezTo>
                    <a:cubicBezTo>
                      <a:pt x="8" y="33"/>
                      <a:pt x="6" y="28"/>
                      <a:pt x="4" y="23"/>
                    </a:cubicBezTo>
                    <a:cubicBezTo>
                      <a:pt x="2" y="29"/>
                      <a:pt x="1" y="41"/>
                      <a:pt x="8" y="45"/>
                    </a:cubicBezTo>
                    <a:close/>
                    <a:moveTo>
                      <a:pt x="10" y="62"/>
                    </a:moveTo>
                    <a:cubicBezTo>
                      <a:pt x="14" y="58"/>
                      <a:pt x="14" y="47"/>
                      <a:pt x="15" y="41"/>
                    </a:cubicBezTo>
                    <a:cubicBezTo>
                      <a:pt x="10" y="45"/>
                      <a:pt x="8" y="51"/>
                      <a:pt x="9" y="56"/>
                    </a:cubicBezTo>
                    <a:cubicBezTo>
                      <a:pt x="7" y="51"/>
                      <a:pt x="4" y="45"/>
                      <a:pt x="1" y="41"/>
                    </a:cubicBezTo>
                    <a:cubicBezTo>
                      <a:pt x="0" y="47"/>
                      <a:pt x="2" y="60"/>
                      <a:pt x="10" y="62"/>
                    </a:cubicBezTo>
                    <a:close/>
                    <a:moveTo>
                      <a:pt x="17" y="77"/>
                    </a:moveTo>
                    <a:cubicBezTo>
                      <a:pt x="20" y="72"/>
                      <a:pt x="17" y="62"/>
                      <a:pt x="16" y="56"/>
                    </a:cubicBezTo>
                    <a:cubicBezTo>
                      <a:pt x="13" y="61"/>
                      <a:pt x="12" y="67"/>
                      <a:pt x="14" y="72"/>
                    </a:cubicBezTo>
                    <a:cubicBezTo>
                      <a:pt x="11" y="68"/>
                      <a:pt x="7" y="63"/>
                      <a:pt x="2" y="59"/>
                    </a:cubicBezTo>
                    <a:cubicBezTo>
                      <a:pt x="4" y="66"/>
                      <a:pt x="9" y="78"/>
                      <a:pt x="17" y="77"/>
                    </a:cubicBezTo>
                    <a:close/>
                    <a:moveTo>
                      <a:pt x="28" y="89"/>
                    </a:moveTo>
                    <a:cubicBezTo>
                      <a:pt x="29" y="84"/>
                      <a:pt x="24" y="75"/>
                      <a:pt x="21" y="70"/>
                    </a:cubicBezTo>
                    <a:cubicBezTo>
                      <a:pt x="19" y="76"/>
                      <a:pt x="20" y="82"/>
                      <a:pt x="24" y="86"/>
                    </a:cubicBezTo>
                    <a:cubicBezTo>
                      <a:pt x="20" y="83"/>
                      <a:pt x="14" y="79"/>
                      <a:pt x="9" y="77"/>
                    </a:cubicBezTo>
                    <a:cubicBezTo>
                      <a:pt x="12" y="83"/>
                      <a:pt x="20" y="93"/>
                      <a:pt x="28" y="89"/>
                    </a:cubicBezTo>
                    <a:close/>
                    <a:moveTo>
                      <a:pt x="42" y="98"/>
                    </a:moveTo>
                    <a:cubicBezTo>
                      <a:pt x="42" y="92"/>
                      <a:pt x="34" y="85"/>
                      <a:pt x="30" y="82"/>
                    </a:cubicBezTo>
                    <a:cubicBezTo>
                      <a:pt x="29" y="87"/>
                      <a:pt x="33" y="93"/>
                      <a:pt x="38" y="96"/>
                    </a:cubicBezTo>
                    <a:cubicBezTo>
                      <a:pt x="33" y="94"/>
                      <a:pt x="25" y="92"/>
                      <a:pt x="20" y="92"/>
                    </a:cubicBezTo>
                    <a:cubicBezTo>
                      <a:pt x="25" y="97"/>
                      <a:pt x="36" y="103"/>
                      <a:pt x="42" y="98"/>
                    </a:cubicBezTo>
                    <a:close/>
                    <a:moveTo>
                      <a:pt x="58" y="102"/>
                    </a:moveTo>
                    <a:cubicBezTo>
                      <a:pt x="57" y="96"/>
                      <a:pt x="50" y="94"/>
                      <a:pt x="45" y="91"/>
                    </a:cubicBezTo>
                    <a:cubicBezTo>
                      <a:pt x="41" y="90"/>
                      <a:pt x="41" y="90"/>
                      <a:pt x="41" y="90"/>
                    </a:cubicBezTo>
                    <a:cubicBezTo>
                      <a:pt x="43" y="96"/>
                      <a:pt x="49" y="99"/>
                      <a:pt x="55" y="101"/>
                    </a:cubicBezTo>
                    <a:cubicBezTo>
                      <a:pt x="52" y="100"/>
                      <a:pt x="47" y="100"/>
                      <a:pt x="47" y="100"/>
                    </a:cubicBezTo>
                    <a:cubicBezTo>
                      <a:pt x="44" y="101"/>
                      <a:pt x="39" y="102"/>
                      <a:pt x="36" y="103"/>
                    </a:cubicBezTo>
                    <a:cubicBezTo>
                      <a:pt x="42" y="106"/>
                      <a:pt x="53" y="107"/>
                      <a:pt x="58" y="102"/>
                    </a:cubicBezTo>
                    <a:close/>
                    <a:moveTo>
                      <a:pt x="59" y="98"/>
                    </a:moveTo>
                    <a:cubicBezTo>
                      <a:pt x="63" y="102"/>
                      <a:pt x="68" y="106"/>
                      <a:pt x="74" y="107"/>
                    </a:cubicBezTo>
                    <a:cubicBezTo>
                      <a:pt x="73" y="100"/>
                      <a:pt x="62" y="95"/>
                      <a:pt x="56" y="94"/>
                    </a:cubicBezTo>
                    <a:cubicBezTo>
                      <a:pt x="57" y="95"/>
                      <a:pt x="58" y="97"/>
                      <a:pt x="59" y="98"/>
                    </a:cubicBezTo>
                    <a:close/>
                    <a:moveTo>
                      <a:pt x="73" y="99"/>
                    </a:moveTo>
                    <a:cubicBezTo>
                      <a:pt x="73" y="101"/>
                      <a:pt x="74" y="102"/>
                      <a:pt x="75" y="103"/>
                    </a:cubicBezTo>
                    <a:cubicBezTo>
                      <a:pt x="79" y="108"/>
                      <a:pt x="84" y="112"/>
                      <a:pt x="90" y="113"/>
                    </a:cubicBezTo>
                    <a:cubicBezTo>
                      <a:pt x="89" y="107"/>
                      <a:pt x="78" y="100"/>
                      <a:pt x="73" y="99"/>
                    </a:cubicBezTo>
                    <a:close/>
                    <a:moveTo>
                      <a:pt x="10" y="29"/>
                    </a:moveTo>
                    <a:cubicBezTo>
                      <a:pt x="15" y="27"/>
                      <a:pt x="21" y="18"/>
                      <a:pt x="24" y="14"/>
                    </a:cubicBezTo>
                    <a:cubicBezTo>
                      <a:pt x="19" y="14"/>
                      <a:pt x="14" y="18"/>
                      <a:pt x="12" y="23"/>
                    </a:cubicBezTo>
                    <a:cubicBezTo>
                      <a:pt x="13" y="17"/>
                      <a:pt x="13" y="11"/>
                      <a:pt x="12" y="6"/>
                    </a:cubicBezTo>
                    <a:cubicBezTo>
                      <a:pt x="9" y="11"/>
                      <a:pt x="4" y="24"/>
                      <a:pt x="10" y="29"/>
                    </a:cubicBezTo>
                    <a:close/>
                    <a:moveTo>
                      <a:pt x="57" y="106"/>
                    </a:moveTo>
                    <a:cubicBezTo>
                      <a:pt x="63" y="104"/>
                      <a:pt x="69" y="105"/>
                      <a:pt x="74" y="108"/>
                    </a:cubicBezTo>
                    <a:cubicBezTo>
                      <a:pt x="69" y="112"/>
                      <a:pt x="58" y="109"/>
                      <a:pt x="52" y="108"/>
                    </a:cubicBezTo>
                    <a:cubicBezTo>
                      <a:pt x="54" y="107"/>
                      <a:pt x="55" y="106"/>
                      <a:pt x="57" y="106"/>
                    </a:cubicBezTo>
                    <a:close/>
                    <a:moveTo>
                      <a:pt x="90" y="113"/>
                    </a:moveTo>
                    <a:cubicBezTo>
                      <a:pt x="85" y="118"/>
                      <a:pt x="73" y="115"/>
                      <a:pt x="68" y="113"/>
                    </a:cubicBezTo>
                    <a:cubicBezTo>
                      <a:pt x="74" y="110"/>
                      <a:pt x="84" y="110"/>
                      <a:pt x="90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DF8EE9C8-4790-4A77-86B2-B29A717B0E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780" y="4199704"/>
                <a:ext cx="476279" cy="476279"/>
              </a:xfrm>
              <a:custGeom>
                <a:avLst/>
                <a:gdLst>
                  <a:gd name="T0" fmla="*/ 8 w 106"/>
                  <a:gd name="T1" fmla="*/ 0 h 106"/>
                  <a:gd name="T2" fmla="*/ 8 w 106"/>
                  <a:gd name="T3" fmla="*/ 0 h 106"/>
                  <a:gd name="T4" fmla="*/ 5 w 106"/>
                  <a:gd name="T5" fmla="*/ 9 h 106"/>
                  <a:gd name="T6" fmla="*/ 3 w 106"/>
                  <a:gd name="T7" fmla="*/ 40 h 106"/>
                  <a:gd name="T8" fmla="*/ 17 w 106"/>
                  <a:gd name="T9" fmla="*/ 67 h 106"/>
                  <a:gd name="T10" fmla="*/ 41 w 106"/>
                  <a:gd name="T11" fmla="*/ 81 h 106"/>
                  <a:gd name="T12" fmla="*/ 41 w 106"/>
                  <a:gd name="T13" fmla="*/ 81 h 106"/>
                  <a:gd name="T14" fmla="*/ 66 w 106"/>
                  <a:gd name="T15" fmla="*/ 89 h 106"/>
                  <a:gd name="T16" fmla="*/ 66 w 106"/>
                  <a:gd name="T17" fmla="*/ 89 h 106"/>
                  <a:gd name="T18" fmla="*/ 106 w 106"/>
                  <a:gd name="T19" fmla="*/ 105 h 106"/>
                  <a:gd name="T20" fmla="*/ 105 w 106"/>
                  <a:gd name="T21" fmla="*/ 106 h 106"/>
                  <a:gd name="T22" fmla="*/ 65 w 106"/>
                  <a:gd name="T23" fmla="*/ 90 h 106"/>
                  <a:gd name="T24" fmla="*/ 65 w 106"/>
                  <a:gd name="T25" fmla="*/ 90 h 106"/>
                  <a:gd name="T26" fmla="*/ 41 w 106"/>
                  <a:gd name="T27" fmla="*/ 82 h 106"/>
                  <a:gd name="T28" fmla="*/ 41 w 106"/>
                  <a:gd name="T29" fmla="*/ 82 h 106"/>
                  <a:gd name="T30" fmla="*/ 16 w 106"/>
                  <a:gd name="T31" fmla="*/ 68 h 106"/>
                  <a:gd name="T32" fmla="*/ 3 w 106"/>
                  <a:gd name="T33" fmla="*/ 40 h 106"/>
                  <a:gd name="T34" fmla="*/ 4 w 106"/>
                  <a:gd name="T35" fmla="*/ 9 h 106"/>
                  <a:gd name="T36" fmla="*/ 8 w 106"/>
                  <a:gd name="T3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6" h="106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3"/>
                      <a:pt x="6" y="6"/>
                      <a:pt x="5" y="9"/>
                    </a:cubicBezTo>
                    <a:cubicBezTo>
                      <a:pt x="1" y="20"/>
                      <a:pt x="1" y="29"/>
                      <a:pt x="3" y="40"/>
                    </a:cubicBezTo>
                    <a:cubicBezTo>
                      <a:pt x="6" y="51"/>
                      <a:pt x="9" y="59"/>
                      <a:pt x="17" y="67"/>
                    </a:cubicBezTo>
                    <a:cubicBezTo>
                      <a:pt x="24" y="75"/>
                      <a:pt x="31" y="79"/>
                      <a:pt x="41" y="81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50" y="84"/>
                      <a:pt x="58" y="86"/>
                      <a:pt x="66" y="89"/>
                    </a:cubicBezTo>
                    <a:cubicBezTo>
                      <a:pt x="66" y="89"/>
                      <a:pt x="66" y="89"/>
                      <a:pt x="66" y="89"/>
                    </a:cubicBezTo>
                    <a:cubicBezTo>
                      <a:pt x="80" y="94"/>
                      <a:pt x="93" y="99"/>
                      <a:pt x="106" y="105"/>
                    </a:cubicBezTo>
                    <a:cubicBezTo>
                      <a:pt x="105" y="105"/>
                      <a:pt x="105" y="106"/>
                      <a:pt x="105" y="106"/>
                    </a:cubicBezTo>
                    <a:cubicBezTo>
                      <a:pt x="92" y="100"/>
                      <a:pt x="79" y="95"/>
                      <a:pt x="65" y="90"/>
                    </a:cubicBezTo>
                    <a:cubicBezTo>
                      <a:pt x="65" y="90"/>
                      <a:pt x="65" y="90"/>
                      <a:pt x="65" y="90"/>
                    </a:cubicBezTo>
                    <a:cubicBezTo>
                      <a:pt x="57" y="87"/>
                      <a:pt x="49" y="84"/>
                      <a:pt x="41" y="82"/>
                    </a:cubicBezTo>
                    <a:cubicBezTo>
                      <a:pt x="41" y="82"/>
                      <a:pt x="41" y="82"/>
                      <a:pt x="41" y="82"/>
                    </a:cubicBezTo>
                    <a:cubicBezTo>
                      <a:pt x="31" y="80"/>
                      <a:pt x="24" y="76"/>
                      <a:pt x="16" y="68"/>
                    </a:cubicBezTo>
                    <a:cubicBezTo>
                      <a:pt x="9" y="59"/>
                      <a:pt x="5" y="51"/>
                      <a:pt x="3" y="40"/>
                    </a:cubicBezTo>
                    <a:cubicBezTo>
                      <a:pt x="0" y="29"/>
                      <a:pt x="1" y="20"/>
                      <a:pt x="4" y="9"/>
                    </a:cubicBezTo>
                    <a:cubicBezTo>
                      <a:pt x="5" y="5"/>
                      <a:pt x="6" y="3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D31DF061-78E1-4AF2-ABC2-04F0E181C29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13412" y="4121765"/>
                <a:ext cx="404838" cy="530402"/>
              </a:xfrm>
              <a:custGeom>
                <a:avLst/>
                <a:gdLst>
                  <a:gd name="T0" fmla="*/ 66 w 90"/>
                  <a:gd name="T1" fmla="*/ 5 h 118"/>
                  <a:gd name="T2" fmla="*/ 76 w 90"/>
                  <a:gd name="T3" fmla="*/ 18 h 118"/>
                  <a:gd name="T4" fmla="*/ 63 w 90"/>
                  <a:gd name="T5" fmla="*/ 0 h 118"/>
                  <a:gd name="T6" fmla="*/ 66 w 90"/>
                  <a:gd name="T7" fmla="*/ 5 h 118"/>
                  <a:gd name="T8" fmla="*/ 82 w 90"/>
                  <a:gd name="T9" fmla="*/ 45 h 118"/>
                  <a:gd name="T10" fmla="*/ 72 w 90"/>
                  <a:gd name="T11" fmla="*/ 27 h 118"/>
                  <a:gd name="T12" fmla="*/ 82 w 90"/>
                  <a:gd name="T13" fmla="*/ 39 h 118"/>
                  <a:gd name="T14" fmla="*/ 86 w 90"/>
                  <a:gd name="T15" fmla="*/ 23 h 118"/>
                  <a:gd name="T16" fmla="*/ 82 w 90"/>
                  <a:gd name="T17" fmla="*/ 45 h 118"/>
                  <a:gd name="T18" fmla="*/ 80 w 90"/>
                  <a:gd name="T19" fmla="*/ 62 h 118"/>
                  <a:gd name="T20" fmla="*/ 75 w 90"/>
                  <a:gd name="T21" fmla="*/ 41 h 118"/>
                  <a:gd name="T22" fmla="*/ 81 w 90"/>
                  <a:gd name="T23" fmla="*/ 56 h 118"/>
                  <a:gd name="T24" fmla="*/ 89 w 90"/>
                  <a:gd name="T25" fmla="*/ 41 h 118"/>
                  <a:gd name="T26" fmla="*/ 80 w 90"/>
                  <a:gd name="T27" fmla="*/ 62 h 118"/>
                  <a:gd name="T28" fmla="*/ 73 w 90"/>
                  <a:gd name="T29" fmla="*/ 77 h 118"/>
                  <a:gd name="T30" fmla="*/ 74 w 90"/>
                  <a:gd name="T31" fmla="*/ 56 h 118"/>
                  <a:gd name="T32" fmla="*/ 76 w 90"/>
                  <a:gd name="T33" fmla="*/ 72 h 118"/>
                  <a:gd name="T34" fmla="*/ 88 w 90"/>
                  <a:gd name="T35" fmla="*/ 59 h 118"/>
                  <a:gd name="T36" fmla="*/ 73 w 90"/>
                  <a:gd name="T37" fmla="*/ 77 h 118"/>
                  <a:gd name="T38" fmla="*/ 62 w 90"/>
                  <a:gd name="T39" fmla="*/ 89 h 118"/>
                  <a:gd name="T40" fmla="*/ 69 w 90"/>
                  <a:gd name="T41" fmla="*/ 70 h 118"/>
                  <a:gd name="T42" fmla="*/ 66 w 90"/>
                  <a:gd name="T43" fmla="*/ 86 h 118"/>
                  <a:gd name="T44" fmla="*/ 81 w 90"/>
                  <a:gd name="T45" fmla="*/ 77 h 118"/>
                  <a:gd name="T46" fmla="*/ 62 w 90"/>
                  <a:gd name="T47" fmla="*/ 89 h 118"/>
                  <a:gd name="T48" fmla="*/ 48 w 90"/>
                  <a:gd name="T49" fmla="*/ 98 h 118"/>
                  <a:gd name="T50" fmla="*/ 60 w 90"/>
                  <a:gd name="T51" fmla="*/ 82 h 118"/>
                  <a:gd name="T52" fmla="*/ 52 w 90"/>
                  <a:gd name="T53" fmla="*/ 96 h 118"/>
                  <a:gd name="T54" fmla="*/ 70 w 90"/>
                  <a:gd name="T55" fmla="*/ 92 h 118"/>
                  <a:gd name="T56" fmla="*/ 48 w 90"/>
                  <a:gd name="T57" fmla="*/ 98 h 118"/>
                  <a:gd name="T58" fmla="*/ 32 w 90"/>
                  <a:gd name="T59" fmla="*/ 102 h 118"/>
                  <a:gd name="T60" fmla="*/ 44 w 90"/>
                  <a:gd name="T61" fmla="*/ 91 h 118"/>
                  <a:gd name="T62" fmla="*/ 48 w 90"/>
                  <a:gd name="T63" fmla="*/ 90 h 118"/>
                  <a:gd name="T64" fmla="*/ 35 w 90"/>
                  <a:gd name="T65" fmla="*/ 101 h 118"/>
                  <a:gd name="T66" fmla="*/ 43 w 90"/>
                  <a:gd name="T67" fmla="*/ 100 h 118"/>
                  <a:gd name="T68" fmla="*/ 54 w 90"/>
                  <a:gd name="T69" fmla="*/ 103 h 118"/>
                  <a:gd name="T70" fmla="*/ 32 w 90"/>
                  <a:gd name="T71" fmla="*/ 102 h 118"/>
                  <a:gd name="T72" fmla="*/ 31 w 90"/>
                  <a:gd name="T73" fmla="*/ 98 h 118"/>
                  <a:gd name="T74" fmla="*/ 16 w 90"/>
                  <a:gd name="T75" fmla="*/ 107 h 118"/>
                  <a:gd name="T76" fmla="*/ 33 w 90"/>
                  <a:gd name="T77" fmla="*/ 94 h 118"/>
                  <a:gd name="T78" fmla="*/ 31 w 90"/>
                  <a:gd name="T79" fmla="*/ 98 h 118"/>
                  <a:gd name="T80" fmla="*/ 17 w 90"/>
                  <a:gd name="T81" fmla="*/ 99 h 118"/>
                  <a:gd name="T82" fmla="*/ 15 w 90"/>
                  <a:gd name="T83" fmla="*/ 103 h 118"/>
                  <a:gd name="T84" fmla="*/ 0 w 90"/>
                  <a:gd name="T85" fmla="*/ 113 h 118"/>
                  <a:gd name="T86" fmla="*/ 17 w 90"/>
                  <a:gd name="T87" fmla="*/ 99 h 118"/>
                  <a:gd name="T88" fmla="*/ 80 w 90"/>
                  <a:gd name="T89" fmla="*/ 29 h 118"/>
                  <a:gd name="T90" fmla="*/ 66 w 90"/>
                  <a:gd name="T91" fmla="*/ 14 h 118"/>
                  <a:gd name="T92" fmla="*/ 78 w 90"/>
                  <a:gd name="T93" fmla="*/ 23 h 118"/>
                  <a:gd name="T94" fmla="*/ 77 w 90"/>
                  <a:gd name="T95" fmla="*/ 6 h 118"/>
                  <a:gd name="T96" fmla="*/ 80 w 90"/>
                  <a:gd name="T97" fmla="*/ 29 h 118"/>
                  <a:gd name="T98" fmla="*/ 33 w 90"/>
                  <a:gd name="T99" fmla="*/ 106 h 118"/>
                  <a:gd name="T100" fmla="*/ 16 w 90"/>
                  <a:gd name="T101" fmla="*/ 108 h 118"/>
                  <a:gd name="T102" fmla="*/ 37 w 90"/>
                  <a:gd name="T103" fmla="*/ 108 h 118"/>
                  <a:gd name="T104" fmla="*/ 33 w 90"/>
                  <a:gd name="T105" fmla="*/ 106 h 118"/>
                  <a:gd name="T106" fmla="*/ 0 w 90"/>
                  <a:gd name="T107" fmla="*/ 113 h 118"/>
                  <a:gd name="T108" fmla="*/ 22 w 90"/>
                  <a:gd name="T109" fmla="*/ 113 h 118"/>
                  <a:gd name="T110" fmla="*/ 0 w 90"/>
                  <a:gd name="T111" fmla="*/ 11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" h="118">
                    <a:moveTo>
                      <a:pt x="66" y="5"/>
                    </a:moveTo>
                    <a:cubicBezTo>
                      <a:pt x="68" y="9"/>
                      <a:pt x="72" y="15"/>
                      <a:pt x="76" y="18"/>
                    </a:cubicBezTo>
                    <a:cubicBezTo>
                      <a:pt x="77" y="10"/>
                      <a:pt x="70" y="3"/>
                      <a:pt x="63" y="0"/>
                    </a:cubicBezTo>
                    <a:cubicBezTo>
                      <a:pt x="64" y="2"/>
                      <a:pt x="65" y="3"/>
                      <a:pt x="66" y="5"/>
                    </a:cubicBezTo>
                    <a:close/>
                    <a:moveTo>
                      <a:pt x="82" y="45"/>
                    </a:moveTo>
                    <a:cubicBezTo>
                      <a:pt x="78" y="43"/>
                      <a:pt x="74" y="32"/>
                      <a:pt x="72" y="27"/>
                    </a:cubicBezTo>
                    <a:cubicBezTo>
                      <a:pt x="77" y="29"/>
                      <a:pt x="81" y="34"/>
                      <a:pt x="82" y="39"/>
                    </a:cubicBezTo>
                    <a:cubicBezTo>
                      <a:pt x="82" y="33"/>
                      <a:pt x="84" y="28"/>
                      <a:pt x="86" y="23"/>
                    </a:cubicBezTo>
                    <a:cubicBezTo>
                      <a:pt x="88" y="29"/>
                      <a:pt x="89" y="41"/>
                      <a:pt x="82" y="45"/>
                    </a:cubicBezTo>
                    <a:close/>
                    <a:moveTo>
                      <a:pt x="80" y="62"/>
                    </a:moveTo>
                    <a:cubicBezTo>
                      <a:pt x="76" y="58"/>
                      <a:pt x="75" y="47"/>
                      <a:pt x="75" y="41"/>
                    </a:cubicBezTo>
                    <a:cubicBezTo>
                      <a:pt x="79" y="45"/>
                      <a:pt x="81" y="51"/>
                      <a:pt x="81" y="56"/>
                    </a:cubicBezTo>
                    <a:cubicBezTo>
                      <a:pt x="83" y="51"/>
                      <a:pt x="86" y="45"/>
                      <a:pt x="89" y="41"/>
                    </a:cubicBezTo>
                    <a:cubicBezTo>
                      <a:pt x="90" y="47"/>
                      <a:pt x="87" y="60"/>
                      <a:pt x="80" y="62"/>
                    </a:cubicBezTo>
                    <a:close/>
                    <a:moveTo>
                      <a:pt x="73" y="77"/>
                    </a:moveTo>
                    <a:cubicBezTo>
                      <a:pt x="70" y="72"/>
                      <a:pt x="73" y="62"/>
                      <a:pt x="74" y="56"/>
                    </a:cubicBezTo>
                    <a:cubicBezTo>
                      <a:pt x="77" y="61"/>
                      <a:pt x="78" y="67"/>
                      <a:pt x="76" y="72"/>
                    </a:cubicBezTo>
                    <a:cubicBezTo>
                      <a:pt x="79" y="68"/>
                      <a:pt x="83" y="63"/>
                      <a:pt x="88" y="59"/>
                    </a:cubicBezTo>
                    <a:cubicBezTo>
                      <a:pt x="86" y="66"/>
                      <a:pt x="81" y="78"/>
                      <a:pt x="73" y="77"/>
                    </a:cubicBezTo>
                    <a:close/>
                    <a:moveTo>
                      <a:pt x="62" y="89"/>
                    </a:moveTo>
                    <a:cubicBezTo>
                      <a:pt x="61" y="84"/>
                      <a:pt x="66" y="75"/>
                      <a:pt x="69" y="70"/>
                    </a:cubicBezTo>
                    <a:cubicBezTo>
                      <a:pt x="71" y="76"/>
                      <a:pt x="69" y="82"/>
                      <a:pt x="66" y="86"/>
                    </a:cubicBezTo>
                    <a:cubicBezTo>
                      <a:pt x="70" y="83"/>
                      <a:pt x="76" y="79"/>
                      <a:pt x="81" y="77"/>
                    </a:cubicBezTo>
                    <a:cubicBezTo>
                      <a:pt x="78" y="83"/>
                      <a:pt x="69" y="93"/>
                      <a:pt x="62" y="89"/>
                    </a:cubicBezTo>
                    <a:close/>
                    <a:moveTo>
                      <a:pt x="48" y="98"/>
                    </a:moveTo>
                    <a:cubicBezTo>
                      <a:pt x="48" y="92"/>
                      <a:pt x="56" y="85"/>
                      <a:pt x="60" y="82"/>
                    </a:cubicBezTo>
                    <a:cubicBezTo>
                      <a:pt x="60" y="87"/>
                      <a:pt x="57" y="93"/>
                      <a:pt x="52" y="96"/>
                    </a:cubicBezTo>
                    <a:cubicBezTo>
                      <a:pt x="57" y="94"/>
                      <a:pt x="64" y="92"/>
                      <a:pt x="70" y="92"/>
                    </a:cubicBezTo>
                    <a:cubicBezTo>
                      <a:pt x="65" y="97"/>
                      <a:pt x="54" y="103"/>
                      <a:pt x="48" y="98"/>
                    </a:cubicBezTo>
                    <a:close/>
                    <a:moveTo>
                      <a:pt x="32" y="102"/>
                    </a:moveTo>
                    <a:cubicBezTo>
                      <a:pt x="32" y="96"/>
                      <a:pt x="40" y="94"/>
                      <a:pt x="44" y="91"/>
                    </a:cubicBezTo>
                    <a:cubicBezTo>
                      <a:pt x="48" y="90"/>
                      <a:pt x="48" y="90"/>
                      <a:pt x="48" y="90"/>
                    </a:cubicBezTo>
                    <a:cubicBezTo>
                      <a:pt x="47" y="96"/>
                      <a:pt x="41" y="99"/>
                      <a:pt x="35" y="101"/>
                    </a:cubicBezTo>
                    <a:cubicBezTo>
                      <a:pt x="38" y="100"/>
                      <a:pt x="43" y="100"/>
                      <a:pt x="43" y="100"/>
                    </a:cubicBezTo>
                    <a:cubicBezTo>
                      <a:pt x="46" y="101"/>
                      <a:pt x="51" y="102"/>
                      <a:pt x="54" y="103"/>
                    </a:cubicBezTo>
                    <a:cubicBezTo>
                      <a:pt x="48" y="106"/>
                      <a:pt x="36" y="107"/>
                      <a:pt x="32" y="102"/>
                    </a:cubicBezTo>
                    <a:close/>
                    <a:moveTo>
                      <a:pt x="31" y="98"/>
                    </a:moveTo>
                    <a:cubicBezTo>
                      <a:pt x="27" y="102"/>
                      <a:pt x="22" y="106"/>
                      <a:pt x="16" y="107"/>
                    </a:cubicBezTo>
                    <a:cubicBezTo>
                      <a:pt x="17" y="100"/>
                      <a:pt x="28" y="95"/>
                      <a:pt x="33" y="94"/>
                    </a:cubicBezTo>
                    <a:cubicBezTo>
                      <a:pt x="33" y="95"/>
                      <a:pt x="32" y="97"/>
                      <a:pt x="31" y="98"/>
                    </a:cubicBezTo>
                    <a:close/>
                    <a:moveTo>
                      <a:pt x="17" y="99"/>
                    </a:moveTo>
                    <a:cubicBezTo>
                      <a:pt x="16" y="101"/>
                      <a:pt x="16" y="102"/>
                      <a:pt x="15" y="103"/>
                    </a:cubicBezTo>
                    <a:cubicBezTo>
                      <a:pt x="11" y="108"/>
                      <a:pt x="6" y="112"/>
                      <a:pt x="0" y="113"/>
                    </a:cubicBezTo>
                    <a:cubicBezTo>
                      <a:pt x="0" y="107"/>
                      <a:pt x="12" y="100"/>
                      <a:pt x="17" y="99"/>
                    </a:cubicBezTo>
                    <a:close/>
                    <a:moveTo>
                      <a:pt x="80" y="29"/>
                    </a:moveTo>
                    <a:cubicBezTo>
                      <a:pt x="75" y="27"/>
                      <a:pt x="69" y="18"/>
                      <a:pt x="66" y="14"/>
                    </a:cubicBezTo>
                    <a:cubicBezTo>
                      <a:pt x="71" y="14"/>
                      <a:pt x="76" y="18"/>
                      <a:pt x="78" y="23"/>
                    </a:cubicBezTo>
                    <a:cubicBezTo>
                      <a:pt x="77" y="17"/>
                      <a:pt x="77" y="11"/>
                      <a:pt x="77" y="6"/>
                    </a:cubicBezTo>
                    <a:cubicBezTo>
                      <a:pt x="81" y="11"/>
                      <a:pt x="86" y="24"/>
                      <a:pt x="80" y="29"/>
                    </a:cubicBezTo>
                    <a:close/>
                    <a:moveTo>
                      <a:pt x="33" y="106"/>
                    </a:moveTo>
                    <a:cubicBezTo>
                      <a:pt x="27" y="104"/>
                      <a:pt x="21" y="105"/>
                      <a:pt x="16" y="108"/>
                    </a:cubicBezTo>
                    <a:cubicBezTo>
                      <a:pt x="20" y="112"/>
                      <a:pt x="32" y="109"/>
                      <a:pt x="37" y="108"/>
                    </a:cubicBezTo>
                    <a:cubicBezTo>
                      <a:pt x="36" y="107"/>
                      <a:pt x="34" y="106"/>
                      <a:pt x="33" y="106"/>
                    </a:cubicBezTo>
                    <a:close/>
                    <a:moveTo>
                      <a:pt x="0" y="113"/>
                    </a:moveTo>
                    <a:cubicBezTo>
                      <a:pt x="5" y="118"/>
                      <a:pt x="16" y="115"/>
                      <a:pt x="22" y="113"/>
                    </a:cubicBezTo>
                    <a:cubicBezTo>
                      <a:pt x="16" y="110"/>
                      <a:pt x="6" y="110"/>
                      <a:pt x="0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3E879401-4A8F-4E7A-86B2-9954EFE825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3823" y="4199704"/>
                <a:ext cx="471949" cy="476279"/>
              </a:xfrm>
              <a:custGeom>
                <a:avLst/>
                <a:gdLst>
                  <a:gd name="T0" fmla="*/ 98 w 105"/>
                  <a:gd name="T1" fmla="*/ 0 h 106"/>
                  <a:gd name="T2" fmla="*/ 98 w 105"/>
                  <a:gd name="T3" fmla="*/ 0 h 106"/>
                  <a:gd name="T4" fmla="*/ 101 w 105"/>
                  <a:gd name="T5" fmla="*/ 9 h 106"/>
                  <a:gd name="T6" fmla="*/ 103 w 105"/>
                  <a:gd name="T7" fmla="*/ 40 h 106"/>
                  <a:gd name="T8" fmla="*/ 89 w 105"/>
                  <a:gd name="T9" fmla="*/ 67 h 106"/>
                  <a:gd name="T10" fmla="*/ 65 w 105"/>
                  <a:gd name="T11" fmla="*/ 81 h 106"/>
                  <a:gd name="T12" fmla="*/ 65 w 105"/>
                  <a:gd name="T13" fmla="*/ 81 h 106"/>
                  <a:gd name="T14" fmla="*/ 40 w 105"/>
                  <a:gd name="T15" fmla="*/ 89 h 106"/>
                  <a:gd name="T16" fmla="*/ 40 w 105"/>
                  <a:gd name="T17" fmla="*/ 89 h 106"/>
                  <a:gd name="T18" fmla="*/ 0 w 105"/>
                  <a:gd name="T19" fmla="*/ 105 h 106"/>
                  <a:gd name="T20" fmla="*/ 1 w 105"/>
                  <a:gd name="T21" fmla="*/ 106 h 106"/>
                  <a:gd name="T22" fmla="*/ 40 w 105"/>
                  <a:gd name="T23" fmla="*/ 90 h 106"/>
                  <a:gd name="T24" fmla="*/ 40 w 105"/>
                  <a:gd name="T25" fmla="*/ 90 h 106"/>
                  <a:gd name="T26" fmla="*/ 65 w 105"/>
                  <a:gd name="T27" fmla="*/ 82 h 106"/>
                  <a:gd name="T28" fmla="*/ 65 w 105"/>
                  <a:gd name="T29" fmla="*/ 82 h 106"/>
                  <a:gd name="T30" fmla="*/ 89 w 105"/>
                  <a:gd name="T31" fmla="*/ 68 h 106"/>
                  <a:gd name="T32" fmla="*/ 103 w 105"/>
                  <a:gd name="T33" fmla="*/ 40 h 106"/>
                  <a:gd name="T34" fmla="*/ 102 w 105"/>
                  <a:gd name="T35" fmla="*/ 9 h 106"/>
                  <a:gd name="T36" fmla="*/ 98 w 105"/>
                  <a:gd name="T3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5" h="106"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9" y="3"/>
                      <a:pt x="100" y="6"/>
                      <a:pt x="101" y="9"/>
                    </a:cubicBezTo>
                    <a:cubicBezTo>
                      <a:pt x="104" y="20"/>
                      <a:pt x="105" y="29"/>
                      <a:pt x="103" y="40"/>
                    </a:cubicBezTo>
                    <a:cubicBezTo>
                      <a:pt x="100" y="51"/>
                      <a:pt x="96" y="59"/>
                      <a:pt x="89" y="67"/>
                    </a:cubicBezTo>
                    <a:cubicBezTo>
                      <a:pt x="82" y="75"/>
                      <a:pt x="75" y="79"/>
                      <a:pt x="65" y="81"/>
                    </a:cubicBezTo>
                    <a:cubicBezTo>
                      <a:pt x="65" y="81"/>
                      <a:pt x="65" y="81"/>
                      <a:pt x="65" y="81"/>
                    </a:cubicBezTo>
                    <a:cubicBezTo>
                      <a:pt x="56" y="84"/>
                      <a:pt x="48" y="86"/>
                      <a:pt x="40" y="89"/>
                    </a:cubicBezTo>
                    <a:cubicBezTo>
                      <a:pt x="40" y="89"/>
                      <a:pt x="40" y="89"/>
                      <a:pt x="40" y="89"/>
                    </a:cubicBezTo>
                    <a:cubicBezTo>
                      <a:pt x="26" y="94"/>
                      <a:pt x="12" y="99"/>
                      <a:pt x="0" y="105"/>
                    </a:cubicBezTo>
                    <a:cubicBezTo>
                      <a:pt x="0" y="105"/>
                      <a:pt x="1" y="106"/>
                      <a:pt x="1" y="106"/>
                    </a:cubicBezTo>
                    <a:cubicBezTo>
                      <a:pt x="14" y="100"/>
                      <a:pt x="27" y="95"/>
                      <a:pt x="40" y="90"/>
                    </a:cubicBezTo>
                    <a:cubicBezTo>
                      <a:pt x="40" y="90"/>
                      <a:pt x="40" y="90"/>
                      <a:pt x="40" y="90"/>
                    </a:cubicBezTo>
                    <a:cubicBezTo>
                      <a:pt x="49" y="87"/>
                      <a:pt x="56" y="84"/>
                      <a:pt x="65" y="82"/>
                    </a:cubicBezTo>
                    <a:cubicBezTo>
                      <a:pt x="65" y="82"/>
                      <a:pt x="65" y="82"/>
                      <a:pt x="65" y="82"/>
                    </a:cubicBezTo>
                    <a:cubicBezTo>
                      <a:pt x="75" y="80"/>
                      <a:pt x="82" y="76"/>
                      <a:pt x="89" y="68"/>
                    </a:cubicBezTo>
                    <a:cubicBezTo>
                      <a:pt x="97" y="59"/>
                      <a:pt x="101" y="51"/>
                      <a:pt x="103" y="40"/>
                    </a:cubicBezTo>
                    <a:cubicBezTo>
                      <a:pt x="105" y="29"/>
                      <a:pt x="105" y="20"/>
                      <a:pt x="102" y="9"/>
                    </a:cubicBezTo>
                    <a:cubicBezTo>
                      <a:pt x="100" y="5"/>
                      <a:pt x="99" y="3"/>
                      <a:pt x="9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C531CFA-596D-4D7F-89B7-AE5FEFCA295A}"/>
              </a:ext>
            </a:extLst>
          </p:cNvPr>
          <p:cNvGrpSpPr/>
          <p:nvPr/>
        </p:nvGrpSpPr>
        <p:grpSpPr>
          <a:xfrm>
            <a:off x="4622621" y="3033203"/>
            <a:ext cx="2946760" cy="1844427"/>
            <a:chOff x="1080767" y="2879961"/>
            <a:chExt cx="2946760" cy="1844427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79FEE797-2FFC-47AB-BD85-F1EA742F1CB7}"/>
                </a:ext>
              </a:extLst>
            </p:cNvPr>
            <p:cNvSpPr txBox="1"/>
            <p:nvPr/>
          </p:nvSpPr>
          <p:spPr>
            <a:xfrm>
              <a:off x="1693489" y="3010513"/>
              <a:ext cx="1721316" cy="75411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3600" dirty="0">
                  <a:gradFill flip="none" rotWithShape="1">
                    <a:gsLst>
                      <a:gs pos="0">
                        <a:srgbClr val="FFDF94"/>
                      </a:gs>
                      <a:gs pos="100000">
                        <a:schemeClr val="accent2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创新奖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F9B627D3-6D4B-4026-96BE-E8849BCF9382}"/>
                </a:ext>
              </a:extLst>
            </p:cNvPr>
            <p:cNvSpPr txBox="1"/>
            <p:nvPr/>
          </p:nvSpPr>
          <p:spPr>
            <a:xfrm>
              <a:off x="1509607" y="3682008"/>
              <a:ext cx="2089080" cy="38286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30000"/>
                </a:lnSpc>
              </a:pPr>
              <a:r>
                <a:rPr lang="zh-CN" altLang="en-US" sz="16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第</a:t>
              </a:r>
              <a:r>
                <a:rPr lang="en-US" altLang="zh-CN" sz="16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X</a:t>
              </a:r>
              <a:r>
                <a:rPr lang="zh-CN" altLang="en-US" sz="16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届</a:t>
              </a:r>
              <a:r>
                <a:rPr lang="en-US" altLang="zh-CN" sz="16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XXX</a:t>
              </a:r>
              <a:r>
                <a:rPr lang="zh-CN" altLang="en-US" sz="16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比赛</a:t>
              </a: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CDE01C8E-392D-432A-86AD-41728A997F7B}"/>
                </a:ext>
              </a:extLst>
            </p:cNvPr>
            <p:cNvGrpSpPr/>
            <p:nvPr/>
          </p:nvGrpSpPr>
          <p:grpSpPr>
            <a:xfrm>
              <a:off x="1080767" y="2879961"/>
              <a:ext cx="2946760" cy="1844427"/>
              <a:chOff x="6132800" y="4121765"/>
              <a:chExt cx="885450" cy="554218"/>
            </a:xfrm>
            <a:gradFill flip="none" rotWithShape="1">
              <a:gsLst>
                <a:gs pos="100000">
                  <a:srgbClr val="FFCE5E"/>
                </a:gs>
                <a:gs pos="0">
                  <a:srgbClr val="FFEFC9"/>
                </a:gs>
              </a:gsLst>
              <a:lin ang="5400000" scaled="1"/>
              <a:tileRect/>
            </a:gradFill>
          </p:grpSpPr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48B9C012-FBB0-4F17-AE1E-D1C13DBAA0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32800" y="4121767"/>
                <a:ext cx="404838" cy="530402"/>
              </a:xfrm>
              <a:custGeom>
                <a:avLst/>
                <a:gdLst>
                  <a:gd name="T0" fmla="*/ 24 w 90"/>
                  <a:gd name="T1" fmla="*/ 5 h 118"/>
                  <a:gd name="T2" fmla="*/ 13 w 90"/>
                  <a:gd name="T3" fmla="*/ 18 h 118"/>
                  <a:gd name="T4" fmla="*/ 27 w 90"/>
                  <a:gd name="T5" fmla="*/ 0 h 118"/>
                  <a:gd name="T6" fmla="*/ 24 w 90"/>
                  <a:gd name="T7" fmla="*/ 5 h 118"/>
                  <a:gd name="T8" fmla="*/ 8 w 90"/>
                  <a:gd name="T9" fmla="*/ 45 h 118"/>
                  <a:gd name="T10" fmla="*/ 17 w 90"/>
                  <a:gd name="T11" fmla="*/ 27 h 118"/>
                  <a:gd name="T12" fmla="*/ 8 w 90"/>
                  <a:gd name="T13" fmla="*/ 39 h 118"/>
                  <a:gd name="T14" fmla="*/ 4 w 90"/>
                  <a:gd name="T15" fmla="*/ 23 h 118"/>
                  <a:gd name="T16" fmla="*/ 8 w 90"/>
                  <a:gd name="T17" fmla="*/ 45 h 118"/>
                  <a:gd name="T18" fmla="*/ 10 w 90"/>
                  <a:gd name="T19" fmla="*/ 62 h 118"/>
                  <a:gd name="T20" fmla="*/ 15 w 90"/>
                  <a:gd name="T21" fmla="*/ 41 h 118"/>
                  <a:gd name="T22" fmla="*/ 9 w 90"/>
                  <a:gd name="T23" fmla="*/ 56 h 118"/>
                  <a:gd name="T24" fmla="*/ 1 w 90"/>
                  <a:gd name="T25" fmla="*/ 41 h 118"/>
                  <a:gd name="T26" fmla="*/ 10 w 90"/>
                  <a:gd name="T27" fmla="*/ 62 h 118"/>
                  <a:gd name="T28" fmla="*/ 17 w 90"/>
                  <a:gd name="T29" fmla="*/ 77 h 118"/>
                  <a:gd name="T30" fmla="*/ 16 w 90"/>
                  <a:gd name="T31" fmla="*/ 56 h 118"/>
                  <a:gd name="T32" fmla="*/ 14 w 90"/>
                  <a:gd name="T33" fmla="*/ 72 h 118"/>
                  <a:gd name="T34" fmla="*/ 2 w 90"/>
                  <a:gd name="T35" fmla="*/ 59 h 118"/>
                  <a:gd name="T36" fmla="*/ 17 w 90"/>
                  <a:gd name="T37" fmla="*/ 77 h 118"/>
                  <a:gd name="T38" fmla="*/ 28 w 90"/>
                  <a:gd name="T39" fmla="*/ 89 h 118"/>
                  <a:gd name="T40" fmla="*/ 21 w 90"/>
                  <a:gd name="T41" fmla="*/ 70 h 118"/>
                  <a:gd name="T42" fmla="*/ 24 w 90"/>
                  <a:gd name="T43" fmla="*/ 86 h 118"/>
                  <a:gd name="T44" fmla="*/ 9 w 90"/>
                  <a:gd name="T45" fmla="*/ 77 h 118"/>
                  <a:gd name="T46" fmla="*/ 28 w 90"/>
                  <a:gd name="T47" fmla="*/ 89 h 118"/>
                  <a:gd name="T48" fmla="*/ 42 w 90"/>
                  <a:gd name="T49" fmla="*/ 98 h 118"/>
                  <a:gd name="T50" fmla="*/ 30 w 90"/>
                  <a:gd name="T51" fmla="*/ 82 h 118"/>
                  <a:gd name="T52" fmla="*/ 38 w 90"/>
                  <a:gd name="T53" fmla="*/ 96 h 118"/>
                  <a:gd name="T54" fmla="*/ 20 w 90"/>
                  <a:gd name="T55" fmla="*/ 92 h 118"/>
                  <a:gd name="T56" fmla="*/ 42 w 90"/>
                  <a:gd name="T57" fmla="*/ 98 h 118"/>
                  <a:gd name="T58" fmla="*/ 58 w 90"/>
                  <a:gd name="T59" fmla="*/ 102 h 118"/>
                  <a:gd name="T60" fmla="*/ 45 w 90"/>
                  <a:gd name="T61" fmla="*/ 91 h 118"/>
                  <a:gd name="T62" fmla="*/ 41 w 90"/>
                  <a:gd name="T63" fmla="*/ 90 h 118"/>
                  <a:gd name="T64" fmla="*/ 55 w 90"/>
                  <a:gd name="T65" fmla="*/ 101 h 118"/>
                  <a:gd name="T66" fmla="*/ 47 w 90"/>
                  <a:gd name="T67" fmla="*/ 100 h 118"/>
                  <a:gd name="T68" fmla="*/ 36 w 90"/>
                  <a:gd name="T69" fmla="*/ 103 h 118"/>
                  <a:gd name="T70" fmla="*/ 58 w 90"/>
                  <a:gd name="T71" fmla="*/ 102 h 118"/>
                  <a:gd name="T72" fmla="*/ 59 w 90"/>
                  <a:gd name="T73" fmla="*/ 98 h 118"/>
                  <a:gd name="T74" fmla="*/ 74 w 90"/>
                  <a:gd name="T75" fmla="*/ 107 h 118"/>
                  <a:gd name="T76" fmla="*/ 56 w 90"/>
                  <a:gd name="T77" fmla="*/ 94 h 118"/>
                  <a:gd name="T78" fmla="*/ 59 w 90"/>
                  <a:gd name="T79" fmla="*/ 98 h 118"/>
                  <a:gd name="T80" fmla="*/ 73 w 90"/>
                  <a:gd name="T81" fmla="*/ 99 h 118"/>
                  <a:gd name="T82" fmla="*/ 75 w 90"/>
                  <a:gd name="T83" fmla="*/ 103 h 118"/>
                  <a:gd name="T84" fmla="*/ 90 w 90"/>
                  <a:gd name="T85" fmla="*/ 113 h 118"/>
                  <a:gd name="T86" fmla="*/ 73 w 90"/>
                  <a:gd name="T87" fmla="*/ 99 h 118"/>
                  <a:gd name="T88" fmla="*/ 10 w 90"/>
                  <a:gd name="T89" fmla="*/ 29 h 118"/>
                  <a:gd name="T90" fmla="*/ 24 w 90"/>
                  <a:gd name="T91" fmla="*/ 14 h 118"/>
                  <a:gd name="T92" fmla="*/ 12 w 90"/>
                  <a:gd name="T93" fmla="*/ 23 h 118"/>
                  <a:gd name="T94" fmla="*/ 12 w 90"/>
                  <a:gd name="T95" fmla="*/ 6 h 118"/>
                  <a:gd name="T96" fmla="*/ 10 w 90"/>
                  <a:gd name="T97" fmla="*/ 29 h 118"/>
                  <a:gd name="T98" fmla="*/ 57 w 90"/>
                  <a:gd name="T99" fmla="*/ 106 h 118"/>
                  <a:gd name="T100" fmla="*/ 74 w 90"/>
                  <a:gd name="T101" fmla="*/ 108 h 118"/>
                  <a:gd name="T102" fmla="*/ 52 w 90"/>
                  <a:gd name="T103" fmla="*/ 108 h 118"/>
                  <a:gd name="T104" fmla="*/ 57 w 90"/>
                  <a:gd name="T105" fmla="*/ 106 h 118"/>
                  <a:gd name="T106" fmla="*/ 90 w 90"/>
                  <a:gd name="T107" fmla="*/ 113 h 118"/>
                  <a:gd name="T108" fmla="*/ 68 w 90"/>
                  <a:gd name="T109" fmla="*/ 113 h 118"/>
                  <a:gd name="T110" fmla="*/ 90 w 90"/>
                  <a:gd name="T111" fmla="*/ 11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" h="118">
                    <a:moveTo>
                      <a:pt x="24" y="5"/>
                    </a:moveTo>
                    <a:cubicBezTo>
                      <a:pt x="21" y="9"/>
                      <a:pt x="17" y="15"/>
                      <a:pt x="13" y="18"/>
                    </a:cubicBezTo>
                    <a:cubicBezTo>
                      <a:pt x="13" y="10"/>
                      <a:pt x="20" y="3"/>
                      <a:pt x="27" y="0"/>
                    </a:cubicBezTo>
                    <a:cubicBezTo>
                      <a:pt x="26" y="2"/>
                      <a:pt x="25" y="3"/>
                      <a:pt x="24" y="5"/>
                    </a:cubicBezTo>
                    <a:close/>
                    <a:moveTo>
                      <a:pt x="8" y="45"/>
                    </a:moveTo>
                    <a:cubicBezTo>
                      <a:pt x="12" y="43"/>
                      <a:pt x="16" y="32"/>
                      <a:pt x="17" y="27"/>
                    </a:cubicBezTo>
                    <a:cubicBezTo>
                      <a:pt x="12" y="29"/>
                      <a:pt x="9" y="34"/>
                      <a:pt x="8" y="39"/>
                    </a:cubicBezTo>
                    <a:cubicBezTo>
                      <a:pt x="8" y="33"/>
                      <a:pt x="6" y="28"/>
                      <a:pt x="4" y="23"/>
                    </a:cubicBezTo>
                    <a:cubicBezTo>
                      <a:pt x="2" y="29"/>
                      <a:pt x="1" y="41"/>
                      <a:pt x="8" y="45"/>
                    </a:cubicBezTo>
                    <a:close/>
                    <a:moveTo>
                      <a:pt x="10" y="62"/>
                    </a:moveTo>
                    <a:cubicBezTo>
                      <a:pt x="14" y="58"/>
                      <a:pt x="14" y="47"/>
                      <a:pt x="15" y="41"/>
                    </a:cubicBezTo>
                    <a:cubicBezTo>
                      <a:pt x="10" y="45"/>
                      <a:pt x="8" y="51"/>
                      <a:pt x="9" y="56"/>
                    </a:cubicBezTo>
                    <a:cubicBezTo>
                      <a:pt x="7" y="51"/>
                      <a:pt x="4" y="45"/>
                      <a:pt x="1" y="41"/>
                    </a:cubicBezTo>
                    <a:cubicBezTo>
                      <a:pt x="0" y="47"/>
                      <a:pt x="2" y="60"/>
                      <a:pt x="10" y="62"/>
                    </a:cubicBezTo>
                    <a:close/>
                    <a:moveTo>
                      <a:pt x="17" y="77"/>
                    </a:moveTo>
                    <a:cubicBezTo>
                      <a:pt x="20" y="72"/>
                      <a:pt x="17" y="62"/>
                      <a:pt x="16" y="56"/>
                    </a:cubicBezTo>
                    <a:cubicBezTo>
                      <a:pt x="13" y="61"/>
                      <a:pt x="12" y="67"/>
                      <a:pt x="14" y="72"/>
                    </a:cubicBezTo>
                    <a:cubicBezTo>
                      <a:pt x="11" y="68"/>
                      <a:pt x="7" y="63"/>
                      <a:pt x="2" y="59"/>
                    </a:cubicBezTo>
                    <a:cubicBezTo>
                      <a:pt x="4" y="66"/>
                      <a:pt x="9" y="78"/>
                      <a:pt x="17" y="77"/>
                    </a:cubicBezTo>
                    <a:close/>
                    <a:moveTo>
                      <a:pt x="28" y="89"/>
                    </a:moveTo>
                    <a:cubicBezTo>
                      <a:pt x="29" y="84"/>
                      <a:pt x="24" y="75"/>
                      <a:pt x="21" y="70"/>
                    </a:cubicBezTo>
                    <a:cubicBezTo>
                      <a:pt x="19" y="76"/>
                      <a:pt x="20" y="82"/>
                      <a:pt x="24" y="86"/>
                    </a:cubicBezTo>
                    <a:cubicBezTo>
                      <a:pt x="20" y="83"/>
                      <a:pt x="14" y="79"/>
                      <a:pt x="9" y="77"/>
                    </a:cubicBezTo>
                    <a:cubicBezTo>
                      <a:pt x="12" y="83"/>
                      <a:pt x="20" y="93"/>
                      <a:pt x="28" y="89"/>
                    </a:cubicBezTo>
                    <a:close/>
                    <a:moveTo>
                      <a:pt x="42" y="98"/>
                    </a:moveTo>
                    <a:cubicBezTo>
                      <a:pt x="42" y="92"/>
                      <a:pt x="34" y="85"/>
                      <a:pt x="30" y="82"/>
                    </a:cubicBezTo>
                    <a:cubicBezTo>
                      <a:pt x="29" y="87"/>
                      <a:pt x="33" y="93"/>
                      <a:pt x="38" y="96"/>
                    </a:cubicBezTo>
                    <a:cubicBezTo>
                      <a:pt x="33" y="94"/>
                      <a:pt x="25" y="92"/>
                      <a:pt x="20" y="92"/>
                    </a:cubicBezTo>
                    <a:cubicBezTo>
                      <a:pt x="25" y="97"/>
                      <a:pt x="36" y="103"/>
                      <a:pt x="42" y="98"/>
                    </a:cubicBezTo>
                    <a:close/>
                    <a:moveTo>
                      <a:pt x="58" y="102"/>
                    </a:moveTo>
                    <a:cubicBezTo>
                      <a:pt x="57" y="96"/>
                      <a:pt x="50" y="94"/>
                      <a:pt x="45" y="91"/>
                    </a:cubicBezTo>
                    <a:cubicBezTo>
                      <a:pt x="41" y="90"/>
                      <a:pt x="41" y="90"/>
                      <a:pt x="41" y="90"/>
                    </a:cubicBezTo>
                    <a:cubicBezTo>
                      <a:pt x="43" y="96"/>
                      <a:pt x="49" y="99"/>
                      <a:pt x="55" y="101"/>
                    </a:cubicBezTo>
                    <a:cubicBezTo>
                      <a:pt x="52" y="100"/>
                      <a:pt x="47" y="100"/>
                      <a:pt x="47" y="100"/>
                    </a:cubicBezTo>
                    <a:cubicBezTo>
                      <a:pt x="44" y="101"/>
                      <a:pt x="39" y="102"/>
                      <a:pt x="36" y="103"/>
                    </a:cubicBezTo>
                    <a:cubicBezTo>
                      <a:pt x="42" y="106"/>
                      <a:pt x="53" y="107"/>
                      <a:pt x="58" y="102"/>
                    </a:cubicBezTo>
                    <a:close/>
                    <a:moveTo>
                      <a:pt x="59" y="98"/>
                    </a:moveTo>
                    <a:cubicBezTo>
                      <a:pt x="63" y="102"/>
                      <a:pt x="68" y="106"/>
                      <a:pt x="74" y="107"/>
                    </a:cubicBezTo>
                    <a:cubicBezTo>
                      <a:pt x="73" y="100"/>
                      <a:pt x="62" y="95"/>
                      <a:pt x="56" y="94"/>
                    </a:cubicBezTo>
                    <a:cubicBezTo>
                      <a:pt x="57" y="95"/>
                      <a:pt x="58" y="97"/>
                      <a:pt x="59" y="98"/>
                    </a:cubicBezTo>
                    <a:close/>
                    <a:moveTo>
                      <a:pt x="73" y="99"/>
                    </a:moveTo>
                    <a:cubicBezTo>
                      <a:pt x="73" y="101"/>
                      <a:pt x="74" y="102"/>
                      <a:pt x="75" y="103"/>
                    </a:cubicBezTo>
                    <a:cubicBezTo>
                      <a:pt x="79" y="108"/>
                      <a:pt x="84" y="112"/>
                      <a:pt x="90" y="113"/>
                    </a:cubicBezTo>
                    <a:cubicBezTo>
                      <a:pt x="89" y="107"/>
                      <a:pt x="78" y="100"/>
                      <a:pt x="73" y="99"/>
                    </a:cubicBezTo>
                    <a:close/>
                    <a:moveTo>
                      <a:pt x="10" y="29"/>
                    </a:moveTo>
                    <a:cubicBezTo>
                      <a:pt x="15" y="27"/>
                      <a:pt x="21" y="18"/>
                      <a:pt x="24" y="14"/>
                    </a:cubicBezTo>
                    <a:cubicBezTo>
                      <a:pt x="19" y="14"/>
                      <a:pt x="14" y="18"/>
                      <a:pt x="12" y="23"/>
                    </a:cubicBezTo>
                    <a:cubicBezTo>
                      <a:pt x="13" y="17"/>
                      <a:pt x="13" y="11"/>
                      <a:pt x="12" y="6"/>
                    </a:cubicBezTo>
                    <a:cubicBezTo>
                      <a:pt x="9" y="11"/>
                      <a:pt x="4" y="24"/>
                      <a:pt x="10" y="29"/>
                    </a:cubicBezTo>
                    <a:close/>
                    <a:moveTo>
                      <a:pt x="57" y="106"/>
                    </a:moveTo>
                    <a:cubicBezTo>
                      <a:pt x="63" y="104"/>
                      <a:pt x="69" y="105"/>
                      <a:pt x="74" y="108"/>
                    </a:cubicBezTo>
                    <a:cubicBezTo>
                      <a:pt x="69" y="112"/>
                      <a:pt x="58" y="109"/>
                      <a:pt x="52" y="108"/>
                    </a:cubicBezTo>
                    <a:cubicBezTo>
                      <a:pt x="54" y="107"/>
                      <a:pt x="55" y="106"/>
                      <a:pt x="57" y="106"/>
                    </a:cubicBezTo>
                    <a:close/>
                    <a:moveTo>
                      <a:pt x="90" y="113"/>
                    </a:moveTo>
                    <a:cubicBezTo>
                      <a:pt x="85" y="118"/>
                      <a:pt x="73" y="115"/>
                      <a:pt x="68" y="113"/>
                    </a:cubicBezTo>
                    <a:cubicBezTo>
                      <a:pt x="74" y="110"/>
                      <a:pt x="84" y="110"/>
                      <a:pt x="90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845171CD-10F3-4824-93FC-A98EE3EAD9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780" y="4199704"/>
                <a:ext cx="476279" cy="476279"/>
              </a:xfrm>
              <a:custGeom>
                <a:avLst/>
                <a:gdLst>
                  <a:gd name="T0" fmla="*/ 8 w 106"/>
                  <a:gd name="T1" fmla="*/ 0 h 106"/>
                  <a:gd name="T2" fmla="*/ 8 w 106"/>
                  <a:gd name="T3" fmla="*/ 0 h 106"/>
                  <a:gd name="T4" fmla="*/ 5 w 106"/>
                  <a:gd name="T5" fmla="*/ 9 h 106"/>
                  <a:gd name="T6" fmla="*/ 3 w 106"/>
                  <a:gd name="T7" fmla="*/ 40 h 106"/>
                  <a:gd name="T8" fmla="*/ 17 w 106"/>
                  <a:gd name="T9" fmla="*/ 67 h 106"/>
                  <a:gd name="T10" fmla="*/ 41 w 106"/>
                  <a:gd name="T11" fmla="*/ 81 h 106"/>
                  <a:gd name="T12" fmla="*/ 41 w 106"/>
                  <a:gd name="T13" fmla="*/ 81 h 106"/>
                  <a:gd name="T14" fmla="*/ 66 w 106"/>
                  <a:gd name="T15" fmla="*/ 89 h 106"/>
                  <a:gd name="T16" fmla="*/ 66 w 106"/>
                  <a:gd name="T17" fmla="*/ 89 h 106"/>
                  <a:gd name="T18" fmla="*/ 106 w 106"/>
                  <a:gd name="T19" fmla="*/ 105 h 106"/>
                  <a:gd name="T20" fmla="*/ 105 w 106"/>
                  <a:gd name="T21" fmla="*/ 106 h 106"/>
                  <a:gd name="T22" fmla="*/ 65 w 106"/>
                  <a:gd name="T23" fmla="*/ 90 h 106"/>
                  <a:gd name="T24" fmla="*/ 65 w 106"/>
                  <a:gd name="T25" fmla="*/ 90 h 106"/>
                  <a:gd name="T26" fmla="*/ 41 w 106"/>
                  <a:gd name="T27" fmla="*/ 82 h 106"/>
                  <a:gd name="T28" fmla="*/ 41 w 106"/>
                  <a:gd name="T29" fmla="*/ 82 h 106"/>
                  <a:gd name="T30" fmla="*/ 16 w 106"/>
                  <a:gd name="T31" fmla="*/ 68 h 106"/>
                  <a:gd name="T32" fmla="*/ 3 w 106"/>
                  <a:gd name="T33" fmla="*/ 40 h 106"/>
                  <a:gd name="T34" fmla="*/ 4 w 106"/>
                  <a:gd name="T35" fmla="*/ 9 h 106"/>
                  <a:gd name="T36" fmla="*/ 8 w 106"/>
                  <a:gd name="T3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6" h="106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3"/>
                      <a:pt x="6" y="6"/>
                      <a:pt x="5" y="9"/>
                    </a:cubicBezTo>
                    <a:cubicBezTo>
                      <a:pt x="1" y="20"/>
                      <a:pt x="1" y="29"/>
                      <a:pt x="3" y="40"/>
                    </a:cubicBezTo>
                    <a:cubicBezTo>
                      <a:pt x="6" y="51"/>
                      <a:pt x="9" y="59"/>
                      <a:pt x="17" y="67"/>
                    </a:cubicBezTo>
                    <a:cubicBezTo>
                      <a:pt x="24" y="75"/>
                      <a:pt x="31" y="79"/>
                      <a:pt x="41" y="81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50" y="84"/>
                      <a:pt x="58" y="86"/>
                      <a:pt x="66" y="89"/>
                    </a:cubicBezTo>
                    <a:cubicBezTo>
                      <a:pt x="66" y="89"/>
                      <a:pt x="66" y="89"/>
                      <a:pt x="66" y="89"/>
                    </a:cubicBezTo>
                    <a:cubicBezTo>
                      <a:pt x="80" y="94"/>
                      <a:pt x="93" y="99"/>
                      <a:pt x="106" y="105"/>
                    </a:cubicBezTo>
                    <a:cubicBezTo>
                      <a:pt x="105" y="105"/>
                      <a:pt x="105" y="106"/>
                      <a:pt x="105" y="106"/>
                    </a:cubicBezTo>
                    <a:cubicBezTo>
                      <a:pt x="92" y="100"/>
                      <a:pt x="79" y="95"/>
                      <a:pt x="65" y="90"/>
                    </a:cubicBezTo>
                    <a:cubicBezTo>
                      <a:pt x="65" y="90"/>
                      <a:pt x="65" y="90"/>
                      <a:pt x="65" y="90"/>
                    </a:cubicBezTo>
                    <a:cubicBezTo>
                      <a:pt x="57" y="87"/>
                      <a:pt x="49" y="84"/>
                      <a:pt x="41" y="82"/>
                    </a:cubicBezTo>
                    <a:cubicBezTo>
                      <a:pt x="41" y="82"/>
                      <a:pt x="41" y="82"/>
                      <a:pt x="41" y="82"/>
                    </a:cubicBezTo>
                    <a:cubicBezTo>
                      <a:pt x="31" y="80"/>
                      <a:pt x="24" y="76"/>
                      <a:pt x="16" y="68"/>
                    </a:cubicBezTo>
                    <a:cubicBezTo>
                      <a:pt x="9" y="59"/>
                      <a:pt x="5" y="51"/>
                      <a:pt x="3" y="40"/>
                    </a:cubicBezTo>
                    <a:cubicBezTo>
                      <a:pt x="0" y="29"/>
                      <a:pt x="1" y="20"/>
                      <a:pt x="4" y="9"/>
                    </a:cubicBezTo>
                    <a:cubicBezTo>
                      <a:pt x="5" y="5"/>
                      <a:pt x="6" y="3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5DCAAA80-E068-4C41-B0F0-DB85C2537E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13412" y="4121765"/>
                <a:ext cx="404838" cy="530402"/>
              </a:xfrm>
              <a:custGeom>
                <a:avLst/>
                <a:gdLst>
                  <a:gd name="T0" fmla="*/ 66 w 90"/>
                  <a:gd name="T1" fmla="*/ 5 h 118"/>
                  <a:gd name="T2" fmla="*/ 76 w 90"/>
                  <a:gd name="T3" fmla="*/ 18 h 118"/>
                  <a:gd name="T4" fmla="*/ 63 w 90"/>
                  <a:gd name="T5" fmla="*/ 0 h 118"/>
                  <a:gd name="T6" fmla="*/ 66 w 90"/>
                  <a:gd name="T7" fmla="*/ 5 h 118"/>
                  <a:gd name="T8" fmla="*/ 82 w 90"/>
                  <a:gd name="T9" fmla="*/ 45 h 118"/>
                  <a:gd name="T10" fmla="*/ 72 w 90"/>
                  <a:gd name="T11" fmla="*/ 27 h 118"/>
                  <a:gd name="T12" fmla="*/ 82 w 90"/>
                  <a:gd name="T13" fmla="*/ 39 h 118"/>
                  <a:gd name="T14" fmla="*/ 86 w 90"/>
                  <a:gd name="T15" fmla="*/ 23 h 118"/>
                  <a:gd name="T16" fmla="*/ 82 w 90"/>
                  <a:gd name="T17" fmla="*/ 45 h 118"/>
                  <a:gd name="T18" fmla="*/ 80 w 90"/>
                  <a:gd name="T19" fmla="*/ 62 h 118"/>
                  <a:gd name="T20" fmla="*/ 75 w 90"/>
                  <a:gd name="T21" fmla="*/ 41 h 118"/>
                  <a:gd name="T22" fmla="*/ 81 w 90"/>
                  <a:gd name="T23" fmla="*/ 56 h 118"/>
                  <a:gd name="T24" fmla="*/ 89 w 90"/>
                  <a:gd name="T25" fmla="*/ 41 h 118"/>
                  <a:gd name="T26" fmla="*/ 80 w 90"/>
                  <a:gd name="T27" fmla="*/ 62 h 118"/>
                  <a:gd name="T28" fmla="*/ 73 w 90"/>
                  <a:gd name="T29" fmla="*/ 77 h 118"/>
                  <a:gd name="T30" fmla="*/ 74 w 90"/>
                  <a:gd name="T31" fmla="*/ 56 h 118"/>
                  <a:gd name="T32" fmla="*/ 76 w 90"/>
                  <a:gd name="T33" fmla="*/ 72 h 118"/>
                  <a:gd name="T34" fmla="*/ 88 w 90"/>
                  <a:gd name="T35" fmla="*/ 59 h 118"/>
                  <a:gd name="T36" fmla="*/ 73 w 90"/>
                  <a:gd name="T37" fmla="*/ 77 h 118"/>
                  <a:gd name="T38" fmla="*/ 62 w 90"/>
                  <a:gd name="T39" fmla="*/ 89 h 118"/>
                  <a:gd name="T40" fmla="*/ 69 w 90"/>
                  <a:gd name="T41" fmla="*/ 70 h 118"/>
                  <a:gd name="T42" fmla="*/ 66 w 90"/>
                  <a:gd name="T43" fmla="*/ 86 h 118"/>
                  <a:gd name="T44" fmla="*/ 81 w 90"/>
                  <a:gd name="T45" fmla="*/ 77 h 118"/>
                  <a:gd name="T46" fmla="*/ 62 w 90"/>
                  <a:gd name="T47" fmla="*/ 89 h 118"/>
                  <a:gd name="T48" fmla="*/ 48 w 90"/>
                  <a:gd name="T49" fmla="*/ 98 h 118"/>
                  <a:gd name="T50" fmla="*/ 60 w 90"/>
                  <a:gd name="T51" fmla="*/ 82 h 118"/>
                  <a:gd name="T52" fmla="*/ 52 w 90"/>
                  <a:gd name="T53" fmla="*/ 96 h 118"/>
                  <a:gd name="T54" fmla="*/ 70 w 90"/>
                  <a:gd name="T55" fmla="*/ 92 h 118"/>
                  <a:gd name="T56" fmla="*/ 48 w 90"/>
                  <a:gd name="T57" fmla="*/ 98 h 118"/>
                  <a:gd name="T58" fmla="*/ 32 w 90"/>
                  <a:gd name="T59" fmla="*/ 102 h 118"/>
                  <a:gd name="T60" fmla="*/ 44 w 90"/>
                  <a:gd name="T61" fmla="*/ 91 h 118"/>
                  <a:gd name="T62" fmla="*/ 48 w 90"/>
                  <a:gd name="T63" fmla="*/ 90 h 118"/>
                  <a:gd name="T64" fmla="*/ 35 w 90"/>
                  <a:gd name="T65" fmla="*/ 101 h 118"/>
                  <a:gd name="T66" fmla="*/ 43 w 90"/>
                  <a:gd name="T67" fmla="*/ 100 h 118"/>
                  <a:gd name="T68" fmla="*/ 54 w 90"/>
                  <a:gd name="T69" fmla="*/ 103 h 118"/>
                  <a:gd name="T70" fmla="*/ 32 w 90"/>
                  <a:gd name="T71" fmla="*/ 102 h 118"/>
                  <a:gd name="T72" fmla="*/ 31 w 90"/>
                  <a:gd name="T73" fmla="*/ 98 h 118"/>
                  <a:gd name="T74" fmla="*/ 16 w 90"/>
                  <a:gd name="T75" fmla="*/ 107 h 118"/>
                  <a:gd name="T76" fmla="*/ 33 w 90"/>
                  <a:gd name="T77" fmla="*/ 94 h 118"/>
                  <a:gd name="T78" fmla="*/ 31 w 90"/>
                  <a:gd name="T79" fmla="*/ 98 h 118"/>
                  <a:gd name="T80" fmla="*/ 17 w 90"/>
                  <a:gd name="T81" fmla="*/ 99 h 118"/>
                  <a:gd name="T82" fmla="*/ 15 w 90"/>
                  <a:gd name="T83" fmla="*/ 103 h 118"/>
                  <a:gd name="T84" fmla="*/ 0 w 90"/>
                  <a:gd name="T85" fmla="*/ 113 h 118"/>
                  <a:gd name="T86" fmla="*/ 17 w 90"/>
                  <a:gd name="T87" fmla="*/ 99 h 118"/>
                  <a:gd name="T88" fmla="*/ 80 w 90"/>
                  <a:gd name="T89" fmla="*/ 29 h 118"/>
                  <a:gd name="T90" fmla="*/ 66 w 90"/>
                  <a:gd name="T91" fmla="*/ 14 h 118"/>
                  <a:gd name="T92" fmla="*/ 78 w 90"/>
                  <a:gd name="T93" fmla="*/ 23 h 118"/>
                  <a:gd name="T94" fmla="*/ 77 w 90"/>
                  <a:gd name="T95" fmla="*/ 6 h 118"/>
                  <a:gd name="T96" fmla="*/ 80 w 90"/>
                  <a:gd name="T97" fmla="*/ 29 h 118"/>
                  <a:gd name="T98" fmla="*/ 33 w 90"/>
                  <a:gd name="T99" fmla="*/ 106 h 118"/>
                  <a:gd name="T100" fmla="*/ 16 w 90"/>
                  <a:gd name="T101" fmla="*/ 108 h 118"/>
                  <a:gd name="T102" fmla="*/ 37 w 90"/>
                  <a:gd name="T103" fmla="*/ 108 h 118"/>
                  <a:gd name="T104" fmla="*/ 33 w 90"/>
                  <a:gd name="T105" fmla="*/ 106 h 118"/>
                  <a:gd name="T106" fmla="*/ 0 w 90"/>
                  <a:gd name="T107" fmla="*/ 113 h 118"/>
                  <a:gd name="T108" fmla="*/ 22 w 90"/>
                  <a:gd name="T109" fmla="*/ 113 h 118"/>
                  <a:gd name="T110" fmla="*/ 0 w 90"/>
                  <a:gd name="T111" fmla="*/ 11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" h="118">
                    <a:moveTo>
                      <a:pt x="66" y="5"/>
                    </a:moveTo>
                    <a:cubicBezTo>
                      <a:pt x="68" y="9"/>
                      <a:pt x="72" y="15"/>
                      <a:pt x="76" y="18"/>
                    </a:cubicBezTo>
                    <a:cubicBezTo>
                      <a:pt x="77" y="10"/>
                      <a:pt x="70" y="3"/>
                      <a:pt x="63" y="0"/>
                    </a:cubicBezTo>
                    <a:cubicBezTo>
                      <a:pt x="64" y="2"/>
                      <a:pt x="65" y="3"/>
                      <a:pt x="66" y="5"/>
                    </a:cubicBezTo>
                    <a:close/>
                    <a:moveTo>
                      <a:pt x="82" y="45"/>
                    </a:moveTo>
                    <a:cubicBezTo>
                      <a:pt x="78" y="43"/>
                      <a:pt x="74" y="32"/>
                      <a:pt x="72" y="27"/>
                    </a:cubicBezTo>
                    <a:cubicBezTo>
                      <a:pt x="77" y="29"/>
                      <a:pt x="81" y="34"/>
                      <a:pt x="82" y="39"/>
                    </a:cubicBezTo>
                    <a:cubicBezTo>
                      <a:pt x="82" y="33"/>
                      <a:pt x="84" y="28"/>
                      <a:pt x="86" y="23"/>
                    </a:cubicBezTo>
                    <a:cubicBezTo>
                      <a:pt x="88" y="29"/>
                      <a:pt x="89" y="41"/>
                      <a:pt x="82" y="45"/>
                    </a:cubicBezTo>
                    <a:close/>
                    <a:moveTo>
                      <a:pt x="80" y="62"/>
                    </a:moveTo>
                    <a:cubicBezTo>
                      <a:pt x="76" y="58"/>
                      <a:pt x="75" y="47"/>
                      <a:pt x="75" y="41"/>
                    </a:cubicBezTo>
                    <a:cubicBezTo>
                      <a:pt x="79" y="45"/>
                      <a:pt x="81" y="51"/>
                      <a:pt x="81" y="56"/>
                    </a:cubicBezTo>
                    <a:cubicBezTo>
                      <a:pt x="83" y="51"/>
                      <a:pt x="86" y="45"/>
                      <a:pt x="89" y="41"/>
                    </a:cubicBezTo>
                    <a:cubicBezTo>
                      <a:pt x="90" y="47"/>
                      <a:pt x="87" y="60"/>
                      <a:pt x="80" y="62"/>
                    </a:cubicBezTo>
                    <a:close/>
                    <a:moveTo>
                      <a:pt x="73" y="77"/>
                    </a:moveTo>
                    <a:cubicBezTo>
                      <a:pt x="70" y="72"/>
                      <a:pt x="73" y="62"/>
                      <a:pt x="74" y="56"/>
                    </a:cubicBezTo>
                    <a:cubicBezTo>
                      <a:pt x="77" y="61"/>
                      <a:pt x="78" y="67"/>
                      <a:pt x="76" y="72"/>
                    </a:cubicBezTo>
                    <a:cubicBezTo>
                      <a:pt x="79" y="68"/>
                      <a:pt x="83" y="63"/>
                      <a:pt x="88" y="59"/>
                    </a:cubicBezTo>
                    <a:cubicBezTo>
                      <a:pt x="86" y="66"/>
                      <a:pt x="81" y="78"/>
                      <a:pt x="73" y="77"/>
                    </a:cubicBezTo>
                    <a:close/>
                    <a:moveTo>
                      <a:pt x="62" y="89"/>
                    </a:moveTo>
                    <a:cubicBezTo>
                      <a:pt x="61" y="84"/>
                      <a:pt x="66" y="75"/>
                      <a:pt x="69" y="70"/>
                    </a:cubicBezTo>
                    <a:cubicBezTo>
                      <a:pt x="71" y="76"/>
                      <a:pt x="69" y="82"/>
                      <a:pt x="66" y="86"/>
                    </a:cubicBezTo>
                    <a:cubicBezTo>
                      <a:pt x="70" y="83"/>
                      <a:pt x="76" y="79"/>
                      <a:pt x="81" y="77"/>
                    </a:cubicBezTo>
                    <a:cubicBezTo>
                      <a:pt x="78" y="83"/>
                      <a:pt x="69" y="93"/>
                      <a:pt x="62" y="89"/>
                    </a:cubicBezTo>
                    <a:close/>
                    <a:moveTo>
                      <a:pt x="48" y="98"/>
                    </a:moveTo>
                    <a:cubicBezTo>
                      <a:pt x="48" y="92"/>
                      <a:pt x="56" y="85"/>
                      <a:pt x="60" y="82"/>
                    </a:cubicBezTo>
                    <a:cubicBezTo>
                      <a:pt x="60" y="87"/>
                      <a:pt x="57" y="93"/>
                      <a:pt x="52" y="96"/>
                    </a:cubicBezTo>
                    <a:cubicBezTo>
                      <a:pt x="57" y="94"/>
                      <a:pt x="64" y="92"/>
                      <a:pt x="70" y="92"/>
                    </a:cubicBezTo>
                    <a:cubicBezTo>
                      <a:pt x="65" y="97"/>
                      <a:pt x="54" y="103"/>
                      <a:pt x="48" y="98"/>
                    </a:cubicBezTo>
                    <a:close/>
                    <a:moveTo>
                      <a:pt x="32" y="102"/>
                    </a:moveTo>
                    <a:cubicBezTo>
                      <a:pt x="32" y="96"/>
                      <a:pt x="40" y="94"/>
                      <a:pt x="44" y="91"/>
                    </a:cubicBezTo>
                    <a:cubicBezTo>
                      <a:pt x="48" y="90"/>
                      <a:pt x="48" y="90"/>
                      <a:pt x="48" y="90"/>
                    </a:cubicBezTo>
                    <a:cubicBezTo>
                      <a:pt x="47" y="96"/>
                      <a:pt x="41" y="99"/>
                      <a:pt x="35" y="101"/>
                    </a:cubicBezTo>
                    <a:cubicBezTo>
                      <a:pt x="38" y="100"/>
                      <a:pt x="43" y="100"/>
                      <a:pt x="43" y="100"/>
                    </a:cubicBezTo>
                    <a:cubicBezTo>
                      <a:pt x="46" y="101"/>
                      <a:pt x="51" y="102"/>
                      <a:pt x="54" y="103"/>
                    </a:cubicBezTo>
                    <a:cubicBezTo>
                      <a:pt x="48" y="106"/>
                      <a:pt x="36" y="107"/>
                      <a:pt x="32" y="102"/>
                    </a:cubicBezTo>
                    <a:close/>
                    <a:moveTo>
                      <a:pt x="31" y="98"/>
                    </a:moveTo>
                    <a:cubicBezTo>
                      <a:pt x="27" y="102"/>
                      <a:pt x="22" y="106"/>
                      <a:pt x="16" y="107"/>
                    </a:cubicBezTo>
                    <a:cubicBezTo>
                      <a:pt x="17" y="100"/>
                      <a:pt x="28" y="95"/>
                      <a:pt x="33" y="94"/>
                    </a:cubicBezTo>
                    <a:cubicBezTo>
                      <a:pt x="33" y="95"/>
                      <a:pt x="32" y="97"/>
                      <a:pt x="31" y="98"/>
                    </a:cubicBezTo>
                    <a:close/>
                    <a:moveTo>
                      <a:pt x="17" y="99"/>
                    </a:moveTo>
                    <a:cubicBezTo>
                      <a:pt x="16" y="101"/>
                      <a:pt x="16" y="102"/>
                      <a:pt x="15" y="103"/>
                    </a:cubicBezTo>
                    <a:cubicBezTo>
                      <a:pt x="11" y="108"/>
                      <a:pt x="6" y="112"/>
                      <a:pt x="0" y="113"/>
                    </a:cubicBezTo>
                    <a:cubicBezTo>
                      <a:pt x="0" y="107"/>
                      <a:pt x="12" y="100"/>
                      <a:pt x="17" y="99"/>
                    </a:cubicBezTo>
                    <a:close/>
                    <a:moveTo>
                      <a:pt x="80" y="29"/>
                    </a:moveTo>
                    <a:cubicBezTo>
                      <a:pt x="75" y="27"/>
                      <a:pt x="69" y="18"/>
                      <a:pt x="66" y="14"/>
                    </a:cubicBezTo>
                    <a:cubicBezTo>
                      <a:pt x="71" y="14"/>
                      <a:pt x="76" y="18"/>
                      <a:pt x="78" y="23"/>
                    </a:cubicBezTo>
                    <a:cubicBezTo>
                      <a:pt x="77" y="17"/>
                      <a:pt x="77" y="11"/>
                      <a:pt x="77" y="6"/>
                    </a:cubicBezTo>
                    <a:cubicBezTo>
                      <a:pt x="81" y="11"/>
                      <a:pt x="86" y="24"/>
                      <a:pt x="80" y="29"/>
                    </a:cubicBezTo>
                    <a:close/>
                    <a:moveTo>
                      <a:pt x="33" y="106"/>
                    </a:moveTo>
                    <a:cubicBezTo>
                      <a:pt x="27" y="104"/>
                      <a:pt x="21" y="105"/>
                      <a:pt x="16" y="108"/>
                    </a:cubicBezTo>
                    <a:cubicBezTo>
                      <a:pt x="20" y="112"/>
                      <a:pt x="32" y="109"/>
                      <a:pt x="37" y="108"/>
                    </a:cubicBezTo>
                    <a:cubicBezTo>
                      <a:pt x="36" y="107"/>
                      <a:pt x="34" y="106"/>
                      <a:pt x="33" y="106"/>
                    </a:cubicBezTo>
                    <a:close/>
                    <a:moveTo>
                      <a:pt x="0" y="113"/>
                    </a:moveTo>
                    <a:cubicBezTo>
                      <a:pt x="5" y="118"/>
                      <a:pt x="16" y="115"/>
                      <a:pt x="22" y="113"/>
                    </a:cubicBezTo>
                    <a:cubicBezTo>
                      <a:pt x="16" y="110"/>
                      <a:pt x="6" y="110"/>
                      <a:pt x="0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F9123737-7380-47AD-B6C7-879057C99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3823" y="4199704"/>
                <a:ext cx="471949" cy="476279"/>
              </a:xfrm>
              <a:custGeom>
                <a:avLst/>
                <a:gdLst>
                  <a:gd name="T0" fmla="*/ 98 w 105"/>
                  <a:gd name="T1" fmla="*/ 0 h 106"/>
                  <a:gd name="T2" fmla="*/ 98 w 105"/>
                  <a:gd name="T3" fmla="*/ 0 h 106"/>
                  <a:gd name="T4" fmla="*/ 101 w 105"/>
                  <a:gd name="T5" fmla="*/ 9 h 106"/>
                  <a:gd name="T6" fmla="*/ 103 w 105"/>
                  <a:gd name="T7" fmla="*/ 40 h 106"/>
                  <a:gd name="T8" fmla="*/ 89 w 105"/>
                  <a:gd name="T9" fmla="*/ 67 h 106"/>
                  <a:gd name="T10" fmla="*/ 65 w 105"/>
                  <a:gd name="T11" fmla="*/ 81 h 106"/>
                  <a:gd name="T12" fmla="*/ 65 w 105"/>
                  <a:gd name="T13" fmla="*/ 81 h 106"/>
                  <a:gd name="T14" fmla="*/ 40 w 105"/>
                  <a:gd name="T15" fmla="*/ 89 h 106"/>
                  <a:gd name="T16" fmla="*/ 40 w 105"/>
                  <a:gd name="T17" fmla="*/ 89 h 106"/>
                  <a:gd name="T18" fmla="*/ 0 w 105"/>
                  <a:gd name="T19" fmla="*/ 105 h 106"/>
                  <a:gd name="T20" fmla="*/ 1 w 105"/>
                  <a:gd name="T21" fmla="*/ 106 h 106"/>
                  <a:gd name="T22" fmla="*/ 40 w 105"/>
                  <a:gd name="T23" fmla="*/ 90 h 106"/>
                  <a:gd name="T24" fmla="*/ 40 w 105"/>
                  <a:gd name="T25" fmla="*/ 90 h 106"/>
                  <a:gd name="T26" fmla="*/ 65 w 105"/>
                  <a:gd name="T27" fmla="*/ 82 h 106"/>
                  <a:gd name="T28" fmla="*/ 65 w 105"/>
                  <a:gd name="T29" fmla="*/ 82 h 106"/>
                  <a:gd name="T30" fmla="*/ 89 w 105"/>
                  <a:gd name="T31" fmla="*/ 68 h 106"/>
                  <a:gd name="T32" fmla="*/ 103 w 105"/>
                  <a:gd name="T33" fmla="*/ 40 h 106"/>
                  <a:gd name="T34" fmla="*/ 102 w 105"/>
                  <a:gd name="T35" fmla="*/ 9 h 106"/>
                  <a:gd name="T36" fmla="*/ 98 w 105"/>
                  <a:gd name="T3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5" h="106"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9" y="3"/>
                      <a:pt x="100" y="6"/>
                      <a:pt x="101" y="9"/>
                    </a:cubicBezTo>
                    <a:cubicBezTo>
                      <a:pt x="104" y="20"/>
                      <a:pt x="105" y="29"/>
                      <a:pt x="103" y="40"/>
                    </a:cubicBezTo>
                    <a:cubicBezTo>
                      <a:pt x="100" y="51"/>
                      <a:pt x="96" y="59"/>
                      <a:pt x="89" y="67"/>
                    </a:cubicBezTo>
                    <a:cubicBezTo>
                      <a:pt x="82" y="75"/>
                      <a:pt x="75" y="79"/>
                      <a:pt x="65" y="81"/>
                    </a:cubicBezTo>
                    <a:cubicBezTo>
                      <a:pt x="65" y="81"/>
                      <a:pt x="65" y="81"/>
                      <a:pt x="65" y="81"/>
                    </a:cubicBezTo>
                    <a:cubicBezTo>
                      <a:pt x="56" y="84"/>
                      <a:pt x="48" y="86"/>
                      <a:pt x="40" y="89"/>
                    </a:cubicBezTo>
                    <a:cubicBezTo>
                      <a:pt x="40" y="89"/>
                      <a:pt x="40" y="89"/>
                      <a:pt x="40" y="89"/>
                    </a:cubicBezTo>
                    <a:cubicBezTo>
                      <a:pt x="26" y="94"/>
                      <a:pt x="12" y="99"/>
                      <a:pt x="0" y="105"/>
                    </a:cubicBezTo>
                    <a:cubicBezTo>
                      <a:pt x="0" y="105"/>
                      <a:pt x="1" y="106"/>
                      <a:pt x="1" y="106"/>
                    </a:cubicBezTo>
                    <a:cubicBezTo>
                      <a:pt x="14" y="100"/>
                      <a:pt x="27" y="95"/>
                      <a:pt x="40" y="90"/>
                    </a:cubicBezTo>
                    <a:cubicBezTo>
                      <a:pt x="40" y="90"/>
                      <a:pt x="40" y="90"/>
                      <a:pt x="40" y="90"/>
                    </a:cubicBezTo>
                    <a:cubicBezTo>
                      <a:pt x="49" y="87"/>
                      <a:pt x="56" y="84"/>
                      <a:pt x="65" y="82"/>
                    </a:cubicBezTo>
                    <a:cubicBezTo>
                      <a:pt x="65" y="82"/>
                      <a:pt x="65" y="82"/>
                      <a:pt x="65" y="82"/>
                    </a:cubicBezTo>
                    <a:cubicBezTo>
                      <a:pt x="75" y="80"/>
                      <a:pt x="82" y="76"/>
                      <a:pt x="89" y="68"/>
                    </a:cubicBezTo>
                    <a:cubicBezTo>
                      <a:pt x="97" y="59"/>
                      <a:pt x="101" y="51"/>
                      <a:pt x="103" y="40"/>
                    </a:cubicBezTo>
                    <a:cubicBezTo>
                      <a:pt x="105" y="29"/>
                      <a:pt x="105" y="20"/>
                      <a:pt x="102" y="9"/>
                    </a:cubicBezTo>
                    <a:cubicBezTo>
                      <a:pt x="100" y="5"/>
                      <a:pt x="99" y="3"/>
                      <a:pt x="9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314102C-7FB8-4BAC-AC8F-2F4B380184F4}"/>
              </a:ext>
            </a:extLst>
          </p:cNvPr>
          <p:cNvGrpSpPr/>
          <p:nvPr/>
        </p:nvGrpSpPr>
        <p:grpSpPr>
          <a:xfrm>
            <a:off x="8168884" y="3033203"/>
            <a:ext cx="2946760" cy="1844427"/>
            <a:chOff x="1080767" y="2879961"/>
            <a:chExt cx="2946760" cy="1844427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CE32D676-83C8-4BAA-AA02-827234E0B86A}"/>
                </a:ext>
              </a:extLst>
            </p:cNvPr>
            <p:cNvSpPr txBox="1"/>
            <p:nvPr/>
          </p:nvSpPr>
          <p:spPr>
            <a:xfrm>
              <a:off x="1693489" y="3010513"/>
              <a:ext cx="1721316" cy="75411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3600" dirty="0">
                  <a:gradFill flip="none" rotWithShape="1">
                    <a:gsLst>
                      <a:gs pos="0">
                        <a:srgbClr val="FFDF94"/>
                      </a:gs>
                      <a:gs pos="100000">
                        <a:schemeClr val="accent2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优秀奖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9AFFB76-9FA1-43A8-A699-1081CEA6FC3F}"/>
                </a:ext>
              </a:extLst>
            </p:cNvPr>
            <p:cNvSpPr txBox="1"/>
            <p:nvPr/>
          </p:nvSpPr>
          <p:spPr>
            <a:xfrm>
              <a:off x="1509607" y="3682008"/>
              <a:ext cx="2089080" cy="38286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30000"/>
                </a:lnSpc>
              </a:pPr>
              <a:r>
                <a:rPr lang="zh-CN" altLang="en-US" sz="16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第</a:t>
              </a:r>
              <a:r>
                <a:rPr lang="en-US" altLang="zh-CN" sz="16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X</a:t>
              </a:r>
              <a:r>
                <a:rPr lang="zh-CN" altLang="en-US" sz="16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届</a:t>
              </a:r>
              <a:r>
                <a:rPr lang="en-US" altLang="zh-CN" sz="16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XXX</a:t>
              </a:r>
              <a:r>
                <a:rPr lang="zh-CN" altLang="en-US" sz="16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比赛</a:t>
              </a:r>
            </a:p>
          </p:txBody>
        </p: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21224854-BC0C-4734-B897-82EA5D157A5E}"/>
                </a:ext>
              </a:extLst>
            </p:cNvPr>
            <p:cNvGrpSpPr/>
            <p:nvPr/>
          </p:nvGrpSpPr>
          <p:grpSpPr>
            <a:xfrm>
              <a:off x="1080767" y="2879961"/>
              <a:ext cx="2946760" cy="1844427"/>
              <a:chOff x="6132800" y="4121765"/>
              <a:chExt cx="885450" cy="554218"/>
            </a:xfrm>
            <a:gradFill flip="none" rotWithShape="1">
              <a:gsLst>
                <a:gs pos="100000">
                  <a:srgbClr val="FFCE5E"/>
                </a:gs>
                <a:gs pos="0">
                  <a:srgbClr val="FFEFC9"/>
                </a:gs>
              </a:gsLst>
              <a:lin ang="5400000" scaled="1"/>
              <a:tileRect/>
            </a:gradFill>
          </p:grpSpPr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19693D4A-8D57-41EA-AE01-ED020C9F36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32800" y="4121767"/>
                <a:ext cx="404838" cy="530402"/>
              </a:xfrm>
              <a:custGeom>
                <a:avLst/>
                <a:gdLst>
                  <a:gd name="T0" fmla="*/ 24 w 90"/>
                  <a:gd name="T1" fmla="*/ 5 h 118"/>
                  <a:gd name="T2" fmla="*/ 13 w 90"/>
                  <a:gd name="T3" fmla="*/ 18 h 118"/>
                  <a:gd name="T4" fmla="*/ 27 w 90"/>
                  <a:gd name="T5" fmla="*/ 0 h 118"/>
                  <a:gd name="T6" fmla="*/ 24 w 90"/>
                  <a:gd name="T7" fmla="*/ 5 h 118"/>
                  <a:gd name="T8" fmla="*/ 8 w 90"/>
                  <a:gd name="T9" fmla="*/ 45 h 118"/>
                  <a:gd name="T10" fmla="*/ 17 w 90"/>
                  <a:gd name="T11" fmla="*/ 27 h 118"/>
                  <a:gd name="T12" fmla="*/ 8 w 90"/>
                  <a:gd name="T13" fmla="*/ 39 h 118"/>
                  <a:gd name="T14" fmla="*/ 4 w 90"/>
                  <a:gd name="T15" fmla="*/ 23 h 118"/>
                  <a:gd name="T16" fmla="*/ 8 w 90"/>
                  <a:gd name="T17" fmla="*/ 45 h 118"/>
                  <a:gd name="T18" fmla="*/ 10 w 90"/>
                  <a:gd name="T19" fmla="*/ 62 h 118"/>
                  <a:gd name="T20" fmla="*/ 15 w 90"/>
                  <a:gd name="T21" fmla="*/ 41 h 118"/>
                  <a:gd name="T22" fmla="*/ 9 w 90"/>
                  <a:gd name="T23" fmla="*/ 56 h 118"/>
                  <a:gd name="T24" fmla="*/ 1 w 90"/>
                  <a:gd name="T25" fmla="*/ 41 h 118"/>
                  <a:gd name="T26" fmla="*/ 10 w 90"/>
                  <a:gd name="T27" fmla="*/ 62 h 118"/>
                  <a:gd name="T28" fmla="*/ 17 w 90"/>
                  <a:gd name="T29" fmla="*/ 77 h 118"/>
                  <a:gd name="T30" fmla="*/ 16 w 90"/>
                  <a:gd name="T31" fmla="*/ 56 h 118"/>
                  <a:gd name="T32" fmla="*/ 14 w 90"/>
                  <a:gd name="T33" fmla="*/ 72 h 118"/>
                  <a:gd name="T34" fmla="*/ 2 w 90"/>
                  <a:gd name="T35" fmla="*/ 59 h 118"/>
                  <a:gd name="T36" fmla="*/ 17 w 90"/>
                  <a:gd name="T37" fmla="*/ 77 h 118"/>
                  <a:gd name="T38" fmla="*/ 28 w 90"/>
                  <a:gd name="T39" fmla="*/ 89 h 118"/>
                  <a:gd name="T40" fmla="*/ 21 w 90"/>
                  <a:gd name="T41" fmla="*/ 70 h 118"/>
                  <a:gd name="T42" fmla="*/ 24 w 90"/>
                  <a:gd name="T43" fmla="*/ 86 h 118"/>
                  <a:gd name="T44" fmla="*/ 9 w 90"/>
                  <a:gd name="T45" fmla="*/ 77 h 118"/>
                  <a:gd name="T46" fmla="*/ 28 w 90"/>
                  <a:gd name="T47" fmla="*/ 89 h 118"/>
                  <a:gd name="T48" fmla="*/ 42 w 90"/>
                  <a:gd name="T49" fmla="*/ 98 h 118"/>
                  <a:gd name="T50" fmla="*/ 30 w 90"/>
                  <a:gd name="T51" fmla="*/ 82 h 118"/>
                  <a:gd name="T52" fmla="*/ 38 w 90"/>
                  <a:gd name="T53" fmla="*/ 96 h 118"/>
                  <a:gd name="T54" fmla="*/ 20 w 90"/>
                  <a:gd name="T55" fmla="*/ 92 h 118"/>
                  <a:gd name="T56" fmla="*/ 42 w 90"/>
                  <a:gd name="T57" fmla="*/ 98 h 118"/>
                  <a:gd name="T58" fmla="*/ 58 w 90"/>
                  <a:gd name="T59" fmla="*/ 102 h 118"/>
                  <a:gd name="T60" fmla="*/ 45 w 90"/>
                  <a:gd name="T61" fmla="*/ 91 h 118"/>
                  <a:gd name="T62" fmla="*/ 41 w 90"/>
                  <a:gd name="T63" fmla="*/ 90 h 118"/>
                  <a:gd name="T64" fmla="*/ 55 w 90"/>
                  <a:gd name="T65" fmla="*/ 101 h 118"/>
                  <a:gd name="T66" fmla="*/ 47 w 90"/>
                  <a:gd name="T67" fmla="*/ 100 h 118"/>
                  <a:gd name="T68" fmla="*/ 36 w 90"/>
                  <a:gd name="T69" fmla="*/ 103 h 118"/>
                  <a:gd name="T70" fmla="*/ 58 w 90"/>
                  <a:gd name="T71" fmla="*/ 102 h 118"/>
                  <a:gd name="T72" fmla="*/ 59 w 90"/>
                  <a:gd name="T73" fmla="*/ 98 h 118"/>
                  <a:gd name="T74" fmla="*/ 74 w 90"/>
                  <a:gd name="T75" fmla="*/ 107 h 118"/>
                  <a:gd name="T76" fmla="*/ 56 w 90"/>
                  <a:gd name="T77" fmla="*/ 94 h 118"/>
                  <a:gd name="T78" fmla="*/ 59 w 90"/>
                  <a:gd name="T79" fmla="*/ 98 h 118"/>
                  <a:gd name="T80" fmla="*/ 73 w 90"/>
                  <a:gd name="T81" fmla="*/ 99 h 118"/>
                  <a:gd name="T82" fmla="*/ 75 w 90"/>
                  <a:gd name="T83" fmla="*/ 103 h 118"/>
                  <a:gd name="T84" fmla="*/ 90 w 90"/>
                  <a:gd name="T85" fmla="*/ 113 h 118"/>
                  <a:gd name="T86" fmla="*/ 73 w 90"/>
                  <a:gd name="T87" fmla="*/ 99 h 118"/>
                  <a:gd name="T88" fmla="*/ 10 w 90"/>
                  <a:gd name="T89" fmla="*/ 29 h 118"/>
                  <a:gd name="T90" fmla="*/ 24 w 90"/>
                  <a:gd name="T91" fmla="*/ 14 h 118"/>
                  <a:gd name="T92" fmla="*/ 12 w 90"/>
                  <a:gd name="T93" fmla="*/ 23 h 118"/>
                  <a:gd name="T94" fmla="*/ 12 w 90"/>
                  <a:gd name="T95" fmla="*/ 6 h 118"/>
                  <a:gd name="T96" fmla="*/ 10 w 90"/>
                  <a:gd name="T97" fmla="*/ 29 h 118"/>
                  <a:gd name="T98" fmla="*/ 57 w 90"/>
                  <a:gd name="T99" fmla="*/ 106 h 118"/>
                  <a:gd name="T100" fmla="*/ 74 w 90"/>
                  <a:gd name="T101" fmla="*/ 108 h 118"/>
                  <a:gd name="T102" fmla="*/ 52 w 90"/>
                  <a:gd name="T103" fmla="*/ 108 h 118"/>
                  <a:gd name="T104" fmla="*/ 57 w 90"/>
                  <a:gd name="T105" fmla="*/ 106 h 118"/>
                  <a:gd name="T106" fmla="*/ 90 w 90"/>
                  <a:gd name="T107" fmla="*/ 113 h 118"/>
                  <a:gd name="T108" fmla="*/ 68 w 90"/>
                  <a:gd name="T109" fmla="*/ 113 h 118"/>
                  <a:gd name="T110" fmla="*/ 90 w 90"/>
                  <a:gd name="T111" fmla="*/ 11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" h="118">
                    <a:moveTo>
                      <a:pt x="24" y="5"/>
                    </a:moveTo>
                    <a:cubicBezTo>
                      <a:pt x="21" y="9"/>
                      <a:pt x="17" y="15"/>
                      <a:pt x="13" y="18"/>
                    </a:cubicBezTo>
                    <a:cubicBezTo>
                      <a:pt x="13" y="10"/>
                      <a:pt x="20" y="3"/>
                      <a:pt x="27" y="0"/>
                    </a:cubicBezTo>
                    <a:cubicBezTo>
                      <a:pt x="26" y="2"/>
                      <a:pt x="25" y="3"/>
                      <a:pt x="24" y="5"/>
                    </a:cubicBezTo>
                    <a:close/>
                    <a:moveTo>
                      <a:pt x="8" y="45"/>
                    </a:moveTo>
                    <a:cubicBezTo>
                      <a:pt x="12" y="43"/>
                      <a:pt x="16" y="32"/>
                      <a:pt x="17" y="27"/>
                    </a:cubicBezTo>
                    <a:cubicBezTo>
                      <a:pt x="12" y="29"/>
                      <a:pt x="9" y="34"/>
                      <a:pt x="8" y="39"/>
                    </a:cubicBezTo>
                    <a:cubicBezTo>
                      <a:pt x="8" y="33"/>
                      <a:pt x="6" y="28"/>
                      <a:pt x="4" y="23"/>
                    </a:cubicBezTo>
                    <a:cubicBezTo>
                      <a:pt x="2" y="29"/>
                      <a:pt x="1" y="41"/>
                      <a:pt x="8" y="45"/>
                    </a:cubicBezTo>
                    <a:close/>
                    <a:moveTo>
                      <a:pt x="10" y="62"/>
                    </a:moveTo>
                    <a:cubicBezTo>
                      <a:pt x="14" y="58"/>
                      <a:pt x="14" y="47"/>
                      <a:pt x="15" y="41"/>
                    </a:cubicBezTo>
                    <a:cubicBezTo>
                      <a:pt x="10" y="45"/>
                      <a:pt x="8" y="51"/>
                      <a:pt x="9" y="56"/>
                    </a:cubicBezTo>
                    <a:cubicBezTo>
                      <a:pt x="7" y="51"/>
                      <a:pt x="4" y="45"/>
                      <a:pt x="1" y="41"/>
                    </a:cubicBezTo>
                    <a:cubicBezTo>
                      <a:pt x="0" y="47"/>
                      <a:pt x="2" y="60"/>
                      <a:pt x="10" y="62"/>
                    </a:cubicBezTo>
                    <a:close/>
                    <a:moveTo>
                      <a:pt x="17" y="77"/>
                    </a:moveTo>
                    <a:cubicBezTo>
                      <a:pt x="20" y="72"/>
                      <a:pt x="17" y="62"/>
                      <a:pt x="16" y="56"/>
                    </a:cubicBezTo>
                    <a:cubicBezTo>
                      <a:pt x="13" y="61"/>
                      <a:pt x="12" y="67"/>
                      <a:pt x="14" y="72"/>
                    </a:cubicBezTo>
                    <a:cubicBezTo>
                      <a:pt x="11" y="68"/>
                      <a:pt x="7" y="63"/>
                      <a:pt x="2" y="59"/>
                    </a:cubicBezTo>
                    <a:cubicBezTo>
                      <a:pt x="4" y="66"/>
                      <a:pt x="9" y="78"/>
                      <a:pt x="17" y="77"/>
                    </a:cubicBezTo>
                    <a:close/>
                    <a:moveTo>
                      <a:pt x="28" y="89"/>
                    </a:moveTo>
                    <a:cubicBezTo>
                      <a:pt x="29" y="84"/>
                      <a:pt x="24" y="75"/>
                      <a:pt x="21" y="70"/>
                    </a:cubicBezTo>
                    <a:cubicBezTo>
                      <a:pt x="19" y="76"/>
                      <a:pt x="20" y="82"/>
                      <a:pt x="24" y="86"/>
                    </a:cubicBezTo>
                    <a:cubicBezTo>
                      <a:pt x="20" y="83"/>
                      <a:pt x="14" y="79"/>
                      <a:pt x="9" y="77"/>
                    </a:cubicBezTo>
                    <a:cubicBezTo>
                      <a:pt x="12" y="83"/>
                      <a:pt x="20" y="93"/>
                      <a:pt x="28" y="89"/>
                    </a:cubicBezTo>
                    <a:close/>
                    <a:moveTo>
                      <a:pt x="42" y="98"/>
                    </a:moveTo>
                    <a:cubicBezTo>
                      <a:pt x="42" y="92"/>
                      <a:pt x="34" y="85"/>
                      <a:pt x="30" y="82"/>
                    </a:cubicBezTo>
                    <a:cubicBezTo>
                      <a:pt x="29" y="87"/>
                      <a:pt x="33" y="93"/>
                      <a:pt x="38" y="96"/>
                    </a:cubicBezTo>
                    <a:cubicBezTo>
                      <a:pt x="33" y="94"/>
                      <a:pt x="25" y="92"/>
                      <a:pt x="20" y="92"/>
                    </a:cubicBezTo>
                    <a:cubicBezTo>
                      <a:pt x="25" y="97"/>
                      <a:pt x="36" y="103"/>
                      <a:pt x="42" y="98"/>
                    </a:cubicBezTo>
                    <a:close/>
                    <a:moveTo>
                      <a:pt x="58" y="102"/>
                    </a:moveTo>
                    <a:cubicBezTo>
                      <a:pt x="57" y="96"/>
                      <a:pt x="50" y="94"/>
                      <a:pt x="45" y="91"/>
                    </a:cubicBezTo>
                    <a:cubicBezTo>
                      <a:pt x="41" y="90"/>
                      <a:pt x="41" y="90"/>
                      <a:pt x="41" y="90"/>
                    </a:cubicBezTo>
                    <a:cubicBezTo>
                      <a:pt x="43" y="96"/>
                      <a:pt x="49" y="99"/>
                      <a:pt x="55" y="101"/>
                    </a:cubicBezTo>
                    <a:cubicBezTo>
                      <a:pt x="52" y="100"/>
                      <a:pt x="47" y="100"/>
                      <a:pt x="47" y="100"/>
                    </a:cubicBezTo>
                    <a:cubicBezTo>
                      <a:pt x="44" y="101"/>
                      <a:pt x="39" y="102"/>
                      <a:pt x="36" y="103"/>
                    </a:cubicBezTo>
                    <a:cubicBezTo>
                      <a:pt x="42" y="106"/>
                      <a:pt x="53" y="107"/>
                      <a:pt x="58" y="102"/>
                    </a:cubicBezTo>
                    <a:close/>
                    <a:moveTo>
                      <a:pt x="59" y="98"/>
                    </a:moveTo>
                    <a:cubicBezTo>
                      <a:pt x="63" y="102"/>
                      <a:pt x="68" y="106"/>
                      <a:pt x="74" y="107"/>
                    </a:cubicBezTo>
                    <a:cubicBezTo>
                      <a:pt x="73" y="100"/>
                      <a:pt x="62" y="95"/>
                      <a:pt x="56" y="94"/>
                    </a:cubicBezTo>
                    <a:cubicBezTo>
                      <a:pt x="57" y="95"/>
                      <a:pt x="58" y="97"/>
                      <a:pt x="59" y="98"/>
                    </a:cubicBezTo>
                    <a:close/>
                    <a:moveTo>
                      <a:pt x="73" y="99"/>
                    </a:moveTo>
                    <a:cubicBezTo>
                      <a:pt x="73" y="101"/>
                      <a:pt x="74" y="102"/>
                      <a:pt x="75" y="103"/>
                    </a:cubicBezTo>
                    <a:cubicBezTo>
                      <a:pt x="79" y="108"/>
                      <a:pt x="84" y="112"/>
                      <a:pt x="90" y="113"/>
                    </a:cubicBezTo>
                    <a:cubicBezTo>
                      <a:pt x="89" y="107"/>
                      <a:pt x="78" y="100"/>
                      <a:pt x="73" y="99"/>
                    </a:cubicBezTo>
                    <a:close/>
                    <a:moveTo>
                      <a:pt x="10" y="29"/>
                    </a:moveTo>
                    <a:cubicBezTo>
                      <a:pt x="15" y="27"/>
                      <a:pt x="21" y="18"/>
                      <a:pt x="24" y="14"/>
                    </a:cubicBezTo>
                    <a:cubicBezTo>
                      <a:pt x="19" y="14"/>
                      <a:pt x="14" y="18"/>
                      <a:pt x="12" y="23"/>
                    </a:cubicBezTo>
                    <a:cubicBezTo>
                      <a:pt x="13" y="17"/>
                      <a:pt x="13" y="11"/>
                      <a:pt x="12" y="6"/>
                    </a:cubicBezTo>
                    <a:cubicBezTo>
                      <a:pt x="9" y="11"/>
                      <a:pt x="4" y="24"/>
                      <a:pt x="10" y="29"/>
                    </a:cubicBezTo>
                    <a:close/>
                    <a:moveTo>
                      <a:pt x="57" y="106"/>
                    </a:moveTo>
                    <a:cubicBezTo>
                      <a:pt x="63" y="104"/>
                      <a:pt x="69" y="105"/>
                      <a:pt x="74" y="108"/>
                    </a:cubicBezTo>
                    <a:cubicBezTo>
                      <a:pt x="69" y="112"/>
                      <a:pt x="58" y="109"/>
                      <a:pt x="52" y="108"/>
                    </a:cubicBezTo>
                    <a:cubicBezTo>
                      <a:pt x="54" y="107"/>
                      <a:pt x="55" y="106"/>
                      <a:pt x="57" y="106"/>
                    </a:cubicBezTo>
                    <a:close/>
                    <a:moveTo>
                      <a:pt x="90" y="113"/>
                    </a:moveTo>
                    <a:cubicBezTo>
                      <a:pt x="85" y="118"/>
                      <a:pt x="73" y="115"/>
                      <a:pt x="68" y="113"/>
                    </a:cubicBezTo>
                    <a:cubicBezTo>
                      <a:pt x="74" y="110"/>
                      <a:pt x="84" y="110"/>
                      <a:pt x="90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7A27323C-F15F-4F8F-9FAD-30348B1F5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780" y="4199704"/>
                <a:ext cx="476279" cy="476279"/>
              </a:xfrm>
              <a:custGeom>
                <a:avLst/>
                <a:gdLst>
                  <a:gd name="T0" fmla="*/ 8 w 106"/>
                  <a:gd name="T1" fmla="*/ 0 h 106"/>
                  <a:gd name="T2" fmla="*/ 8 w 106"/>
                  <a:gd name="T3" fmla="*/ 0 h 106"/>
                  <a:gd name="T4" fmla="*/ 5 w 106"/>
                  <a:gd name="T5" fmla="*/ 9 h 106"/>
                  <a:gd name="T6" fmla="*/ 3 w 106"/>
                  <a:gd name="T7" fmla="*/ 40 h 106"/>
                  <a:gd name="T8" fmla="*/ 17 w 106"/>
                  <a:gd name="T9" fmla="*/ 67 h 106"/>
                  <a:gd name="T10" fmla="*/ 41 w 106"/>
                  <a:gd name="T11" fmla="*/ 81 h 106"/>
                  <a:gd name="T12" fmla="*/ 41 w 106"/>
                  <a:gd name="T13" fmla="*/ 81 h 106"/>
                  <a:gd name="T14" fmla="*/ 66 w 106"/>
                  <a:gd name="T15" fmla="*/ 89 h 106"/>
                  <a:gd name="T16" fmla="*/ 66 w 106"/>
                  <a:gd name="T17" fmla="*/ 89 h 106"/>
                  <a:gd name="T18" fmla="*/ 106 w 106"/>
                  <a:gd name="T19" fmla="*/ 105 h 106"/>
                  <a:gd name="T20" fmla="*/ 105 w 106"/>
                  <a:gd name="T21" fmla="*/ 106 h 106"/>
                  <a:gd name="T22" fmla="*/ 65 w 106"/>
                  <a:gd name="T23" fmla="*/ 90 h 106"/>
                  <a:gd name="T24" fmla="*/ 65 w 106"/>
                  <a:gd name="T25" fmla="*/ 90 h 106"/>
                  <a:gd name="T26" fmla="*/ 41 w 106"/>
                  <a:gd name="T27" fmla="*/ 82 h 106"/>
                  <a:gd name="T28" fmla="*/ 41 w 106"/>
                  <a:gd name="T29" fmla="*/ 82 h 106"/>
                  <a:gd name="T30" fmla="*/ 16 w 106"/>
                  <a:gd name="T31" fmla="*/ 68 h 106"/>
                  <a:gd name="T32" fmla="*/ 3 w 106"/>
                  <a:gd name="T33" fmla="*/ 40 h 106"/>
                  <a:gd name="T34" fmla="*/ 4 w 106"/>
                  <a:gd name="T35" fmla="*/ 9 h 106"/>
                  <a:gd name="T36" fmla="*/ 8 w 106"/>
                  <a:gd name="T3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6" h="106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3"/>
                      <a:pt x="6" y="6"/>
                      <a:pt x="5" y="9"/>
                    </a:cubicBezTo>
                    <a:cubicBezTo>
                      <a:pt x="1" y="20"/>
                      <a:pt x="1" y="29"/>
                      <a:pt x="3" y="40"/>
                    </a:cubicBezTo>
                    <a:cubicBezTo>
                      <a:pt x="6" y="51"/>
                      <a:pt x="9" y="59"/>
                      <a:pt x="17" y="67"/>
                    </a:cubicBezTo>
                    <a:cubicBezTo>
                      <a:pt x="24" y="75"/>
                      <a:pt x="31" y="79"/>
                      <a:pt x="41" y="81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50" y="84"/>
                      <a:pt x="58" y="86"/>
                      <a:pt x="66" y="89"/>
                    </a:cubicBezTo>
                    <a:cubicBezTo>
                      <a:pt x="66" y="89"/>
                      <a:pt x="66" y="89"/>
                      <a:pt x="66" y="89"/>
                    </a:cubicBezTo>
                    <a:cubicBezTo>
                      <a:pt x="80" y="94"/>
                      <a:pt x="93" y="99"/>
                      <a:pt x="106" y="105"/>
                    </a:cubicBezTo>
                    <a:cubicBezTo>
                      <a:pt x="105" y="105"/>
                      <a:pt x="105" y="106"/>
                      <a:pt x="105" y="106"/>
                    </a:cubicBezTo>
                    <a:cubicBezTo>
                      <a:pt x="92" y="100"/>
                      <a:pt x="79" y="95"/>
                      <a:pt x="65" y="90"/>
                    </a:cubicBezTo>
                    <a:cubicBezTo>
                      <a:pt x="65" y="90"/>
                      <a:pt x="65" y="90"/>
                      <a:pt x="65" y="90"/>
                    </a:cubicBezTo>
                    <a:cubicBezTo>
                      <a:pt x="57" y="87"/>
                      <a:pt x="49" y="84"/>
                      <a:pt x="41" y="82"/>
                    </a:cubicBezTo>
                    <a:cubicBezTo>
                      <a:pt x="41" y="82"/>
                      <a:pt x="41" y="82"/>
                      <a:pt x="41" y="82"/>
                    </a:cubicBezTo>
                    <a:cubicBezTo>
                      <a:pt x="31" y="80"/>
                      <a:pt x="24" y="76"/>
                      <a:pt x="16" y="68"/>
                    </a:cubicBezTo>
                    <a:cubicBezTo>
                      <a:pt x="9" y="59"/>
                      <a:pt x="5" y="51"/>
                      <a:pt x="3" y="40"/>
                    </a:cubicBezTo>
                    <a:cubicBezTo>
                      <a:pt x="0" y="29"/>
                      <a:pt x="1" y="20"/>
                      <a:pt x="4" y="9"/>
                    </a:cubicBezTo>
                    <a:cubicBezTo>
                      <a:pt x="5" y="5"/>
                      <a:pt x="6" y="3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2D785253-125A-4861-B365-18D5D71381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13412" y="4121765"/>
                <a:ext cx="404838" cy="530402"/>
              </a:xfrm>
              <a:custGeom>
                <a:avLst/>
                <a:gdLst>
                  <a:gd name="T0" fmla="*/ 66 w 90"/>
                  <a:gd name="T1" fmla="*/ 5 h 118"/>
                  <a:gd name="T2" fmla="*/ 76 w 90"/>
                  <a:gd name="T3" fmla="*/ 18 h 118"/>
                  <a:gd name="T4" fmla="*/ 63 w 90"/>
                  <a:gd name="T5" fmla="*/ 0 h 118"/>
                  <a:gd name="T6" fmla="*/ 66 w 90"/>
                  <a:gd name="T7" fmla="*/ 5 h 118"/>
                  <a:gd name="T8" fmla="*/ 82 w 90"/>
                  <a:gd name="T9" fmla="*/ 45 h 118"/>
                  <a:gd name="T10" fmla="*/ 72 w 90"/>
                  <a:gd name="T11" fmla="*/ 27 h 118"/>
                  <a:gd name="T12" fmla="*/ 82 w 90"/>
                  <a:gd name="T13" fmla="*/ 39 h 118"/>
                  <a:gd name="T14" fmla="*/ 86 w 90"/>
                  <a:gd name="T15" fmla="*/ 23 h 118"/>
                  <a:gd name="T16" fmla="*/ 82 w 90"/>
                  <a:gd name="T17" fmla="*/ 45 h 118"/>
                  <a:gd name="T18" fmla="*/ 80 w 90"/>
                  <a:gd name="T19" fmla="*/ 62 h 118"/>
                  <a:gd name="T20" fmla="*/ 75 w 90"/>
                  <a:gd name="T21" fmla="*/ 41 h 118"/>
                  <a:gd name="T22" fmla="*/ 81 w 90"/>
                  <a:gd name="T23" fmla="*/ 56 h 118"/>
                  <a:gd name="T24" fmla="*/ 89 w 90"/>
                  <a:gd name="T25" fmla="*/ 41 h 118"/>
                  <a:gd name="T26" fmla="*/ 80 w 90"/>
                  <a:gd name="T27" fmla="*/ 62 h 118"/>
                  <a:gd name="T28" fmla="*/ 73 w 90"/>
                  <a:gd name="T29" fmla="*/ 77 h 118"/>
                  <a:gd name="T30" fmla="*/ 74 w 90"/>
                  <a:gd name="T31" fmla="*/ 56 h 118"/>
                  <a:gd name="T32" fmla="*/ 76 w 90"/>
                  <a:gd name="T33" fmla="*/ 72 h 118"/>
                  <a:gd name="T34" fmla="*/ 88 w 90"/>
                  <a:gd name="T35" fmla="*/ 59 h 118"/>
                  <a:gd name="T36" fmla="*/ 73 w 90"/>
                  <a:gd name="T37" fmla="*/ 77 h 118"/>
                  <a:gd name="T38" fmla="*/ 62 w 90"/>
                  <a:gd name="T39" fmla="*/ 89 h 118"/>
                  <a:gd name="T40" fmla="*/ 69 w 90"/>
                  <a:gd name="T41" fmla="*/ 70 h 118"/>
                  <a:gd name="T42" fmla="*/ 66 w 90"/>
                  <a:gd name="T43" fmla="*/ 86 h 118"/>
                  <a:gd name="T44" fmla="*/ 81 w 90"/>
                  <a:gd name="T45" fmla="*/ 77 h 118"/>
                  <a:gd name="T46" fmla="*/ 62 w 90"/>
                  <a:gd name="T47" fmla="*/ 89 h 118"/>
                  <a:gd name="T48" fmla="*/ 48 w 90"/>
                  <a:gd name="T49" fmla="*/ 98 h 118"/>
                  <a:gd name="T50" fmla="*/ 60 w 90"/>
                  <a:gd name="T51" fmla="*/ 82 h 118"/>
                  <a:gd name="T52" fmla="*/ 52 w 90"/>
                  <a:gd name="T53" fmla="*/ 96 h 118"/>
                  <a:gd name="T54" fmla="*/ 70 w 90"/>
                  <a:gd name="T55" fmla="*/ 92 h 118"/>
                  <a:gd name="T56" fmla="*/ 48 w 90"/>
                  <a:gd name="T57" fmla="*/ 98 h 118"/>
                  <a:gd name="T58" fmla="*/ 32 w 90"/>
                  <a:gd name="T59" fmla="*/ 102 h 118"/>
                  <a:gd name="T60" fmla="*/ 44 w 90"/>
                  <a:gd name="T61" fmla="*/ 91 h 118"/>
                  <a:gd name="T62" fmla="*/ 48 w 90"/>
                  <a:gd name="T63" fmla="*/ 90 h 118"/>
                  <a:gd name="T64" fmla="*/ 35 w 90"/>
                  <a:gd name="T65" fmla="*/ 101 h 118"/>
                  <a:gd name="T66" fmla="*/ 43 w 90"/>
                  <a:gd name="T67" fmla="*/ 100 h 118"/>
                  <a:gd name="T68" fmla="*/ 54 w 90"/>
                  <a:gd name="T69" fmla="*/ 103 h 118"/>
                  <a:gd name="T70" fmla="*/ 32 w 90"/>
                  <a:gd name="T71" fmla="*/ 102 h 118"/>
                  <a:gd name="T72" fmla="*/ 31 w 90"/>
                  <a:gd name="T73" fmla="*/ 98 h 118"/>
                  <a:gd name="T74" fmla="*/ 16 w 90"/>
                  <a:gd name="T75" fmla="*/ 107 h 118"/>
                  <a:gd name="T76" fmla="*/ 33 w 90"/>
                  <a:gd name="T77" fmla="*/ 94 h 118"/>
                  <a:gd name="T78" fmla="*/ 31 w 90"/>
                  <a:gd name="T79" fmla="*/ 98 h 118"/>
                  <a:gd name="T80" fmla="*/ 17 w 90"/>
                  <a:gd name="T81" fmla="*/ 99 h 118"/>
                  <a:gd name="T82" fmla="*/ 15 w 90"/>
                  <a:gd name="T83" fmla="*/ 103 h 118"/>
                  <a:gd name="T84" fmla="*/ 0 w 90"/>
                  <a:gd name="T85" fmla="*/ 113 h 118"/>
                  <a:gd name="T86" fmla="*/ 17 w 90"/>
                  <a:gd name="T87" fmla="*/ 99 h 118"/>
                  <a:gd name="T88" fmla="*/ 80 w 90"/>
                  <a:gd name="T89" fmla="*/ 29 h 118"/>
                  <a:gd name="T90" fmla="*/ 66 w 90"/>
                  <a:gd name="T91" fmla="*/ 14 h 118"/>
                  <a:gd name="T92" fmla="*/ 78 w 90"/>
                  <a:gd name="T93" fmla="*/ 23 h 118"/>
                  <a:gd name="T94" fmla="*/ 77 w 90"/>
                  <a:gd name="T95" fmla="*/ 6 h 118"/>
                  <a:gd name="T96" fmla="*/ 80 w 90"/>
                  <a:gd name="T97" fmla="*/ 29 h 118"/>
                  <a:gd name="T98" fmla="*/ 33 w 90"/>
                  <a:gd name="T99" fmla="*/ 106 h 118"/>
                  <a:gd name="T100" fmla="*/ 16 w 90"/>
                  <a:gd name="T101" fmla="*/ 108 h 118"/>
                  <a:gd name="T102" fmla="*/ 37 w 90"/>
                  <a:gd name="T103" fmla="*/ 108 h 118"/>
                  <a:gd name="T104" fmla="*/ 33 w 90"/>
                  <a:gd name="T105" fmla="*/ 106 h 118"/>
                  <a:gd name="T106" fmla="*/ 0 w 90"/>
                  <a:gd name="T107" fmla="*/ 113 h 118"/>
                  <a:gd name="T108" fmla="*/ 22 w 90"/>
                  <a:gd name="T109" fmla="*/ 113 h 118"/>
                  <a:gd name="T110" fmla="*/ 0 w 90"/>
                  <a:gd name="T111" fmla="*/ 11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" h="118">
                    <a:moveTo>
                      <a:pt x="66" y="5"/>
                    </a:moveTo>
                    <a:cubicBezTo>
                      <a:pt x="68" y="9"/>
                      <a:pt x="72" y="15"/>
                      <a:pt x="76" y="18"/>
                    </a:cubicBezTo>
                    <a:cubicBezTo>
                      <a:pt x="77" y="10"/>
                      <a:pt x="70" y="3"/>
                      <a:pt x="63" y="0"/>
                    </a:cubicBezTo>
                    <a:cubicBezTo>
                      <a:pt x="64" y="2"/>
                      <a:pt x="65" y="3"/>
                      <a:pt x="66" y="5"/>
                    </a:cubicBezTo>
                    <a:close/>
                    <a:moveTo>
                      <a:pt x="82" y="45"/>
                    </a:moveTo>
                    <a:cubicBezTo>
                      <a:pt x="78" y="43"/>
                      <a:pt x="74" y="32"/>
                      <a:pt x="72" y="27"/>
                    </a:cubicBezTo>
                    <a:cubicBezTo>
                      <a:pt x="77" y="29"/>
                      <a:pt x="81" y="34"/>
                      <a:pt x="82" y="39"/>
                    </a:cubicBezTo>
                    <a:cubicBezTo>
                      <a:pt x="82" y="33"/>
                      <a:pt x="84" y="28"/>
                      <a:pt x="86" y="23"/>
                    </a:cubicBezTo>
                    <a:cubicBezTo>
                      <a:pt x="88" y="29"/>
                      <a:pt x="89" y="41"/>
                      <a:pt x="82" y="45"/>
                    </a:cubicBezTo>
                    <a:close/>
                    <a:moveTo>
                      <a:pt x="80" y="62"/>
                    </a:moveTo>
                    <a:cubicBezTo>
                      <a:pt x="76" y="58"/>
                      <a:pt x="75" y="47"/>
                      <a:pt x="75" y="41"/>
                    </a:cubicBezTo>
                    <a:cubicBezTo>
                      <a:pt x="79" y="45"/>
                      <a:pt x="81" y="51"/>
                      <a:pt x="81" y="56"/>
                    </a:cubicBezTo>
                    <a:cubicBezTo>
                      <a:pt x="83" y="51"/>
                      <a:pt x="86" y="45"/>
                      <a:pt x="89" y="41"/>
                    </a:cubicBezTo>
                    <a:cubicBezTo>
                      <a:pt x="90" y="47"/>
                      <a:pt x="87" y="60"/>
                      <a:pt x="80" y="62"/>
                    </a:cubicBezTo>
                    <a:close/>
                    <a:moveTo>
                      <a:pt x="73" y="77"/>
                    </a:moveTo>
                    <a:cubicBezTo>
                      <a:pt x="70" y="72"/>
                      <a:pt x="73" y="62"/>
                      <a:pt x="74" y="56"/>
                    </a:cubicBezTo>
                    <a:cubicBezTo>
                      <a:pt x="77" y="61"/>
                      <a:pt x="78" y="67"/>
                      <a:pt x="76" y="72"/>
                    </a:cubicBezTo>
                    <a:cubicBezTo>
                      <a:pt x="79" y="68"/>
                      <a:pt x="83" y="63"/>
                      <a:pt x="88" y="59"/>
                    </a:cubicBezTo>
                    <a:cubicBezTo>
                      <a:pt x="86" y="66"/>
                      <a:pt x="81" y="78"/>
                      <a:pt x="73" y="77"/>
                    </a:cubicBezTo>
                    <a:close/>
                    <a:moveTo>
                      <a:pt x="62" y="89"/>
                    </a:moveTo>
                    <a:cubicBezTo>
                      <a:pt x="61" y="84"/>
                      <a:pt x="66" y="75"/>
                      <a:pt x="69" y="70"/>
                    </a:cubicBezTo>
                    <a:cubicBezTo>
                      <a:pt x="71" y="76"/>
                      <a:pt x="69" y="82"/>
                      <a:pt x="66" y="86"/>
                    </a:cubicBezTo>
                    <a:cubicBezTo>
                      <a:pt x="70" y="83"/>
                      <a:pt x="76" y="79"/>
                      <a:pt x="81" y="77"/>
                    </a:cubicBezTo>
                    <a:cubicBezTo>
                      <a:pt x="78" y="83"/>
                      <a:pt x="69" y="93"/>
                      <a:pt x="62" y="89"/>
                    </a:cubicBezTo>
                    <a:close/>
                    <a:moveTo>
                      <a:pt x="48" y="98"/>
                    </a:moveTo>
                    <a:cubicBezTo>
                      <a:pt x="48" y="92"/>
                      <a:pt x="56" y="85"/>
                      <a:pt x="60" y="82"/>
                    </a:cubicBezTo>
                    <a:cubicBezTo>
                      <a:pt x="60" y="87"/>
                      <a:pt x="57" y="93"/>
                      <a:pt x="52" y="96"/>
                    </a:cubicBezTo>
                    <a:cubicBezTo>
                      <a:pt x="57" y="94"/>
                      <a:pt x="64" y="92"/>
                      <a:pt x="70" y="92"/>
                    </a:cubicBezTo>
                    <a:cubicBezTo>
                      <a:pt x="65" y="97"/>
                      <a:pt x="54" y="103"/>
                      <a:pt x="48" y="98"/>
                    </a:cubicBezTo>
                    <a:close/>
                    <a:moveTo>
                      <a:pt x="32" y="102"/>
                    </a:moveTo>
                    <a:cubicBezTo>
                      <a:pt x="32" y="96"/>
                      <a:pt x="40" y="94"/>
                      <a:pt x="44" y="91"/>
                    </a:cubicBezTo>
                    <a:cubicBezTo>
                      <a:pt x="48" y="90"/>
                      <a:pt x="48" y="90"/>
                      <a:pt x="48" y="90"/>
                    </a:cubicBezTo>
                    <a:cubicBezTo>
                      <a:pt x="47" y="96"/>
                      <a:pt x="41" y="99"/>
                      <a:pt x="35" y="101"/>
                    </a:cubicBezTo>
                    <a:cubicBezTo>
                      <a:pt x="38" y="100"/>
                      <a:pt x="43" y="100"/>
                      <a:pt x="43" y="100"/>
                    </a:cubicBezTo>
                    <a:cubicBezTo>
                      <a:pt x="46" y="101"/>
                      <a:pt x="51" y="102"/>
                      <a:pt x="54" y="103"/>
                    </a:cubicBezTo>
                    <a:cubicBezTo>
                      <a:pt x="48" y="106"/>
                      <a:pt x="36" y="107"/>
                      <a:pt x="32" y="102"/>
                    </a:cubicBezTo>
                    <a:close/>
                    <a:moveTo>
                      <a:pt x="31" y="98"/>
                    </a:moveTo>
                    <a:cubicBezTo>
                      <a:pt x="27" y="102"/>
                      <a:pt x="22" y="106"/>
                      <a:pt x="16" y="107"/>
                    </a:cubicBezTo>
                    <a:cubicBezTo>
                      <a:pt x="17" y="100"/>
                      <a:pt x="28" y="95"/>
                      <a:pt x="33" y="94"/>
                    </a:cubicBezTo>
                    <a:cubicBezTo>
                      <a:pt x="33" y="95"/>
                      <a:pt x="32" y="97"/>
                      <a:pt x="31" y="98"/>
                    </a:cubicBezTo>
                    <a:close/>
                    <a:moveTo>
                      <a:pt x="17" y="99"/>
                    </a:moveTo>
                    <a:cubicBezTo>
                      <a:pt x="16" y="101"/>
                      <a:pt x="16" y="102"/>
                      <a:pt x="15" y="103"/>
                    </a:cubicBezTo>
                    <a:cubicBezTo>
                      <a:pt x="11" y="108"/>
                      <a:pt x="6" y="112"/>
                      <a:pt x="0" y="113"/>
                    </a:cubicBezTo>
                    <a:cubicBezTo>
                      <a:pt x="0" y="107"/>
                      <a:pt x="12" y="100"/>
                      <a:pt x="17" y="99"/>
                    </a:cubicBezTo>
                    <a:close/>
                    <a:moveTo>
                      <a:pt x="80" y="29"/>
                    </a:moveTo>
                    <a:cubicBezTo>
                      <a:pt x="75" y="27"/>
                      <a:pt x="69" y="18"/>
                      <a:pt x="66" y="14"/>
                    </a:cubicBezTo>
                    <a:cubicBezTo>
                      <a:pt x="71" y="14"/>
                      <a:pt x="76" y="18"/>
                      <a:pt x="78" y="23"/>
                    </a:cubicBezTo>
                    <a:cubicBezTo>
                      <a:pt x="77" y="17"/>
                      <a:pt x="77" y="11"/>
                      <a:pt x="77" y="6"/>
                    </a:cubicBezTo>
                    <a:cubicBezTo>
                      <a:pt x="81" y="11"/>
                      <a:pt x="86" y="24"/>
                      <a:pt x="80" y="29"/>
                    </a:cubicBezTo>
                    <a:close/>
                    <a:moveTo>
                      <a:pt x="33" y="106"/>
                    </a:moveTo>
                    <a:cubicBezTo>
                      <a:pt x="27" y="104"/>
                      <a:pt x="21" y="105"/>
                      <a:pt x="16" y="108"/>
                    </a:cubicBezTo>
                    <a:cubicBezTo>
                      <a:pt x="20" y="112"/>
                      <a:pt x="32" y="109"/>
                      <a:pt x="37" y="108"/>
                    </a:cubicBezTo>
                    <a:cubicBezTo>
                      <a:pt x="36" y="107"/>
                      <a:pt x="34" y="106"/>
                      <a:pt x="33" y="106"/>
                    </a:cubicBezTo>
                    <a:close/>
                    <a:moveTo>
                      <a:pt x="0" y="113"/>
                    </a:moveTo>
                    <a:cubicBezTo>
                      <a:pt x="5" y="118"/>
                      <a:pt x="16" y="115"/>
                      <a:pt x="22" y="113"/>
                    </a:cubicBezTo>
                    <a:cubicBezTo>
                      <a:pt x="16" y="110"/>
                      <a:pt x="6" y="110"/>
                      <a:pt x="0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任意多边形: 形状 36">
                <a:extLst>
                  <a:ext uri="{FF2B5EF4-FFF2-40B4-BE49-F238E27FC236}">
                    <a16:creationId xmlns:a16="http://schemas.microsoft.com/office/drawing/2014/main" id="{D0F807DA-724C-4053-B950-76B6A5C611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3823" y="4199704"/>
                <a:ext cx="471949" cy="476279"/>
              </a:xfrm>
              <a:custGeom>
                <a:avLst/>
                <a:gdLst>
                  <a:gd name="T0" fmla="*/ 98 w 105"/>
                  <a:gd name="T1" fmla="*/ 0 h 106"/>
                  <a:gd name="T2" fmla="*/ 98 w 105"/>
                  <a:gd name="T3" fmla="*/ 0 h 106"/>
                  <a:gd name="T4" fmla="*/ 101 w 105"/>
                  <a:gd name="T5" fmla="*/ 9 h 106"/>
                  <a:gd name="T6" fmla="*/ 103 w 105"/>
                  <a:gd name="T7" fmla="*/ 40 h 106"/>
                  <a:gd name="T8" fmla="*/ 89 w 105"/>
                  <a:gd name="T9" fmla="*/ 67 h 106"/>
                  <a:gd name="T10" fmla="*/ 65 w 105"/>
                  <a:gd name="T11" fmla="*/ 81 h 106"/>
                  <a:gd name="T12" fmla="*/ 65 w 105"/>
                  <a:gd name="T13" fmla="*/ 81 h 106"/>
                  <a:gd name="T14" fmla="*/ 40 w 105"/>
                  <a:gd name="T15" fmla="*/ 89 h 106"/>
                  <a:gd name="T16" fmla="*/ 40 w 105"/>
                  <a:gd name="T17" fmla="*/ 89 h 106"/>
                  <a:gd name="T18" fmla="*/ 0 w 105"/>
                  <a:gd name="T19" fmla="*/ 105 h 106"/>
                  <a:gd name="T20" fmla="*/ 1 w 105"/>
                  <a:gd name="T21" fmla="*/ 106 h 106"/>
                  <a:gd name="T22" fmla="*/ 40 w 105"/>
                  <a:gd name="T23" fmla="*/ 90 h 106"/>
                  <a:gd name="T24" fmla="*/ 40 w 105"/>
                  <a:gd name="T25" fmla="*/ 90 h 106"/>
                  <a:gd name="T26" fmla="*/ 65 w 105"/>
                  <a:gd name="T27" fmla="*/ 82 h 106"/>
                  <a:gd name="T28" fmla="*/ 65 w 105"/>
                  <a:gd name="T29" fmla="*/ 82 h 106"/>
                  <a:gd name="T30" fmla="*/ 89 w 105"/>
                  <a:gd name="T31" fmla="*/ 68 h 106"/>
                  <a:gd name="T32" fmla="*/ 103 w 105"/>
                  <a:gd name="T33" fmla="*/ 40 h 106"/>
                  <a:gd name="T34" fmla="*/ 102 w 105"/>
                  <a:gd name="T35" fmla="*/ 9 h 106"/>
                  <a:gd name="T36" fmla="*/ 98 w 105"/>
                  <a:gd name="T3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5" h="106"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9" y="3"/>
                      <a:pt x="100" y="6"/>
                      <a:pt x="101" y="9"/>
                    </a:cubicBezTo>
                    <a:cubicBezTo>
                      <a:pt x="104" y="20"/>
                      <a:pt x="105" y="29"/>
                      <a:pt x="103" y="40"/>
                    </a:cubicBezTo>
                    <a:cubicBezTo>
                      <a:pt x="100" y="51"/>
                      <a:pt x="96" y="59"/>
                      <a:pt x="89" y="67"/>
                    </a:cubicBezTo>
                    <a:cubicBezTo>
                      <a:pt x="82" y="75"/>
                      <a:pt x="75" y="79"/>
                      <a:pt x="65" y="81"/>
                    </a:cubicBezTo>
                    <a:cubicBezTo>
                      <a:pt x="65" y="81"/>
                      <a:pt x="65" y="81"/>
                      <a:pt x="65" y="81"/>
                    </a:cubicBezTo>
                    <a:cubicBezTo>
                      <a:pt x="56" y="84"/>
                      <a:pt x="48" y="86"/>
                      <a:pt x="40" y="89"/>
                    </a:cubicBezTo>
                    <a:cubicBezTo>
                      <a:pt x="40" y="89"/>
                      <a:pt x="40" y="89"/>
                      <a:pt x="40" y="89"/>
                    </a:cubicBezTo>
                    <a:cubicBezTo>
                      <a:pt x="26" y="94"/>
                      <a:pt x="12" y="99"/>
                      <a:pt x="0" y="105"/>
                    </a:cubicBezTo>
                    <a:cubicBezTo>
                      <a:pt x="0" y="105"/>
                      <a:pt x="1" y="106"/>
                      <a:pt x="1" y="106"/>
                    </a:cubicBezTo>
                    <a:cubicBezTo>
                      <a:pt x="14" y="100"/>
                      <a:pt x="27" y="95"/>
                      <a:pt x="40" y="90"/>
                    </a:cubicBezTo>
                    <a:cubicBezTo>
                      <a:pt x="40" y="90"/>
                      <a:pt x="40" y="90"/>
                      <a:pt x="40" y="90"/>
                    </a:cubicBezTo>
                    <a:cubicBezTo>
                      <a:pt x="49" y="87"/>
                      <a:pt x="56" y="84"/>
                      <a:pt x="65" y="82"/>
                    </a:cubicBezTo>
                    <a:cubicBezTo>
                      <a:pt x="65" y="82"/>
                      <a:pt x="65" y="82"/>
                      <a:pt x="65" y="82"/>
                    </a:cubicBezTo>
                    <a:cubicBezTo>
                      <a:pt x="75" y="80"/>
                      <a:pt x="82" y="76"/>
                      <a:pt x="89" y="68"/>
                    </a:cubicBezTo>
                    <a:cubicBezTo>
                      <a:pt x="97" y="59"/>
                      <a:pt x="101" y="51"/>
                      <a:pt x="103" y="40"/>
                    </a:cubicBezTo>
                    <a:cubicBezTo>
                      <a:pt x="105" y="29"/>
                      <a:pt x="105" y="20"/>
                      <a:pt x="102" y="9"/>
                    </a:cubicBezTo>
                    <a:cubicBezTo>
                      <a:pt x="100" y="5"/>
                      <a:pt x="99" y="3"/>
                      <a:pt x="9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63023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4A9A8D9-CDC0-4B88-A350-BAD857B85FBF}"/>
              </a:ext>
            </a:extLst>
          </p:cNvPr>
          <p:cNvGrpSpPr/>
          <p:nvPr/>
        </p:nvGrpSpPr>
        <p:grpSpPr>
          <a:xfrm>
            <a:off x="4728000" y="773406"/>
            <a:ext cx="2736000" cy="900649"/>
            <a:chOff x="4728000" y="729017"/>
            <a:chExt cx="2736000" cy="900649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D5DEA31C-7D32-4517-82D1-09A8A79E2962}"/>
                </a:ext>
              </a:extLst>
            </p:cNvPr>
            <p:cNvSpPr txBox="1"/>
            <p:nvPr/>
          </p:nvSpPr>
          <p:spPr>
            <a:xfrm>
              <a:off x="5274833" y="729017"/>
              <a:ext cx="1642334" cy="75411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3600">
                  <a:gradFill flip="none" rotWithShape="1">
                    <a:gsLst>
                      <a:gs pos="0">
                        <a:schemeClr val="accent2">
                          <a:lumMod val="40000"/>
                          <a:lumOff val="60000"/>
                        </a:schemeClr>
                      </a:gs>
                      <a:gs pos="100000">
                        <a:schemeClr val="accent2"/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dirty="0">
                  <a:gradFill flip="none" rotWithShape="1">
                    <a:gsLst>
                      <a:gs pos="0">
                        <a:srgbClr val="FFDE90"/>
                      </a:gs>
                      <a:gs pos="100000">
                        <a:srgbClr val="F7BD37"/>
                      </a:gs>
                    </a:gsLst>
                    <a:lin ang="2700000" scaled="1"/>
                    <a:tileRect/>
                  </a:gradFill>
                  <a:latin typeface="+mn-lt"/>
                  <a:ea typeface="+mn-ea"/>
                  <a:cs typeface="+mn-ea"/>
                  <a:sym typeface="+mn-lt"/>
                </a:rPr>
                <a:t>荣誉墙</a:t>
              </a: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AD596209-2666-42B5-B1CC-7E822D0E9FEC}"/>
                </a:ext>
              </a:extLst>
            </p:cNvPr>
            <p:cNvGrpSpPr/>
            <p:nvPr/>
          </p:nvGrpSpPr>
          <p:grpSpPr>
            <a:xfrm>
              <a:off x="5873813" y="1505824"/>
              <a:ext cx="444374" cy="123842"/>
              <a:chOff x="5869306" y="1546861"/>
              <a:chExt cx="232410" cy="64770"/>
            </a:xfrm>
            <a:gradFill>
              <a:gsLst>
                <a:gs pos="0">
                  <a:srgbClr val="FFDE90"/>
                </a:gs>
                <a:gs pos="100000">
                  <a:srgbClr val="F7BD37"/>
                </a:gs>
              </a:gsLst>
              <a:lin ang="2700000" scaled="1"/>
            </a:gradFill>
          </p:grpSpPr>
          <p:sp>
            <p:nvSpPr>
              <p:cNvPr id="8" name="星形: 五角 7">
                <a:extLst>
                  <a:ext uri="{FF2B5EF4-FFF2-40B4-BE49-F238E27FC236}">
                    <a16:creationId xmlns:a16="http://schemas.microsoft.com/office/drawing/2014/main" id="{78E2AFD7-DD50-4915-96B0-17D09D715044}"/>
                  </a:ext>
                </a:extLst>
              </p:cNvPr>
              <p:cNvSpPr/>
              <p:nvPr/>
            </p:nvSpPr>
            <p:spPr>
              <a:xfrm>
                <a:off x="5869306" y="1546861"/>
                <a:ext cx="64770" cy="64770"/>
              </a:xfrm>
              <a:prstGeom prst="star5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星形: 五角 8">
                <a:extLst>
                  <a:ext uri="{FF2B5EF4-FFF2-40B4-BE49-F238E27FC236}">
                    <a16:creationId xmlns:a16="http://schemas.microsoft.com/office/drawing/2014/main" id="{A96BB63E-B793-4EF5-9E9D-0DD89328CB79}"/>
                  </a:ext>
                </a:extLst>
              </p:cNvPr>
              <p:cNvSpPr/>
              <p:nvPr/>
            </p:nvSpPr>
            <p:spPr>
              <a:xfrm>
                <a:off x="5953126" y="1546861"/>
                <a:ext cx="64770" cy="64770"/>
              </a:xfrm>
              <a:prstGeom prst="star5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" name="星形: 五角 9">
                <a:extLst>
                  <a:ext uri="{FF2B5EF4-FFF2-40B4-BE49-F238E27FC236}">
                    <a16:creationId xmlns:a16="http://schemas.microsoft.com/office/drawing/2014/main" id="{C36002EA-DBC7-4F8A-854B-5B5293582C8A}"/>
                  </a:ext>
                </a:extLst>
              </p:cNvPr>
              <p:cNvSpPr/>
              <p:nvPr/>
            </p:nvSpPr>
            <p:spPr>
              <a:xfrm>
                <a:off x="6036946" y="1546861"/>
                <a:ext cx="64770" cy="64770"/>
              </a:xfrm>
              <a:prstGeom prst="star5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8FA8B3B8-F131-4C3E-953A-E20FE511070C}"/>
                </a:ext>
              </a:extLst>
            </p:cNvPr>
            <p:cNvGrpSpPr/>
            <p:nvPr/>
          </p:nvGrpSpPr>
          <p:grpSpPr>
            <a:xfrm>
              <a:off x="4728000" y="1570062"/>
              <a:ext cx="2736000" cy="0"/>
              <a:chOff x="5202555" y="1558021"/>
              <a:chExt cx="1786890" cy="0"/>
            </a:xfrm>
          </p:grpSpPr>
          <p:cxnSp>
            <p:nvCxnSpPr>
              <p:cNvPr id="6" name="直接连接符 5">
                <a:extLst>
                  <a:ext uri="{FF2B5EF4-FFF2-40B4-BE49-F238E27FC236}">
                    <a16:creationId xmlns:a16="http://schemas.microsoft.com/office/drawing/2014/main" id="{5489E4A2-7FAB-463F-B4B9-4A921FCFB4D1}"/>
                  </a:ext>
                </a:extLst>
              </p:cNvPr>
              <p:cNvCxnSpPr/>
              <p:nvPr/>
            </p:nvCxnSpPr>
            <p:spPr>
              <a:xfrm>
                <a:off x="6354127" y="1558021"/>
                <a:ext cx="635318" cy="0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rgbClr val="FFDE90"/>
                    </a:gs>
                    <a:gs pos="100000">
                      <a:srgbClr val="FFEFC9">
                        <a:alpha val="0"/>
                      </a:srgbClr>
                    </a:gs>
                  </a:gsLst>
                  <a:lin ang="0" scaled="1"/>
                  <a:tileRect/>
                </a:gradFill>
                <a:headEnd type="diamond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6">
                <a:extLst>
                  <a:ext uri="{FF2B5EF4-FFF2-40B4-BE49-F238E27FC236}">
                    <a16:creationId xmlns:a16="http://schemas.microsoft.com/office/drawing/2014/main" id="{16B1A415-8608-4BF2-B462-E9E7871ADC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02555" y="1558021"/>
                <a:ext cx="635318" cy="0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rgbClr val="FFDE90"/>
                    </a:gs>
                    <a:gs pos="100000">
                      <a:srgbClr val="FFEFC9">
                        <a:alpha val="0"/>
                      </a:srgbClr>
                    </a:gs>
                  </a:gsLst>
                  <a:lin ang="0" scaled="1"/>
                  <a:tileRect/>
                </a:gradFill>
                <a:headEnd type="diamond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99E583B1-013A-4912-A0D2-A1C3DA9DFF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8131" t="50242" r="20087" b="12686"/>
          <a:stretch/>
        </p:blipFill>
        <p:spPr>
          <a:xfrm>
            <a:off x="3689165" y="0"/>
            <a:ext cx="4813670" cy="3010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69811A09-C36E-40AF-819C-DC1CBBED5A61}"/>
              </a:ext>
            </a:extLst>
          </p:cNvPr>
          <p:cNvGrpSpPr/>
          <p:nvPr/>
        </p:nvGrpSpPr>
        <p:grpSpPr>
          <a:xfrm>
            <a:off x="1293724" y="2498556"/>
            <a:ext cx="2524137" cy="1579900"/>
            <a:chOff x="1293724" y="2498556"/>
            <a:chExt cx="2524137" cy="1579900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2A1070E-E9B8-4E44-ABF0-2098B6B33CEA}"/>
                </a:ext>
              </a:extLst>
            </p:cNvPr>
            <p:cNvSpPr txBox="1"/>
            <p:nvPr/>
          </p:nvSpPr>
          <p:spPr>
            <a:xfrm>
              <a:off x="1725989" y="2567265"/>
              <a:ext cx="1721316" cy="6805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3200" dirty="0">
                  <a:gradFill flip="none" rotWithShape="1">
                    <a:gsLst>
                      <a:gs pos="0">
                        <a:srgbClr val="FFDF94"/>
                      </a:gs>
                      <a:gs pos="100000">
                        <a:srgbClr val="F2A900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特等奖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B5A492C4-B65A-47D7-BDFA-854D23CA12E0}"/>
                </a:ext>
              </a:extLst>
            </p:cNvPr>
            <p:cNvSpPr txBox="1"/>
            <p:nvPr/>
          </p:nvSpPr>
          <p:spPr>
            <a:xfrm>
              <a:off x="1609996" y="3143291"/>
              <a:ext cx="1953302" cy="34657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30000"/>
                </a:lnSpc>
              </a:pP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第</a:t>
              </a:r>
              <a:r>
                <a:rPr lang="en-US" altLang="zh-CN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X</a:t>
              </a: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届</a:t>
              </a:r>
              <a:r>
                <a:rPr lang="en-US" altLang="zh-CN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XXX</a:t>
              </a: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比赛</a:t>
              </a:r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AC7AF38E-76EA-467C-B1D9-82A2033D16EC}"/>
                </a:ext>
              </a:extLst>
            </p:cNvPr>
            <p:cNvGrpSpPr/>
            <p:nvPr/>
          </p:nvGrpSpPr>
          <p:grpSpPr>
            <a:xfrm>
              <a:off x="1293724" y="2498556"/>
              <a:ext cx="2524137" cy="1579900"/>
              <a:chOff x="6132800" y="4121765"/>
              <a:chExt cx="885450" cy="554218"/>
            </a:xfrm>
            <a:gradFill flip="none" rotWithShape="1">
              <a:gsLst>
                <a:gs pos="100000">
                  <a:srgbClr val="FFCE5E"/>
                </a:gs>
                <a:gs pos="0">
                  <a:srgbClr val="FFEFC9"/>
                </a:gs>
              </a:gsLst>
              <a:lin ang="5400000" scaled="1"/>
              <a:tileRect/>
            </a:gradFill>
          </p:grpSpPr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46CA0622-7E03-42AB-B2CB-95C90CBBCE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32800" y="4121767"/>
                <a:ext cx="404838" cy="530402"/>
              </a:xfrm>
              <a:custGeom>
                <a:avLst/>
                <a:gdLst>
                  <a:gd name="T0" fmla="*/ 24 w 90"/>
                  <a:gd name="T1" fmla="*/ 5 h 118"/>
                  <a:gd name="T2" fmla="*/ 13 w 90"/>
                  <a:gd name="T3" fmla="*/ 18 h 118"/>
                  <a:gd name="T4" fmla="*/ 27 w 90"/>
                  <a:gd name="T5" fmla="*/ 0 h 118"/>
                  <a:gd name="T6" fmla="*/ 24 w 90"/>
                  <a:gd name="T7" fmla="*/ 5 h 118"/>
                  <a:gd name="T8" fmla="*/ 8 w 90"/>
                  <a:gd name="T9" fmla="*/ 45 h 118"/>
                  <a:gd name="T10" fmla="*/ 17 w 90"/>
                  <a:gd name="T11" fmla="*/ 27 h 118"/>
                  <a:gd name="T12" fmla="*/ 8 w 90"/>
                  <a:gd name="T13" fmla="*/ 39 h 118"/>
                  <a:gd name="T14" fmla="*/ 4 w 90"/>
                  <a:gd name="T15" fmla="*/ 23 h 118"/>
                  <a:gd name="T16" fmla="*/ 8 w 90"/>
                  <a:gd name="T17" fmla="*/ 45 h 118"/>
                  <a:gd name="T18" fmla="*/ 10 w 90"/>
                  <a:gd name="T19" fmla="*/ 62 h 118"/>
                  <a:gd name="T20" fmla="*/ 15 w 90"/>
                  <a:gd name="T21" fmla="*/ 41 h 118"/>
                  <a:gd name="T22" fmla="*/ 9 w 90"/>
                  <a:gd name="T23" fmla="*/ 56 h 118"/>
                  <a:gd name="T24" fmla="*/ 1 w 90"/>
                  <a:gd name="T25" fmla="*/ 41 h 118"/>
                  <a:gd name="T26" fmla="*/ 10 w 90"/>
                  <a:gd name="T27" fmla="*/ 62 h 118"/>
                  <a:gd name="T28" fmla="*/ 17 w 90"/>
                  <a:gd name="T29" fmla="*/ 77 h 118"/>
                  <a:gd name="T30" fmla="*/ 16 w 90"/>
                  <a:gd name="T31" fmla="*/ 56 h 118"/>
                  <a:gd name="T32" fmla="*/ 14 w 90"/>
                  <a:gd name="T33" fmla="*/ 72 h 118"/>
                  <a:gd name="T34" fmla="*/ 2 w 90"/>
                  <a:gd name="T35" fmla="*/ 59 h 118"/>
                  <a:gd name="T36" fmla="*/ 17 w 90"/>
                  <a:gd name="T37" fmla="*/ 77 h 118"/>
                  <a:gd name="T38" fmla="*/ 28 w 90"/>
                  <a:gd name="T39" fmla="*/ 89 h 118"/>
                  <a:gd name="T40" fmla="*/ 21 w 90"/>
                  <a:gd name="T41" fmla="*/ 70 h 118"/>
                  <a:gd name="T42" fmla="*/ 24 w 90"/>
                  <a:gd name="T43" fmla="*/ 86 h 118"/>
                  <a:gd name="T44" fmla="*/ 9 w 90"/>
                  <a:gd name="T45" fmla="*/ 77 h 118"/>
                  <a:gd name="T46" fmla="*/ 28 w 90"/>
                  <a:gd name="T47" fmla="*/ 89 h 118"/>
                  <a:gd name="T48" fmla="*/ 42 w 90"/>
                  <a:gd name="T49" fmla="*/ 98 h 118"/>
                  <a:gd name="T50" fmla="*/ 30 w 90"/>
                  <a:gd name="T51" fmla="*/ 82 h 118"/>
                  <a:gd name="T52" fmla="*/ 38 w 90"/>
                  <a:gd name="T53" fmla="*/ 96 h 118"/>
                  <a:gd name="T54" fmla="*/ 20 w 90"/>
                  <a:gd name="T55" fmla="*/ 92 h 118"/>
                  <a:gd name="T56" fmla="*/ 42 w 90"/>
                  <a:gd name="T57" fmla="*/ 98 h 118"/>
                  <a:gd name="T58" fmla="*/ 58 w 90"/>
                  <a:gd name="T59" fmla="*/ 102 h 118"/>
                  <a:gd name="T60" fmla="*/ 45 w 90"/>
                  <a:gd name="T61" fmla="*/ 91 h 118"/>
                  <a:gd name="T62" fmla="*/ 41 w 90"/>
                  <a:gd name="T63" fmla="*/ 90 h 118"/>
                  <a:gd name="T64" fmla="*/ 55 w 90"/>
                  <a:gd name="T65" fmla="*/ 101 h 118"/>
                  <a:gd name="T66" fmla="*/ 47 w 90"/>
                  <a:gd name="T67" fmla="*/ 100 h 118"/>
                  <a:gd name="T68" fmla="*/ 36 w 90"/>
                  <a:gd name="T69" fmla="*/ 103 h 118"/>
                  <a:gd name="T70" fmla="*/ 58 w 90"/>
                  <a:gd name="T71" fmla="*/ 102 h 118"/>
                  <a:gd name="T72" fmla="*/ 59 w 90"/>
                  <a:gd name="T73" fmla="*/ 98 h 118"/>
                  <a:gd name="T74" fmla="*/ 74 w 90"/>
                  <a:gd name="T75" fmla="*/ 107 h 118"/>
                  <a:gd name="T76" fmla="*/ 56 w 90"/>
                  <a:gd name="T77" fmla="*/ 94 h 118"/>
                  <a:gd name="T78" fmla="*/ 59 w 90"/>
                  <a:gd name="T79" fmla="*/ 98 h 118"/>
                  <a:gd name="T80" fmla="*/ 73 w 90"/>
                  <a:gd name="T81" fmla="*/ 99 h 118"/>
                  <a:gd name="T82" fmla="*/ 75 w 90"/>
                  <a:gd name="T83" fmla="*/ 103 h 118"/>
                  <a:gd name="T84" fmla="*/ 90 w 90"/>
                  <a:gd name="T85" fmla="*/ 113 h 118"/>
                  <a:gd name="T86" fmla="*/ 73 w 90"/>
                  <a:gd name="T87" fmla="*/ 99 h 118"/>
                  <a:gd name="T88" fmla="*/ 10 w 90"/>
                  <a:gd name="T89" fmla="*/ 29 h 118"/>
                  <a:gd name="T90" fmla="*/ 24 w 90"/>
                  <a:gd name="T91" fmla="*/ 14 h 118"/>
                  <a:gd name="T92" fmla="*/ 12 w 90"/>
                  <a:gd name="T93" fmla="*/ 23 h 118"/>
                  <a:gd name="T94" fmla="*/ 12 w 90"/>
                  <a:gd name="T95" fmla="*/ 6 h 118"/>
                  <a:gd name="T96" fmla="*/ 10 w 90"/>
                  <a:gd name="T97" fmla="*/ 29 h 118"/>
                  <a:gd name="T98" fmla="*/ 57 w 90"/>
                  <a:gd name="T99" fmla="*/ 106 h 118"/>
                  <a:gd name="T100" fmla="*/ 74 w 90"/>
                  <a:gd name="T101" fmla="*/ 108 h 118"/>
                  <a:gd name="T102" fmla="*/ 52 w 90"/>
                  <a:gd name="T103" fmla="*/ 108 h 118"/>
                  <a:gd name="T104" fmla="*/ 57 w 90"/>
                  <a:gd name="T105" fmla="*/ 106 h 118"/>
                  <a:gd name="T106" fmla="*/ 90 w 90"/>
                  <a:gd name="T107" fmla="*/ 113 h 118"/>
                  <a:gd name="T108" fmla="*/ 68 w 90"/>
                  <a:gd name="T109" fmla="*/ 113 h 118"/>
                  <a:gd name="T110" fmla="*/ 90 w 90"/>
                  <a:gd name="T111" fmla="*/ 11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" h="118">
                    <a:moveTo>
                      <a:pt x="24" y="5"/>
                    </a:moveTo>
                    <a:cubicBezTo>
                      <a:pt x="21" y="9"/>
                      <a:pt x="17" y="15"/>
                      <a:pt x="13" y="18"/>
                    </a:cubicBezTo>
                    <a:cubicBezTo>
                      <a:pt x="13" y="10"/>
                      <a:pt x="20" y="3"/>
                      <a:pt x="27" y="0"/>
                    </a:cubicBezTo>
                    <a:cubicBezTo>
                      <a:pt x="26" y="2"/>
                      <a:pt x="25" y="3"/>
                      <a:pt x="24" y="5"/>
                    </a:cubicBezTo>
                    <a:close/>
                    <a:moveTo>
                      <a:pt x="8" y="45"/>
                    </a:moveTo>
                    <a:cubicBezTo>
                      <a:pt x="12" y="43"/>
                      <a:pt x="16" y="32"/>
                      <a:pt x="17" y="27"/>
                    </a:cubicBezTo>
                    <a:cubicBezTo>
                      <a:pt x="12" y="29"/>
                      <a:pt x="9" y="34"/>
                      <a:pt x="8" y="39"/>
                    </a:cubicBezTo>
                    <a:cubicBezTo>
                      <a:pt x="8" y="33"/>
                      <a:pt x="6" y="28"/>
                      <a:pt x="4" y="23"/>
                    </a:cubicBezTo>
                    <a:cubicBezTo>
                      <a:pt x="2" y="29"/>
                      <a:pt x="1" y="41"/>
                      <a:pt x="8" y="45"/>
                    </a:cubicBezTo>
                    <a:close/>
                    <a:moveTo>
                      <a:pt x="10" y="62"/>
                    </a:moveTo>
                    <a:cubicBezTo>
                      <a:pt x="14" y="58"/>
                      <a:pt x="14" y="47"/>
                      <a:pt x="15" y="41"/>
                    </a:cubicBezTo>
                    <a:cubicBezTo>
                      <a:pt x="10" y="45"/>
                      <a:pt x="8" y="51"/>
                      <a:pt x="9" y="56"/>
                    </a:cubicBezTo>
                    <a:cubicBezTo>
                      <a:pt x="7" y="51"/>
                      <a:pt x="4" y="45"/>
                      <a:pt x="1" y="41"/>
                    </a:cubicBezTo>
                    <a:cubicBezTo>
                      <a:pt x="0" y="47"/>
                      <a:pt x="2" y="60"/>
                      <a:pt x="10" y="62"/>
                    </a:cubicBezTo>
                    <a:close/>
                    <a:moveTo>
                      <a:pt x="17" y="77"/>
                    </a:moveTo>
                    <a:cubicBezTo>
                      <a:pt x="20" y="72"/>
                      <a:pt x="17" y="62"/>
                      <a:pt x="16" y="56"/>
                    </a:cubicBezTo>
                    <a:cubicBezTo>
                      <a:pt x="13" y="61"/>
                      <a:pt x="12" y="67"/>
                      <a:pt x="14" y="72"/>
                    </a:cubicBezTo>
                    <a:cubicBezTo>
                      <a:pt x="11" y="68"/>
                      <a:pt x="7" y="63"/>
                      <a:pt x="2" y="59"/>
                    </a:cubicBezTo>
                    <a:cubicBezTo>
                      <a:pt x="4" y="66"/>
                      <a:pt x="9" y="78"/>
                      <a:pt x="17" y="77"/>
                    </a:cubicBezTo>
                    <a:close/>
                    <a:moveTo>
                      <a:pt x="28" y="89"/>
                    </a:moveTo>
                    <a:cubicBezTo>
                      <a:pt x="29" y="84"/>
                      <a:pt x="24" y="75"/>
                      <a:pt x="21" y="70"/>
                    </a:cubicBezTo>
                    <a:cubicBezTo>
                      <a:pt x="19" y="76"/>
                      <a:pt x="20" y="82"/>
                      <a:pt x="24" y="86"/>
                    </a:cubicBezTo>
                    <a:cubicBezTo>
                      <a:pt x="20" y="83"/>
                      <a:pt x="14" y="79"/>
                      <a:pt x="9" y="77"/>
                    </a:cubicBezTo>
                    <a:cubicBezTo>
                      <a:pt x="12" y="83"/>
                      <a:pt x="20" y="93"/>
                      <a:pt x="28" y="89"/>
                    </a:cubicBezTo>
                    <a:close/>
                    <a:moveTo>
                      <a:pt x="42" y="98"/>
                    </a:moveTo>
                    <a:cubicBezTo>
                      <a:pt x="42" y="92"/>
                      <a:pt x="34" y="85"/>
                      <a:pt x="30" y="82"/>
                    </a:cubicBezTo>
                    <a:cubicBezTo>
                      <a:pt x="29" y="87"/>
                      <a:pt x="33" y="93"/>
                      <a:pt x="38" y="96"/>
                    </a:cubicBezTo>
                    <a:cubicBezTo>
                      <a:pt x="33" y="94"/>
                      <a:pt x="25" y="92"/>
                      <a:pt x="20" y="92"/>
                    </a:cubicBezTo>
                    <a:cubicBezTo>
                      <a:pt x="25" y="97"/>
                      <a:pt x="36" y="103"/>
                      <a:pt x="42" y="98"/>
                    </a:cubicBezTo>
                    <a:close/>
                    <a:moveTo>
                      <a:pt x="58" y="102"/>
                    </a:moveTo>
                    <a:cubicBezTo>
                      <a:pt x="57" y="96"/>
                      <a:pt x="50" y="94"/>
                      <a:pt x="45" y="91"/>
                    </a:cubicBezTo>
                    <a:cubicBezTo>
                      <a:pt x="41" y="90"/>
                      <a:pt x="41" y="90"/>
                      <a:pt x="41" y="90"/>
                    </a:cubicBezTo>
                    <a:cubicBezTo>
                      <a:pt x="43" y="96"/>
                      <a:pt x="49" y="99"/>
                      <a:pt x="55" y="101"/>
                    </a:cubicBezTo>
                    <a:cubicBezTo>
                      <a:pt x="52" y="100"/>
                      <a:pt x="47" y="100"/>
                      <a:pt x="47" y="100"/>
                    </a:cubicBezTo>
                    <a:cubicBezTo>
                      <a:pt x="44" y="101"/>
                      <a:pt x="39" y="102"/>
                      <a:pt x="36" y="103"/>
                    </a:cubicBezTo>
                    <a:cubicBezTo>
                      <a:pt x="42" y="106"/>
                      <a:pt x="53" y="107"/>
                      <a:pt x="58" y="102"/>
                    </a:cubicBezTo>
                    <a:close/>
                    <a:moveTo>
                      <a:pt x="59" y="98"/>
                    </a:moveTo>
                    <a:cubicBezTo>
                      <a:pt x="63" y="102"/>
                      <a:pt x="68" y="106"/>
                      <a:pt x="74" y="107"/>
                    </a:cubicBezTo>
                    <a:cubicBezTo>
                      <a:pt x="73" y="100"/>
                      <a:pt x="62" y="95"/>
                      <a:pt x="56" y="94"/>
                    </a:cubicBezTo>
                    <a:cubicBezTo>
                      <a:pt x="57" y="95"/>
                      <a:pt x="58" y="97"/>
                      <a:pt x="59" y="98"/>
                    </a:cubicBezTo>
                    <a:close/>
                    <a:moveTo>
                      <a:pt x="73" y="99"/>
                    </a:moveTo>
                    <a:cubicBezTo>
                      <a:pt x="73" y="101"/>
                      <a:pt x="74" y="102"/>
                      <a:pt x="75" y="103"/>
                    </a:cubicBezTo>
                    <a:cubicBezTo>
                      <a:pt x="79" y="108"/>
                      <a:pt x="84" y="112"/>
                      <a:pt x="90" y="113"/>
                    </a:cubicBezTo>
                    <a:cubicBezTo>
                      <a:pt x="89" y="107"/>
                      <a:pt x="78" y="100"/>
                      <a:pt x="73" y="99"/>
                    </a:cubicBezTo>
                    <a:close/>
                    <a:moveTo>
                      <a:pt x="10" y="29"/>
                    </a:moveTo>
                    <a:cubicBezTo>
                      <a:pt x="15" y="27"/>
                      <a:pt x="21" y="18"/>
                      <a:pt x="24" y="14"/>
                    </a:cubicBezTo>
                    <a:cubicBezTo>
                      <a:pt x="19" y="14"/>
                      <a:pt x="14" y="18"/>
                      <a:pt x="12" y="23"/>
                    </a:cubicBezTo>
                    <a:cubicBezTo>
                      <a:pt x="13" y="17"/>
                      <a:pt x="13" y="11"/>
                      <a:pt x="12" y="6"/>
                    </a:cubicBezTo>
                    <a:cubicBezTo>
                      <a:pt x="9" y="11"/>
                      <a:pt x="4" y="24"/>
                      <a:pt x="10" y="29"/>
                    </a:cubicBezTo>
                    <a:close/>
                    <a:moveTo>
                      <a:pt x="57" y="106"/>
                    </a:moveTo>
                    <a:cubicBezTo>
                      <a:pt x="63" y="104"/>
                      <a:pt x="69" y="105"/>
                      <a:pt x="74" y="108"/>
                    </a:cubicBezTo>
                    <a:cubicBezTo>
                      <a:pt x="69" y="112"/>
                      <a:pt x="58" y="109"/>
                      <a:pt x="52" y="108"/>
                    </a:cubicBezTo>
                    <a:cubicBezTo>
                      <a:pt x="54" y="107"/>
                      <a:pt x="55" y="106"/>
                      <a:pt x="57" y="106"/>
                    </a:cubicBezTo>
                    <a:close/>
                    <a:moveTo>
                      <a:pt x="90" y="113"/>
                    </a:moveTo>
                    <a:cubicBezTo>
                      <a:pt x="85" y="118"/>
                      <a:pt x="73" y="115"/>
                      <a:pt x="68" y="113"/>
                    </a:cubicBezTo>
                    <a:cubicBezTo>
                      <a:pt x="74" y="110"/>
                      <a:pt x="84" y="110"/>
                      <a:pt x="90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" name="任意多边形: 形状 16">
                <a:extLst>
                  <a:ext uri="{FF2B5EF4-FFF2-40B4-BE49-F238E27FC236}">
                    <a16:creationId xmlns:a16="http://schemas.microsoft.com/office/drawing/2014/main" id="{B975D17D-6A38-4DC0-9AFD-C5CD229886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780" y="4199704"/>
                <a:ext cx="476279" cy="476279"/>
              </a:xfrm>
              <a:custGeom>
                <a:avLst/>
                <a:gdLst>
                  <a:gd name="T0" fmla="*/ 8 w 106"/>
                  <a:gd name="T1" fmla="*/ 0 h 106"/>
                  <a:gd name="T2" fmla="*/ 8 w 106"/>
                  <a:gd name="T3" fmla="*/ 0 h 106"/>
                  <a:gd name="T4" fmla="*/ 5 w 106"/>
                  <a:gd name="T5" fmla="*/ 9 h 106"/>
                  <a:gd name="T6" fmla="*/ 3 w 106"/>
                  <a:gd name="T7" fmla="*/ 40 h 106"/>
                  <a:gd name="T8" fmla="*/ 17 w 106"/>
                  <a:gd name="T9" fmla="*/ 67 h 106"/>
                  <a:gd name="T10" fmla="*/ 41 w 106"/>
                  <a:gd name="T11" fmla="*/ 81 h 106"/>
                  <a:gd name="T12" fmla="*/ 41 w 106"/>
                  <a:gd name="T13" fmla="*/ 81 h 106"/>
                  <a:gd name="T14" fmla="*/ 66 w 106"/>
                  <a:gd name="T15" fmla="*/ 89 h 106"/>
                  <a:gd name="T16" fmla="*/ 66 w 106"/>
                  <a:gd name="T17" fmla="*/ 89 h 106"/>
                  <a:gd name="T18" fmla="*/ 106 w 106"/>
                  <a:gd name="T19" fmla="*/ 105 h 106"/>
                  <a:gd name="T20" fmla="*/ 105 w 106"/>
                  <a:gd name="T21" fmla="*/ 106 h 106"/>
                  <a:gd name="T22" fmla="*/ 65 w 106"/>
                  <a:gd name="T23" fmla="*/ 90 h 106"/>
                  <a:gd name="T24" fmla="*/ 65 w 106"/>
                  <a:gd name="T25" fmla="*/ 90 h 106"/>
                  <a:gd name="T26" fmla="*/ 41 w 106"/>
                  <a:gd name="T27" fmla="*/ 82 h 106"/>
                  <a:gd name="T28" fmla="*/ 41 w 106"/>
                  <a:gd name="T29" fmla="*/ 82 h 106"/>
                  <a:gd name="T30" fmla="*/ 16 w 106"/>
                  <a:gd name="T31" fmla="*/ 68 h 106"/>
                  <a:gd name="T32" fmla="*/ 3 w 106"/>
                  <a:gd name="T33" fmla="*/ 40 h 106"/>
                  <a:gd name="T34" fmla="*/ 4 w 106"/>
                  <a:gd name="T35" fmla="*/ 9 h 106"/>
                  <a:gd name="T36" fmla="*/ 8 w 106"/>
                  <a:gd name="T3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6" h="106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3"/>
                      <a:pt x="6" y="6"/>
                      <a:pt x="5" y="9"/>
                    </a:cubicBezTo>
                    <a:cubicBezTo>
                      <a:pt x="1" y="20"/>
                      <a:pt x="1" y="29"/>
                      <a:pt x="3" y="40"/>
                    </a:cubicBezTo>
                    <a:cubicBezTo>
                      <a:pt x="6" y="51"/>
                      <a:pt x="9" y="59"/>
                      <a:pt x="17" y="67"/>
                    </a:cubicBezTo>
                    <a:cubicBezTo>
                      <a:pt x="24" y="75"/>
                      <a:pt x="31" y="79"/>
                      <a:pt x="41" y="81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50" y="84"/>
                      <a:pt x="58" y="86"/>
                      <a:pt x="66" y="89"/>
                    </a:cubicBezTo>
                    <a:cubicBezTo>
                      <a:pt x="66" y="89"/>
                      <a:pt x="66" y="89"/>
                      <a:pt x="66" y="89"/>
                    </a:cubicBezTo>
                    <a:cubicBezTo>
                      <a:pt x="80" y="94"/>
                      <a:pt x="93" y="99"/>
                      <a:pt x="106" y="105"/>
                    </a:cubicBezTo>
                    <a:cubicBezTo>
                      <a:pt x="105" y="105"/>
                      <a:pt x="105" y="106"/>
                      <a:pt x="105" y="106"/>
                    </a:cubicBezTo>
                    <a:cubicBezTo>
                      <a:pt x="92" y="100"/>
                      <a:pt x="79" y="95"/>
                      <a:pt x="65" y="90"/>
                    </a:cubicBezTo>
                    <a:cubicBezTo>
                      <a:pt x="65" y="90"/>
                      <a:pt x="65" y="90"/>
                      <a:pt x="65" y="90"/>
                    </a:cubicBezTo>
                    <a:cubicBezTo>
                      <a:pt x="57" y="87"/>
                      <a:pt x="49" y="84"/>
                      <a:pt x="41" y="82"/>
                    </a:cubicBezTo>
                    <a:cubicBezTo>
                      <a:pt x="41" y="82"/>
                      <a:pt x="41" y="82"/>
                      <a:pt x="41" y="82"/>
                    </a:cubicBezTo>
                    <a:cubicBezTo>
                      <a:pt x="31" y="80"/>
                      <a:pt x="24" y="76"/>
                      <a:pt x="16" y="68"/>
                    </a:cubicBezTo>
                    <a:cubicBezTo>
                      <a:pt x="9" y="59"/>
                      <a:pt x="5" y="51"/>
                      <a:pt x="3" y="40"/>
                    </a:cubicBezTo>
                    <a:cubicBezTo>
                      <a:pt x="0" y="29"/>
                      <a:pt x="1" y="20"/>
                      <a:pt x="4" y="9"/>
                    </a:cubicBezTo>
                    <a:cubicBezTo>
                      <a:pt x="5" y="5"/>
                      <a:pt x="6" y="3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DB181AEF-C374-49CA-9A38-A489FAC959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13412" y="4121765"/>
                <a:ext cx="404838" cy="530402"/>
              </a:xfrm>
              <a:custGeom>
                <a:avLst/>
                <a:gdLst>
                  <a:gd name="T0" fmla="*/ 66 w 90"/>
                  <a:gd name="T1" fmla="*/ 5 h 118"/>
                  <a:gd name="T2" fmla="*/ 76 w 90"/>
                  <a:gd name="T3" fmla="*/ 18 h 118"/>
                  <a:gd name="T4" fmla="*/ 63 w 90"/>
                  <a:gd name="T5" fmla="*/ 0 h 118"/>
                  <a:gd name="T6" fmla="*/ 66 w 90"/>
                  <a:gd name="T7" fmla="*/ 5 h 118"/>
                  <a:gd name="T8" fmla="*/ 82 w 90"/>
                  <a:gd name="T9" fmla="*/ 45 h 118"/>
                  <a:gd name="T10" fmla="*/ 72 w 90"/>
                  <a:gd name="T11" fmla="*/ 27 h 118"/>
                  <a:gd name="T12" fmla="*/ 82 w 90"/>
                  <a:gd name="T13" fmla="*/ 39 h 118"/>
                  <a:gd name="T14" fmla="*/ 86 w 90"/>
                  <a:gd name="T15" fmla="*/ 23 h 118"/>
                  <a:gd name="T16" fmla="*/ 82 w 90"/>
                  <a:gd name="T17" fmla="*/ 45 h 118"/>
                  <a:gd name="T18" fmla="*/ 80 w 90"/>
                  <a:gd name="T19" fmla="*/ 62 h 118"/>
                  <a:gd name="T20" fmla="*/ 75 w 90"/>
                  <a:gd name="T21" fmla="*/ 41 h 118"/>
                  <a:gd name="T22" fmla="*/ 81 w 90"/>
                  <a:gd name="T23" fmla="*/ 56 h 118"/>
                  <a:gd name="T24" fmla="*/ 89 w 90"/>
                  <a:gd name="T25" fmla="*/ 41 h 118"/>
                  <a:gd name="T26" fmla="*/ 80 w 90"/>
                  <a:gd name="T27" fmla="*/ 62 h 118"/>
                  <a:gd name="T28" fmla="*/ 73 w 90"/>
                  <a:gd name="T29" fmla="*/ 77 h 118"/>
                  <a:gd name="T30" fmla="*/ 74 w 90"/>
                  <a:gd name="T31" fmla="*/ 56 h 118"/>
                  <a:gd name="T32" fmla="*/ 76 w 90"/>
                  <a:gd name="T33" fmla="*/ 72 h 118"/>
                  <a:gd name="T34" fmla="*/ 88 w 90"/>
                  <a:gd name="T35" fmla="*/ 59 h 118"/>
                  <a:gd name="T36" fmla="*/ 73 w 90"/>
                  <a:gd name="T37" fmla="*/ 77 h 118"/>
                  <a:gd name="T38" fmla="*/ 62 w 90"/>
                  <a:gd name="T39" fmla="*/ 89 h 118"/>
                  <a:gd name="T40" fmla="*/ 69 w 90"/>
                  <a:gd name="T41" fmla="*/ 70 h 118"/>
                  <a:gd name="T42" fmla="*/ 66 w 90"/>
                  <a:gd name="T43" fmla="*/ 86 h 118"/>
                  <a:gd name="T44" fmla="*/ 81 w 90"/>
                  <a:gd name="T45" fmla="*/ 77 h 118"/>
                  <a:gd name="T46" fmla="*/ 62 w 90"/>
                  <a:gd name="T47" fmla="*/ 89 h 118"/>
                  <a:gd name="T48" fmla="*/ 48 w 90"/>
                  <a:gd name="T49" fmla="*/ 98 h 118"/>
                  <a:gd name="T50" fmla="*/ 60 w 90"/>
                  <a:gd name="T51" fmla="*/ 82 h 118"/>
                  <a:gd name="T52" fmla="*/ 52 w 90"/>
                  <a:gd name="T53" fmla="*/ 96 h 118"/>
                  <a:gd name="T54" fmla="*/ 70 w 90"/>
                  <a:gd name="T55" fmla="*/ 92 h 118"/>
                  <a:gd name="T56" fmla="*/ 48 w 90"/>
                  <a:gd name="T57" fmla="*/ 98 h 118"/>
                  <a:gd name="T58" fmla="*/ 32 w 90"/>
                  <a:gd name="T59" fmla="*/ 102 h 118"/>
                  <a:gd name="T60" fmla="*/ 44 w 90"/>
                  <a:gd name="T61" fmla="*/ 91 h 118"/>
                  <a:gd name="T62" fmla="*/ 48 w 90"/>
                  <a:gd name="T63" fmla="*/ 90 h 118"/>
                  <a:gd name="T64" fmla="*/ 35 w 90"/>
                  <a:gd name="T65" fmla="*/ 101 h 118"/>
                  <a:gd name="T66" fmla="*/ 43 w 90"/>
                  <a:gd name="T67" fmla="*/ 100 h 118"/>
                  <a:gd name="T68" fmla="*/ 54 w 90"/>
                  <a:gd name="T69" fmla="*/ 103 h 118"/>
                  <a:gd name="T70" fmla="*/ 32 w 90"/>
                  <a:gd name="T71" fmla="*/ 102 h 118"/>
                  <a:gd name="T72" fmla="*/ 31 w 90"/>
                  <a:gd name="T73" fmla="*/ 98 h 118"/>
                  <a:gd name="T74" fmla="*/ 16 w 90"/>
                  <a:gd name="T75" fmla="*/ 107 h 118"/>
                  <a:gd name="T76" fmla="*/ 33 w 90"/>
                  <a:gd name="T77" fmla="*/ 94 h 118"/>
                  <a:gd name="T78" fmla="*/ 31 w 90"/>
                  <a:gd name="T79" fmla="*/ 98 h 118"/>
                  <a:gd name="T80" fmla="*/ 17 w 90"/>
                  <a:gd name="T81" fmla="*/ 99 h 118"/>
                  <a:gd name="T82" fmla="*/ 15 w 90"/>
                  <a:gd name="T83" fmla="*/ 103 h 118"/>
                  <a:gd name="T84" fmla="*/ 0 w 90"/>
                  <a:gd name="T85" fmla="*/ 113 h 118"/>
                  <a:gd name="T86" fmla="*/ 17 w 90"/>
                  <a:gd name="T87" fmla="*/ 99 h 118"/>
                  <a:gd name="T88" fmla="*/ 80 w 90"/>
                  <a:gd name="T89" fmla="*/ 29 h 118"/>
                  <a:gd name="T90" fmla="*/ 66 w 90"/>
                  <a:gd name="T91" fmla="*/ 14 h 118"/>
                  <a:gd name="T92" fmla="*/ 78 w 90"/>
                  <a:gd name="T93" fmla="*/ 23 h 118"/>
                  <a:gd name="T94" fmla="*/ 77 w 90"/>
                  <a:gd name="T95" fmla="*/ 6 h 118"/>
                  <a:gd name="T96" fmla="*/ 80 w 90"/>
                  <a:gd name="T97" fmla="*/ 29 h 118"/>
                  <a:gd name="T98" fmla="*/ 33 w 90"/>
                  <a:gd name="T99" fmla="*/ 106 h 118"/>
                  <a:gd name="T100" fmla="*/ 16 w 90"/>
                  <a:gd name="T101" fmla="*/ 108 h 118"/>
                  <a:gd name="T102" fmla="*/ 37 w 90"/>
                  <a:gd name="T103" fmla="*/ 108 h 118"/>
                  <a:gd name="T104" fmla="*/ 33 w 90"/>
                  <a:gd name="T105" fmla="*/ 106 h 118"/>
                  <a:gd name="T106" fmla="*/ 0 w 90"/>
                  <a:gd name="T107" fmla="*/ 113 h 118"/>
                  <a:gd name="T108" fmla="*/ 22 w 90"/>
                  <a:gd name="T109" fmla="*/ 113 h 118"/>
                  <a:gd name="T110" fmla="*/ 0 w 90"/>
                  <a:gd name="T111" fmla="*/ 11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" h="118">
                    <a:moveTo>
                      <a:pt x="66" y="5"/>
                    </a:moveTo>
                    <a:cubicBezTo>
                      <a:pt x="68" y="9"/>
                      <a:pt x="72" y="15"/>
                      <a:pt x="76" y="18"/>
                    </a:cubicBezTo>
                    <a:cubicBezTo>
                      <a:pt x="77" y="10"/>
                      <a:pt x="70" y="3"/>
                      <a:pt x="63" y="0"/>
                    </a:cubicBezTo>
                    <a:cubicBezTo>
                      <a:pt x="64" y="2"/>
                      <a:pt x="65" y="3"/>
                      <a:pt x="66" y="5"/>
                    </a:cubicBezTo>
                    <a:close/>
                    <a:moveTo>
                      <a:pt x="82" y="45"/>
                    </a:moveTo>
                    <a:cubicBezTo>
                      <a:pt x="78" y="43"/>
                      <a:pt x="74" y="32"/>
                      <a:pt x="72" y="27"/>
                    </a:cubicBezTo>
                    <a:cubicBezTo>
                      <a:pt x="77" y="29"/>
                      <a:pt x="81" y="34"/>
                      <a:pt x="82" y="39"/>
                    </a:cubicBezTo>
                    <a:cubicBezTo>
                      <a:pt x="82" y="33"/>
                      <a:pt x="84" y="28"/>
                      <a:pt x="86" y="23"/>
                    </a:cubicBezTo>
                    <a:cubicBezTo>
                      <a:pt x="88" y="29"/>
                      <a:pt x="89" y="41"/>
                      <a:pt x="82" y="45"/>
                    </a:cubicBezTo>
                    <a:close/>
                    <a:moveTo>
                      <a:pt x="80" y="62"/>
                    </a:moveTo>
                    <a:cubicBezTo>
                      <a:pt x="76" y="58"/>
                      <a:pt x="75" y="47"/>
                      <a:pt x="75" y="41"/>
                    </a:cubicBezTo>
                    <a:cubicBezTo>
                      <a:pt x="79" y="45"/>
                      <a:pt x="81" y="51"/>
                      <a:pt x="81" y="56"/>
                    </a:cubicBezTo>
                    <a:cubicBezTo>
                      <a:pt x="83" y="51"/>
                      <a:pt x="86" y="45"/>
                      <a:pt x="89" y="41"/>
                    </a:cubicBezTo>
                    <a:cubicBezTo>
                      <a:pt x="90" y="47"/>
                      <a:pt x="87" y="60"/>
                      <a:pt x="80" y="62"/>
                    </a:cubicBezTo>
                    <a:close/>
                    <a:moveTo>
                      <a:pt x="73" y="77"/>
                    </a:moveTo>
                    <a:cubicBezTo>
                      <a:pt x="70" y="72"/>
                      <a:pt x="73" y="62"/>
                      <a:pt x="74" y="56"/>
                    </a:cubicBezTo>
                    <a:cubicBezTo>
                      <a:pt x="77" y="61"/>
                      <a:pt x="78" y="67"/>
                      <a:pt x="76" y="72"/>
                    </a:cubicBezTo>
                    <a:cubicBezTo>
                      <a:pt x="79" y="68"/>
                      <a:pt x="83" y="63"/>
                      <a:pt x="88" y="59"/>
                    </a:cubicBezTo>
                    <a:cubicBezTo>
                      <a:pt x="86" y="66"/>
                      <a:pt x="81" y="78"/>
                      <a:pt x="73" y="77"/>
                    </a:cubicBezTo>
                    <a:close/>
                    <a:moveTo>
                      <a:pt x="62" y="89"/>
                    </a:moveTo>
                    <a:cubicBezTo>
                      <a:pt x="61" y="84"/>
                      <a:pt x="66" y="75"/>
                      <a:pt x="69" y="70"/>
                    </a:cubicBezTo>
                    <a:cubicBezTo>
                      <a:pt x="71" y="76"/>
                      <a:pt x="69" y="82"/>
                      <a:pt x="66" y="86"/>
                    </a:cubicBezTo>
                    <a:cubicBezTo>
                      <a:pt x="70" y="83"/>
                      <a:pt x="76" y="79"/>
                      <a:pt x="81" y="77"/>
                    </a:cubicBezTo>
                    <a:cubicBezTo>
                      <a:pt x="78" y="83"/>
                      <a:pt x="69" y="93"/>
                      <a:pt x="62" y="89"/>
                    </a:cubicBezTo>
                    <a:close/>
                    <a:moveTo>
                      <a:pt x="48" y="98"/>
                    </a:moveTo>
                    <a:cubicBezTo>
                      <a:pt x="48" y="92"/>
                      <a:pt x="56" y="85"/>
                      <a:pt x="60" y="82"/>
                    </a:cubicBezTo>
                    <a:cubicBezTo>
                      <a:pt x="60" y="87"/>
                      <a:pt x="57" y="93"/>
                      <a:pt x="52" y="96"/>
                    </a:cubicBezTo>
                    <a:cubicBezTo>
                      <a:pt x="57" y="94"/>
                      <a:pt x="64" y="92"/>
                      <a:pt x="70" y="92"/>
                    </a:cubicBezTo>
                    <a:cubicBezTo>
                      <a:pt x="65" y="97"/>
                      <a:pt x="54" y="103"/>
                      <a:pt x="48" y="98"/>
                    </a:cubicBezTo>
                    <a:close/>
                    <a:moveTo>
                      <a:pt x="32" y="102"/>
                    </a:moveTo>
                    <a:cubicBezTo>
                      <a:pt x="32" y="96"/>
                      <a:pt x="40" y="94"/>
                      <a:pt x="44" y="91"/>
                    </a:cubicBezTo>
                    <a:cubicBezTo>
                      <a:pt x="48" y="90"/>
                      <a:pt x="48" y="90"/>
                      <a:pt x="48" y="90"/>
                    </a:cubicBezTo>
                    <a:cubicBezTo>
                      <a:pt x="47" y="96"/>
                      <a:pt x="41" y="99"/>
                      <a:pt x="35" y="101"/>
                    </a:cubicBezTo>
                    <a:cubicBezTo>
                      <a:pt x="38" y="100"/>
                      <a:pt x="43" y="100"/>
                      <a:pt x="43" y="100"/>
                    </a:cubicBezTo>
                    <a:cubicBezTo>
                      <a:pt x="46" y="101"/>
                      <a:pt x="51" y="102"/>
                      <a:pt x="54" y="103"/>
                    </a:cubicBezTo>
                    <a:cubicBezTo>
                      <a:pt x="48" y="106"/>
                      <a:pt x="36" y="107"/>
                      <a:pt x="32" y="102"/>
                    </a:cubicBezTo>
                    <a:close/>
                    <a:moveTo>
                      <a:pt x="31" y="98"/>
                    </a:moveTo>
                    <a:cubicBezTo>
                      <a:pt x="27" y="102"/>
                      <a:pt x="22" y="106"/>
                      <a:pt x="16" y="107"/>
                    </a:cubicBezTo>
                    <a:cubicBezTo>
                      <a:pt x="17" y="100"/>
                      <a:pt x="28" y="95"/>
                      <a:pt x="33" y="94"/>
                    </a:cubicBezTo>
                    <a:cubicBezTo>
                      <a:pt x="33" y="95"/>
                      <a:pt x="32" y="97"/>
                      <a:pt x="31" y="98"/>
                    </a:cubicBezTo>
                    <a:close/>
                    <a:moveTo>
                      <a:pt x="17" y="99"/>
                    </a:moveTo>
                    <a:cubicBezTo>
                      <a:pt x="16" y="101"/>
                      <a:pt x="16" y="102"/>
                      <a:pt x="15" y="103"/>
                    </a:cubicBezTo>
                    <a:cubicBezTo>
                      <a:pt x="11" y="108"/>
                      <a:pt x="6" y="112"/>
                      <a:pt x="0" y="113"/>
                    </a:cubicBezTo>
                    <a:cubicBezTo>
                      <a:pt x="0" y="107"/>
                      <a:pt x="12" y="100"/>
                      <a:pt x="17" y="99"/>
                    </a:cubicBezTo>
                    <a:close/>
                    <a:moveTo>
                      <a:pt x="80" y="29"/>
                    </a:moveTo>
                    <a:cubicBezTo>
                      <a:pt x="75" y="27"/>
                      <a:pt x="69" y="18"/>
                      <a:pt x="66" y="14"/>
                    </a:cubicBezTo>
                    <a:cubicBezTo>
                      <a:pt x="71" y="14"/>
                      <a:pt x="76" y="18"/>
                      <a:pt x="78" y="23"/>
                    </a:cubicBezTo>
                    <a:cubicBezTo>
                      <a:pt x="77" y="17"/>
                      <a:pt x="77" y="11"/>
                      <a:pt x="77" y="6"/>
                    </a:cubicBezTo>
                    <a:cubicBezTo>
                      <a:pt x="81" y="11"/>
                      <a:pt x="86" y="24"/>
                      <a:pt x="80" y="29"/>
                    </a:cubicBezTo>
                    <a:close/>
                    <a:moveTo>
                      <a:pt x="33" y="106"/>
                    </a:moveTo>
                    <a:cubicBezTo>
                      <a:pt x="27" y="104"/>
                      <a:pt x="21" y="105"/>
                      <a:pt x="16" y="108"/>
                    </a:cubicBezTo>
                    <a:cubicBezTo>
                      <a:pt x="20" y="112"/>
                      <a:pt x="32" y="109"/>
                      <a:pt x="37" y="108"/>
                    </a:cubicBezTo>
                    <a:cubicBezTo>
                      <a:pt x="36" y="107"/>
                      <a:pt x="34" y="106"/>
                      <a:pt x="33" y="106"/>
                    </a:cubicBezTo>
                    <a:close/>
                    <a:moveTo>
                      <a:pt x="0" y="113"/>
                    </a:moveTo>
                    <a:cubicBezTo>
                      <a:pt x="5" y="118"/>
                      <a:pt x="16" y="115"/>
                      <a:pt x="22" y="113"/>
                    </a:cubicBezTo>
                    <a:cubicBezTo>
                      <a:pt x="16" y="110"/>
                      <a:pt x="6" y="110"/>
                      <a:pt x="0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7D93A98A-C67F-47B4-BD88-F99E7B77C5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3823" y="4199704"/>
                <a:ext cx="471949" cy="476279"/>
              </a:xfrm>
              <a:custGeom>
                <a:avLst/>
                <a:gdLst>
                  <a:gd name="T0" fmla="*/ 98 w 105"/>
                  <a:gd name="T1" fmla="*/ 0 h 106"/>
                  <a:gd name="T2" fmla="*/ 98 w 105"/>
                  <a:gd name="T3" fmla="*/ 0 h 106"/>
                  <a:gd name="T4" fmla="*/ 101 w 105"/>
                  <a:gd name="T5" fmla="*/ 9 h 106"/>
                  <a:gd name="T6" fmla="*/ 103 w 105"/>
                  <a:gd name="T7" fmla="*/ 40 h 106"/>
                  <a:gd name="T8" fmla="*/ 89 w 105"/>
                  <a:gd name="T9" fmla="*/ 67 h 106"/>
                  <a:gd name="T10" fmla="*/ 65 w 105"/>
                  <a:gd name="T11" fmla="*/ 81 h 106"/>
                  <a:gd name="T12" fmla="*/ 65 w 105"/>
                  <a:gd name="T13" fmla="*/ 81 h 106"/>
                  <a:gd name="T14" fmla="*/ 40 w 105"/>
                  <a:gd name="T15" fmla="*/ 89 h 106"/>
                  <a:gd name="T16" fmla="*/ 40 w 105"/>
                  <a:gd name="T17" fmla="*/ 89 h 106"/>
                  <a:gd name="T18" fmla="*/ 0 w 105"/>
                  <a:gd name="T19" fmla="*/ 105 h 106"/>
                  <a:gd name="T20" fmla="*/ 1 w 105"/>
                  <a:gd name="T21" fmla="*/ 106 h 106"/>
                  <a:gd name="T22" fmla="*/ 40 w 105"/>
                  <a:gd name="T23" fmla="*/ 90 h 106"/>
                  <a:gd name="T24" fmla="*/ 40 w 105"/>
                  <a:gd name="T25" fmla="*/ 90 h 106"/>
                  <a:gd name="T26" fmla="*/ 65 w 105"/>
                  <a:gd name="T27" fmla="*/ 82 h 106"/>
                  <a:gd name="T28" fmla="*/ 65 w 105"/>
                  <a:gd name="T29" fmla="*/ 82 h 106"/>
                  <a:gd name="T30" fmla="*/ 89 w 105"/>
                  <a:gd name="T31" fmla="*/ 68 h 106"/>
                  <a:gd name="T32" fmla="*/ 103 w 105"/>
                  <a:gd name="T33" fmla="*/ 40 h 106"/>
                  <a:gd name="T34" fmla="*/ 102 w 105"/>
                  <a:gd name="T35" fmla="*/ 9 h 106"/>
                  <a:gd name="T36" fmla="*/ 98 w 105"/>
                  <a:gd name="T3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5" h="106"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9" y="3"/>
                      <a:pt x="100" y="6"/>
                      <a:pt x="101" y="9"/>
                    </a:cubicBezTo>
                    <a:cubicBezTo>
                      <a:pt x="104" y="20"/>
                      <a:pt x="105" y="29"/>
                      <a:pt x="103" y="40"/>
                    </a:cubicBezTo>
                    <a:cubicBezTo>
                      <a:pt x="100" y="51"/>
                      <a:pt x="96" y="59"/>
                      <a:pt x="89" y="67"/>
                    </a:cubicBezTo>
                    <a:cubicBezTo>
                      <a:pt x="82" y="75"/>
                      <a:pt x="75" y="79"/>
                      <a:pt x="65" y="81"/>
                    </a:cubicBezTo>
                    <a:cubicBezTo>
                      <a:pt x="65" y="81"/>
                      <a:pt x="65" y="81"/>
                      <a:pt x="65" y="81"/>
                    </a:cubicBezTo>
                    <a:cubicBezTo>
                      <a:pt x="56" y="84"/>
                      <a:pt x="48" y="86"/>
                      <a:pt x="40" y="89"/>
                    </a:cubicBezTo>
                    <a:cubicBezTo>
                      <a:pt x="40" y="89"/>
                      <a:pt x="40" y="89"/>
                      <a:pt x="40" y="89"/>
                    </a:cubicBezTo>
                    <a:cubicBezTo>
                      <a:pt x="26" y="94"/>
                      <a:pt x="12" y="99"/>
                      <a:pt x="0" y="105"/>
                    </a:cubicBezTo>
                    <a:cubicBezTo>
                      <a:pt x="0" y="105"/>
                      <a:pt x="1" y="106"/>
                      <a:pt x="1" y="106"/>
                    </a:cubicBezTo>
                    <a:cubicBezTo>
                      <a:pt x="14" y="100"/>
                      <a:pt x="27" y="95"/>
                      <a:pt x="40" y="90"/>
                    </a:cubicBezTo>
                    <a:cubicBezTo>
                      <a:pt x="40" y="90"/>
                      <a:pt x="40" y="90"/>
                      <a:pt x="40" y="90"/>
                    </a:cubicBezTo>
                    <a:cubicBezTo>
                      <a:pt x="49" y="87"/>
                      <a:pt x="56" y="84"/>
                      <a:pt x="65" y="82"/>
                    </a:cubicBezTo>
                    <a:cubicBezTo>
                      <a:pt x="65" y="82"/>
                      <a:pt x="65" y="82"/>
                      <a:pt x="65" y="82"/>
                    </a:cubicBezTo>
                    <a:cubicBezTo>
                      <a:pt x="75" y="80"/>
                      <a:pt x="82" y="76"/>
                      <a:pt x="89" y="68"/>
                    </a:cubicBezTo>
                    <a:cubicBezTo>
                      <a:pt x="97" y="59"/>
                      <a:pt x="101" y="51"/>
                      <a:pt x="103" y="40"/>
                    </a:cubicBezTo>
                    <a:cubicBezTo>
                      <a:pt x="105" y="29"/>
                      <a:pt x="105" y="20"/>
                      <a:pt x="102" y="9"/>
                    </a:cubicBezTo>
                    <a:cubicBezTo>
                      <a:pt x="100" y="5"/>
                      <a:pt x="99" y="3"/>
                      <a:pt x="9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BE5FB96-0751-4CDE-BD11-9C3E0576D3CC}"/>
              </a:ext>
            </a:extLst>
          </p:cNvPr>
          <p:cNvGrpSpPr/>
          <p:nvPr/>
        </p:nvGrpSpPr>
        <p:grpSpPr>
          <a:xfrm>
            <a:off x="4833931" y="2498556"/>
            <a:ext cx="2524137" cy="1579900"/>
            <a:chOff x="4833931" y="2498556"/>
            <a:chExt cx="2524137" cy="1579900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5B426C85-6901-4563-A5BA-3A780F6DCD52}"/>
                </a:ext>
              </a:extLst>
            </p:cNvPr>
            <p:cNvSpPr txBox="1"/>
            <p:nvPr/>
          </p:nvSpPr>
          <p:spPr>
            <a:xfrm>
              <a:off x="5266196" y="2567265"/>
              <a:ext cx="1721316" cy="6805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3200" dirty="0">
                  <a:gradFill flip="none" rotWithShape="1">
                    <a:gsLst>
                      <a:gs pos="0">
                        <a:srgbClr val="FFDF94"/>
                      </a:gs>
                      <a:gs pos="100000">
                        <a:srgbClr val="F2A900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团队奖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DF4D507D-A3F4-4157-A2F2-18BF493876F3}"/>
                </a:ext>
              </a:extLst>
            </p:cNvPr>
            <p:cNvSpPr txBox="1"/>
            <p:nvPr/>
          </p:nvSpPr>
          <p:spPr>
            <a:xfrm>
              <a:off x="5150203" y="3143291"/>
              <a:ext cx="1953302" cy="34657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30000"/>
                </a:lnSpc>
              </a:pP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第</a:t>
              </a:r>
              <a:r>
                <a:rPr lang="en-US" altLang="zh-CN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X</a:t>
              </a: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届</a:t>
              </a:r>
              <a:r>
                <a:rPr lang="en-US" altLang="zh-CN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XXX</a:t>
              </a: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比赛</a:t>
              </a:r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EB6CA1ED-F3D3-4DA4-AC9D-D5CACD8833DB}"/>
                </a:ext>
              </a:extLst>
            </p:cNvPr>
            <p:cNvGrpSpPr/>
            <p:nvPr/>
          </p:nvGrpSpPr>
          <p:grpSpPr>
            <a:xfrm>
              <a:off x="4833931" y="2498556"/>
              <a:ext cx="2524137" cy="1579900"/>
              <a:chOff x="6132800" y="4121765"/>
              <a:chExt cx="885450" cy="554218"/>
            </a:xfrm>
            <a:gradFill flip="none" rotWithShape="1">
              <a:gsLst>
                <a:gs pos="100000">
                  <a:srgbClr val="FFCE5E"/>
                </a:gs>
                <a:gs pos="0">
                  <a:srgbClr val="FFEFC9"/>
                </a:gs>
              </a:gsLst>
              <a:lin ang="5400000" scaled="1"/>
              <a:tileRect/>
            </a:gradFill>
          </p:grpSpPr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243D40FD-7B4F-48AC-BB4E-76B581D58A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32800" y="4121767"/>
                <a:ext cx="404838" cy="530402"/>
              </a:xfrm>
              <a:custGeom>
                <a:avLst/>
                <a:gdLst>
                  <a:gd name="T0" fmla="*/ 24 w 90"/>
                  <a:gd name="T1" fmla="*/ 5 h 118"/>
                  <a:gd name="T2" fmla="*/ 13 w 90"/>
                  <a:gd name="T3" fmla="*/ 18 h 118"/>
                  <a:gd name="T4" fmla="*/ 27 w 90"/>
                  <a:gd name="T5" fmla="*/ 0 h 118"/>
                  <a:gd name="T6" fmla="*/ 24 w 90"/>
                  <a:gd name="T7" fmla="*/ 5 h 118"/>
                  <a:gd name="T8" fmla="*/ 8 w 90"/>
                  <a:gd name="T9" fmla="*/ 45 h 118"/>
                  <a:gd name="T10" fmla="*/ 17 w 90"/>
                  <a:gd name="T11" fmla="*/ 27 h 118"/>
                  <a:gd name="T12" fmla="*/ 8 w 90"/>
                  <a:gd name="T13" fmla="*/ 39 h 118"/>
                  <a:gd name="T14" fmla="*/ 4 w 90"/>
                  <a:gd name="T15" fmla="*/ 23 h 118"/>
                  <a:gd name="T16" fmla="*/ 8 w 90"/>
                  <a:gd name="T17" fmla="*/ 45 h 118"/>
                  <a:gd name="T18" fmla="*/ 10 w 90"/>
                  <a:gd name="T19" fmla="*/ 62 h 118"/>
                  <a:gd name="T20" fmla="*/ 15 w 90"/>
                  <a:gd name="T21" fmla="*/ 41 h 118"/>
                  <a:gd name="T22" fmla="*/ 9 w 90"/>
                  <a:gd name="T23" fmla="*/ 56 h 118"/>
                  <a:gd name="T24" fmla="*/ 1 w 90"/>
                  <a:gd name="T25" fmla="*/ 41 h 118"/>
                  <a:gd name="T26" fmla="*/ 10 w 90"/>
                  <a:gd name="T27" fmla="*/ 62 h 118"/>
                  <a:gd name="T28" fmla="*/ 17 w 90"/>
                  <a:gd name="T29" fmla="*/ 77 h 118"/>
                  <a:gd name="T30" fmla="*/ 16 w 90"/>
                  <a:gd name="T31" fmla="*/ 56 h 118"/>
                  <a:gd name="T32" fmla="*/ 14 w 90"/>
                  <a:gd name="T33" fmla="*/ 72 h 118"/>
                  <a:gd name="T34" fmla="*/ 2 w 90"/>
                  <a:gd name="T35" fmla="*/ 59 h 118"/>
                  <a:gd name="T36" fmla="*/ 17 w 90"/>
                  <a:gd name="T37" fmla="*/ 77 h 118"/>
                  <a:gd name="T38" fmla="*/ 28 w 90"/>
                  <a:gd name="T39" fmla="*/ 89 h 118"/>
                  <a:gd name="T40" fmla="*/ 21 w 90"/>
                  <a:gd name="T41" fmla="*/ 70 h 118"/>
                  <a:gd name="T42" fmla="*/ 24 w 90"/>
                  <a:gd name="T43" fmla="*/ 86 h 118"/>
                  <a:gd name="T44" fmla="*/ 9 w 90"/>
                  <a:gd name="T45" fmla="*/ 77 h 118"/>
                  <a:gd name="T46" fmla="*/ 28 w 90"/>
                  <a:gd name="T47" fmla="*/ 89 h 118"/>
                  <a:gd name="T48" fmla="*/ 42 w 90"/>
                  <a:gd name="T49" fmla="*/ 98 h 118"/>
                  <a:gd name="T50" fmla="*/ 30 w 90"/>
                  <a:gd name="T51" fmla="*/ 82 h 118"/>
                  <a:gd name="T52" fmla="*/ 38 w 90"/>
                  <a:gd name="T53" fmla="*/ 96 h 118"/>
                  <a:gd name="T54" fmla="*/ 20 w 90"/>
                  <a:gd name="T55" fmla="*/ 92 h 118"/>
                  <a:gd name="T56" fmla="*/ 42 w 90"/>
                  <a:gd name="T57" fmla="*/ 98 h 118"/>
                  <a:gd name="T58" fmla="*/ 58 w 90"/>
                  <a:gd name="T59" fmla="*/ 102 h 118"/>
                  <a:gd name="T60" fmla="*/ 45 w 90"/>
                  <a:gd name="T61" fmla="*/ 91 h 118"/>
                  <a:gd name="T62" fmla="*/ 41 w 90"/>
                  <a:gd name="T63" fmla="*/ 90 h 118"/>
                  <a:gd name="T64" fmla="*/ 55 w 90"/>
                  <a:gd name="T65" fmla="*/ 101 h 118"/>
                  <a:gd name="T66" fmla="*/ 47 w 90"/>
                  <a:gd name="T67" fmla="*/ 100 h 118"/>
                  <a:gd name="T68" fmla="*/ 36 w 90"/>
                  <a:gd name="T69" fmla="*/ 103 h 118"/>
                  <a:gd name="T70" fmla="*/ 58 w 90"/>
                  <a:gd name="T71" fmla="*/ 102 h 118"/>
                  <a:gd name="T72" fmla="*/ 59 w 90"/>
                  <a:gd name="T73" fmla="*/ 98 h 118"/>
                  <a:gd name="T74" fmla="*/ 74 w 90"/>
                  <a:gd name="T75" fmla="*/ 107 h 118"/>
                  <a:gd name="T76" fmla="*/ 56 w 90"/>
                  <a:gd name="T77" fmla="*/ 94 h 118"/>
                  <a:gd name="T78" fmla="*/ 59 w 90"/>
                  <a:gd name="T79" fmla="*/ 98 h 118"/>
                  <a:gd name="T80" fmla="*/ 73 w 90"/>
                  <a:gd name="T81" fmla="*/ 99 h 118"/>
                  <a:gd name="T82" fmla="*/ 75 w 90"/>
                  <a:gd name="T83" fmla="*/ 103 h 118"/>
                  <a:gd name="T84" fmla="*/ 90 w 90"/>
                  <a:gd name="T85" fmla="*/ 113 h 118"/>
                  <a:gd name="T86" fmla="*/ 73 w 90"/>
                  <a:gd name="T87" fmla="*/ 99 h 118"/>
                  <a:gd name="T88" fmla="*/ 10 w 90"/>
                  <a:gd name="T89" fmla="*/ 29 h 118"/>
                  <a:gd name="T90" fmla="*/ 24 w 90"/>
                  <a:gd name="T91" fmla="*/ 14 h 118"/>
                  <a:gd name="T92" fmla="*/ 12 w 90"/>
                  <a:gd name="T93" fmla="*/ 23 h 118"/>
                  <a:gd name="T94" fmla="*/ 12 w 90"/>
                  <a:gd name="T95" fmla="*/ 6 h 118"/>
                  <a:gd name="T96" fmla="*/ 10 w 90"/>
                  <a:gd name="T97" fmla="*/ 29 h 118"/>
                  <a:gd name="T98" fmla="*/ 57 w 90"/>
                  <a:gd name="T99" fmla="*/ 106 h 118"/>
                  <a:gd name="T100" fmla="*/ 74 w 90"/>
                  <a:gd name="T101" fmla="*/ 108 h 118"/>
                  <a:gd name="T102" fmla="*/ 52 w 90"/>
                  <a:gd name="T103" fmla="*/ 108 h 118"/>
                  <a:gd name="T104" fmla="*/ 57 w 90"/>
                  <a:gd name="T105" fmla="*/ 106 h 118"/>
                  <a:gd name="T106" fmla="*/ 90 w 90"/>
                  <a:gd name="T107" fmla="*/ 113 h 118"/>
                  <a:gd name="T108" fmla="*/ 68 w 90"/>
                  <a:gd name="T109" fmla="*/ 113 h 118"/>
                  <a:gd name="T110" fmla="*/ 90 w 90"/>
                  <a:gd name="T111" fmla="*/ 11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" h="118">
                    <a:moveTo>
                      <a:pt x="24" y="5"/>
                    </a:moveTo>
                    <a:cubicBezTo>
                      <a:pt x="21" y="9"/>
                      <a:pt x="17" y="15"/>
                      <a:pt x="13" y="18"/>
                    </a:cubicBezTo>
                    <a:cubicBezTo>
                      <a:pt x="13" y="10"/>
                      <a:pt x="20" y="3"/>
                      <a:pt x="27" y="0"/>
                    </a:cubicBezTo>
                    <a:cubicBezTo>
                      <a:pt x="26" y="2"/>
                      <a:pt x="25" y="3"/>
                      <a:pt x="24" y="5"/>
                    </a:cubicBezTo>
                    <a:close/>
                    <a:moveTo>
                      <a:pt x="8" y="45"/>
                    </a:moveTo>
                    <a:cubicBezTo>
                      <a:pt x="12" y="43"/>
                      <a:pt x="16" y="32"/>
                      <a:pt x="17" y="27"/>
                    </a:cubicBezTo>
                    <a:cubicBezTo>
                      <a:pt x="12" y="29"/>
                      <a:pt x="9" y="34"/>
                      <a:pt x="8" y="39"/>
                    </a:cubicBezTo>
                    <a:cubicBezTo>
                      <a:pt x="8" y="33"/>
                      <a:pt x="6" y="28"/>
                      <a:pt x="4" y="23"/>
                    </a:cubicBezTo>
                    <a:cubicBezTo>
                      <a:pt x="2" y="29"/>
                      <a:pt x="1" y="41"/>
                      <a:pt x="8" y="45"/>
                    </a:cubicBezTo>
                    <a:close/>
                    <a:moveTo>
                      <a:pt x="10" y="62"/>
                    </a:moveTo>
                    <a:cubicBezTo>
                      <a:pt x="14" y="58"/>
                      <a:pt x="14" y="47"/>
                      <a:pt x="15" y="41"/>
                    </a:cubicBezTo>
                    <a:cubicBezTo>
                      <a:pt x="10" y="45"/>
                      <a:pt x="8" y="51"/>
                      <a:pt x="9" y="56"/>
                    </a:cubicBezTo>
                    <a:cubicBezTo>
                      <a:pt x="7" y="51"/>
                      <a:pt x="4" y="45"/>
                      <a:pt x="1" y="41"/>
                    </a:cubicBezTo>
                    <a:cubicBezTo>
                      <a:pt x="0" y="47"/>
                      <a:pt x="2" y="60"/>
                      <a:pt x="10" y="62"/>
                    </a:cubicBezTo>
                    <a:close/>
                    <a:moveTo>
                      <a:pt x="17" y="77"/>
                    </a:moveTo>
                    <a:cubicBezTo>
                      <a:pt x="20" y="72"/>
                      <a:pt x="17" y="62"/>
                      <a:pt x="16" y="56"/>
                    </a:cubicBezTo>
                    <a:cubicBezTo>
                      <a:pt x="13" y="61"/>
                      <a:pt x="12" y="67"/>
                      <a:pt x="14" y="72"/>
                    </a:cubicBezTo>
                    <a:cubicBezTo>
                      <a:pt x="11" y="68"/>
                      <a:pt x="7" y="63"/>
                      <a:pt x="2" y="59"/>
                    </a:cubicBezTo>
                    <a:cubicBezTo>
                      <a:pt x="4" y="66"/>
                      <a:pt x="9" y="78"/>
                      <a:pt x="17" y="77"/>
                    </a:cubicBezTo>
                    <a:close/>
                    <a:moveTo>
                      <a:pt x="28" y="89"/>
                    </a:moveTo>
                    <a:cubicBezTo>
                      <a:pt x="29" y="84"/>
                      <a:pt x="24" y="75"/>
                      <a:pt x="21" y="70"/>
                    </a:cubicBezTo>
                    <a:cubicBezTo>
                      <a:pt x="19" y="76"/>
                      <a:pt x="20" y="82"/>
                      <a:pt x="24" y="86"/>
                    </a:cubicBezTo>
                    <a:cubicBezTo>
                      <a:pt x="20" y="83"/>
                      <a:pt x="14" y="79"/>
                      <a:pt x="9" y="77"/>
                    </a:cubicBezTo>
                    <a:cubicBezTo>
                      <a:pt x="12" y="83"/>
                      <a:pt x="20" y="93"/>
                      <a:pt x="28" y="89"/>
                    </a:cubicBezTo>
                    <a:close/>
                    <a:moveTo>
                      <a:pt x="42" y="98"/>
                    </a:moveTo>
                    <a:cubicBezTo>
                      <a:pt x="42" y="92"/>
                      <a:pt x="34" y="85"/>
                      <a:pt x="30" y="82"/>
                    </a:cubicBezTo>
                    <a:cubicBezTo>
                      <a:pt x="29" y="87"/>
                      <a:pt x="33" y="93"/>
                      <a:pt x="38" y="96"/>
                    </a:cubicBezTo>
                    <a:cubicBezTo>
                      <a:pt x="33" y="94"/>
                      <a:pt x="25" y="92"/>
                      <a:pt x="20" y="92"/>
                    </a:cubicBezTo>
                    <a:cubicBezTo>
                      <a:pt x="25" y="97"/>
                      <a:pt x="36" y="103"/>
                      <a:pt x="42" y="98"/>
                    </a:cubicBezTo>
                    <a:close/>
                    <a:moveTo>
                      <a:pt x="58" y="102"/>
                    </a:moveTo>
                    <a:cubicBezTo>
                      <a:pt x="57" y="96"/>
                      <a:pt x="50" y="94"/>
                      <a:pt x="45" y="91"/>
                    </a:cubicBezTo>
                    <a:cubicBezTo>
                      <a:pt x="41" y="90"/>
                      <a:pt x="41" y="90"/>
                      <a:pt x="41" y="90"/>
                    </a:cubicBezTo>
                    <a:cubicBezTo>
                      <a:pt x="43" y="96"/>
                      <a:pt x="49" y="99"/>
                      <a:pt x="55" y="101"/>
                    </a:cubicBezTo>
                    <a:cubicBezTo>
                      <a:pt x="52" y="100"/>
                      <a:pt x="47" y="100"/>
                      <a:pt x="47" y="100"/>
                    </a:cubicBezTo>
                    <a:cubicBezTo>
                      <a:pt x="44" y="101"/>
                      <a:pt x="39" y="102"/>
                      <a:pt x="36" y="103"/>
                    </a:cubicBezTo>
                    <a:cubicBezTo>
                      <a:pt x="42" y="106"/>
                      <a:pt x="53" y="107"/>
                      <a:pt x="58" y="102"/>
                    </a:cubicBezTo>
                    <a:close/>
                    <a:moveTo>
                      <a:pt x="59" y="98"/>
                    </a:moveTo>
                    <a:cubicBezTo>
                      <a:pt x="63" y="102"/>
                      <a:pt x="68" y="106"/>
                      <a:pt x="74" y="107"/>
                    </a:cubicBezTo>
                    <a:cubicBezTo>
                      <a:pt x="73" y="100"/>
                      <a:pt x="62" y="95"/>
                      <a:pt x="56" y="94"/>
                    </a:cubicBezTo>
                    <a:cubicBezTo>
                      <a:pt x="57" y="95"/>
                      <a:pt x="58" y="97"/>
                      <a:pt x="59" y="98"/>
                    </a:cubicBezTo>
                    <a:close/>
                    <a:moveTo>
                      <a:pt x="73" y="99"/>
                    </a:moveTo>
                    <a:cubicBezTo>
                      <a:pt x="73" y="101"/>
                      <a:pt x="74" y="102"/>
                      <a:pt x="75" y="103"/>
                    </a:cubicBezTo>
                    <a:cubicBezTo>
                      <a:pt x="79" y="108"/>
                      <a:pt x="84" y="112"/>
                      <a:pt x="90" y="113"/>
                    </a:cubicBezTo>
                    <a:cubicBezTo>
                      <a:pt x="89" y="107"/>
                      <a:pt x="78" y="100"/>
                      <a:pt x="73" y="99"/>
                    </a:cubicBezTo>
                    <a:close/>
                    <a:moveTo>
                      <a:pt x="10" y="29"/>
                    </a:moveTo>
                    <a:cubicBezTo>
                      <a:pt x="15" y="27"/>
                      <a:pt x="21" y="18"/>
                      <a:pt x="24" y="14"/>
                    </a:cubicBezTo>
                    <a:cubicBezTo>
                      <a:pt x="19" y="14"/>
                      <a:pt x="14" y="18"/>
                      <a:pt x="12" y="23"/>
                    </a:cubicBezTo>
                    <a:cubicBezTo>
                      <a:pt x="13" y="17"/>
                      <a:pt x="13" y="11"/>
                      <a:pt x="12" y="6"/>
                    </a:cubicBezTo>
                    <a:cubicBezTo>
                      <a:pt x="9" y="11"/>
                      <a:pt x="4" y="24"/>
                      <a:pt x="10" y="29"/>
                    </a:cubicBezTo>
                    <a:close/>
                    <a:moveTo>
                      <a:pt x="57" y="106"/>
                    </a:moveTo>
                    <a:cubicBezTo>
                      <a:pt x="63" y="104"/>
                      <a:pt x="69" y="105"/>
                      <a:pt x="74" y="108"/>
                    </a:cubicBezTo>
                    <a:cubicBezTo>
                      <a:pt x="69" y="112"/>
                      <a:pt x="58" y="109"/>
                      <a:pt x="52" y="108"/>
                    </a:cubicBezTo>
                    <a:cubicBezTo>
                      <a:pt x="54" y="107"/>
                      <a:pt x="55" y="106"/>
                      <a:pt x="57" y="106"/>
                    </a:cubicBezTo>
                    <a:close/>
                    <a:moveTo>
                      <a:pt x="90" y="113"/>
                    </a:moveTo>
                    <a:cubicBezTo>
                      <a:pt x="85" y="118"/>
                      <a:pt x="73" y="115"/>
                      <a:pt x="68" y="113"/>
                    </a:cubicBezTo>
                    <a:cubicBezTo>
                      <a:pt x="74" y="110"/>
                      <a:pt x="84" y="110"/>
                      <a:pt x="90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D6C7E39A-1A45-477D-A502-909FC18488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780" y="4199704"/>
                <a:ext cx="476279" cy="476279"/>
              </a:xfrm>
              <a:custGeom>
                <a:avLst/>
                <a:gdLst>
                  <a:gd name="T0" fmla="*/ 8 w 106"/>
                  <a:gd name="T1" fmla="*/ 0 h 106"/>
                  <a:gd name="T2" fmla="*/ 8 w 106"/>
                  <a:gd name="T3" fmla="*/ 0 h 106"/>
                  <a:gd name="T4" fmla="*/ 5 w 106"/>
                  <a:gd name="T5" fmla="*/ 9 h 106"/>
                  <a:gd name="T6" fmla="*/ 3 w 106"/>
                  <a:gd name="T7" fmla="*/ 40 h 106"/>
                  <a:gd name="T8" fmla="*/ 17 w 106"/>
                  <a:gd name="T9" fmla="*/ 67 h 106"/>
                  <a:gd name="T10" fmla="*/ 41 w 106"/>
                  <a:gd name="T11" fmla="*/ 81 h 106"/>
                  <a:gd name="T12" fmla="*/ 41 w 106"/>
                  <a:gd name="T13" fmla="*/ 81 h 106"/>
                  <a:gd name="T14" fmla="*/ 66 w 106"/>
                  <a:gd name="T15" fmla="*/ 89 h 106"/>
                  <a:gd name="T16" fmla="*/ 66 w 106"/>
                  <a:gd name="T17" fmla="*/ 89 h 106"/>
                  <a:gd name="T18" fmla="*/ 106 w 106"/>
                  <a:gd name="T19" fmla="*/ 105 h 106"/>
                  <a:gd name="T20" fmla="*/ 105 w 106"/>
                  <a:gd name="T21" fmla="*/ 106 h 106"/>
                  <a:gd name="T22" fmla="*/ 65 w 106"/>
                  <a:gd name="T23" fmla="*/ 90 h 106"/>
                  <a:gd name="T24" fmla="*/ 65 w 106"/>
                  <a:gd name="T25" fmla="*/ 90 h 106"/>
                  <a:gd name="T26" fmla="*/ 41 w 106"/>
                  <a:gd name="T27" fmla="*/ 82 h 106"/>
                  <a:gd name="T28" fmla="*/ 41 w 106"/>
                  <a:gd name="T29" fmla="*/ 82 h 106"/>
                  <a:gd name="T30" fmla="*/ 16 w 106"/>
                  <a:gd name="T31" fmla="*/ 68 h 106"/>
                  <a:gd name="T32" fmla="*/ 3 w 106"/>
                  <a:gd name="T33" fmla="*/ 40 h 106"/>
                  <a:gd name="T34" fmla="*/ 4 w 106"/>
                  <a:gd name="T35" fmla="*/ 9 h 106"/>
                  <a:gd name="T36" fmla="*/ 8 w 106"/>
                  <a:gd name="T3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6" h="106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3"/>
                      <a:pt x="6" y="6"/>
                      <a:pt x="5" y="9"/>
                    </a:cubicBezTo>
                    <a:cubicBezTo>
                      <a:pt x="1" y="20"/>
                      <a:pt x="1" y="29"/>
                      <a:pt x="3" y="40"/>
                    </a:cubicBezTo>
                    <a:cubicBezTo>
                      <a:pt x="6" y="51"/>
                      <a:pt x="9" y="59"/>
                      <a:pt x="17" y="67"/>
                    </a:cubicBezTo>
                    <a:cubicBezTo>
                      <a:pt x="24" y="75"/>
                      <a:pt x="31" y="79"/>
                      <a:pt x="41" y="81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50" y="84"/>
                      <a:pt x="58" y="86"/>
                      <a:pt x="66" y="89"/>
                    </a:cubicBezTo>
                    <a:cubicBezTo>
                      <a:pt x="66" y="89"/>
                      <a:pt x="66" y="89"/>
                      <a:pt x="66" y="89"/>
                    </a:cubicBezTo>
                    <a:cubicBezTo>
                      <a:pt x="80" y="94"/>
                      <a:pt x="93" y="99"/>
                      <a:pt x="106" y="105"/>
                    </a:cubicBezTo>
                    <a:cubicBezTo>
                      <a:pt x="105" y="105"/>
                      <a:pt x="105" y="106"/>
                      <a:pt x="105" y="106"/>
                    </a:cubicBezTo>
                    <a:cubicBezTo>
                      <a:pt x="92" y="100"/>
                      <a:pt x="79" y="95"/>
                      <a:pt x="65" y="90"/>
                    </a:cubicBezTo>
                    <a:cubicBezTo>
                      <a:pt x="65" y="90"/>
                      <a:pt x="65" y="90"/>
                      <a:pt x="65" y="90"/>
                    </a:cubicBezTo>
                    <a:cubicBezTo>
                      <a:pt x="57" y="87"/>
                      <a:pt x="49" y="84"/>
                      <a:pt x="41" y="82"/>
                    </a:cubicBezTo>
                    <a:cubicBezTo>
                      <a:pt x="41" y="82"/>
                      <a:pt x="41" y="82"/>
                      <a:pt x="41" y="82"/>
                    </a:cubicBezTo>
                    <a:cubicBezTo>
                      <a:pt x="31" y="80"/>
                      <a:pt x="24" y="76"/>
                      <a:pt x="16" y="68"/>
                    </a:cubicBezTo>
                    <a:cubicBezTo>
                      <a:pt x="9" y="59"/>
                      <a:pt x="5" y="51"/>
                      <a:pt x="3" y="40"/>
                    </a:cubicBezTo>
                    <a:cubicBezTo>
                      <a:pt x="0" y="29"/>
                      <a:pt x="1" y="20"/>
                      <a:pt x="4" y="9"/>
                    </a:cubicBezTo>
                    <a:cubicBezTo>
                      <a:pt x="5" y="5"/>
                      <a:pt x="6" y="3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A89B7545-E220-46BA-BC47-355AFED2C0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13412" y="4121765"/>
                <a:ext cx="404838" cy="530402"/>
              </a:xfrm>
              <a:custGeom>
                <a:avLst/>
                <a:gdLst>
                  <a:gd name="T0" fmla="*/ 66 w 90"/>
                  <a:gd name="T1" fmla="*/ 5 h 118"/>
                  <a:gd name="T2" fmla="*/ 76 w 90"/>
                  <a:gd name="T3" fmla="*/ 18 h 118"/>
                  <a:gd name="T4" fmla="*/ 63 w 90"/>
                  <a:gd name="T5" fmla="*/ 0 h 118"/>
                  <a:gd name="T6" fmla="*/ 66 w 90"/>
                  <a:gd name="T7" fmla="*/ 5 h 118"/>
                  <a:gd name="T8" fmla="*/ 82 w 90"/>
                  <a:gd name="T9" fmla="*/ 45 h 118"/>
                  <a:gd name="T10" fmla="*/ 72 w 90"/>
                  <a:gd name="T11" fmla="*/ 27 h 118"/>
                  <a:gd name="T12" fmla="*/ 82 w 90"/>
                  <a:gd name="T13" fmla="*/ 39 h 118"/>
                  <a:gd name="T14" fmla="*/ 86 w 90"/>
                  <a:gd name="T15" fmla="*/ 23 h 118"/>
                  <a:gd name="T16" fmla="*/ 82 w 90"/>
                  <a:gd name="T17" fmla="*/ 45 h 118"/>
                  <a:gd name="T18" fmla="*/ 80 w 90"/>
                  <a:gd name="T19" fmla="*/ 62 h 118"/>
                  <a:gd name="T20" fmla="*/ 75 w 90"/>
                  <a:gd name="T21" fmla="*/ 41 h 118"/>
                  <a:gd name="T22" fmla="*/ 81 w 90"/>
                  <a:gd name="T23" fmla="*/ 56 h 118"/>
                  <a:gd name="T24" fmla="*/ 89 w 90"/>
                  <a:gd name="T25" fmla="*/ 41 h 118"/>
                  <a:gd name="T26" fmla="*/ 80 w 90"/>
                  <a:gd name="T27" fmla="*/ 62 h 118"/>
                  <a:gd name="T28" fmla="*/ 73 w 90"/>
                  <a:gd name="T29" fmla="*/ 77 h 118"/>
                  <a:gd name="T30" fmla="*/ 74 w 90"/>
                  <a:gd name="T31" fmla="*/ 56 h 118"/>
                  <a:gd name="T32" fmla="*/ 76 w 90"/>
                  <a:gd name="T33" fmla="*/ 72 h 118"/>
                  <a:gd name="T34" fmla="*/ 88 w 90"/>
                  <a:gd name="T35" fmla="*/ 59 h 118"/>
                  <a:gd name="T36" fmla="*/ 73 w 90"/>
                  <a:gd name="T37" fmla="*/ 77 h 118"/>
                  <a:gd name="T38" fmla="*/ 62 w 90"/>
                  <a:gd name="T39" fmla="*/ 89 h 118"/>
                  <a:gd name="T40" fmla="*/ 69 w 90"/>
                  <a:gd name="T41" fmla="*/ 70 h 118"/>
                  <a:gd name="T42" fmla="*/ 66 w 90"/>
                  <a:gd name="T43" fmla="*/ 86 h 118"/>
                  <a:gd name="T44" fmla="*/ 81 w 90"/>
                  <a:gd name="T45" fmla="*/ 77 h 118"/>
                  <a:gd name="T46" fmla="*/ 62 w 90"/>
                  <a:gd name="T47" fmla="*/ 89 h 118"/>
                  <a:gd name="T48" fmla="*/ 48 w 90"/>
                  <a:gd name="T49" fmla="*/ 98 h 118"/>
                  <a:gd name="T50" fmla="*/ 60 w 90"/>
                  <a:gd name="T51" fmla="*/ 82 h 118"/>
                  <a:gd name="T52" fmla="*/ 52 w 90"/>
                  <a:gd name="T53" fmla="*/ 96 h 118"/>
                  <a:gd name="T54" fmla="*/ 70 w 90"/>
                  <a:gd name="T55" fmla="*/ 92 h 118"/>
                  <a:gd name="T56" fmla="*/ 48 w 90"/>
                  <a:gd name="T57" fmla="*/ 98 h 118"/>
                  <a:gd name="T58" fmla="*/ 32 w 90"/>
                  <a:gd name="T59" fmla="*/ 102 h 118"/>
                  <a:gd name="T60" fmla="*/ 44 w 90"/>
                  <a:gd name="T61" fmla="*/ 91 h 118"/>
                  <a:gd name="T62" fmla="*/ 48 w 90"/>
                  <a:gd name="T63" fmla="*/ 90 h 118"/>
                  <a:gd name="T64" fmla="*/ 35 w 90"/>
                  <a:gd name="T65" fmla="*/ 101 h 118"/>
                  <a:gd name="T66" fmla="*/ 43 w 90"/>
                  <a:gd name="T67" fmla="*/ 100 h 118"/>
                  <a:gd name="T68" fmla="*/ 54 w 90"/>
                  <a:gd name="T69" fmla="*/ 103 h 118"/>
                  <a:gd name="T70" fmla="*/ 32 w 90"/>
                  <a:gd name="T71" fmla="*/ 102 h 118"/>
                  <a:gd name="T72" fmla="*/ 31 w 90"/>
                  <a:gd name="T73" fmla="*/ 98 h 118"/>
                  <a:gd name="T74" fmla="*/ 16 w 90"/>
                  <a:gd name="T75" fmla="*/ 107 h 118"/>
                  <a:gd name="T76" fmla="*/ 33 w 90"/>
                  <a:gd name="T77" fmla="*/ 94 h 118"/>
                  <a:gd name="T78" fmla="*/ 31 w 90"/>
                  <a:gd name="T79" fmla="*/ 98 h 118"/>
                  <a:gd name="T80" fmla="*/ 17 w 90"/>
                  <a:gd name="T81" fmla="*/ 99 h 118"/>
                  <a:gd name="T82" fmla="*/ 15 w 90"/>
                  <a:gd name="T83" fmla="*/ 103 h 118"/>
                  <a:gd name="T84" fmla="*/ 0 w 90"/>
                  <a:gd name="T85" fmla="*/ 113 h 118"/>
                  <a:gd name="T86" fmla="*/ 17 w 90"/>
                  <a:gd name="T87" fmla="*/ 99 h 118"/>
                  <a:gd name="T88" fmla="*/ 80 w 90"/>
                  <a:gd name="T89" fmla="*/ 29 h 118"/>
                  <a:gd name="T90" fmla="*/ 66 w 90"/>
                  <a:gd name="T91" fmla="*/ 14 h 118"/>
                  <a:gd name="T92" fmla="*/ 78 w 90"/>
                  <a:gd name="T93" fmla="*/ 23 h 118"/>
                  <a:gd name="T94" fmla="*/ 77 w 90"/>
                  <a:gd name="T95" fmla="*/ 6 h 118"/>
                  <a:gd name="T96" fmla="*/ 80 w 90"/>
                  <a:gd name="T97" fmla="*/ 29 h 118"/>
                  <a:gd name="T98" fmla="*/ 33 w 90"/>
                  <a:gd name="T99" fmla="*/ 106 h 118"/>
                  <a:gd name="T100" fmla="*/ 16 w 90"/>
                  <a:gd name="T101" fmla="*/ 108 h 118"/>
                  <a:gd name="T102" fmla="*/ 37 w 90"/>
                  <a:gd name="T103" fmla="*/ 108 h 118"/>
                  <a:gd name="T104" fmla="*/ 33 w 90"/>
                  <a:gd name="T105" fmla="*/ 106 h 118"/>
                  <a:gd name="T106" fmla="*/ 0 w 90"/>
                  <a:gd name="T107" fmla="*/ 113 h 118"/>
                  <a:gd name="T108" fmla="*/ 22 w 90"/>
                  <a:gd name="T109" fmla="*/ 113 h 118"/>
                  <a:gd name="T110" fmla="*/ 0 w 90"/>
                  <a:gd name="T111" fmla="*/ 11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" h="118">
                    <a:moveTo>
                      <a:pt x="66" y="5"/>
                    </a:moveTo>
                    <a:cubicBezTo>
                      <a:pt x="68" y="9"/>
                      <a:pt x="72" y="15"/>
                      <a:pt x="76" y="18"/>
                    </a:cubicBezTo>
                    <a:cubicBezTo>
                      <a:pt x="77" y="10"/>
                      <a:pt x="70" y="3"/>
                      <a:pt x="63" y="0"/>
                    </a:cubicBezTo>
                    <a:cubicBezTo>
                      <a:pt x="64" y="2"/>
                      <a:pt x="65" y="3"/>
                      <a:pt x="66" y="5"/>
                    </a:cubicBezTo>
                    <a:close/>
                    <a:moveTo>
                      <a:pt x="82" y="45"/>
                    </a:moveTo>
                    <a:cubicBezTo>
                      <a:pt x="78" y="43"/>
                      <a:pt x="74" y="32"/>
                      <a:pt x="72" y="27"/>
                    </a:cubicBezTo>
                    <a:cubicBezTo>
                      <a:pt x="77" y="29"/>
                      <a:pt x="81" y="34"/>
                      <a:pt x="82" y="39"/>
                    </a:cubicBezTo>
                    <a:cubicBezTo>
                      <a:pt x="82" y="33"/>
                      <a:pt x="84" y="28"/>
                      <a:pt x="86" y="23"/>
                    </a:cubicBezTo>
                    <a:cubicBezTo>
                      <a:pt x="88" y="29"/>
                      <a:pt x="89" y="41"/>
                      <a:pt x="82" y="45"/>
                    </a:cubicBezTo>
                    <a:close/>
                    <a:moveTo>
                      <a:pt x="80" y="62"/>
                    </a:moveTo>
                    <a:cubicBezTo>
                      <a:pt x="76" y="58"/>
                      <a:pt x="75" y="47"/>
                      <a:pt x="75" y="41"/>
                    </a:cubicBezTo>
                    <a:cubicBezTo>
                      <a:pt x="79" y="45"/>
                      <a:pt x="81" y="51"/>
                      <a:pt x="81" y="56"/>
                    </a:cubicBezTo>
                    <a:cubicBezTo>
                      <a:pt x="83" y="51"/>
                      <a:pt x="86" y="45"/>
                      <a:pt x="89" y="41"/>
                    </a:cubicBezTo>
                    <a:cubicBezTo>
                      <a:pt x="90" y="47"/>
                      <a:pt x="87" y="60"/>
                      <a:pt x="80" y="62"/>
                    </a:cubicBezTo>
                    <a:close/>
                    <a:moveTo>
                      <a:pt x="73" y="77"/>
                    </a:moveTo>
                    <a:cubicBezTo>
                      <a:pt x="70" y="72"/>
                      <a:pt x="73" y="62"/>
                      <a:pt x="74" y="56"/>
                    </a:cubicBezTo>
                    <a:cubicBezTo>
                      <a:pt x="77" y="61"/>
                      <a:pt x="78" y="67"/>
                      <a:pt x="76" y="72"/>
                    </a:cubicBezTo>
                    <a:cubicBezTo>
                      <a:pt x="79" y="68"/>
                      <a:pt x="83" y="63"/>
                      <a:pt x="88" y="59"/>
                    </a:cubicBezTo>
                    <a:cubicBezTo>
                      <a:pt x="86" y="66"/>
                      <a:pt x="81" y="78"/>
                      <a:pt x="73" y="77"/>
                    </a:cubicBezTo>
                    <a:close/>
                    <a:moveTo>
                      <a:pt x="62" y="89"/>
                    </a:moveTo>
                    <a:cubicBezTo>
                      <a:pt x="61" y="84"/>
                      <a:pt x="66" y="75"/>
                      <a:pt x="69" y="70"/>
                    </a:cubicBezTo>
                    <a:cubicBezTo>
                      <a:pt x="71" y="76"/>
                      <a:pt x="69" y="82"/>
                      <a:pt x="66" y="86"/>
                    </a:cubicBezTo>
                    <a:cubicBezTo>
                      <a:pt x="70" y="83"/>
                      <a:pt x="76" y="79"/>
                      <a:pt x="81" y="77"/>
                    </a:cubicBezTo>
                    <a:cubicBezTo>
                      <a:pt x="78" y="83"/>
                      <a:pt x="69" y="93"/>
                      <a:pt x="62" y="89"/>
                    </a:cubicBezTo>
                    <a:close/>
                    <a:moveTo>
                      <a:pt x="48" y="98"/>
                    </a:moveTo>
                    <a:cubicBezTo>
                      <a:pt x="48" y="92"/>
                      <a:pt x="56" y="85"/>
                      <a:pt x="60" y="82"/>
                    </a:cubicBezTo>
                    <a:cubicBezTo>
                      <a:pt x="60" y="87"/>
                      <a:pt x="57" y="93"/>
                      <a:pt x="52" y="96"/>
                    </a:cubicBezTo>
                    <a:cubicBezTo>
                      <a:pt x="57" y="94"/>
                      <a:pt x="64" y="92"/>
                      <a:pt x="70" y="92"/>
                    </a:cubicBezTo>
                    <a:cubicBezTo>
                      <a:pt x="65" y="97"/>
                      <a:pt x="54" y="103"/>
                      <a:pt x="48" y="98"/>
                    </a:cubicBezTo>
                    <a:close/>
                    <a:moveTo>
                      <a:pt x="32" y="102"/>
                    </a:moveTo>
                    <a:cubicBezTo>
                      <a:pt x="32" y="96"/>
                      <a:pt x="40" y="94"/>
                      <a:pt x="44" y="91"/>
                    </a:cubicBezTo>
                    <a:cubicBezTo>
                      <a:pt x="48" y="90"/>
                      <a:pt x="48" y="90"/>
                      <a:pt x="48" y="90"/>
                    </a:cubicBezTo>
                    <a:cubicBezTo>
                      <a:pt x="47" y="96"/>
                      <a:pt x="41" y="99"/>
                      <a:pt x="35" y="101"/>
                    </a:cubicBezTo>
                    <a:cubicBezTo>
                      <a:pt x="38" y="100"/>
                      <a:pt x="43" y="100"/>
                      <a:pt x="43" y="100"/>
                    </a:cubicBezTo>
                    <a:cubicBezTo>
                      <a:pt x="46" y="101"/>
                      <a:pt x="51" y="102"/>
                      <a:pt x="54" y="103"/>
                    </a:cubicBezTo>
                    <a:cubicBezTo>
                      <a:pt x="48" y="106"/>
                      <a:pt x="36" y="107"/>
                      <a:pt x="32" y="102"/>
                    </a:cubicBezTo>
                    <a:close/>
                    <a:moveTo>
                      <a:pt x="31" y="98"/>
                    </a:moveTo>
                    <a:cubicBezTo>
                      <a:pt x="27" y="102"/>
                      <a:pt x="22" y="106"/>
                      <a:pt x="16" y="107"/>
                    </a:cubicBezTo>
                    <a:cubicBezTo>
                      <a:pt x="17" y="100"/>
                      <a:pt x="28" y="95"/>
                      <a:pt x="33" y="94"/>
                    </a:cubicBezTo>
                    <a:cubicBezTo>
                      <a:pt x="33" y="95"/>
                      <a:pt x="32" y="97"/>
                      <a:pt x="31" y="98"/>
                    </a:cubicBezTo>
                    <a:close/>
                    <a:moveTo>
                      <a:pt x="17" y="99"/>
                    </a:moveTo>
                    <a:cubicBezTo>
                      <a:pt x="16" y="101"/>
                      <a:pt x="16" y="102"/>
                      <a:pt x="15" y="103"/>
                    </a:cubicBezTo>
                    <a:cubicBezTo>
                      <a:pt x="11" y="108"/>
                      <a:pt x="6" y="112"/>
                      <a:pt x="0" y="113"/>
                    </a:cubicBezTo>
                    <a:cubicBezTo>
                      <a:pt x="0" y="107"/>
                      <a:pt x="12" y="100"/>
                      <a:pt x="17" y="99"/>
                    </a:cubicBezTo>
                    <a:close/>
                    <a:moveTo>
                      <a:pt x="80" y="29"/>
                    </a:moveTo>
                    <a:cubicBezTo>
                      <a:pt x="75" y="27"/>
                      <a:pt x="69" y="18"/>
                      <a:pt x="66" y="14"/>
                    </a:cubicBezTo>
                    <a:cubicBezTo>
                      <a:pt x="71" y="14"/>
                      <a:pt x="76" y="18"/>
                      <a:pt x="78" y="23"/>
                    </a:cubicBezTo>
                    <a:cubicBezTo>
                      <a:pt x="77" y="17"/>
                      <a:pt x="77" y="11"/>
                      <a:pt x="77" y="6"/>
                    </a:cubicBezTo>
                    <a:cubicBezTo>
                      <a:pt x="81" y="11"/>
                      <a:pt x="86" y="24"/>
                      <a:pt x="80" y="29"/>
                    </a:cubicBezTo>
                    <a:close/>
                    <a:moveTo>
                      <a:pt x="33" y="106"/>
                    </a:moveTo>
                    <a:cubicBezTo>
                      <a:pt x="27" y="104"/>
                      <a:pt x="21" y="105"/>
                      <a:pt x="16" y="108"/>
                    </a:cubicBezTo>
                    <a:cubicBezTo>
                      <a:pt x="20" y="112"/>
                      <a:pt x="32" y="109"/>
                      <a:pt x="37" y="108"/>
                    </a:cubicBezTo>
                    <a:cubicBezTo>
                      <a:pt x="36" y="107"/>
                      <a:pt x="34" y="106"/>
                      <a:pt x="33" y="106"/>
                    </a:cubicBezTo>
                    <a:close/>
                    <a:moveTo>
                      <a:pt x="0" y="113"/>
                    </a:moveTo>
                    <a:cubicBezTo>
                      <a:pt x="5" y="118"/>
                      <a:pt x="16" y="115"/>
                      <a:pt x="22" y="113"/>
                    </a:cubicBezTo>
                    <a:cubicBezTo>
                      <a:pt x="16" y="110"/>
                      <a:pt x="6" y="110"/>
                      <a:pt x="0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3B296F55-9737-4589-AD05-FD9564037D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3823" y="4199704"/>
                <a:ext cx="471949" cy="476279"/>
              </a:xfrm>
              <a:custGeom>
                <a:avLst/>
                <a:gdLst>
                  <a:gd name="T0" fmla="*/ 98 w 105"/>
                  <a:gd name="T1" fmla="*/ 0 h 106"/>
                  <a:gd name="T2" fmla="*/ 98 w 105"/>
                  <a:gd name="T3" fmla="*/ 0 h 106"/>
                  <a:gd name="T4" fmla="*/ 101 w 105"/>
                  <a:gd name="T5" fmla="*/ 9 h 106"/>
                  <a:gd name="T6" fmla="*/ 103 w 105"/>
                  <a:gd name="T7" fmla="*/ 40 h 106"/>
                  <a:gd name="T8" fmla="*/ 89 w 105"/>
                  <a:gd name="T9" fmla="*/ 67 h 106"/>
                  <a:gd name="T10" fmla="*/ 65 w 105"/>
                  <a:gd name="T11" fmla="*/ 81 h 106"/>
                  <a:gd name="T12" fmla="*/ 65 w 105"/>
                  <a:gd name="T13" fmla="*/ 81 h 106"/>
                  <a:gd name="T14" fmla="*/ 40 w 105"/>
                  <a:gd name="T15" fmla="*/ 89 h 106"/>
                  <a:gd name="T16" fmla="*/ 40 w 105"/>
                  <a:gd name="T17" fmla="*/ 89 h 106"/>
                  <a:gd name="T18" fmla="*/ 0 w 105"/>
                  <a:gd name="T19" fmla="*/ 105 h 106"/>
                  <a:gd name="T20" fmla="*/ 1 w 105"/>
                  <a:gd name="T21" fmla="*/ 106 h 106"/>
                  <a:gd name="T22" fmla="*/ 40 w 105"/>
                  <a:gd name="T23" fmla="*/ 90 h 106"/>
                  <a:gd name="T24" fmla="*/ 40 w 105"/>
                  <a:gd name="T25" fmla="*/ 90 h 106"/>
                  <a:gd name="T26" fmla="*/ 65 w 105"/>
                  <a:gd name="T27" fmla="*/ 82 h 106"/>
                  <a:gd name="T28" fmla="*/ 65 w 105"/>
                  <a:gd name="T29" fmla="*/ 82 h 106"/>
                  <a:gd name="T30" fmla="*/ 89 w 105"/>
                  <a:gd name="T31" fmla="*/ 68 h 106"/>
                  <a:gd name="T32" fmla="*/ 103 w 105"/>
                  <a:gd name="T33" fmla="*/ 40 h 106"/>
                  <a:gd name="T34" fmla="*/ 102 w 105"/>
                  <a:gd name="T35" fmla="*/ 9 h 106"/>
                  <a:gd name="T36" fmla="*/ 98 w 105"/>
                  <a:gd name="T3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5" h="106"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9" y="3"/>
                      <a:pt x="100" y="6"/>
                      <a:pt x="101" y="9"/>
                    </a:cubicBezTo>
                    <a:cubicBezTo>
                      <a:pt x="104" y="20"/>
                      <a:pt x="105" y="29"/>
                      <a:pt x="103" y="40"/>
                    </a:cubicBezTo>
                    <a:cubicBezTo>
                      <a:pt x="100" y="51"/>
                      <a:pt x="96" y="59"/>
                      <a:pt x="89" y="67"/>
                    </a:cubicBezTo>
                    <a:cubicBezTo>
                      <a:pt x="82" y="75"/>
                      <a:pt x="75" y="79"/>
                      <a:pt x="65" y="81"/>
                    </a:cubicBezTo>
                    <a:cubicBezTo>
                      <a:pt x="65" y="81"/>
                      <a:pt x="65" y="81"/>
                      <a:pt x="65" y="81"/>
                    </a:cubicBezTo>
                    <a:cubicBezTo>
                      <a:pt x="56" y="84"/>
                      <a:pt x="48" y="86"/>
                      <a:pt x="40" y="89"/>
                    </a:cubicBezTo>
                    <a:cubicBezTo>
                      <a:pt x="40" y="89"/>
                      <a:pt x="40" y="89"/>
                      <a:pt x="40" y="89"/>
                    </a:cubicBezTo>
                    <a:cubicBezTo>
                      <a:pt x="26" y="94"/>
                      <a:pt x="12" y="99"/>
                      <a:pt x="0" y="105"/>
                    </a:cubicBezTo>
                    <a:cubicBezTo>
                      <a:pt x="0" y="105"/>
                      <a:pt x="1" y="106"/>
                      <a:pt x="1" y="106"/>
                    </a:cubicBezTo>
                    <a:cubicBezTo>
                      <a:pt x="14" y="100"/>
                      <a:pt x="27" y="95"/>
                      <a:pt x="40" y="90"/>
                    </a:cubicBezTo>
                    <a:cubicBezTo>
                      <a:pt x="40" y="90"/>
                      <a:pt x="40" y="90"/>
                      <a:pt x="40" y="90"/>
                    </a:cubicBezTo>
                    <a:cubicBezTo>
                      <a:pt x="49" y="87"/>
                      <a:pt x="56" y="84"/>
                      <a:pt x="65" y="82"/>
                    </a:cubicBezTo>
                    <a:cubicBezTo>
                      <a:pt x="65" y="82"/>
                      <a:pt x="65" y="82"/>
                      <a:pt x="65" y="82"/>
                    </a:cubicBezTo>
                    <a:cubicBezTo>
                      <a:pt x="75" y="80"/>
                      <a:pt x="82" y="76"/>
                      <a:pt x="89" y="68"/>
                    </a:cubicBezTo>
                    <a:cubicBezTo>
                      <a:pt x="97" y="59"/>
                      <a:pt x="101" y="51"/>
                      <a:pt x="103" y="40"/>
                    </a:cubicBezTo>
                    <a:cubicBezTo>
                      <a:pt x="105" y="29"/>
                      <a:pt x="105" y="20"/>
                      <a:pt x="102" y="9"/>
                    </a:cubicBezTo>
                    <a:cubicBezTo>
                      <a:pt x="100" y="5"/>
                      <a:pt x="99" y="3"/>
                      <a:pt x="9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7B1A4FC5-244D-4833-88A1-6D3EE25B02A7}"/>
              </a:ext>
            </a:extLst>
          </p:cNvPr>
          <p:cNvGrpSpPr/>
          <p:nvPr/>
        </p:nvGrpSpPr>
        <p:grpSpPr>
          <a:xfrm>
            <a:off x="8374139" y="2498556"/>
            <a:ext cx="2524137" cy="1579900"/>
            <a:chOff x="8374139" y="2498556"/>
            <a:chExt cx="2524137" cy="1579900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0D01B307-C22B-498C-B372-3B27F2ACE5CF}"/>
                </a:ext>
              </a:extLst>
            </p:cNvPr>
            <p:cNvSpPr txBox="1"/>
            <p:nvPr/>
          </p:nvSpPr>
          <p:spPr>
            <a:xfrm>
              <a:off x="8806404" y="2567265"/>
              <a:ext cx="1721316" cy="6805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3200" dirty="0">
                  <a:gradFill flip="none" rotWithShape="1">
                    <a:gsLst>
                      <a:gs pos="0">
                        <a:srgbClr val="FFDF94"/>
                      </a:gs>
                      <a:gs pos="100000">
                        <a:srgbClr val="F2A900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创新奖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EF3A0812-DEBF-414E-B0F2-154CEE07C0A8}"/>
                </a:ext>
              </a:extLst>
            </p:cNvPr>
            <p:cNvSpPr txBox="1"/>
            <p:nvPr/>
          </p:nvSpPr>
          <p:spPr>
            <a:xfrm>
              <a:off x="8690411" y="3143291"/>
              <a:ext cx="1953302" cy="34657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30000"/>
                </a:lnSpc>
              </a:pP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第</a:t>
              </a:r>
              <a:r>
                <a:rPr lang="en-US" altLang="zh-CN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X</a:t>
              </a: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届</a:t>
              </a:r>
              <a:r>
                <a:rPr lang="en-US" altLang="zh-CN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XXX</a:t>
              </a: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比赛</a:t>
              </a:r>
            </a:p>
          </p:txBody>
        </p: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5C06468B-E6FA-489F-B2E2-E90037FD8B36}"/>
                </a:ext>
              </a:extLst>
            </p:cNvPr>
            <p:cNvGrpSpPr/>
            <p:nvPr/>
          </p:nvGrpSpPr>
          <p:grpSpPr>
            <a:xfrm>
              <a:off x="8374139" y="2498556"/>
              <a:ext cx="2524137" cy="1579900"/>
              <a:chOff x="6132800" y="4121765"/>
              <a:chExt cx="885450" cy="554218"/>
            </a:xfrm>
            <a:gradFill flip="none" rotWithShape="1">
              <a:gsLst>
                <a:gs pos="100000">
                  <a:srgbClr val="FFCE5E"/>
                </a:gs>
                <a:gs pos="0">
                  <a:srgbClr val="FFEFC9"/>
                </a:gs>
              </a:gsLst>
              <a:lin ang="5400000" scaled="1"/>
              <a:tileRect/>
            </a:gradFill>
          </p:grpSpPr>
          <p:sp>
            <p:nvSpPr>
              <p:cNvPr id="32" name="任意多边形: 形状 31">
                <a:extLst>
                  <a:ext uri="{FF2B5EF4-FFF2-40B4-BE49-F238E27FC236}">
                    <a16:creationId xmlns:a16="http://schemas.microsoft.com/office/drawing/2014/main" id="{74B1D93A-F513-4A94-BFA2-A1E1448D8F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32800" y="4121767"/>
                <a:ext cx="404838" cy="530402"/>
              </a:xfrm>
              <a:custGeom>
                <a:avLst/>
                <a:gdLst>
                  <a:gd name="T0" fmla="*/ 24 w 90"/>
                  <a:gd name="T1" fmla="*/ 5 h 118"/>
                  <a:gd name="T2" fmla="*/ 13 w 90"/>
                  <a:gd name="T3" fmla="*/ 18 h 118"/>
                  <a:gd name="T4" fmla="*/ 27 w 90"/>
                  <a:gd name="T5" fmla="*/ 0 h 118"/>
                  <a:gd name="T6" fmla="*/ 24 w 90"/>
                  <a:gd name="T7" fmla="*/ 5 h 118"/>
                  <a:gd name="T8" fmla="*/ 8 w 90"/>
                  <a:gd name="T9" fmla="*/ 45 h 118"/>
                  <a:gd name="T10" fmla="*/ 17 w 90"/>
                  <a:gd name="T11" fmla="*/ 27 h 118"/>
                  <a:gd name="T12" fmla="*/ 8 w 90"/>
                  <a:gd name="T13" fmla="*/ 39 h 118"/>
                  <a:gd name="T14" fmla="*/ 4 w 90"/>
                  <a:gd name="T15" fmla="*/ 23 h 118"/>
                  <a:gd name="T16" fmla="*/ 8 w 90"/>
                  <a:gd name="T17" fmla="*/ 45 h 118"/>
                  <a:gd name="T18" fmla="*/ 10 w 90"/>
                  <a:gd name="T19" fmla="*/ 62 h 118"/>
                  <a:gd name="T20" fmla="*/ 15 w 90"/>
                  <a:gd name="T21" fmla="*/ 41 h 118"/>
                  <a:gd name="T22" fmla="*/ 9 w 90"/>
                  <a:gd name="T23" fmla="*/ 56 h 118"/>
                  <a:gd name="T24" fmla="*/ 1 w 90"/>
                  <a:gd name="T25" fmla="*/ 41 h 118"/>
                  <a:gd name="T26" fmla="*/ 10 w 90"/>
                  <a:gd name="T27" fmla="*/ 62 h 118"/>
                  <a:gd name="T28" fmla="*/ 17 w 90"/>
                  <a:gd name="T29" fmla="*/ 77 h 118"/>
                  <a:gd name="T30" fmla="*/ 16 w 90"/>
                  <a:gd name="T31" fmla="*/ 56 h 118"/>
                  <a:gd name="T32" fmla="*/ 14 w 90"/>
                  <a:gd name="T33" fmla="*/ 72 h 118"/>
                  <a:gd name="T34" fmla="*/ 2 w 90"/>
                  <a:gd name="T35" fmla="*/ 59 h 118"/>
                  <a:gd name="T36" fmla="*/ 17 w 90"/>
                  <a:gd name="T37" fmla="*/ 77 h 118"/>
                  <a:gd name="T38" fmla="*/ 28 w 90"/>
                  <a:gd name="T39" fmla="*/ 89 h 118"/>
                  <a:gd name="T40" fmla="*/ 21 w 90"/>
                  <a:gd name="T41" fmla="*/ 70 h 118"/>
                  <a:gd name="T42" fmla="*/ 24 w 90"/>
                  <a:gd name="T43" fmla="*/ 86 h 118"/>
                  <a:gd name="T44" fmla="*/ 9 w 90"/>
                  <a:gd name="T45" fmla="*/ 77 h 118"/>
                  <a:gd name="T46" fmla="*/ 28 w 90"/>
                  <a:gd name="T47" fmla="*/ 89 h 118"/>
                  <a:gd name="T48" fmla="*/ 42 w 90"/>
                  <a:gd name="T49" fmla="*/ 98 h 118"/>
                  <a:gd name="T50" fmla="*/ 30 w 90"/>
                  <a:gd name="T51" fmla="*/ 82 h 118"/>
                  <a:gd name="T52" fmla="*/ 38 w 90"/>
                  <a:gd name="T53" fmla="*/ 96 h 118"/>
                  <a:gd name="T54" fmla="*/ 20 w 90"/>
                  <a:gd name="T55" fmla="*/ 92 h 118"/>
                  <a:gd name="T56" fmla="*/ 42 w 90"/>
                  <a:gd name="T57" fmla="*/ 98 h 118"/>
                  <a:gd name="T58" fmla="*/ 58 w 90"/>
                  <a:gd name="T59" fmla="*/ 102 h 118"/>
                  <a:gd name="T60" fmla="*/ 45 w 90"/>
                  <a:gd name="T61" fmla="*/ 91 h 118"/>
                  <a:gd name="T62" fmla="*/ 41 w 90"/>
                  <a:gd name="T63" fmla="*/ 90 h 118"/>
                  <a:gd name="T64" fmla="*/ 55 w 90"/>
                  <a:gd name="T65" fmla="*/ 101 h 118"/>
                  <a:gd name="T66" fmla="*/ 47 w 90"/>
                  <a:gd name="T67" fmla="*/ 100 h 118"/>
                  <a:gd name="T68" fmla="*/ 36 w 90"/>
                  <a:gd name="T69" fmla="*/ 103 h 118"/>
                  <a:gd name="T70" fmla="*/ 58 w 90"/>
                  <a:gd name="T71" fmla="*/ 102 h 118"/>
                  <a:gd name="T72" fmla="*/ 59 w 90"/>
                  <a:gd name="T73" fmla="*/ 98 h 118"/>
                  <a:gd name="T74" fmla="*/ 74 w 90"/>
                  <a:gd name="T75" fmla="*/ 107 h 118"/>
                  <a:gd name="T76" fmla="*/ 56 w 90"/>
                  <a:gd name="T77" fmla="*/ 94 h 118"/>
                  <a:gd name="T78" fmla="*/ 59 w 90"/>
                  <a:gd name="T79" fmla="*/ 98 h 118"/>
                  <a:gd name="T80" fmla="*/ 73 w 90"/>
                  <a:gd name="T81" fmla="*/ 99 h 118"/>
                  <a:gd name="T82" fmla="*/ 75 w 90"/>
                  <a:gd name="T83" fmla="*/ 103 h 118"/>
                  <a:gd name="T84" fmla="*/ 90 w 90"/>
                  <a:gd name="T85" fmla="*/ 113 h 118"/>
                  <a:gd name="T86" fmla="*/ 73 w 90"/>
                  <a:gd name="T87" fmla="*/ 99 h 118"/>
                  <a:gd name="T88" fmla="*/ 10 w 90"/>
                  <a:gd name="T89" fmla="*/ 29 h 118"/>
                  <a:gd name="T90" fmla="*/ 24 w 90"/>
                  <a:gd name="T91" fmla="*/ 14 h 118"/>
                  <a:gd name="T92" fmla="*/ 12 w 90"/>
                  <a:gd name="T93" fmla="*/ 23 h 118"/>
                  <a:gd name="T94" fmla="*/ 12 w 90"/>
                  <a:gd name="T95" fmla="*/ 6 h 118"/>
                  <a:gd name="T96" fmla="*/ 10 w 90"/>
                  <a:gd name="T97" fmla="*/ 29 h 118"/>
                  <a:gd name="T98" fmla="*/ 57 w 90"/>
                  <a:gd name="T99" fmla="*/ 106 h 118"/>
                  <a:gd name="T100" fmla="*/ 74 w 90"/>
                  <a:gd name="T101" fmla="*/ 108 h 118"/>
                  <a:gd name="T102" fmla="*/ 52 w 90"/>
                  <a:gd name="T103" fmla="*/ 108 h 118"/>
                  <a:gd name="T104" fmla="*/ 57 w 90"/>
                  <a:gd name="T105" fmla="*/ 106 h 118"/>
                  <a:gd name="T106" fmla="*/ 90 w 90"/>
                  <a:gd name="T107" fmla="*/ 113 h 118"/>
                  <a:gd name="T108" fmla="*/ 68 w 90"/>
                  <a:gd name="T109" fmla="*/ 113 h 118"/>
                  <a:gd name="T110" fmla="*/ 90 w 90"/>
                  <a:gd name="T111" fmla="*/ 11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" h="118">
                    <a:moveTo>
                      <a:pt x="24" y="5"/>
                    </a:moveTo>
                    <a:cubicBezTo>
                      <a:pt x="21" y="9"/>
                      <a:pt x="17" y="15"/>
                      <a:pt x="13" y="18"/>
                    </a:cubicBezTo>
                    <a:cubicBezTo>
                      <a:pt x="13" y="10"/>
                      <a:pt x="20" y="3"/>
                      <a:pt x="27" y="0"/>
                    </a:cubicBezTo>
                    <a:cubicBezTo>
                      <a:pt x="26" y="2"/>
                      <a:pt x="25" y="3"/>
                      <a:pt x="24" y="5"/>
                    </a:cubicBezTo>
                    <a:close/>
                    <a:moveTo>
                      <a:pt x="8" y="45"/>
                    </a:moveTo>
                    <a:cubicBezTo>
                      <a:pt x="12" y="43"/>
                      <a:pt x="16" y="32"/>
                      <a:pt x="17" y="27"/>
                    </a:cubicBezTo>
                    <a:cubicBezTo>
                      <a:pt x="12" y="29"/>
                      <a:pt x="9" y="34"/>
                      <a:pt x="8" y="39"/>
                    </a:cubicBezTo>
                    <a:cubicBezTo>
                      <a:pt x="8" y="33"/>
                      <a:pt x="6" y="28"/>
                      <a:pt x="4" y="23"/>
                    </a:cubicBezTo>
                    <a:cubicBezTo>
                      <a:pt x="2" y="29"/>
                      <a:pt x="1" y="41"/>
                      <a:pt x="8" y="45"/>
                    </a:cubicBezTo>
                    <a:close/>
                    <a:moveTo>
                      <a:pt x="10" y="62"/>
                    </a:moveTo>
                    <a:cubicBezTo>
                      <a:pt x="14" y="58"/>
                      <a:pt x="14" y="47"/>
                      <a:pt x="15" y="41"/>
                    </a:cubicBezTo>
                    <a:cubicBezTo>
                      <a:pt x="10" y="45"/>
                      <a:pt x="8" y="51"/>
                      <a:pt x="9" y="56"/>
                    </a:cubicBezTo>
                    <a:cubicBezTo>
                      <a:pt x="7" y="51"/>
                      <a:pt x="4" y="45"/>
                      <a:pt x="1" y="41"/>
                    </a:cubicBezTo>
                    <a:cubicBezTo>
                      <a:pt x="0" y="47"/>
                      <a:pt x="2" y="60"/>
                      <a:pt x="10" y="62"/>
                    </a:cubicBezTo>
                    <a:close/>
                    <a:moveTo>
                      <a:pt x="17" y="77"/>
                    </a:moveTo>
                    <a:cubicBezTo>
                      <a:pt x="20" y="72"/>
                      <a:pt x="17" y="62"/>
                      <a:pt x="16" y="56"/>
                    </a:cubicBezTo>
                    <a:cubicBezTo>
                      <a:pt x="13" y="61"/>
                      <a:pt x="12" y="67"/>
                      <a:pt x="14" y="72"/>
                    </a:cubicBezTo>
                    <a:cubicBezTo>
                      <a:pt x="11" y="68"/>
                      <a:pt x="7" y="63"/>
                      <a:pt x="2" y="59"/>
                    </a:cubicBezTo>
                    <a:cubicBezTo>
                      <a:pt x="4" y="66"/>
                      <a:pt x="9" y="78"/>
                      <a:pt x="17" y="77"/>
                    </a:cubicBezTo>
                    <a:close/>
                    <a:moveTo>
                      <a:pt x="28" y="89"/>
                    </a:moveTo>
                    <a:cubicBezTo>
                      <a:pt x="29" y="84"/>
                      <a:pt x="24" y="75"/>
                      <a:pt x="21" y="70"/>
                    </a:cubicBezTo>
                    <a:cubicBezTo>
                      <a:pt x="19" y="76"/>
                      <a:pt x="20" y="82"/>
                      <a:pt x="24" y="86"/>
                    </a:cubicBezTo>
                    <a:cubicBezTo>
                      <a:pt x="20" y="83"/>
                      <a:pt x="14" y="79"/>
                      <a:pt x="9" y="77"/>
                    </a:cubicBezTo>
                    <a:cubicBezTo>
                      <a:pt x="12" y="83"/>
                      <a:pt x="20" y="93"/>
                      <a:pt x="28" y="89"/>
                    </a:cubicBezTo>
                    <a:close/>
                    <a:moveTo>
                      <a:pt x="42" y="98"/>
                    </a:moveTo>
                    <a:cubicBezTo>
                      <a:pt x="42" y="92"/>
                      <a:pt x="34" y="85"/>
                      <a:pt x="30" y="82"/>
                    </a:cubicBezTo>
                    <a:cubicBezTo>
                      <a:pt x="29" y="87"/>
                      <a:pt x="33" y="93"/>
                      <a:pt x="38" y="96"/>
                    </a:cubicBezTo>
                    <a:cubicBezTo>
                      <a:pt x="33" y="94"/>
                      <a:pt x="25" y="92"/>
                      <a:pt x="20" y="92"/>
                    </a:cubicBezTo>
                    <a:cubicBezTo>
                      <a:pt x="25" y="97"/>
                      <a:pt x="36" y="103"/>
                      <a:pt x="42" y="98"/>
                    </a:cubicBezTo>
                    <a:close/>
                    <a:moveTo>
                      <a:pt x="58" y="102"/>
                    </a:moveTo>
                    <a:cubicBezTo>
                      <a:pt x="57" y="96"/>
                      <a:pt x="50" y="94"/>
                      <a:pt x="45" y="91"/>
                    </a:cubicBezTo>
                    <a:cubicBezTo>
                      <a:pt x="41" y="90"/>
                      <a:pt x="41" y="90"/>
                      <a:pt x="41" y="90"/>
                    </a:cubicBezTo>
                    <a:cubicBezTo>
                      <a:pt x="43" y="96"/>
                      <a:pt x="49" y="99"/>
                      <a:pt x="55" y="101"/>
                    </a:cubicBezTo>
                    <a:cubicBezTo>
                      <a:pt x="52" y="100"/>
                      <a:pt x="47" y="100"/>
                      <a:pt x="47" y="100"/>
                    </a:cubicBezTo>
                    <a:cubicBezTo>
                      <a:pt x="44" y="101"/>
                      <a:pt x="39" y="102"/>
                      <a:pt x="36" y="103"/>
                    </a:cubicBezTo>
                    <a:cubicBezTo>
                      <a:pt x="42" y="106"/>
                      <a:pt x="53" y="107"/>
                      <a:pt x="58" y="102"/>
                    </a:cubicBezTo>
                    <a:close/>
                    <a:moveTo>
                      <a:pt x="59" y="98"/>
                    </a:moveTo>
                    <a:cubicBezTo>
                      <a:pt x="63" y="102"/>
                      <a:pt x="68" y="106"/>
                      <a:pt x="74" y="107"/>
                    </a:cubicBezTo>
                    <a:cubicBezTo>
                      <a:pt x="73" y="100"/>
                      <a:pt x="62" y="95"/>
                      <a:pt x="56" y="94"/>
                    </a:cubicBezTo>
                    <a:cubicBezTo>
                      <a:pt x="57" y="95"/>
                      <a:pt x="58" y="97"/>
                      <a:pt x="59" y="98"/>
                    </a:cubicBezTo>
                    <a:close/>
                    <a:moveTo>
                      <a:pt x="73" y="99"/>
                    </a:moveTo>
                    <a:cubicBezTo>
                      <a:pt x="73" y="101"/>
                      <a:pt x="74" y="102"/>
                      <a:pt x="75" y="103"/>
                    </a:cubicBezTo>
                    <a:cubicBezTo>
                      <a:pt x="79" y="108"/>
                      <a:pt x="84" y="112"/>
                      <a:pt x="90" y="113"/>
                    </a:cubicBezTo>
                    <a:cubicBezTo>
                      <a:pt x="89" y="107"/>
                      <a:pt x="78" y="100"/>
                      <a:pt x="73" y="99"/>
                    </a:cubicBezTo>
                    <a:close/>
                    <a:moveTo>
                      <a:pt x="10" y="29"/>
                    </a:moveTo>
                    <a:cubicBezTo>
                      <a:pt x="15" y="27"/>
                      <a:pt x="21" y="18"/>
                      <a:pt x="24" y="14"/>
                    </a:cubicBezTo>
                    <a:cubicBezTo>
                      <a:pt x="19" y="14"/>
                      <a:pt x="14" y="18"/>
                      <a:pt x="12" y="23"/>
                    </a:cubicBezTo>
                    <a:cubicBezTo>
                      <a:pt x="13" y="17"/>
                      <a:pt x="13" y="11"/>
                      <a:pt x="12" y="6"/>
                    </a:cubicBezTo>
                    <a:cubicBezTo>
                      <a:pt x="9" y="11"/>
                      <a:pt x="4" y="24"/>
                      <a:pt x="10" y="29"/>
                    </a:cubicBezTo>
                    <a:close/>
                    <a:moveTo>
                      <a:pt x="57" y="106"/>
                    </a:moveTo>
                    <a:cubicBezTo>
                      <a:pt x="63" y="104"/>
                      <a:pt x="69" y="105"/>
                      <a:pt x="74" y="108"/>
                    </a:cubicBezTo>
                    <a:cubicBezTo>
                      <a:pt x="69" y="112"/>
                      <a:pt x="58" y="109"/>
                      <a:pt x="52" y="108"/>
                    </a:cubicBezTo>
                    <a:cubicBezTo>
                      <a:pt x="54" y="107"/>
                      <a:pt x="55" y="106"/>
                      <a:pt x="57" y="106"/>
                    </a:cubicBezTo>
                    <a:close/>
                    <a:moveTo>
                      <a:pt x="90" y="113"/>
                    </a:moveTo>
                    <a:cubicBezTo>
                      <a:pt x="85" y="118"/>
                      <a:pt x="73" y="115"/>
                      <a:pt x="68" y="113"/>
                    </a:cubicBezTo>
                    <a:cubicBezTo>
                      <a:pt x="74" y="110"/>
                      <a:pt x="84" y="110"/>
                      <a:pt x="90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E7C361B5-198E-444D-982D-F36D3B78C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780" y="4199704"/>
                <a:ext cx="476279" cy="476279"/>
              </a:xfrm>
              <a:custGeom>
                <a:avLst/>
                <a:gdLst>
                  <a:gd name="T0" fmla="*/ 8 w 106"/>
                  <a:gd name="T1" fmla="*/ 0 h 106"/>
                  <a:gd name="T2" fmla="*/ 8 w 106"/>
                  <a:gd name="T3" fmla="*/ 0 h 106"/>
                  <a:gd name="T4" fmla="*/ 5 w 106"/>
                  <a:gd name="T5" fmla="*/ 9 h 106"/>
                  <a:gd name="T6" fmla="*/ 3 w 106"/>
                  <a:gd name="T7" fmla="*/ 40 h 106"/>
                  <a:gd name="T8" fmla="*/ 17 w 106"/>
                  <a:gd name="T9" fmla="*/ 67 h 106"/>
                  <a:gd name="T10" fmla="*/ 41 w 106"/>
                  <a:gd name="T11" fmla="*/ 81 h 106"/>
                  <a:gd name="T12" fmla="*/ 41 w 106"/>
                  <a:gd name="T13" fmla="*/ 81 h 106"/>
                  <a:gd name="T14" fmla="*/ 66 w 106"/>
                  <a:gd name="T15" fmla="*/ 89 h 106"/>
                  <a:gd name="T16" fmla="*/ 66 w 106"/>
                  <a:gd name="T17" fmla="*/ 89 h 106"/>
                  <a:gd name="T18" fmla="*/ 106 w 106"/>
                  <a:gd name="T19" fmla="*/ 105 h 106"/>
                  <a:gd name="T20" fmla="*/ 105 w 106"/>
                  <a:gd name="T21" fmla="*/ 106 h 106"/>
                  <a:gd name="T22" fmla="*/ 65 w 106"/>
                  <a:gd name="T23" fmla="*/ 90 h 106"/>
                  <a:gd name="T24" fmla="*/ 65 w 106"/>
                  <a:gd name="T25" fmla="*/ 90 h 106"/>
                  <a:gd name="T26" fmla="*/ 41 w 106"/>
                  <a:gd name="T27" fmla="*/ 82 h 106"/>
                  <a:gd name="T28" fmla="*/ 41 w 106"/>
                  <a:gd name="T29" fmla="*/ 82 h 106"/>
                  <a:gd name="T30" fmla="*/ 16 w 106"/>
                  <a:gd name="T31" fmla="*/ 68 h 106"/>
                  <a:gd name="T32" fmla="*/ 3 w 106"/>
                  <a:gd name="T33" fmla="*/ 40 h 106"/>
                  <a:gd name="T34" fmla="*/ 4 w 106"/>
                  <a:gd name="T35" fmla="*/ 9 h 106"/>
                  <a:gd name="T36" fmla="*/ 8 w 106"/>
                  <a:gd name="T3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6" h="106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3"/>
                      <a:pt x="6" y="6"/>
                      <a:pt x="5" y="9"/>
                    </a:cubicBezTo>
                    <a:cubicBezTo>
                      <a:pt x="1" y="20"/>
                      <a:pt x="1" y="29"/>
                      <a:pt x="3" y="40"/>
                    </a:cubicBezTo>
                    <a:cubicBezTo>
                      <a:pt x="6" y="51"/>
                      <a:pt x="9" y="59"/>
                      <a:pt x="17" y="67"/>
                    </a:cubicBezTo>
                    <a:cubicBezTo>
                      <a:pt x="24" y="75"/>
                      <a:pt x="31" y="79"/>
                      <a:pt x="41" y="81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50" y="84"/>
                      <a:pt x="58" y="86"/>
                      <a:pt x="66" y="89"/>
                    </a:cubicBezTo>
                    <a:cubicBezTo>
                      <a:pt x="66" y="89"/>
                      <a:pt x="66" y="89"/>
                      <a:pt x="66" y="89"/>
                    </a:cubicBezTo>
                    <a:cubicBezTo>
                      <a:pt x="80" y="94"/>
                      <a:pt x="93" y="99"/>
                      <a:pt x="106" y="105"/>
                    </a:cubicBezTo>
                    <a:cubicBezTo>
                      <a:pt x="105" y="105"/>
                      <a:pt x="105" y="106"/>
                      <a:pt x="105" y="106"/>
                    </a:cubicBezTo>
                    <a:cubicBezTo>
                      <a:pt x="92" y="100"/>
                      <a:pt x="79" y="95"/>
                      <a:pt x="65" y="90"/>
                    </a:cubicBezTo>
                    <a:cubicBezTo>
                      <a:pt x="65" y="90"/>
                      <a:pt x="65" y="90"/>
                      <a:pt x="65" y="90"/>
                    </a:cubicBezTo>
                    <a:cubicBezTo>
                      <a:pt x="57" y="87"/>
                      <a:pt x="49" y="84"/>
                      <a:pt x="41" y="82"/>
                    </a:cubicBezTo>
                    <a:cubicBezTo>
                      <a:pt x="41" y="82"/>
                      <a:pt x="41" y="82"/>
                      <a:pt x="41" y="82"/>
                    </a:cubicBezTo>
                    <a:cubicBezTo>
                      <a:pt x="31" y="80"/>
                      <a:pt x="24" y="76"/>
                      <a:pt x="16" y="68"/>
                    </a:cubicBezTo>
                    <a:cubicBezTo>
                      <a:pt x="9" y="59"/>
                      <a:pt x="5" y="51"/>
                      <a:pt x="3" y="40"/>
                    </a:cubicBezTo>
                    <a:cubicBezTo>
                      <a:pt x="0" y="29"/>
                      <a:pt x="1" y="20"/>
                      <a:pt x="4" y="9"/>
                    </a:cubicBezTo>
                    <a:cubicBezTo>
                      <a:pt x="5" y="5"/>
                      <a:pt x="6" y="3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595BCB55-A30F-447F-9C49-3B5C86E751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13412" y="4121765"/>
                <a:ext cx="404838" cy="530402"/>
              </a:xfrm>
              <a:custGeom>
                <a:avLst/>
                <a:gdLst>
                  <a:gd name="T0" fmla="*/ 66 w 90"/>
                  <a:gd name="T1" fmla="*/ 5 h 118"/>
                  <a:gd name="T2" fmla="*/ 76 w 90"/>
                  <a:gd name="T3" fmla="*/ 18 h 118"/>
                  <a:gd name="T4" fmla="*/ 63 w 90"/>
                  <a:gd name="T5" fmla="*/ 0 h 118"/>
                  <a:gd name="T6" fmla="*/ 66 w 90"/>
                  <a:gd name="T7" fmla="*/ 5 h 118"/>
                  <a:gd name="T8" fmla="*/ 82 w 90"/>
                  <a:gd name="T9" fmla="*/ 45 h 118"/>
                  <a:gd name="T10" fmla="*/ 72 w 90"/>
                  <a:gd name="T11" fmla="*/ 27 h 118"/>
                  <a:gd name="T12" fmla="*/ 82 w 90"/>
                  <a:gd name="T13" fmla="*/ 39 h 118"/>
                  <a:gd name="T14" fmla="*/ 86 w 90"/>
                  <a:gd name="T15" fmla="*/ 23 h 118"/>
                  <a:gd name="T16" fmla="*/ 82 w 90"/>
                  <a:gd name="T17" fmla="*/ 45 h 118"/>
                  <a:gd name="T18" fmla="*/ 80 w 90"/>
                  <a:gd name="T19" fmla="*/ 62 h 118"/>
                  <a:gd name="T20" fmla="*/ 75 w 90"/>
                  <a:gd name="T21" fmla="*/ 41 h 118"/>
                  <a:gd name="T22" fmla="*/ 81 w 90"/>
                  <a:gd name="T23" fmla="*/ 56 h 118"/>
                  <a:gd name="T24" fmla="*/ 89 w 90"/>
                  <a:gd name="T25" fmla="*/ 41 h 118"/>
                  <a:gd name="T26" fmla="*/ 80 w 90"/>
                  <a:gd name="T27" fmla="*/ 62 h 118"/>
                  <a:gd name="T28" fmla="*/ 73 w 90"/>
                  <a:gd name="T29" fmla="*/ 77 h 118"/>
                  <a:gd name="T30" fmla="*/ 74 w 90"/>
                  <a:gd name="T31" fmla="*/ 56 h 118"/>
                  <a:gd name="T32" fmla="*/ 76 w 90"/>
                  <a:gd name="T33" fmla="*/ 72 h 118"/>
                  <a:gd name="T34" fmla="*/ 88 w 90"/>
                  <a:gd name="T35" fmla="*/ 59 h 118"/>
                  <a:gd name="T36" fmla="*/ 73 w 90"/>
                  <a:gd name="T37" fmla="*/ 77 h 118"/>
                  <a:gd name="T38" fmla="*/ 62 w 90"/>
                  <a:gd name="T39" fmla="*/ 89 h 118"/>
                  <a:gd name="T40" fmla="*/ 69 w 90"/>
                  <a:gd name="T41" fmla="*/ 70 h 118"/>
                  <a:gd name="T42" fmla="*/ 66 w 90"/>
                  <a:gd name="T43" fmla="*/ 86 h 118"/>
                  <a:gd name="T44" fmla="*/ 81 w 90"/>
                  <a:gd name="T45" fmla="*/ 77 h 118"/>
                  <a:gd name="T46" fmla="*/ 62 w 90"/>
                  <a:gd name="T47" fmla="*/ 89 h 118"/>
                  <a:gd name="T48" fmla="*/ 48 w 90"/>
                  <a:gd name="T49" fmla="*/ 98 h 118"/>
                  <a:gd name="T50" fmla="*/ 60 w 90"/>
                  <a:gd name="T51" fmla="*/ 82 h 118"/>
                  <a:gd name="T52" fmla="*/ 52 w 90"/>
                  <a:gd name="T53" fmla="*/ 96 h 118"/>
                  <a:gd name="T54" fmla="*/ 70 w 90"/>
                  <a:gd name="T55" fmla="*/ 92 h 118"/>
                  <a:gd name="T56" fmla="*/ 48 w 90"/>
                  <a:gd name="T57" fmla="*/ 98 h 118"/>
                  <a:gd name="T58" fmla="*/ 32 w 90"/>
                  <a:gd name="T59" fmla="*/ 102 h 118"/>
                  <a:gd name="T60" fmla="*/ 44 w 90"/>
                  <a:gd name="T61" fmla="*/ 91 h 118"/>
                  <a:gd name="T62" fmla="*/ 48 w 90"/>
                  <a:gd name="T63" fmla="*/ 90 h 118"/>
                  <a:gd name="T64" fmla="*/ 35 w 90"/>
                  <a:gd name="T65" fmla="*/ 101 h 118"/>
                  <a:gd name="T66" fmla="*/ 43 w 90"/>
                  <a:gd name="T67" fmla="*/ 100 h 118"/>
                  <a:gd name="T68" fmla="*/ 54 w 90"/>
                  <a:gd name="T69" fmla="*/ 103 h 118"/>
                  <a:gd name="T70" fmla="*/ 32 w 90"/>
                  <a:gd name="T71" fmla="*/ 102 h 118"/>
                  <a:gd name="T72" fmla="*/ 31 w 90"/>
                  <a:gd name="T73" fmla="*/ 98 h 118"/>
                  <a:gd name="T74" fmla="*/ 16 w 90"/>
                  <a:gd name="T75" fmla="*/ 107 h 118"/>
                  <a:gd name="T76" fmla="*/ 33 w 90"/>
                  <a:gd name="T77" fmla="*/ 94 h 118"/>
                  <a:gd name="T78" fmla="*/ 31 w 90"/>
                  <a:gd name="T79" fmla="*/ 98 h 118"/>
                  <a:gd name="T80" fmla="*/ 17 w 90"/>
                  <a:gd name="T81" fmla="*/ 99 h 118"/>
                  <a:gd name="T82" fmla="*/ 15 w 90"/>
                  <a:gd name="T83" fmla="*/ 103 h 118"/>
                  <a:gd name="T84" fmla="*/ 0 w 90"/>
                  <a:gd name="T85" fmla="*/ 113 h 118"/>
                  <a:gd name="T86" fmla="*/ 17 w 90"/>
                  <a:gd name="T87" fmla="*/ 99 h 118"/>
                  <a:gd name="T88" fmla="*/ 80 w 90"/>
                  <a:gd name="T89" fmla="*/ 29 h 118"/>
                  <a:gd name="T90" fmla="*/ 66 w 90"/>
                  <a:gd name="T91" fmla="*/ 14 h 118"/>
                  <a:gd name="T92" fmla="*/ 78 w 90"/>
                  <a:gd name="T93" fmla="*/ 23 h 118"/>
                  <a:gd name="T94" fmla="*/ 77 w 90"/>
                  <a:gd name="T95" fmla="*/ 6 h 118"/>
                  <a:gd name="T96" fmla="*/ 80 w 90"/>
                  <a:gd name="T97" fmla="*/ 29 h 118"/>
                  <a:gd name="T98" fmla="*/ 33 w 90"/>
                  <a:gd name="T99" fmla="*/ 106 h 118"/>
                  <a:gd name="T100" fmla="*/ 16 w 90"/>
                  <a:gd name="T101" fmla="*/ 108 h 118"/>
                  <a:gd name="T102" fmla="*/ 37 w 90"/>
                  <a:gd name="T103" fmla="*/ 108 h 118"/>
                  <a:gd name="T104" fmla="*/ 33 w 90"/>
                  <a:gd name="T105" fmla="*/ 106 h 118"/>
                  <a:gd name="T106" fmla="*/ 0 w 90"/>
                  <a:gd name="T107" fmla="*/ 113 h 118"/>
                  <a:gd name="T108" fmla="*/ 22 w 90"/>
                  <a:gd name="T109" fmla="*/ 113 h 118"/>
                  <a:gd name="T110" fmla="*/ 0 w 90"/>
                  <a:gd name="T111" fmla="*/ 11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" h="118">
                    <a:moveTo>
                      <a:pt x="66" y="5"/>
                    </a:moveTo>
                    <a:cubicBezTo>
                      <a:pt x="68" y="9"/>
                      <a:pt x="72" y="15"/>
                      <a:pt x="76" y="18"/>
                    </a:cubicBezTo>
                    <a:cubicBezTo>
                      <a:pt x="77" y="10"/>
                      <a:pt x="70" y="3"/>
                      <a:pt x="63" y="0"/>
                    </a:cubicBezTo>
                    <a:cubicBezTo>
                      <a:pt x="64" y="2"/>
                      <a:pt x="65" y="3"/>
                      <a:pt x="66" y="5"/>
                    </a:cubicBezTo>
                    <a:close/>
                    <a:moveTo>
                      <a:pt x="82" y="45"/>
                    </a:moveTo>
                    <a:cubicBezTo>
                      <a:pt x="78" y="43"/>
                      <a:pt x="74" y="32"/>
                      <a:pt x="72" y="27"/>
                    </a:cubicBezTo>
                    <a:cubicBezTo>
                      <a:pt x="77" y="29"/>
                      <a:pt x="81" y="34"/>
                      <a:pt x="82" y="39"/>
                    </a:cubicBezTo>
                    <a:cubicBezTo>
                      <a:pt x="82" y="33"/>
                      <a:pt x="84" y="28"/>
                      <a:pt x="86" y="23"/>
                    </a:cubicBezTo>
                    <a:cubicBezTo>
                      <a:pt x="88" y="29"/>
                      <a:pt x="89" y="41"/>
                      <a:pt x="82" y="45"/>
                    </a:cubicBezTo>
                    <a:close/>
                    <a:moveTo>
                      <a:pt x="80" y="62"/>
                    </a:moveTo>
                    <a:cubicBezTo>
                      <a:pt x="76" y="58"/>
                      <a:pt x="75" y="47"/>
                      <a:pt x="75" y="41"/>
                    </a:cubicBezTo>
                    <a:cubicBezTo>
                      <a:pt x="79" y="45"/>
                      <a:pt x="81" y="51"/>
                      <a:pt x="81" y="56"/>
                    </a:cubicBezTo>
                    <a:cubicBezTo>
                      <a:pt x="83" y="51"/>
                      <a:pt x="86" y="45"/>
                      <a:pt x="89" y="41"/>
                    </a:cubicBezTo>
                    <a:cubicBezTo>
                      <a:pt x="90" y="47"/>
                      <a:pt x="87" y="60"/>
                      <a:pt x="80" y="62"/>
                    </a:cubicBezTo>
                    <a:close/>
                    <a:moveTo>
                      <a:pt x="73" y="77"/>
                    </a:moveTo>
                    <a:cubicBezTo>
                      <a:pt x="70" y="72"/>
                      <a:pt x="73" y="62"/>
                      <a:pt x="74" y="56"/>
                    </a:cubicBezTo>
                    <a:cubicBezTo>
                      <a:pt x="77" y="61"/>
                      <a:pt x="78" y="67"/>
                      <a:pt x="76" y="72"/>
                    </a:cubicBezTo>
                    <a:cubicBezTo>
                      <a:pt x="79" y="68"/>
                      <a:pt x="83" y="63"/>
                      <a:pt x="88" y="59"/>
                    </a:cubicBezTo>
                    <a:cubicBezTo>
                      <a:pt x="86" y="66"/>
                      <a:pt x="81" y="78"/>
                      <a:pt x="73" y="77"/>
                    </a:cubicBezTo>
                    <a:close/>
                    <a:moveTo>
                      <a:pt x="62" y="89"/>
                    </a:moveTo>
                    <a:cubicBezTo>
                      <a:pt x="61" y="84"/>
                      <a:pt x="66" y="75"/>
                      <a:pt x="69" y="70"/>
                    </a:cubicBezTo>
                    <a:cubicBezTo>
                      <a:pt x="71" y="76"/>
                      <a:pt x="69" y="82"/>
                      <a:pt x="66" y="86"/>
                    </a:cubicBezTo>
                    <a:cubicBezTo>
                      <a:pt x="70" y="83"/>
                      <a:pt x="76" y="79"/>
                      <a:pt x="81" y="77"/>
                    </a:cubicBezTo>
                    <a:cubicBezTo>
                      <a:pt x="78" y="83"/>
                      <a:pt x="69" y="93"/>
                      <a:pt x="62" y="89"/>
                    </a:cubicBezTo>
                    <a:close/>
                    <a:moveTo>
                      <a:pt x="48" y="98"/>
                    </a:moveTo>
                    <a:cubicBezTo>
                      <a:pt x="48" y="92"/>
                      <a:pt x="56" y="85"/>
                      <a:pt x="60" y="82"/>
                    </a:cubicBezTo>
                    <a:cubicBezTo>
                      <a:pt x="60" y="87"/>
                      <a:pt x="57" y="93"/>
                      <a:pt x="52" y="96"/>
                    </a:cubicBezTo>
                    <a:cubicBezTo>
                      <a:pt x="57" y="94"/>
                      <a:pt x="64" y="92"/>
                      <a:pt x="70" y="92"/>
                    </a:cubicBezTo>
                    <a:cubicBezTo>
                      <a:pt x="65" y="97"/>
                      <a:pt x="54" y="103"/>
                      <a:pt x="48" y="98"/>
                    </a:cubicBezTo>
                    <a:close/>
                    <a:moveTo>
                      <a:pt x="32" y="102"/>
                    </a:moveTo>
                    <a:cubicBezTo>
                      <a:pt x="32" y="96"/>
                      <a:pt x="40" y="94"/>
                      <a:pt x="44" y="91"/>
                    </a:cubicBezTo>
                    <a:cubicBezTo>
                      <a:pt x="48" y="90"/>
                      <a:pt x="48" y="90"/>
                      <a:pt x="48" y="90"/>
                    </a:cubicBezTo>
                    <a:cubicBezTo>
                      <a:pt x="47" y="96"/>
                      <a:pt x="41" y="99"/>
                      <a:pt x="35" y="101"/>
                    </a:cubicBezTo>
                    <a:cubicBezTo>
                      <a:pt x="38" y="100"/>
                      <a:pt x="43" y="100"/>
                      <a:pt x="43" y="100"/>
                    </a:cubicBezTo>
                    <a:cubicBezTo>
                      <a:pt x="46" y="101"/>
                      <a:pt x="51" y="102"/>
                      <a:pt x="54" y="103"/>
                    </a:cubicBezTo>
                    <a:cubicBezTo>
                      <a:pt x="48" y="106"/>
                      <a:pt x="36" y="107"/>
                      <a:pt x="32" y="102"/>
                    </a:cubicBezTo>
                    <a:close/>
                    <a:moveTo>
                      <a:pt x="31" y="98"/>
                    </a:moveTo>
                    <a:cubicBezTo>
                      <a:pt x="27" y="102"/>
                      <a:pt x="22" y="106"/>
                      <a:pt x="16" y="107"/>
                    </a:cubicBezTo>
                    <a:cubicBezTo>
                      <a:pt x="17" y="100"/>
                      <a:pt x="28" y="95"/>
                      <a:pt x="33" y="94"/>
                    </a:cubicBezTo>
                    <a:cubicBezTo>
                      <a:pt x="33" y="95"/>
                      <a:pt x="32" y="97"/>
                      <a:pt x="31" y="98"/>
                    </a:cubicBezTo>
                    <a:close/>
                    <a:moveTo>
                      <a:pt x="17" y="99"/>
                    </a:moveTo>
                    <a:cubicBezTo>
                      <a:pt x="16" y="101"/>
                      <a:pt x="16" y="102"/>
                      <a:pt x="15" y="103"/>
                    </a:cubicBezTo>
                    <a:cubicBezTo>
                      <a:pt x="11" y="108"/>
                      <a:pt x="6" y="112"/>
                      <a:pt x="0" y="113"/>
                    </a:cubicBezTo>
                    <a:cubicBezTo>
                      <a:pt x="0" y="107"/>
                      <a:pt x="12" y="100"/>
                      <a:pt x="17" y="99"/>
                    </a:cubicBezTo>
                    <a:close/>
                    <a:moveTo>
                      <a:pt x="80" y="29"/>
                    </a:moveTo>
                    <a:cubicBezTo>
                      <a:pt x="75" y="27"/>
                      <a:pt x="69" y="18"/>
                      <a:pt x="66" y="14"/>
                    </a:cubicBezTo>
                    <a:cubicBezTo>
                      <a:pt x="71" y="14"/>
                      <a:pt x="76" y="18"/>
                      <a:pt x="78" y="23"/>
                    </a:cubicBezTo>
                    <a:cubicBezTo>
                      <a:pt x="77" y="17"/>
                      <a:pt x="77" y="11"/>
                      <a:pt x="77" y="6"/>
                    </a:cubicBezTo>
                    <a:cubicBezTo>
                      <a:pt x="81" y="11"/>
                      <a:pt x="86" y="24"/>
                      <a:pt x="80" y="29"/>
                    </a:cubicBezTo>
                    <a:close/>
                    <a:moveTo>
                      <a:pt x="33" y="106"/>
                    </a:moveTo>
                    <a:cubicBezTo>
                      <a:pt x="27" y="104"/>
                      <a:pt x="21" y="105"/>
                      <a:pt x="16" y="108"/>
                    </a:cubicBezTo>
                    <a:cubicBezTo>
                      <a:pt x="20" y="112"/>
                      <a:pt x="32" y="109"/>
                      <a:pt x="37" y="108"/>
                    </a:cubicBezTo>
                    <a:cubicBezTo>
                      <a:pt x="36" y="107"/>
                      <a:pt x="34" y="106"/>
                      <a:pt x="33" y="106"/>
                    </a:cubicBezTo>
                    <a:close/>
                    <a:moveTo>
                      <a:pt x="0" y="113"/>
                    </a:moveTo>
                    <a:cubicBezTo>
                      <a:pt x="5" y="118"/>
                      <a:pt x="16" y="115"/>
                      <a:pt x="22" y="113"/>
                    </a:cubicBezTo>
                    <a:cubicBezTo>
                      <a:pt x="16" y="110"/>
                      <a:pt x="6" y="110"/>
                      <a:pt x="0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E0D6672B-1CE1-480C-8F62-594324F125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3823" y="4199704"/>
                <a:ext cx="471949" cy="476279"/>
              </a:xfrm>
              <a:custGeom>
                <a:avLst/>
                <a:gdLst>
                  <a:gd name="T0" fmla="*/ 98 w 105"/>
                  <a:gd name="T1" fmla="*/ 0 h 106"/>
                  <a:gd name="T2" fmla="*/ 98 w 105"/>
                  <a:gd name="T3" fmla="*/ 0 h 106"/>
                  <a:gd name="T4" fmla="*/ 101 w 105"/>
                  <a:gd name="T5" fmla="*/ 9 h 106"/>
                  <a:gd name="T6" fmla="*/ 103 w 105"/>
                  <a:gd name="T7" fmla="*/ 40 h 106"/>
                  <a:gd name="T8" fmla="*/ 89 w 105"/>
                  <a:gd name="T9" fmla="*/ 67 h 106"/>
                  <a:gd name="T10" fmla="*/ 65 w 105"/>
                  <a:gd name="T11" fmla="*/ 81 h 106"/>
                  <a:gd name="T12" fmla="*/ 65 w 105"/>
                  <a:gd name="T13" fmla="*/ 81 h 106"/>
                  <a:gd name="T14" fmla="*/ 40 w 105"/>
                  <a:gd name="T15" fmla="*/ 89 h 106"/>
                  <a:gd name="T16" fmla="*/ 40 w 105"/>
                  <a:gd name="T17" fmla="*/ 89 h 106"/>
                  <a:gd name="T18" fmla="*/ 0 w 105"/>
                  <a:gd name="T19" fmla="*/ 105 h 106"/>
                  <a:gd name="T20" fmla="*/ 1 w 105"/>
                  <a:gd name="T21" fmla="*/ 106 h 106"/>
                  <a:gd name="T22" fmla="*/ 40 w 105"/>
                  <a:gd name="T23" fmla="*/ 90 h 106"/>
                  <a:gd name="T24" fmla="*/ 40 w 105"/>
                  <a:gd name="T25" fmla="*/ 90 h 106"/>
                  <a:gd name="T26" fmla="*/ 65 w 105"/>
                  <a:gd name="T27" fmla="*/ 82 h 106"/>
                  <a:gd name="T28" fmla="*/ 65 w 105"/>
                  <a:gd name="T29" fmla="*/ 82 h 106"/>
                  <a:gd name="T30" fmla="*/ 89 w 105"/>
                  <a:gd name="T31" fmla="*/ 68 h 106"/>
                  <a:gd name="T32" fmla="*/ 103 w 105"/>
                  <a:gd name="T33" fmla="*/ 40 h 106"/>
                  <a:gd name="T34" fmla="*/ 102 w 105"/>
                  <a:gd name="T35" fmla="*/ 9 h 106"/>
                  <a:gd name="T36" fmla="*/ 98 w 105"/>
                  <a:gd name="T3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5" h="106"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9" y="3"/>
                      <a:pt x="100" y="6"/>
                      <a:pt x="101" y="9"/>
                    </a:cubicBezTo>
                    <a:cubicBezTo>
                      <a:pt x="104" y="20"/>
                      <a:pt x="105" y="29"/>
                      <a:pt x="103" y="40"/>
                    </a:cubicBezTo>
                    <a:cubicBezTo>
                      <a:pt x="100" y="51"/>
                      <a:pt x="96" y="59"/>
                      <a:pt x="89" y="67"/>
                    </a:cubicBezTo>
                    <a:cubicBezTo>
                      <a:pt x="82" y="75"/>
                      <a:pt x="75" y="79"/>
                      <a:pt x="65" y="81"/>
                    </a:cubicBezTo>
                    <a:cubicBezTo>
                      <a:pt x="65" y="81"/>
                      <a:pt x="65" y="81"/>
                      <a:pt x="65" y="81"/>
                    </a:cubicBezTo>
                    <a:cubicBezTo>
                      <a:pt x="56" y="84"/>
                      <a:pt x="48" y="86"/>
                      <a:pt x="40" y="89"/>
                    </a:cubicBezTo>
                    <a:cubicBezTo>
                      <a:pt x="40" y="89"/>
                      <a:pt x="40" y="89"/>
                      <a:pt x="40" y="89"/>
                    </a:cubicBezTo>
                    <a:cubicBezTo>
                      <a:pt x="26" y="94"/>
                      <a:pt x="12" y="99"/>
                      <a:pt x="0" y="105"/>
                    </a:cubicBezTo>
                    <a:cubicBezTo>
                      <a:pt x="0" y="105"/>
                      <a:pt x="1" y="106"/>
                      <a:pt x="1" y="106"/>
                    </a:cubicBezTo>
                    <a:cubicBezTo>
                      <a:pt x="14" y="100"/>
                      <a:pt x="27" y="95"/>
                      <a:pt x="40" y="90"/>
                    </a:cubicBezTo>
                    <a:cubicBezTo>
                      <a:pt x="40" y="90"/>
                      <a:pt x="40" y="90"/>
                      <a:pt x="40" y="90"/>
                    </a:cubicBezTo>
                    <a:cubicBezTo>
                      <a:pt x="49" y="87"/>
                      <a:pt x="56" y="84"/>
                      <a:pt x="65" y="82"/>
                    </a:cubicBezTo>
                    <a:cubicBezTo>
                      <a:pt x="65" y="82"/>
                      <a:pt x="65" y="82"/>
                      <a:pt x="65" y="82"/>
                    </a:cubicBezTo>
                    <a:cubicBezTo>
                      <a:pt x="75" y="80"/>
                      <a:pt x="82" y="76"/>
                      <a:pt x="89" y="68"/>
                    </a:cubicBezTo>
                    <a:cubicBezTo>
                      <a:pt x="97" y="59"/>
                      <a:pt x="101" y="51"/>
                      <a:pt x="103" y="40"/>
                    </a:cubicBezTo>
                    <a:cubicBezTo>
                      <a:pt x="105" y="29"/>
                      <a:pt x="105" y="20"/>
                      <a:pt x="102" y="9"/>
                    </a:cubicBezTo>
                    <a:cubicBezTo>
                      <a:pt x="100" y="5"/>
                      <a:pt x="99" y="3"/>
                      <a:pt x="9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B11CCD9D-6CDD-4AB1-9570-11C71AD87E64}"/>
              </a:ext>
            </a:extLst>
          </p:cNvPr>
          <p:cNvGrpSpPr/>
          <p:nvPr/>
        </p:nvGrpSpPr>
        <p:grpSpPr>
          <a:xfrm>
            <a:off x="3063828" y="4529428"/>
            <a:ext cx="2524137" cy="1579900"/>
            <a:chOff x="1323640" y="2422727"/>
            <a:chExt cx="2524137" cy="1579900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CD286C7B-5A4E-4271-B61C-AC27FF660C11}"/>
                </a:ext>
              </a:extLst>
            </p:cNvPr>
            <p:cNvSpPr txBox="1"/>
            <p:nvPr/>
          </p:nvSpPr>
          <p:spPr>
            <a:xfrm>
              <a:off x="1755905" y="2491436"/>
              <a:ext cx="1721316" cy="6805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3200" dirty="0">
                  <a:gradFill flip="none" rotWithShape="1">
                    <a:gsLst>
                      <a:gs pos="0">
                        <a:srgbClr val="FFDF94"/>
                      </a:gs>
                      <a:gs pos="100000">
                        <a:srgbClr val="F2A900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一等奖</a:t>
              </a: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948C72AC-4264-475D-B45A-9075F2194572}"/>
                </a:ext>
              </a:extLst>
            </p:cNvPr>
            <p:cNvSpPr txBox="1"/>
            <p:nvPr/>
          </p:nvSpPr>
          <p:spPr>
            <a:xfrm>
              <a:off x="1639912" y="3067462"/>
              <a:ext cx="1953302" cy="34657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30000"/>
                </a:lnSpc>
              </a:pP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第</a:t>
              </a:r>
              <a:r>
                <a:rPr lang="en-US" altLang="zh-CN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X</a:t>
              </a: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届</a:t>
              </a:r>
              <a:r>
                <a:rPr lang="en-US" altLang="zh-CN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XXX</a:t>
              </a: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比赛</a:t>
              </a: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C107974B-E056-48B0-B2F1-DC8AC30B6EF1}"/>
                </a:ext>
              </a:extLst>
            </p:cNvPr>
            <p:cNvGrpSpPr/>
            <p:nvPr/>
          </p:nvGrpSpPr>
          <p:grpSpPr>
            <a:xfrm>
              <a:off x="1323640" y="2422727"/>
              <a:ext cx="2524137" cy="1579900"/>
              <a:chOff x="6132800" y="4121765"/>
              <a:chExt cx="885450" cy="554218"/>
            </a:xfrm>
            <a:gradFill flip="none" rotWithShape="1">
              <a:gsLst>
                <a:gs pos="100000">
                  <a:srgbClr val="FFCE5E"/>
                </a:gs>
                <a:gs pos="0">
                  <a:srgbClr val="FFEFC9"/>
                </a:gs>
              </a:gsLst>
              <a:lin ang="5400000" scaled="1"/>
              <a:tileRect/>
            </a:gradFill>
          </p:grpSpPr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3546695B-C147-4EA5-9217-88EB7F64D0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32800" y="4121767"/>
                <a:ext cx="404838" cy="530402"/>
              </a:xfrm>
              <a:custGeom>
                <a:avLst/>
                <a:gdLst>
                  <a:gd name="T0" fmla="*/ 24 w 90"/>
                  <a:gd name="T1" fmla="*/ 5 h 118"/>
                  <a:gd name="T2" fmla="*/ 13 w 90"/>
                  <a:gd name="T3" fmla="*/ 18 h 118"/>
                  <a:gd name="T4" fmla="*/ 27 w 90"/>
                  <a:gd name="T5" fmla="*/ 0 h 118"/>
                  <a:gd name="T6" fmla="*/ 24 w 90"/>
                  <a:gd name="T7" fmla="*/ 5 h 118"/>
                  <a:gd name="T8" fmla="*/ 8 w 90"/>
                  <a:gd name="T9" fmla="*/ 45 h 118"/>
                  <a:gd name="T10" fmla="*/ 17 w 90"/>
                  <a:gd name="T11" fmla="*/ 27 h 118"/>
                  <a:gd name="T12" fmla="*/ 8 w 90"/>
                  <a:gd name="T13" fmla="*/ 39 h 118"/>
                  <a:gd name="T14" fmla="*/ 4 w 90"/>
                  <a:gd name="T15" fmla="*/ 23 h 118"/>
                  <a:gd name="T16" fmla="*/ 8 w 90"/>
                  <a:gd name="T17" fmla="*/ 45 h 118"/>
                  <a:gd name="T18" fmla="*/ 10 w 90"/>
                  <a:gd name="T19" fmla="*/ 62 h 118"/>
                  <a:gd name="T20" fmla="*/ 15 w 90"/>
                  <a:gd name="T21" fmla="*/ 41 h 118"/>
                  <a:gd name="T22" fmla="*/ 9 w 90"/>
                  <a:gd name="T23" fmla="*/ 56 h 118"/>
                  <a:gd name="T24" fmla="*/ 1 w 90"/>
                  <a:gd name="T25" fmla="*/ 41 h 118"/>
                  <a:gd name="T26" fmla="*/ 10 w 90"/>
                  <a:gd name="T27" fmla="*/ 62 h 118"/>
                  <a:gd name="T28" fmla="*/ 17 w 90"/>
                  <a:gd name="T29" fmla="*/ 77 h 118"/>
                  <a:gd name="T30" fmla="*/ 16 w 90"/>
                  <a:gd name="T31" fmla="*/ 56 h 118"/>
                  <a:gd name="T32" fmla="*/ 14 w 90"/>
                  <a:gd name="T33" fmla="*/ 72 h 118"/>
                  <a:gd name="T34" fmla="*/ 2 w 90"/>
                  <a:gd name="T35" fmla="*/ 59 h 118"/>
                  <a:gd name="T36" fmla="*/ 17 w 90"/>
                  <a:gd name="T37" fmla="*/ 77 h 118"/>
                  <a:gd name="T38" fmla="*/ 28 w 90"/>
                  <a:gd name="T39" fmla="*/ 89 h 118"/>
                  <a:gd name="T40" fmla="*/ 21 w 90"/>
                  <a:gd name="T41" fmla="*/ 70 h 118"/>
                  <a:gd name="T42" fmla="*/ 24 w 90"/>
                  <a:gd name="T43" fmla="*/ 86 h 118"/>
                  <a:gd name="T44" fmla="*/ 9 w 90"/>
                  <a:gd name="T45" fmla="*/ 77 h 118"/>
                  <a:gd name="T46" fmla="*/ 28 w 90"/>
                  <a:gd name="T47" fmla="*/ 89 h 118"/>
                  <a:gd name="T48" fmla="*/ 42 w 90"/>
                  <a:gd name="T49" fmla="*/ 98 h 118"/>
                  <a:gd name="T50" fmla="*/ 30 w 90"/>
                  <a:gd name="T51" fmla="*/ 82 h 118"/>
                  <a:gd name="T52" fmla="*/ 38 w 90"/>
                  <a:gd name="T53" fmla="*/ 96 h 118"/>
                  <a:gd name="T54" fmla="*/ 20 w 90"/>
                  <a:gd name="T55" fmla="*/ 92 h 118"/>
                  <a:gd name="T56" fmla="*/ 42 w 90"/>
                  <a:gd name="T57" fmla="*/ 98 h 118"/>
                  <a:gd name="T58" fmla="*/ 58 w 90"/>
                  <a:gd name="T59" fmla="*/ 102 h 118"/>
                  <a:gd name="T60" fmla="*/ 45 w 90"/>
                  <a:gd name="T61" fmla="*/ 91 h 118"/>
                  <a:gd name="T62" fmla="*/ 41 w 90"/>
                  <a:gd name="T63" fmla="*/ 90 h 118"/>
                  <a:gd name="T64" fmla="*/ 55 w 90"/>
                  <a:gd name="T65" fmla="*/ 101 h 118"/>
                  <a:gd name="T66" fmla="*/ 47 w 90"/>
                  <a:gd name="T67" fmla="*/ 100 h 118"/>
                  <a:gd name="T68" fmla="*/ 36 w 90"/>
                  <a:gd name="T69" fmla="*/ 103 h 118"/>
                  <a:gd name="T70" fmla="*/ 58 w 90"/>
                  <a:gd name="T71" fmla="*/ 102 h 118"/>
                  <a:gd name="T72" fmla="*/ 59 w 90"/>
                  <a:gd name="T73" fmla="*/ 98 h 118"/>
                  <a:gd name="T74" fmla="*/ 74 w 90"/>
                  <a:gd name="T75" fmla="*/ 107 h 118"/>
                  <a:gd name="T76" fmla="*/ 56 w 90"/>
                  <a:gd name="T77" fmla="*/ 94 h 118"/>
                  <a:gd name="T78" fmla="*/ 59 w 90"/>
                  <a:gd name="T79" fmla="*/ 98 h 118"/>
                  <a:gd name="T80" fmla="*/ 73 w 90"/>
                  <a:gd name="T81" fmla="*/ 99 h 118"/>
                  <a:gd name="T82" fmla="*/ 75 w 90"/>
                  <a:gd name="T83" fmla="*/ 103 h 118"/>
                  <a:gd name="T84" fmla="*/ 90 w 90"/>
                  <a:gd name="T85" fmla="*/ 113 h 118"/>
                  <a:gd name="T86" fmla="*/ 73 w 90"/>
                  <a:gd name="T87" fmla="*/ 99 h 118"/>
                  <a:gd name="T88" fmla="*/ 10 w 90"/>
                  <a:gd name="T89" fmla="*/ 29 h 118"/>
                  <a:gd name="T90" fmla="*/ 24 w 90"/>
                  <a:gd name="T91" fmla="*/ 14 h 118"/>
                  <a:gd name="T92" fmla="*/ 12 w 90"/>
                  <a:gd name="T93" fmla="*/ 23 h 118"/>
                  <a:gd name="T94" fmla="*/ 12 w 90"/>
                  <a:gd name="T95" fmla="*/ 6 h 118"/>
                  <a:gd name="T96" fmla="*/ 10 w 90"/>
                  <a:gd name="T97" fmla="*/ 29 h 118"/>
                  <a:gd name="T98" fmla="*/ 57 w 90"/>
                  <a:gd name="T99" fmla="*/ 106 h 118"/>
                  <a:gd name="T100" fmla="*/ 74 w 90"/>
                  <a:gd name="T101" fmla="*/ 108 h 118"/>
                  <a:gd name="T102" fmla="*/ 52 w 90"/>
                  <a:gd name="T103" fmla="*/ 108 h 118"/>
                  <a:gd name="T104" fmla="*/ 57 w 90"/>
                  <a:gd name="T105" fmla="*/ 106 h 118"/>
                  <a:gd name="T106" fmla="*/ 90 w 90"/>
                  <a:gd name="T107" fmla="*/ 113 h 118"/>
                  <a:gd name="T108" fmla="*/ 68 w 90"/>
                  <a:gd name="T109" fmla="*/ 113 h 118"/>
                  <a:gd name="T110" fmla="*/ 90 w 90"/>
                  <a:gd name="T111" fmla="*/ 11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" h="118">
                    <a:moveTo>
                      <a:pt x="24" y="5"/>
                    </a:moveTo>
                    <a:cubicBezTo>
                      <a:pt x="21" y="9"/>
                      <a:pt x="17" y="15"/>
                      <a:pt x="13" y="18"/>
                    </a:cubicBezTo>
                    <a:cubicBezTo>
                      <a:pt x="13" y="10"/>
                      <a:pt x="20" y="3"/>
                      <a:pt x="27" y="0"/>
                    </a:cubicBezTo>
                    <a:cubicBezTo>
                      <a:pt x="26" y="2"/>
                      <a:pt x="25" y="3"/>
                      <a:pt x="24" y="5"/>
                    </a:cubicBezTo>
                    <a:close/>
                    <a:moveTo>
                      <a:pt x="8" y="45"/>
                    </a:moveTo>
                    <a:cubicBezTo>
                      <a:pt x="12" y="43"/>
                      <a:pt x="16" y="32"/>
                      <a:pt x="17" y="27"/>
                    </a:cubicBezTo>
                    <a:cubicBezTo>
                      <a:pt x="12" y="29"/>
                      <a:pt x="9" y="34"/>
                      <a:pt x="8" y="39"/>
                    </a:cubicBezTo>
                    <a:cubicBezTo>
                      <a:pt x="8" y="33"/>
                      <a:pt x="6" y="28"/>
                      <a:pt x="4" y="23"/>
                    </a:cubicBezTo>
                    <a:cubicBezTo>
                      <a:pt x="2" y="29"/>
                      <a:pt x="1" y="41"/>
                      <a:pt x="8" y="45"/>
                    </a:cubicBezTo>
                    <a:close/>
                    <a:moveTo>
                      <a:pt x="10" y="62"/>
                    </a:moveTo>
                    <a:cubicBezTo>
                      <a:pt x="14" y="58"/>
                      <a:pt x="14" y="47"/>
                      <a:pt x="15" y="41"/>
                    </a:cubicBezTo>
                    <a:cubicBezTo>
                      <a:pt x="10" y="45"/>
                      <a:pt x="8" y="51"/>
                      <a:pt x="9" y="56"/>
                    </a:cubicBezTo>
                    <a:cubicBezTo>
                      <a:pt x="7" y="51"/>
                      <a:pt x="4" y="45"/>
                      <a:pt x="1" y="41"/>
                    </a:cubicBezTo>
                    <a:cubicBezTo>
                      <a:pt x="0" y="47"/>
                      <a:pt x="2" y="60"/>
                      <a:pt x="10" y="62"/>
                    </a:cubicBezTo>
                    <a:close/>
                    <a:moveTo>
                      <a:pt x="17" y="77"/>
                    </a:moveTo>
                    <a:cubicBezTo>
                      <a:pt x="20" y="72"/>
                      <a:pt x="17" y="62"/>
                      <a:pt x="16" y="56"/>
                    </a:cubicBezTo>
                    <a:cubicBezTo>
                      <a:pt x="13" y="61"/>
                      <a:pt x="12" y="67"/>
                      <a:pt x="14" y="72"/>
                    </a:cubicBezTo>
                    <a:cubicBezTo>
                      <a:pt x="11" y="68"/>
                      <a:pt x="7" y="63"/>
                      <a:pt x="2" y="59"/>
                    </a:cubicBezTo>
                    <a:cubicBezTo>
                      <a:pt x="4" y="66"/>
                      <a:pt x="9" y="78"/>
                      <a:pt x="17" y="77"/>
                    </a:cubicBezTo>
                    <a:close/>
                    <a:moveTo>
                      <a:pt x="28" y="89"/>
                    </a:moveTo>
                    <a:cubicBezTo>
                      <a:pt x="29" y="84"/>
                      <a:pt x="24" y="75"/>
                      <a:pt x="21" y="70"/>
                    </a:cubicBezTo>
                    <a:cubicBezTo>
                      <a:pt x="19" y="76"/>
                      <a:pt x="20" y="82"/>
                      <a:pt x="24" y="86"/>
                    </a:cubicBezTo>
                    <a:cubicBezTo>
                      <a:pt x="20" y="83"/>
                      <a:pt x="14" y="79"/>
                      <a:pt x="9" y="77"/>
                    </a:cubicBezTo>
                    <a:cubicBezTo>
                      <a:pt x="12" y="83"/>
                      <a:pt x="20" y="93"/>
                      <a:pt x="28" y="89"/>
                    </a:cubicBezTo>
                    <a:close/>
                    <a:moveTo>
                      <a:pt x="42" y="98"/>
                    </a:moveTo>
                    <a:cubicBezTo>
                      <a:pt x="42" y="92"/>
                      <a:pt x="34" y="85"/>
                      <a:pt x="30" y="82"/>
                    </a:cubicBezTo>
                    <a:cubicBezTo>
                      <a:pt x="29" y="87"/>
                      <a:pt x="33" y="93"/>
                      <a:pt x="38" y="96"/>
                    </a:cubicBezTo>
                    <a:cubicBezTo>
                      <a:pt x="33" y="94"/>
                      <a:pt x="25" y="92"/>
                      <a:pt x="20" y="92"/>
                    </a:cubicBezTo>
                    <a:cubicBezTo>
                      <a:pt x="25" y="97"/>
                      <a:pt x="36" y="103"/>
                      <a:pt x="42" y="98"/>
                    </a:cubicBezTo>
                    <a:close/>
                    <a:moveTo>
                      <a:pt x="58" y="102"/>
                    </a:moveTo>
                    <a:cubicBezTo>
                      <a:pt x="57" y="96"/>
                      <a:pt x="50" y="94"/>
                      <a:pt x="45" y="91"/>
                    </a:cubicBezTo>
                    <a:cubicBezTo>
                      <a:pt x="41" y="90"/>
                      <a:pt x="41" y="90"/>
                      <a:pt x="41" y="90"/>
                    </a:cubicBezTo>
                    <a:cubicBezTo>
                      <a:pt x="43" y="96"/>
                      <a:pt x="49" y="99"/>
                      <a:pt x="55" y="101"/>
                    </a:cubicBezTo>
                    <a:cubicBezTo>
                      <a:pt x="52" y="100"/>
                      <a:pt x="47" y="100"/>
                      <a:pt x="47" y="100"/>
                    </a:cubicBezTo>
                    <a:cubicBezTo>
                      <a:pt x="44" y="101"/>
                      <a:pt x="39" y="102"/>
                      <a:pt x="36" y="103"/>
                    </a:cubicBezTo>
                    <a:cubicBezTo>
                      <a:pt x="42" y="106"/>
                      <a:pt x="53" y="107"/>
                      <a:pt x="58" y="102"/>
                    </a:cubicBezTo>
                    <a:close/>
                    <a:moveTo>
                      <a:pt x="59" y="98"/>
                    </a:moveTo>
                    <a:cubicBezTo>
                      <a:pt x="63" y="102"/>
                      <a:pt x="68" y="106"/>
                      <a:pt x="74" y="107"/>
                    </a:cubicBezTo>
                    <a:cubicBezTo>
                      <a:pt x="73" y="100"/>
                      <a:pt x="62" y="95"/>
                      <a:pt x="56" y="94"/>
                    </a:cubicBezTo>
                    <a:cubicBezTo>
                      <a:pt x="57" y="95"/>
                      <a:pt x="58" y="97"/>
                      <a:pt x="59" y="98"/>
                    </a:cubicBezTo>
                    <a:close/>
                    <a:moveTo>
                      <a:pt x="73" y="99"/>
                    </a:moveTo>
                    <a:cubicBezTo>
                      <a:pt x="73" y="101"/>
                      <a:pt x="74" y="102"/>
                      <a:pt x="75" y="103"/>
                    </a:cubicBezTo>
                    <a:cubicBezTo>
                      <a:pt x="79" y="108"/>
                      <a:pt x="84" y="112"/>
                      <a:pt x="90" y="113"/>
                    </a:cubicBezTo>
                    <a:cubicBezTo>
                      <a:pt x="89" y="107"/>
                      <a:pt x="78" y="100"/>
                      <a:pt x="73" y="99"/>
                    </a:cubicBezTo>
                    <a:close/>
                    <a:moveTo>
                      <a:pt x="10" y="29"/>
                    </a:moveTo>
                    <a:cubicBezTo>
                      <a:pt x="15" y="27"/>
                      <a:pt x="21" y="18"/>
                      <a:pt x="24" y="14"/>
                    </a:cubicBezTo>
                    <a:cubicBezTo>
                      <a:pt x="19" y="14"/>
                      <a:pt x="14" y="18"/>
                      <a:pt x="12" y="23"/>
                    </a:cubicBezTo>
                    <a:cubicBezTo>
                      <a:pt x="13" y="17"/>
                      <a:pt x="13" y="11"/>
                      <a:pt x="12" y="6"/>
                    </a:cubicBezTo>
                    <a:cubicBezTo>
                      <a:pt x="9" y="11"/>
                      <a:pt x="4" y="24"/>
                      <a:pt x="10" y="29"/>
                    </a:cubicBezTo>
                    <a:close/>
                    <a:moveTo>
                      <a:pt x="57" y="106"/>
                    </a:moveTo>
                    <a:cubicBezTo>
                      <a:pt x="63" y="104"/>
                      <a:pt x="69" y="105"/>
                      <a:pt x="74" y="108"/>
                    </a:cubicBezTo>
                    <a:cubicBezTo>
                      <a:pt x="69" y="112"/>
                      <a:pt x="58" y="109"/>
                      <a:pt x="52" y="108"/>
                    </a:cubicBezTo>
                    <a:cubicBezTo>
                      <a:pt x="54" y="107"/>
                      <a:pt x="55" y="106"/>
                      <a:pt x="57" y="106"/>
                    </a:cubicBezTo>
                    <a:close/>
                    <a:moveTo>
                      <a:pt x="90" y="113"/>
                    </a:moveTo>
                    <a:cubicBezTo>
                      <a:pt x="85" y="118"/>
                      <a:pt x="73" y="115"/>
                      <a:pt x="68" y="113"/>
                    </a:cubicBezTo>
                    <a:cubicBezTo>
                      <a:pt x="74" y="110"/>
                      <a:pt x="84" y="110"/>
                      <a:pt x="90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CF6AC270-8FB3-4C25-B235-A0D7588405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780" y="4199704"/>
                <a:ext cx="476279" cy="476279"/>
              </a:xfrm>
              <a:custGeom>
                <a:avLst/>
                <a:gdLst>
                  <a:gd name="T0" fmla="*/ 8 w 106"/>
                  <a:gd name="T1" fmla="*/ 0 h 106"/>
                  <a:gd name="T2" fmla="*/ 8 w 106"/>
                  <a:gd name="T3" fmla="*/ 0 h 106"/>
                  <a:gd name="T4" fmla="*/ 5 w 106"/>
                  <a:gd name="T5" fmla="*/ 9 h 106"/>
                  <a:gd name="T6" fmla="*/ 3 w 106"/>
                  <a:gd name="T7" fmla="*/ 40 h 106"/>
                  <a:gd name="T8" fmla="*/ 17 w 106"/>
                  <a:gd name="T9" fmla="*/ 67 h 106"/>
                  <a:gd name="T10" fmla="*/ 41 w 106"/>
                  <a:gd name="T11" fmla="*/ 81 h 106"/>
                  <a:gd name="T12" fmla="*/ 41 w 106"/>
                  <a:gd name="T13" fmla="*/ 81 h 106"/>
                  <a:gd name="T14" fmla="*/ 66 w 106"/>
                  <a:gd name="T15" fmla="*/ 89 h 106"/>
                  <a:gd name="T16" fmla="*/ 66 w 106"/>
                  <a:gd name="T17" fmla="*/ 89 h 106"/>
                  <a:gd name="T18" fmla="*/ 106 w 106"/>
                  <a:gd name="T19" fmla="*/ 105 h 106"/>
                  <a:gd name="T20" fmla="*/ 105 w 106"/>
                  <a:gd name="T21" fmla="*/ 106 h 106"/>
                  <a:gd name="T22" fmla="*/ 65 w 106"/>
                  <a:gd name="T23" fmla="*/ 90 h 106"/>
                  <a:gd name="T24" fmla="*/ 65 w 106"/>
                  <a:gd name="T25" fmla="*/ 90 h 106"/>
                  <a:gd name="T26" fmla="*/ 41 w 106"/>
                  <a:gd name="T27" fmla="*/ 82 h 106"/>
                  <a:gd name="T28" fmla="*/ 41 w 106"/>
                  <a:gd name="T29" fmla="*/ 82 h 106"/>
                  <a:gd name="T30" fmla="*/ 16 w 106"/>
                  <a:gd name="T31" fmla="*/ 68 h 106"/>
                  <a:gd name="T32" fmla="*/ 3 w 106"/>
                  <a:gd name="T33" fmla="*/ 40 h 106"/>
                  <a:gd name="T34" fmla="*/ 4 w 106"/>
                  <a:gd name="T35" fmla="*/ 9 h 106"/>
                  <a:gd name="T36" fmla="*/ 8 w 106"/>
                  <a:gd name="T3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6" h="106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3"/>
                      <a:pt x="6" y="6"/>
                      <a:pt x="5" y="9"/>
                    </a:cubicBezTo>
                    <a:cubicBezTo>
                      <a:pt x="1" y="20"/>
                      <a:pt x="1" y="29"/>
                      <a:pt x="3" y="40"/>
                    </a:cubicBezTo>
                    <a:cubicBezTo>
                      <a:pt x="6" y="51"/>
                      <a:pt x="9" y="59"/>
                      <a:pt x="17" y="67"/>
                    </a:cubicBezTo>
                    <a:cubicBezTo>
                      <a:pt x="24" y="75"/>
                      <a:pt x="31" y="79"/>
                      <a:pt x="41" y="81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50" y="84"/>
                      <a:pt x="58" y="86"/>
                      <a:pt x="66" y="89"/>
                    </a:cubicBezTo>
                    <a:cubicBezTo>
                      <a:pt x="66" y="89"/>
                      <a:pt x="66" y="89"/>
                      <a:pt x="66" y="89"/>
                    </a:cubicBezTo>
                    <a:cubicBezTo>
                      <a:pt x="80" y="94"/>
                      <a:pt x="93" y="99"/>
                      <a:pt x="106" y="105"/>
                    </a:cubicBezTo>
                    <a:cubicBezTo>
                      <a:pt x="105" y="105"/>
                      <a:pt x="105" y="106"/>
                      <a:pt x="105" y="106"/>
                    </a:cubicBezTo>
                    <a:cubicBezTo>
                      <a:pt x="92" y="100"/>
                      <a:pt x="79" y="95"/>
                      <a:pt x="65" y="90"/>
                    </a:cubicBezTo>
                    <a:cubicBezTo>
                      <a:pt x="65" y="90"/>
                      <a:pt x="65" y="90"/>
                      <a:pt x="65" y="90"/>
                    </a:cubicBezTo>
                    <a:cubicBezTo>
                      <a:pt x="57" y="87"/>
                      <a:pt x="49" y="84"/>
                      <a:pt x="41" y="82"/>
                    </a:cubicBezTo>
                    <a:cubicBezTo>
                      <a:pt x="41" y="82"/>
                      <a:pt x="41" y="82"/>
                      <a:pt x="41" y="82"/>
                    </a:cubicBezTo>
                    <a:cubicBezTo>
                      <a:pt x="31" y="80"/>
                      <a:pt x="24" y="76"/>
                      <a:pt x="16" y="68"/>
                    </a:cubicBezTo>
                    <a:cubicBezTo>
                      <a:pt x="9" y="59"/>
                      <a:pt x="5" y="51"/>
                      <a:pt x="3" y="40"/>
                    </a:cubicBezTo>
                    <a:cubicBezTo>
                      <a:pt x="0" y="29"/>
                      <a:pt x="1" y="20"/>
                      <a:pt x="4" y="9"/>
                    </a:cubicBezTo>
                    <a:cubicBezTo>
                      <a:pt x="5" y="5"/>
                      <a:pt x="6" y="3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49AAA7BD-7F4A-4C2C-9798-2166487C93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13412" y="4121765"/>
                <a:ext cx="404838" cy="530402"/>
              </a:xfrm>
              <a:custGeom>
                <a:avLst/>
                <a:gdLst>
                  <a:gd name="T0" fmla="*/ 66 w 90"/>
                  <a:gd name="T1" fmla="*/ 5 h 118"/>
                  <a:gd name="T2" fmla="*/ 76 w 90"/>
                  <a:gd name="T3" fmla="*/ 18 h 118"/>
                  <a:gd name="T4" fmla="*/ 63 w 90"/>
                  <a:gd name="T5" fmla="*/ 0 h 118"/>
                  <a:gd name="T6" fmla="*/ 66 w 90"/>
                  <a:gd name="T7" fmla="*/ 5 h 118"/>
                  <a:gd name="T8" fmla="*/ 82 w 90"/>
                  <a:gd name="T9" fmla="*/ 45 h 118"/>
                  <a:gd name="T10" fmla="*/ 72 w 90"/>
                  <a:gd name="T11" fmla="*/ 27 h 118"/>
                  <a:gd name="T12" fmla="*/ 82 w 90"/>
                  <a:gd name="T13" fmla="*/ 39 h 118"/>
                  <a:gd name="T14" fmla="*/ 86 w 90"/>
                  <a:gd name="T15" fmla="*/ 23 h 118"/>
                  <a:gd name="T16" fmla="*/ 82 w 90"/>
                  <a:gd name="T17" fmla="*/ 45 h 118"/>
                  <a:gd name="T18" fmla="*/ 80 w 90"/>
                  <a:gd name="T19" fmla="*/ 62 h 118"/>
                  <a:gd name="T20" fmla="*/ 75 w 90"/>
                  <a:gd name="T21" fmla="*/ 41 h 118"/>
                  <a:gd name="T22" fmla="*/ 81 w 90"/>
                  <a:gd name="T23" fmla="*/ 56 h 118"/>
                  <a:gd name="T24" fmla="*/ 89 w 90"/>
                  <a:gd name="T25" fmla="*/ 41 h 118"/>
                  <a:gd name="T26" fmla="*/ 80 w 90"/>
                  <a:gd name="T27" fmla="*/ 62 h 118"/>
                  <a:gd name="T28" fmla="*/ 73 w 90"/>
                  <a:gd name="T29" fmla="*/ 77 h 118"/>
                  <a:gd name="T30" fmla="*/ 74 w 90"/>
                  <a:gd name="T31" fmla="*/ 56 h 118"/>
                  <a:gd name="T32" fmla="*/ 76 w 90"/>
                  <a:gd name="T33" fmla="*/ 72 h 118"/>
                  <a:gd name="T34" fmla="*/ 88 w 90"/>
                  <a:gd name="T35" fmla="*/ 59 h 118"/>
                  <a:gd name="T36" fmla="*/ 73 w 90"/>
                  <a:gd name="T37" fmla="*/ 77 h 118"/>
                  <a:gd name="T38" fmla="*/ 62 w 90"/>
                  <a:gd name="T39" fmla="*/ 89 h 118"/>
                  <a:gd name="T40" fmla="*/ 69 w 90"/>
                  <a:gd name="T41" fmla="*/ 70 h 118"/>
                  <a:gd name="T42" fmla="*/ 66 w 90"/>
                  <a:gd name="T43" fmla="*/ 86 h 118"/>
                  <a:gd name="T44" fmla="*/ 81 w 90"/>
                  <a:gd name="T45" fmla="*/ 77 h 118"/>
                  <a:gd name="T46" fmla="*/ 62 w 90"/>
                  <a:gd name="T47" fmla="*/ 89 h 118"/>
                  <a:gd name="T48" fmla="*/ 48 w 90"/>
                  <a:gd name="T49" fmla="*/ 98 h 118"/>
                  <a:gd name="T50" fmla="*/ 60 w 90"/>
                  <a:gd name="T51" fmla="*/ 82 h 118"/>
                  <a:gd name="T52" fmla="*/ 52 w 90"/>
                  <a:gd name="T53" fmla="*/ 96 h 118"/>
                  <a:gd name="T54" fmla="*/ 70 w 90"/>
                  <a:gd name="T55" fmla="*/ 92 h 118"/>
                  <a:gd name="T56" fmla="*/ 48 w 90"/>
                  <a:gd name="T57" fmla="*/ 98 h 118"/>
                  <a:gd name="T58" fmla="*/ 32 w 90"/>
                  <a:gd name="T59" fmla="*/ 102 h 118"/>
                  <a:gd name="T60" fmla="*/ 44 w 90"/>
                  <a:gd name="T61" fmla="*/ 91 h 118"/>
                  <a:gd name="T62" fmla="*/ 48 w 90"/>
                  <a:gd name="T63" fmla="*/ 90 h 118"/>
                  <a:gd name="T64" fmla="*/ 35 w 90"/>
                  <a:gd name="T65" fmla="*/ 101 h 118"/>
                  <a:gd name="T66" fmla="*/ 43 w 90"/>
                  <a:gd name="T67" fmla="*/ 100 h 118"/>
                  <a:gd name="T68" fmla="*/ 54 w 90"/>
                  <a:gd name="T69" fmla="*/ 103 h 118"/>
                  <a:gd name="T70" fmla="*/ 32 w 90"/>
                  <a:gd name="T71" fmla="*/ 102 h 118"/>
                  <a:gd name="T72" fmla="*/ 31 w 90"/>
                  <a:gd name="T73" fmla="*/ 98 h 118"/>
                  <a:gd name="T74" fmla="*/ 16 w 90"/>
                  <a:gd name="T75" fmla="*/ 107 h 118"/>
                  <a:gd name="T76" fmla="*/ 33 w 90"/>
                  <a:gd name="T77" fmla="*/ 94 h 118"/>
                  <a:gd name="T78" fmla="*/ 31 w 90"/>
                  <a:gd name="T79" fmla="*/ 98 h 118"/>
                  <a:gd name="T80" fmla="*/ 17 w 90"/>
                  <a:gd name="T81" fmla="*/ 99 h 118"/>
                  <a:gd name="T82" fmla="*/ 15 w 90"/>
                  <a:gd name="T83" fmla="*/ 103 h 118"/>
                  <a:gd name="T84" fmla="*/ 0 w 90"/>
                  <a:gd name="T85" fmla="*/ 113 h 118"/>
                  <a:gd name="T86" fmla="*/ 17 w 90"/>
                  <a:gd name="T87" fmla="*/ 99 h 118"/>
                  <a:gd name="T88" fmla="*/ 80 w 90"/>
                  <a:gd name="T89" fmla="*/ 29 h 118"/>
                  <a:gd name="T90" fmla="*/ 66 w 90"/>
                  <a:gd name="T91" fmla="*/ 14 h 118"/>
                  <a:gd name="T92" fmla="*/ 78 w 90"/>
                  <a:gd name="T93" fmla="*/ 23 h 118"/>
                  <a:gd name="T94" fmla="*/ 77 w 90"/>
                  <a:gd name="T95" fmla="*/ 6 h 118"/>
                  <a:gd name="T96" fmla="*/ 80 w 90"/>
                  <a:gd name="T97" fmla="*/ 29 h 118"/>
                  <a:gd name="T98" fmla="*/ 33 w 90"/>
                  <a:gd name="T99" fmla="*/ 106 h 118"/>
                  <a:gd name="T100" fmla="*/ 16 w 90"/>
                  <a:gd name="T101" fmla="*/ 108 h 118"/>
                  <a:gd name="T102" fmla="*/ 37 w 90"/>
                  <a:gd name="T103" fmla="*/ 108 h 118"/>
                  <a:gd name="T104" fmla="*/ 33 w 90"/>
                  <a:gd name="T105" fmla="*/ 106 h 118"/>
                  <a:gd name="T106" fmla="*/ 0 w 90"/>
                  <a:gd name="T107" fmla="*/ 113 h 118"/>
                  <a:gd name="T108" fmla="*/ 22 w 90"/>
                  <a:gd name="T109" fmla="*/ 113 h 118"/>
                  <a:gd name="T110" fmla="*/ 0 w 90"/>
                  <a:gd name="T111" fmla="*/ 11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" h="118">
                    <a:moveTo>
                      <a:pt x="66" y="5"/>
                    </a:moveTo>
                    <a:cubicBezTo>
                      <a:pt x="68" y="9"/>
                      <a:pt x="72" y="15"/>
                      <a:pt x="76" y="18"/>
                    </a:cubicBezTo>
                    <a:cubicBezTo>
                      <a:pt x="77" y="10"/>
                      <a:pt x="70" y="3"/>
                      <a:pt x="63" y="0"/>
                    </a:cubicBezTo>
                    <a:cubicBezTo>
                      <a:pt x="64" y="2"/>
                      <a:pt x="65" y="3"/>
                      <a:pt x="66" y="5"/>
                    </a:cubicBezTo>
                    <a:close/>
                    <a:moveTo>
                      <a:pt x="82" y="45"/>
                    </a:moveTo>
                    <a:cubicBezTo>
                      <a:pt x="78" y="43"/>
                      <a:pt x="74" y="32"/>
                      <a:pt x="72" y="27"/>
                    </a:cubicBezTo>
                    <a:cubicBezTo>
                      <a:pt x="77" y="29"/>
                      <a:pt x="81" y="34"/>
                      <a:pt x="82" y="39"/>
                    </a:cubicBezTo>
                    <a:cubicBezTo>
                      <a:pt x="82" y="33"/>
                      <a:pt x="84" y="28"/>
                      <a:pt x="86" y="23"/>
                    </a:cubicBezTo>
                    <a:cubicBezTo>
                      <a:pt x="88" y="29"/>
                      <a:pt x="89" y="41"/>
                      <a:pt x="82" y="45"/>
                    </a:cubicBezTo>
                    <a:close/>
                    <a:moveTo>
                      <a:pt x="80" y="62"/>
                    </a:moveTo>
                    <a:cubicBezTo>
                      <a:pt x="76" y="58"/>
                      <a:pt x="75" y="47"/>
                      <a:pt x="75" y="41"/>
                    </a:cubicBezTo>
                    <a:cubicBezTo>
                      <a:pt x="79" y="45"/>
                      <a:pt x="81" y="51"/>
                      <a:pt x="81" y="56"/>
                    </a:cubicBezTo>
                    <a:cubicBezTo>
                      <a:pt x="83" y="51"/>
                      <a:pt x="86" y="45"/>
                      <a:pt x="89" y="41"/>
                    </a:cubicBezTo>
                    <a:cubicBezTo>
                      <a:pt x="90" y="47"/>
                      <a:pt x="87" y="60"/>
                      <a:pt x="80" y="62"/>
                    </a:cubicBezTo>
                    <a:close/>
                    <a:moveTo>
                      <a:pt x="73" y="77"/>
                    </a:moveTo>
                    <a:cubicBezTo>
                      <a:pt x="70" y="72"/>
                      <a:pt x="73" y="62"/>
                      <a:pt x="74" y="56"/>
                    </a:cubicBezTo>
                    <a:cubicBezTo>
                      <a:pt x="77" y="61"/>
                      <a:pt x="78" y="67"/>
                      <a:pt x="76" y="72"/>
                    </a:cubicBezTo>
                    <a:cubicBezTo>
                      <a:pt x="79" y="68"/>
                      <a:pt x="83" y="63"/>
                      <a:pt x="88" y="59"/>
                    </a:cubicBezTo>
                    <a:cubicBezTo>
                      <a:pt x="86" y="66"/>
                      <a:pt x="81" y="78"/>
                      <a:pt x="73" y="77"/>
                    </a:cubicBezTo>
                    <a:close/>
                    <a:moveTo>
                      <a:pt x="62" y="89"/>
                    </a:moveTo>
                    <a:cubicBezTo>
                      <a:pt x="61" y="84"/>
                      <a:pt x="66" y="75"/>
                      <a:pt x="69" y="70"/>
                    </a:cubicBezTo>
                    <a:cubicBezTo>
                      <a:pt x="71" y="76"/>
                      <a:pt x="69" y="82"/>
                      <a:pt x="66" y="86"/>
                    </a:cubicBezTo>
                    <a:cubicBezTo>
                      <a:pt x="70" y="83"/>
                      <a:pt x="76" y="79"/>
                      <a:pt x="81" y="77"/>
                    </a:cubicBezTo>
                    <a:cubicBezTo>
                      <a:pt x="78" y="83"/>
                      <a:pt x="69" y="93"/>
                      <a:pt x="62" y="89"/>
                    </a:cubicBezTo>
                    <a:close/>
                    <a:moveTo>
                      <a:pt x="48" y="98"/>
                    </a:moveTo>
                    <a:cubicBezTo>
                      <a:pt x="48" y="92"/>
                      <a:pt x="56" y="85"/>
                      <a:pt x="60" y="82"/>
                    </a:cubicBezTo>
                    <a:cubicBezTo>
                      <a:pt x="60" y="87"/>
                      <a:pt x="57" y="93"/>
                      <a:pt x="52" y="96"/>
                    </a:cubicBezTo>
                    <a:cubicBezTo>
                      <a:pt x="57" y="94"/>
                      <a:pt x="64" y="92"/>
                      <a:pt x="70" y="92"/>
                    </a:cubicBezTo>
                    <a:cubicBezTo>
                      <a:pt x="65" y="97"/>
                      <a:pt x="54" y="103"/>
                      <a:pt x="48" y="98"/>
                    </a:cubicBezTo>
                    <a:close/>
                    <a:moveTo>
                      <a:pt x="32" y="102"/>
                    </a:moveTo>
                    <a:cubicBezTo>
                      <a:pt x="32" y="96"/>
                      <a:pt x="40" y="94"/>
                      <a:pt x="44" y="91"/>
                    </a:cubicBezTo>
                    <a:cubicBezTo>
                      <a:pt x="48" y="90"/>
                      <a:pt x="48" y="90"/>
                      <a:pt x="48" y="90"/>
                    </a:cubicBezTo>
                    <a:cubicBezTo>
                      <a:pt x="47" y="96"/>
                      <a:pt x="41" y="99"/>
                      <a:pt x="35" y="101"/>
                    </a:cubicBezTo>
                    <a:cubicBezTo>
                      <a:pt x="38" y="100"/>
                      <a:pt x="43" y="100"/>
                      <a:pt x="43" y="100"/>
                    </a:cubicBezTo>
                    <a:cubicBezTo>
                      <a:pt x="46" y="101"/>
                      <a:pt x="51" y="102"/>
                      <a:pt x="54" y="103"/>
                    </a:cubicBezTo>
                    <a:cubicBezTo>
                      <a:pt x="48" y="106"/>
                      <a:pt x="36" y="107"/>
                      <a:pt x="32" y="102"/>
                    </a:cubicBezTo>
                    <a:close/>
                    <a:moveTo>
                      <a:pt x="31" y="98"/>
                    </a:moveTo>
                    <a:cubicBezTo>
                      <a:pt x="27" y="102"/>
                      <a:pt x="22" y="106"/>
                      <a:pt x="16" y="107"/>
                    </a:cubicBezTo>
                    <a:cubicBezTo>
                      <a:pt x="17" y="100"/>
                      <a:pt x="28" y="95"/>
                      <a:pt x="33" y="94"/>
                    </a:cubicBezTo>
                    <a:cubicBezTo>
                      <a:pt x="33" y="95"/>
                      <a:pt x="32" y="97"/>
                      <a:pt x="31" y="98"/>
                    </a:cubicBezTo>
                    <a:close/>
                    <a:moveTo>
                      <a:pt x="17" y="99"/>
                    </a:moveTo>
                    <a:cubicBezTo>
                      <a:pt x="16" y="101"/>
                      <a:pt x="16" y="102"/>
                      <a:pt x="15" y="103"/>
                    </a:cubicBezTo>
                    <a:cubicBezTo>
                      <a:pt x="11" y="108"/>
                      <a:pt x="6" y="112"/>
                      <a:pt x="0" y="113"/>
                    </a:cubicBezTo>
                    <a:cubicBezTo>
                      <a:pt x="0" y="107"/>
                      <a:pt x="12" y="100"/>
                      <a:pt x="17" y="99"/>
                    </a:cubicBezTo>
                    <a:close/>
                    <a:moveTo>
                      <a:pt x="80" y="29"/>
                    </a:moveTo>
                    <a:cubicBezTo>
                      <a:pt x="75" y="27"/>
                      <a:pt x="69" y="18"/>
                      <a:pt x="66" y="14"/>
                    </a:cubicBezTo>
                    <a:cubicBezTo>
                      <a:pt x="71" y="14"/>
                      <a:pt x="76" y="18"/>
                      <a:pt x="78" y="23"/>
                    </a:cubicBezTo>
                    <a:cubicBezTo>
                      <a:pt x="77" y="17"/>
                      <a:pt x="77" y="11"/>
                      <a:pt x="77" y="6"/>
                    </a:cubicBezTo>
                    <a:cubicBezTo>
                      <a:pt x="81" y="11"/>
                      <a:pt x="86" y="24"/>
                      <a:pt x="80" y="29"/>
                    </a:cubicBezTo>
                    <a:close/>
                    <a:moveTo>
                      <a:pt x="33" y="106"/>
                    </a:moveTo>
                    <a:cubicBezTo>
                      <a:pt x="27" y="104"/>
                      <a:pt x="21" y="105"/>
                      <a:pt x="16" y="108"/>
                    </a:cubicBezTo>
                    <a:cubicBezTo>
                      <a:pt x="20" y="112"/>
                      <a:pt x="32" y="109"/>
                      <a:pt x="37" y="108"/>
                    </a:cubicBezTo>
                    <a:cubicBezTo>
                      <a:pt x="36" y="107"/>
                      <a:pt x="34" y="106"/>
                      <a:pt x="33" y="106"/>
                    </a:cubicBezTo>
                    <a:close/>
                    <a:moveTo>
                      <a:pt x="0" y="113"/>
                    </a:moveTo>
                    <a:cubicBezTo>
                      <a:pt x="5" y="118"/>
                      <a:pt x="16" y="115"/>
                      <a:pt x="22" y="113"/>
                    </a:cubicBezTo>
                    <a:cubicBezTo>
                      <a:pt x="16" y="110"/>
                      <a:pt x="6" y="110"/>
                      <a:pt x="0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0217D4C9-B29C-4315-B4BD-AA3EEA6CD1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3823" y="4199704"/>
                <a:ext cx="471949" cy="476279"/>
              </a:xfrm>
              <a:custGeom>
                <a:avLst/>
                <a:gdLst>
                  <a:gd name="T0" fmla="*/ 98 w 105"/>
                  <a:gd name="T1" fmla="*/ 0 h 106"/>
                  <a:gd name="T2" fmla="*/ 98 w 105"/>
                  <a:gd name="T3" fmla="*/ 0 h 106"/>
                  <a:gd name="T4" fmla="*/ 101 w 105"/>
                  <a:gd name="T5" fmla="*/ 9 h 106"/>
                  <a:gd name="T6" fmla="*/ 103 w 105"/>
                  <a:gd name="T7" fmla="*/ 40 h 106"/>
                  <a:gd name="T8" fmla="*/ 89 w 105"/>
                  <a:gd name="T9" fmla="*/ 67 h 106"/>
                  <a:gd name="T10" fmla="*/ 65 w 105"/>
                  <a:gd name="T11" fmla="*/ 81 h 106"/>
                  <a:gd name="T12" fmla="*/ 65 w 105"/>
                  <a:gd name="T13" fmla="*/ 81 h 106"/>
                  <a:gd name="T14" fmla="*/ 40 w 105"/>
                  <a:gd name="T15" fmla="*/ 89 h 106"/>
                  <a:gd name="T16" fmla="*/ 40 w 105"/>
                  <a:gd name="T17" fmla="*/ 89 h 106"/>
                  <a:gd name="T18" fmla="*/ 0 w 105"/>
                  <a:gd name="T19" fmla="*/ 105 h 106"/>
                  <a:gd name="T20" fmla="*/ 1 w 105"/>
                  <a:gd name="T21" fmla="*/ 106 h 106"/>
                  <a:gd name="T22" fmla="*/ 40 w 105"/>
                  <a:gd name="T23" fmla="*/ 90 h 106"/>
                  <a:gd name="T24" fmla="*/ 40 w 105"/>
                  <a:gd name="T25" fmla="*/ 90 h 106"/>
                  <a:gd name="T26" fmla="*/ 65 w 105"/>
                  <a:gd name="T27" fmla="*/ 82 h 106"/>
                  <a:gd name="T28" fmla="*/ 65 w 105"/>
                  <a:gd name="T29" fmla="*/ 82 h 106"/>
                  <a:gd name="T30" fmla="*/ 89 w 105"/>
                  <a:gd name="T31" fmla="*/ 68 h 106"/>
                  <a:gd name="T32" fmla="*/ 103 w 105"/>
                  <a:gd name="T33" fmla="*/ 40 h 106"/>
                  <a:gd name="T34" fmla="*/ 102 w 105"/>
                  <a:gd name="T35" fmla="*/ 9 h 106"/>
                  <a:gd name="T36" fmla="*/ 98 w 105"/>
                  <a:gd name="T3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5" h="106"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9" y="3"/>
                      <a:pt x="100" y="6"/>
                      <a:pt x="101" y="9"/>
                    </a:cubicBezTo>
                    <a:cubicBezTo>
                      <a:pt x="104" y="20"/>
                      <a:pt x="105" y="29"/>
                      <a:pt x="103" y="40"/>
                    </a:cubicBezTo>
                    <a:cubicBezTo>
                      <a:pt x="100" y="51"/>
                      <a:pt x="96" y="59"/>
                      <a:pt x="89" y="67"/>
                    </a:cubicBezTo>
                    <a:cubicBezTo>
                      <a:pt x="82" y="75"/>
                      <a:pt x="75" y="79"/>
                      <a:pt x="65" y="81"/>
                    </a:cubicBezTo>
                    <a:cubicBezTo>
                      <a:pt x="65" y="81"/>
                      <a:pt x="65" y="81"/>
                      <a:pt x="65" y="81"/>
                    </a:cubicBezTo>
                    <a:cubicBezTo>
                      <a:pt x="56" y="84"/>
                      <a:pt x="48" y="86"/>
                      <a:pt x="40" y="89"/>
                    </a:cubicBezTo>
                    <a:cubicBezTo>
                      <a:pt x="40" y="89"/>
                      <a:pt x="40" y="89"/>
                      <a:pt x="40" y="89"/>
                    </a:cubicBezTo>
                    <a:cubicBezTo>
                      <a:pt x="26" y="94"/>
                      <a:pt x="12" y="99"/>
                      <a:pt x="0" y="105"/>
                    </a:cubicBezTo>
                    <a:cubicBezTo>
                      <a:pt x="0" y="105"/>
                      <a:pt x="1" y="106"/>
                      <a:pt x="1" y="106"/>
                    </a:cubicBezTo>
                    <a:cubicBezTo>
                      <a:pt x="14" y="100"/>
                      <a:pt x="27" y="95"/>
                      <a:pt x="40" y="90"/>
                    </a:cubicBezTo>
                    <a:cubicBezTo>
                      <a:pt x="40" y="90"/>
                      <a:pt x="40" y="90"/>
                      <a:pt x="40" y="90"/>
                    </a:cubicBezTo>
                    <a:cubicBezTo>
                      <a:pt x="49" y="87"/>
                      <a:pt x="56" y="84"/>
                      <a:pt x="65" y="82"/>
                    </a:cubicBezTo>
                    <a:cubicBezTo>
                      <a:pt x="65" y="82"/>
                      <a:pt x="65" y="82"/>
                      <a:pt x="65" y="82"/>
                    </a:cubicBezTo>
                    <a:cubicBezTo>
                      <a:pt x="75" y="80"/>
                      <a:pt x="82" y="76"/>
                      <a:pt x="89" y="68"/>
                    </a:cubicBezTo>
                    <a:cubicBezTo>
                      <a:pt x="97" y="59"/>
                      <a:pt x="101" y="51"/>
                      <a:pt x="103" y="40"/>
                    </a:cubicBezTo>
                    <a:cubicBezTo>
                      <a:pt x="105" y="29"/>
                      <a:pt x="105" y="20"/>
                      <a:pt x="102" y="9"/>
                    </a:cubicBezTo>
                    <a:cubicBezTo>
                      <a:pt x="100" y="5"/>
                      <a:pt x="99" y="3"/>
                      <a:pt x="9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3A402A47-DA27-460E-8D90-2146CFE6E534}"/>
              </a:ext>
            </a:extLst>
          </p:cNvPr>
          <p:cNvGrpSpPr/>
          <p:nvPr/>
        </p:nvGrpSpPr>
        <p:grpSpPr>
          <a:xfrm>
            <a:off x="6604036" y="4529428"/>
            <a:ext cx="2524137" cy="1579900"/>
            <a:chOff x="1323640" y="2422727"/>
            <a:chExt cx="2524137" cy="1579900"/>
          </a:xfrm>
        </p:grpSpPr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C5C72FFE-AE0C-4197-83CF-D1C2538FC798}"/>
                </a:ext>
              </a:extLst>
            </p:cNvPr>
            <p:cNvSpPr txBox="1"/>
            <p:nvPr/>
          </p:nvSpPr>
          <p:spPr>
            <a:xfrm>
              <a:off x="1755905" y="2491436"/>
              <a:ext cx="1721316" cy="6805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3200" dirty="0">
                  <a:gradFill flip="none" rotWithShape="1">
                    <a:gsLst>
                      <a:gs pos="0">
                        <a:srgbClr val="FFDF94"/>
                      </a:gs>
                      <a:gs pos="100000">
                        <a:srgbClr val="F2A900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卓越奖</a:t>
              </a: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570A0386-C3B6-4852-8318-9F4E7093E950}"/>
                </a:ext>
              </a:extLst>
            </p:cNvPr>
            <p:cNvSpPr txBox="1"/>
            <p:nvPr/>
          </p:nvSpPr>
          <p:spPr>
            <a:xfrm>
              <a:off x="1639912" y="3067462"/>
              <a:ext cx="1953302" cy="34657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30000"/>
                </a:lnSpc>
              </a:pP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第</a:t>
              </a:r>
              <a:r>
                <a:rPr lang="en-US" altLang="zh-CN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X</a:t>
              </a: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届</a:t>
              </a:r>
              <a:r>
                <a:rPr lang="en-US" altLang="zh-CN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XXX</a:t>
              </a: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比赛</a:t>
              </a:r>
            </a:p>
          </p:txBody>
        </p: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60201700-99E7-44C5-8ED4-1B10B4720C44}"/>
                </a:ext>
              </a:extLst>
            </p:cNvPr>
            <p:cNvGrpSpPr/>
            <p:nvPr/>
          </p:nvGrpSpPr>
          <p:grpSpPr>
            <a:xfrm>
              <a:off x="1323640" y="2422727"/>
              <a:ext cx="2524137" cy="1579900"/>
              <a:chOff x="6132800" y="4121765"/>
              <a:chExt cx="885450" cy="554218"/>
            </a:xfrm>
            <a:gradFill flip="none" rotWithShape="1">
              <a:gsLst>
                <a:gs pos="100000">
                  <a:srgbClr val="FFCE5E"/>
                </a:gs>
                <a:gs pos="0">
                  <a:srgbClr val="FFEFC9"/>
                </a:gs>
              </a:gsLst>
              <a:lin ang="5400000" scaled="1"/>
              <a:tileRect/>
            </a:gradFill>
          </p:grpSpPr>
          <p:sp>
            <p:nvSpPr>
              <p:cNvPr id="48" name="任意多边形: 形状 47">
                <a:extLst>
                  <a:ext uri="{FF2B5EF4-FFF2-40B4-BE49-F238E27FC236}">
                    <a16:creationId xmlns:a16="http://schemas.microsoft.com/office/drawing/2014/main" id="{9E065809-F6B8-48C5-A904-3178313237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32800" y="4121767"/>
                <a:ext cx="404838" cy="530402"/>
              </a:xfrm>
              <a:custGeom>
                <a:avLst/>
                <a:gdLst>
                  <a:gd name="T0" fmla="*/ 24 w 90"/>
                  <a:gd name="T1" fmla="*/ 5 h 118"/>
                  <a:gd name="T2" fmla="*/ 13 w 90"/>
                  <a:gd name="T3" fmla="*/ 18 h 118"/>
                  <a:gd name="T4" fmla="*/ 27 w 90"/>
                  <a:gd name="T5" fmla="*/ 0 h 118"/>
                  <a:gd name="T6" fmla="*/ 24 w 90"/>
                  <a:gd name="T7" fmla="*/ 5 h 118"/>
                  <a:gd name="T8" fmla="*/ 8 w 90"/>
                  <a:gd name="T9" fmla="*/ 45 h 118"/>
                  <a:gd name="T10" fmla="*/ 17 w 90"/>
                  <a:gd name="T11" fmla="*/ 27 h 118"/>
                  <a:gd name="T12" fmla="*/ 8 w 90"/>
                  <a:gd name="T13" fmla="*/ 39 h 118"/>
                  <a:gd name="T14" fmla="*/ 4 w 90"/>
                  <a:gd name="T15" fmla="*/ 23 h 118"/>
                  <a:gd name="T16" fmla="*/ 8 w 90"/>
                  <a:gd name="T17" fmla="*/ 45 h 118"/>
                  <a:gd name="T18" fmla="*/ 10 w 90"/>
                  <a:gd name="T19" fmla="*/ 62 h 118"/>
                  <a:gd name="T20" fmla="*/ 15 w 90"/>
                  <a:gd name="T21" fmla="*/ 41 h 118"/>
                  <a:gd name="T22" fmla="*/ 9 w 90"/>
                  <a:gd name="T23" fmla="*/ 56 h 118"/>
                  <a:gd name="T24" fmla="*/ 1 w 90"/>
                  <a:gd name="T25" fmla="*/ 41 h 118"/>
                  <a:gd name="T26" fmla="*/ 10 w 90"/>
                  <a:gd name="T27" fmla="*/ 62 h 118"/>
                  <a:gd name="T28" fmla="*/ 17 w 90"/>
                  <a:gd name="T29" fmla="*/ 77 h 118"/>
                  <a:gd name="T30" fmla="*/ 16 w 90"/>
                  <a:gd name="T31" fmla="*/ 56 h 118"/>
                  <a:gd name="T32" fmla="*/ 14 w 90"/>
                  <a:gd name="T33" fmla="*/ 72 h 118"/>
                  <a:gd name="T34" fmla="*/ 2 w 90"/>
                  <a:gd name="T35" fmla="*/ 59 h 118"/>
                  <a:gd name="T36" fmla="*/ 17 w 90"/>
                  <a:gd name="T37" fmla="*/ 77 h 118"/>
                  <a:gd name="T38" fmla="*/ 28 w 90"/>
                  <a:gd name="T39" fmla="*/ 89 h 118"/>
                  <a:gd name="T40" fmla="*/ 21 w 90"/>
                  <a:gd name="T41" fmla="*/ 70 h 118"/>
                  <a:gd name="T42" fmla="*/ 24 w 90"/>
                  <a:gd name="T43" fmla="*/ 86 h 118"/>
                  <a:gd name="T44" fmla="*/ 9 w 90"/>
                  <a:gd name="T45" fmla="*/ 77 h 118"/>
                  <a:gd name="T46" fmla="*/ 28 w 90"/>
                  <a:gd name="T47" fmla="*/ 89 h 118"/>
                  <a:gd name="T48" fmla="*/ 42 w 90"/>
                  <a:gd name="T49" fmla="*/ 98 h 118"/>
                  <a:gd name="T50" fmla="*/ 30 w 90"/>
                  <a:gd name="T51" fmla="*/ 82 h 118"/>
                  <a:gd name="T52" fmla="*/ 38 w 90"/>
                  <a:gd name="T53" fmla="*/ 96 h 118"/>
                  <a:gd name="T54" fmla="*/ 20 w 90"/>
                  <a:gd name="T55" fmla="*/ 92 h 118"/>
                  <a:gd name="T56" fmla="*/ 42 w 90"/>
                  <a:gd name="T57" fmla="*/ 98 h 118"/>
                  <a:gd name="T58" fmla="*/ 58 w 90"/>
                  <a:gd name="T59" fmla="*/ 102 h 118"/>
                  <a:gd name="T60" fmla="*/ 45 w 90"/>
                  <a:gd name="T61" fmla="*/ 91 h 118"/>
                  <a:gd name="T62" fmla="*/ 41 w 90"/>
                  <a:gd name="T63" fmla="*/ 90 h 118"/>
                  <a:gd name="T64" fmla="*/ 55 w 90"/>
                  <a:gd name="T65" fmla="*/ 101 h 118"/>
                  <a:gd name="T66" fmla="*/ 47 w 90"/>
                  <a:gd name="T67" fmla="*/ 100 h 118"/>
                  <a:gd name="T68" fmla="*/ 36 w 90"/>
                  <a:gd name="T69" fmla="*/ 103 h 118"/>
                  <a:gd name="T70" fmla="*/ 58 w 90"/>
                  <a:gd name="T71" fmla="*/ 102 h 118"/>
                  <a:gd name="T72" fmla="*/ 59 w 90"/>
                  <a:gd name="T73" fmla="*/ 98 h 118"/>
                  <a:gd name="T74" fmla="*/ 74 w 90"/>
                  <a:gd name="T75" fmla="*/ 107 h 118"/>
                  <a:gd name="T76" fmla="*/ 56 w 90"/>
                  <a:gd name="T77" fmla="*/ 94 h 118"/>
                  <a:gd name="T78" fmla="*/ 59 w 90"/>
                  <a:gd name="T79" fmla="*/ 98 h 118"/>
                  <a:gd name="T80" fmla="*/ 73 w 90"/>
                  <a:gd name="T81" fmla="*/ 99 h 118"/>
                  <a:gd name="T82" fmla="*/ 75 w 90"/>
                  <a:gd name="T83" fmla="*/ 103 h 118"/>
                  <a:gd name="T84" fmla="*/ 90 w 90"/>
                  <a:gd name="T85" fmla="*/ 113 h 118"/>
                  <a:gd name="T86" fmla="*/ 73 w 90"/>
                  <a:gd name="T87" fmla="*/ 99 h 118"/>
                  <a:gd name="T88" fmla="*/ 10 w 90"/>
                  <a:gd name="T89" fmla="*/ 29 h 118"/>
                  <a:gd name="T90" fmla="*/ 24 w 90"/>
                  <a:gd name="T91" fmla="*/ 14 h 118"/>
                  <a:gd name="T92" fmla="*/ 12 w 90"/>
                  <a:gd name="T93" fmla="*/ 23 h 118"/>
                  <a:gd name="T94" fmla="*/ 12 w 90"/>
                  <a:gd name="T95" fmla="*/ 6 h 118"/>
                  <a:gd name="T96" fmla="*/ 10 w 90"/>
                  <a:gd name="T97" fmla="*/ 29 h 118"/>
                  <a:gd name="T98" fmla="*/ 57 w 90"/>
                  <a:gd name="T99" fmla="*/ 106 h 118"/>
                  <a:gd name="T100" fmla="*/ 74 w 90"/>
                  <a:gd name="T101" fmla="*/ 108 h 118"/>
                  <a:gd name="T102" fmla="*/ 52 w 90"/>
                  <a:gd name="T103" fmla="*/ 108 h 118"/>
                  <a:gd name="T104" fmla="*/ 57 w 90"/>
                  <a:gd name="T105" fmla="*/ 106 h 118"/>
                  <a:gd name="T106" fmla="*/ 90 w 90"/>
                  <a:gd name="T107" fmla="*/ 113 h 118"/>
                  <a:gd name="T108" fmla="*/ 68 w 90"/>
                  <a:gd name="T109" fmla="*/ 113 h 118"/>
                  <a:gd name="T110" fmla="*/ 90 w 90"/>
                  <a:gd name="T111" fmla="*/ 11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" h="118">
                    <a:moveTo>
                      <a:pt x="24" y="5"/>
                    </a:moveTo>
                    <a:cubicBezTo>
                      <a:pt x="21" y="9"/>
                      <a:pt x="17" y="15"/>
                      <a:pt x="13" y="18"/>
                    </a:cubicBezTo>
                    <a:cubicBezTo>
                      <a:pt x="13" y="10"/>
                      <a:pt x="20" y="3"/>
                      <a:pt x="27" y="0"/>
                    </a:cubicBezTo>
                    <a:cubicBezTo>
                      <a:pt x="26" y="2"/>
                      <a:pt x="25" y="3"/>
                      <a:pt x="24" y="5"/>
                    </a:cubicBezTo>
                    <a:close/>
                    <a:moveTo>
                      <a:pt x="8" y="45"/>
                    </a:moveTo>
                    <a:cubicBezTo>
                      <a:pt x="12" y="43"/>
                      <a:pt x="16" y="32"/>
                      <a:pt x="17" y="27"/>
                    </a:cubicBezTo>
                    <a:cubicBezTo>
                      <a:pt x="12" y="29"/>
                      <a:pt x="9" y="34"/>
                      <a:pt x="8" y="39"/>
                    </a:cubicBezTo>
                    <a:cubicBezTo>
                      <a:pt x="8" y="33"/>
                      <a:pt x="6" y="28"/>
                      <a:pt x="4" y="23"/>
                    </a:cubicBezTo>
                    <a:cubicBezTo>
                      <a:pt x="2" y="29"/>
                      <a:pt x="1" y="41"/>
                      <a:pt x="8" y="45"/>
                    </a:cubicBezTo>
                    <a:close/>
                    <a:moveTo>
                      <a:pt x="10" y="62"/>
                    </a:moveTo>
                    <a:cubicBezTo>
                      <a:pt x="14" y="58"/>
                      <a:pt x="14" y="47"/>
                      <a:pt x="15" y="41"/>
                    </a:cubicBezTo>
                    <a:cubicBezTo>
                      <a:pt x="10" y="45"/>
                      <a:pt x="8" y="51"/>
                      <a:pt x="9" y="56"/>
                    </a:cubicBezTo>
                    <a:cubicBezTo>
                      <a:pt x="7" y="51"/>
                      <a:pt x="4" y="45"/>
                      <a:pt x="1" y="41"/>
                    </a:cubicBezTo>
                    <a:cubicBezTo>
                      <a:pt x="0" y="47"/>
                      <a:pt x="2" y="60"/>
                      <a:pt x="10" y="62"/>
                    </a:cubicBezTo>
                    <a:close/>
                    <a:moveTo>
                      <a:pt x="17" y="77"/>
                    </a:moveTo>
                    <a:cubicBezTo>
                      <a:pt x="20" y="72"/>
                      <a:pt x="17" y="62"/>
                      <a:pt x="16" y="56"/>
                    </a:cubicBezTo>
                    <a:cubicBezTo>
                      <a:pt x="13" y="61"/>
                      <a:pt x="12" y="67"/>
                      <a:pt x="14" y="72"/>
                    </a:cubicBezTo>
                    <a:cubicBezTo>
                      <a:pt x="11" y="68"/>
                      <a:pt x="7" y="63"/>
                      <a:pt x="2" y="59"/>
                    </a:cubicBezTo>
                    <a:cubicBezTo>
                      <a:pt x="4" y="66"/>
                      <a:pt x="9" y="78"/>
                      <a:pt x="17" y="77"/>
                    </a:cubicBezTo>
                    <a:close/>
                    <a:moveTo>
                      <a:pt x="28" y="89"/>
                    </a:moveTo>
                    <a:cubicBezTo>
                      <a:pt x="29" y="84"/>
                      <a:pt x="24" y="75"/>
                      <a:pt x="21" y="70"/>
                    </a:cubicBezTo>
                    <a:cubicBezTo>
                      <a:pt x="19" y="76"/>
                      <a:pt x="20" y="82"/>
                      <a:pt x="24" y="86"/>
                    </a:cubicBezTo>
                    <a:cubicBezTo>
                      <a:pt x="20" y="83"/>
                      <a:pt x="14" y="79"/>
                      <a:pt x="9" y="77"/>
                    </a:cubicBezTo>
                    <a:cubicBezTo>
                      <a:pt x="12" y="83"/>
                      <a:pt x="20" y="93"/>
                      <a:pt x="28" y="89"/>
                    </a:cubicBezTo>
                    <a:close/>
                    <a:moveTo>
                      <a:pt x="42" y="98"/>
                    </a:moveTo>
                    <a:cubicBezTo>
                      <a:pt x="42" y="92"/>
                      <a:pt x="34" y="85"/>
                      <a:pt x="30" y="82"/>
                    </a:cubicBezTo>
                    <a:cubicBezTo>
                      <a:pt x="29" y="87"/>
                      <a:pt x="33" y="93"/>
                      <a:pt x="38" y="96"/>
                    </a:cubicBezTo>
                    <a:cubicBezTo>
                      <a:pt x="33" y="94"/>
                      <a:pt x="25" y="92"/>
                      <a:pt x="20" y="92"/>
                    </a:cubicBezTo>
                    <a:cubicBezTo>
                      <a:pt x="25" y="97"/>
                      <a:pt x="36" y="103"/>
                      <a:pt x="42" y="98"/>
                    </a:cubicBezTo>
                    <a:close/>
                    <a:moveTo>
                      <a:pt x="58" y="102"/>
                    </a:moveTo>
                    <a:cubicBezTo>
                      <a:pt x="57" y="96"/>
                      <a:pt x="50" y="94"/>
                      <a:pt x="45" y="91"/>
                    </a:cubicBezTo>
                    <a:cubicBezTo>
                      <a:pt x="41" y="90"/>
                      <a:pt x="41" y="90"/>
                      <a:pt x="41" y="90"/>
                    </a:cubicBezTo>
                    <a:cubicBezTo>
                      <a:pt x="43" y="96"/>
                      <a:pt x="49" y="99"/>
                      <a:pt x="55" y="101"/>
                    </a:cubicBezTo>
                    <a:cubicBezTo>
                      <a:pt x="52" y="100"/>
                      <a:pt x="47" y="100"/>
                      <a:pt x="47" y="100"/>
                    </a:cubicBezTo>
                    <a:cubicBezTo>
                      <a:pt x="44" y="101"/>
                      <a:pt x="39" y="102"/>
                      <a:pt x="36" y="103"/>
                    </a:cubicBezTo>
                    <a:cubicBezTo>
                      <a:pt x="42" y="106"/>
                      <a:pt x="53" y="107"/>
                      <a:pt x="58" y="102"/>
                    </a:cubicBezTo>
                    <a:close/>
                    <a:moveTo>
                      <a:pt x="59" y="98"/>
                    </a:moveTo>
                    <a:cubicBezTo>
                      <a:pt x="63" y="102"/>
                      <a:pt x="68" y="106"/>
                      <a:pt x="74" y="107"/>
                    </a:cubicBezTo>
                    <a:cubicBezTo>
                      <a:pt x="73" y="100"/>
                      <a:pt x="62" y="95"/>
                      <a:pt x="56" y="94"/>
                    </a:cubicBezTo>
                    <a:cubicBezTo>
                      <a:pt x="57" y="95"/>
                      <a:pt x="58" y="97"/>
                      <a:pt x="59" y="98"/>
                    </a:cubicBezTo>
                    <a:close/>
                    <a:moveTo>
                      <a:pt x="73" y="99"/>
                    </a:moveTo>
                    <a:cubicBezTo>
                      <a:pt x="73" y="101"/>
                      <a:pt x="74" y="102"/>
                      <a:pt x="75" y="103"/>
                    </a:cubicBezTo>
                    <a:cubicBezTo>
                      <a:pt x="79" y="108"/>
                      <a:pt x="84" y="112"/>
                      <a:pt x="90" y="113"/>
                    </a:cubicBezTo>
                    <a:cubicBezTo>
                      <a:pt x="89" y="107"/>
                      <a:pt x="78" y="100"/>
                      <a:pt x="73" y="99"/>
                    </a:cubicBezTo>
                    <a:close/>
                    <a:moveTo>
                      <a:pt x="10" y="29"/>
                    </a:moveTo>
                    <a:cubicBezTo>
                      <a:pt x="15" y="27"/>
                      <a:pt x="21" y="18"/>
                      <a:pt x="24" y="14"/>
                    </a:cubicBezTo>
                    <a:cubicBezTo>
                      <a:pt x="19" y="14"/>
                      <a:pt x="14" y="18"/>
                      <a:pt x="12" y="23"/>
                    </a:cubicBezTo>
                    <a:cubicBezTo>
                      <a:pt x="13" y="17"/>
                      <a:pt x="13" y="11"/>
                      <a:pt x="12" y="6"/>
                    </a:cubicBezTo>
                    <a:cubicBezTo>
                      <a:pt x="9" y="11"/>
                      <a:pt x="4" y="24"/>
                      <a:pt x="10" y="29"/>
                    </a:cubicBezTo>
                    <a:close/>
                    <a:moveTo>
                      <a:pt x="57" y="106"/>
                    </a:moveTo>
                    <a:cubicBezTo>
                      <a:pt x="63" y="104"/>
                      <a:pt x="69" y="105"/>
                      <a:pt x="74" y="108"/>
                    </a:cubicBezTo>
                    <a:cubicBezTo>
                      <a:pt x="69" y="112"/>
                      <a:pt x="58" y="109"/>
                      <a:pt x="52" y="108"/>
                    </a:cubicBezTo>
                    <a:cubicBezTo>
                      <a:pt x="54" y="107"/>
                      <a:pt x="55" y="106"/>
                      <a:pt x="57" y="106"/>
                    </a:cubicBezTo>
                    <a:close/>
                    <a:moveTo>
                      <a:pt x="90" y="113"/>
                    </a:moveTo>
                    <a:cubicBezTo>
                      <a:pt x="85" y="118"/>
                      <a:pt x="73" y="115"/>
                      <a:pt x="68" y="113"/>
                    </a:cubicBezTo>
                    <a:cubicBezTo>
                      <a:pt x="74" y="110"/>
                      <a:pt x="84" y="110"/>
                      <a:pt x="90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" name="任意多边形: 形状 48">
                <a:extLst>
                  <a:ext uri="{FF2B5EF4-FFF2-40B4-BE49-F238E27FC236}">
                    <a16:creationId xmlns:a16="http://schemas.microsoft.com/office/drawing/2014/main" id="{384F41D1-AED3-423B-9E6D-62C667CAE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780" y="4199704"/>
                <a:ext cx="476279" cy="476279"/>
              </a:xfrm>
              <a:custGeom>
                <a:avLst/>
                <a:gdLst>
                  <a:gd name="T0" fmla="*/ 8 w 106"/>
                  <a:gd name="T1" fmla="*/ 0 h 106"/>
                  <a:gd name="T2" fmla="*/ 8 w 106"/>
                  <a:gd name="T3" fmla="*/ 0 h 106"/>
                  <a:gd name="T4" fmla="*/ 5 w 106"/>
                  <a:gd name="T5" fmla="*/ 9 h 106"/>
                  <a:gd name="T6" fmla="*/ 3 w 106"/>
                  <a:gd name="T7" fmla="*/ 40 h 106"/>
                  <a:gd name="T8" fmla="*/ 17 w 106"/>
                  <a:gd name="T9" fmla="*/ 67 h 106"/>
                  <a:gd name="T10" fmla="*/ 41 w 106"/>
                  <a:gd name="T11" fmla="*/ 81 h 106"/>
                  <a:gd name="T12" fmla="*/ 41 w 106"/>
                  <a:gd name="T13" fmla="*/ 81 h 106"/>
                  <a:gd name="T14" fmla="*/ 66 w 106"/>
                  <a:gd name="T15" fmla="*/ 89 h 106"/>
                  <a:gd name="T16" fmla="*/ 66 w 106"/>
                  <a:gd name="T17" fmla="*/ 89 h 106"/>
                  <a:gd name="T18" fmla="*/ 106 w 106"/>
                  <a:gd name="T19" fmla="*/ 105 h 106"/>
                  <a:gd name="T20" fmla="*/ 105 w 106"/>
                  <a:gd name="T21" fmla="*/ 106 h 106"/>
                  <a:gd name="T22" fmla="*/ 65 w 106"/>
                  <a:gd name="T23" fmla="*/ 90 h 106"/>
                  <a:gd name="T24" fmla="*/ 65 w 106"/>
                  <a:gd name="T25" fmla="*/ 90 h 106"/>
                  <a:gd name="T26" fmla="*/ 41 w 106"/>
                  <a:gd name="T27" fmla="*/ 82 h 106"/>
                  <a:gd name="T28" fmla="*/ 41 w 106"/>
                  <a:gd name="T29" fmla="*/ 82 h 106"/>
                  <a:gd name="T30" fmla="*/ 16 w 106"/>
                  <a:gd name="T31" fmla="*/ 68 h 106"/>
                  <a:gd name="T32" fmla="*/ 3 w 106"/>
                  <a:gd name="T33" fmla="*/ 40 h 106"/>
                  <a:gd name="T34" fmla="*/ 4 w 106"/>
                  <a:gd name="T35" fmla="*/ 9 h 106"/>
                  <a:gd name="T36" fmla="*/ 8 w 106"/>
                  <a:gd name="T3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6" h="106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3"/>
                      <a:pt x="6" y="6"/>
                      <a:pt x="5" y="9"/>
                    </a:cubicBezTo>
                    <a:cubicBezTo>
                      <a:pt x="1" y="20"/>
                      <a:pt x="1" y="29"/>
                      <a:pt x="3" y="40"/>
                    </a:cubicBezTo>
                    <a:cubicBezTo>
                      <a:pt x="6" y="51"/>
                      <a:pt x="9" y="59"/>
                      <a:pt x="17" y="67"/>
                    </a:cubicBezTo>
                    <a:cubicBezTo>
                      <a:pt x="24" y="75"/>
                      <a:pt x="31" y="79"/>
                      <a:pt x="41" y="81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50" y="84"/>
                      <a:pt x="58" y="86"/>
                      <a:pt x="66" y="89"/>
                    </a:cubicBezTo>
                    <a:cubicBezTo>
                      <a:pt x="66" y="89"/>
                      <a:pt x="66" y="89"/>
                      <a:pt x="66" y="89"/>
                    </a:cubicBezTo>
                    <a:cubicBezTo>
                      <a:pt x="80" y="94"/>
                      <a:pt x="93" y="99"/>
                      <a:pt x="106" y="105"/>
                    </a:cubicBezTo>
                    <a:cubicBezTo>
                      <a:pt x="105" y="105"/>
                      <a:pt x="105" y="106"/>
                      <a:pt x="105" y="106"/>
                    </a:cubicBezTo>
                    <a:cubicBezTo>
                      <a:pt x="92" y="100"/>
                      <a:pt x="79" y="95"/>
                      <a:pt x="65" y="90"/>
                    </a:cubicBezTo>
                    <a:cubicBezTo>
                      <a:pt x="65" y="90"/>
                      <a:pt x="65" y="90"/>
                      <a:pt x="65" y="90"/>
                    </a:cubicBezTo>
                    <a:cubicBezTo>
                      <a:pt x="57" y="87"/>
                      <a:pt x="49" y="84"/>
                      <a:pt x="41" y="82"/>
                    </a:cubicBezTo>
                    <a:cubicBezTo>
                      <a:pt x="41" y="82"/>
                      <a:pt x="41" y="82"/>
                      <a:pt x="41" y="82"/>
                    </a:cubicBezTo>
                    <a:cubicBezTo>
                      <a:pt x="31" y="80"/>
                      <a:pt x="24" y="76"/>
                      <a:pt x="16" y="68"/>
                    </a:cubicBezTo>
                    <a:cubicBezTo>
                      <a:pt x="9" y="59"/>
                      <a:pt x="5" y="51"/>
                      <a:pt x="3" y="40"/>
                    </a:cubicBezTo>
                    <a:cubicBezTo>
                      <a:pt x="0" y="29"/>
                      <a:pt x="1" y="20"/>
                      <a:pt x="4" y="9"/>
                    </a:cubicBezTo>
                    <a:cubicBezTo>
                      <a:pt x="5" y="5"/>
                      <a:pt x="6" y="3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id="{468A823A-8B05-40C3-8F93-BD7F25568F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13412" y="4121765"/>
                <a:ext cx="404838" cy="530402"/>
              </a:xfrm>
              <a:custGeom>
                <a:avLst/>
                <a:gdLst>
                  <a:gd name="T0" fmla="*/ 66 w 90"/>
                  <a:gd name="T1" fmla="*/ 5 h 118"/>
                  <a:gd name="T2" fmla="*/ 76 w 90"/>
                  <a:gd name="T3" fmla="*/ 18 h 118"/>
                  <a:gd name="T4" fmla="*/ 63 w 90"/>
                  <a:gd name="T5" fmla="*/ 0 h 118"/>
                  <a:gd name="T6" fmla="*/ 66 w 90"/>
                  <a:gd name="T7" fmla="*/ 5 h 118"/>
                  <a:gd name="T8" fmla="*/ 82 w 90"/>
                  <a:gd name="T9" fmla="*/ 45 h 118"/>
                  <a:gd name="T10" fmla="*/ 72 w 90"/>
                  <a:gd name="T11" fmla="*/ 27 h 118"/>
                  <a:gd name="T12" fmla="*/ 82 w 90"/>
                  <a:gd name="T13" fmla="*/ 39 h 118"/>
                  <a:gd name="T14" fmla="*/ 86 w 90"/>
                  <a:gd name="T15" fmla="*/ 23 h 118"/>
                  <a:gd name="T16" fmla="*/ 82 w 90"/>
                  <a:gd name="T17" fmla="*/ 45 h 118"/>
                  <a:gd name="T18" fmla="*/ 80 w 90"/>
                  <a:gd name="T19" fmla="*/ 62 h 118"/>
                  <a:gd name="T20" fmla="*/ 75 w 90"/>
                  <a:gd name="T21" fmla="*/ 41 h 118"/>
                  <a:gd name="T22" fmla="*/ 81 w 90"/>
                  <a:gd name="T23" fmla="*/ 56 h 118"/>
                  <a:gd name="T24" fmla="*/ 89 w 90"/>
                  <a:gd name="T25" fmla="*/ 41 h 118"/>
                  <a:gd name="T26" fmla="*/ 80 w 90"/>
                  <a:gd name="T27" fmla="*/ 62 h 118"/>
                  <a:gd name="T28" fmla="*/ 73 w 90"/>
                  <a:gd name="T29" fmla="*/ 77 h 118"/>
                  <a:gd name="T30" fmla="*/ 74 w 90"/>
                  <a:gd name="T31" fmla="*/ 56 h 118"/>
                  <a:gd name="T32" fmla="*/ 76 w 90"/>
                  <a:gd name="T33" fmla="*/ 72 h 118"/>
                  <a:gd name="T34" fmla="*/ 88 w 90"/>
                  <a:gd name="T35" fmla="*/ 59 h 118"/>
                  <a:gd name="T36" fmla="*/ 73 w 90"/>
                  <a:gd name="T37" fmla="*/ 77 h 118"/>
                  <a:gd name="T38" fmla="*/ 62 w 90"/>
                  <a:gd name="T39" fmla="*/ 89 h 118"/>
                  <a:gd name="T40" fmla="*/ 69 w 90"/>
                  <a:gd name="T41" fmla="*/ 70 h 118"/>
                  <a:gd name="T42" fmla="*/ 66 w 90"/>
                  <a:gd name="T43" fmla="*/ 86 h 118"/>
                  <a:gd name="T44" fmla="*/ 81 w 90"/>
                  <a:gd name="T45" fmla="*/ 77 h 118"/>
                  <a:gd name="T46" fmla="*/ 62 w 90"/>
                  <a:gd name="T47" fmla="*/ 89 h 118"/>
                  <a:gd name="T48" fmla="*/ 48 w 90"/>
                  <a:gd name="T49" fmla="*/ 98 h 118"/>
                  <a:gd name="T50" fmla="*/ 60 w 90"/>
                  <a:gd name="T51" fmla="*/ 82 h 118"/>
                  <a:gd name="T52" fmla="*/ 52 w 90"/>
                  <a:gd name="T53" fmla="*/ 96 h 118"/>
                  <a:gd name="T54" fmla="*/ 70 w 90"/>
                  <a:gd name="T55" fmla="*/ 92 h 118"/>
                  <a:gd name="T56" fmla="*/ 48 w 90"/>
                  <a:gd name="T57" fmla="*/ 98 h 118"/>
                  <a:gd name="T58" fmla="*/ 32 w 90"/>
                  <a:gd name="T59" fmla="*/ 102 h 118"/>
                  <a:gd name="T60" fmla="*/ 44 w 90"/>
                  <a:gd name="T61" fmla="*/ 91 h 118"/>
                  <a:gd name="T62" fmla="*/ 48 w 90"/>
                  <a:gd name="T63" fmla="*/ 90 h 118"/>
                  <a:gd name="T64" fmla="*/ 35 w 90"/>
                  <a:gd name="T65" fmla="*/ 101 h 118"/>
                  <a:gd name="T66" fmla="*/ 43 w 90"/>
                  <a:gd name="T67" fmla="*/ 100 h 118"/>
                  <a:gd name="T68" fmla="*/ 54 w 90"/>
                  <a:gd name="T69" fmla="*/ 103 h 118"/>
                  <a:gd name="T70" fmla="*/ 32 w 90"/>
                  <a:gd name="T71" fmla="*/ 102 h 118"/>
                  <a:gd name="T72" fmla="*/ 31 w 90"/>
                  <a:gd name="T73" fmla="*/ 98 h 118"/>
                  <a:gd name="T74" fmla="*/ 16 w 90"/>
                  <a:gd name="T75" fmla="*/ 107 h 118"/>
                  <a:gd name="T76" fmla="*/ 33 w 90"/>
                  <a:gd name="T77" fmla="*/ 94 h 118"/>
                  <a:gd name="T78" fmla="*/ 31 w 90"/>
                  <a:gd name="T79" fmla="*/ 98 h 118"/>
                  <a:gd name="T80" fmla="*/ 17 w 90"/>
                  <a:gd name="T81" fmla="*/ 99 h 118"/>
                  <a:gd name="T82" fmla="*/ 15 w 90"/>
                  <a:gd name="T83" fmla="*/ 103 h 118"/>
                  <a:gd name="T84" fmla="*/ 0 w 90"/>
                  <a:gd name="T85" fmla="*/ 113 h 118"/>
                  <a:gd name="T86" fmla="*/ 17 w 90"/>
                  <a:gd name="T87" fmla="*/ 99 h 118"/>
                  <a:gd name="T88" fmla="*/ 80 w 90"/>
                  <a:gd name="T89" fmla="*/ 29 h 118"/>
                  <a:gd name="T90" fmla="*/ 66 w 90"/>
                  <a:gd name="T91" fmla="*/ 14 h 118"/>
                  <a:gd name="T92" fmla="*/ 78 w 90"/>
                  <a:gd name="T93" fmla="*/ 23 h 118"/>
                  <a:gd name="T94" fmla="*/ 77 w 90"/>
                  <a:gd name="T95" fmla="*/ 6 h 118"/>
                  <a:gd name="T96" fmla="*/ 80 w 90"/>
                  <a:gd name="T97" fmla="*/ 29 h 118"/>
                  <a:gd name="T98" fmla="*/ 33 w 90"/>
                  <a:gd name="T99" fmla="*/ 106 h 118"/>
                  <a:gd name="T100" fmla="*/ 16 w 90"/>
                  <a:gd name="T101" fmla="*/ 108 h 118"/>
                  <a:gd name="T102" fmla="*/ 37 w 90"/>
                  <a:gd name="T103" fmla="*/ 108 h 118"/>
                  <a:gd name="T104" fmla="*/ 33 w 90"/>
                  <a:gd name="T105" fmla="*/ 106 h 118"/>
                  <a:gd name="T106" fmla="*/ 0 w 90"/>
                  <a:gd name="T107" fmla="*/ 113 h 118"/>
                  <a:gd name="T108" fmla="*/ 22 w 90"/>
                  <a:gd name="T109" fmla="*/ 113 h 118"/>
                  <a:gd name="T110" fmla="*/ 0 w 90"/>
                  <a:gd name="T111" fmla="*/ 11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" h="118">
                    <a:moveTo>
                      <a:pt x="66" y="5"/>
                    </a:moveTo>
                    <a:cubicBezTo>
                      <a:pt x="68" y="9"/>
                      <a:pt x="72" y="15"/>
                      <a:pt x="76" y="18"/>
                    </a:cubicBezTo>
                    <a:cubicBezTo>
                      <a:pt x="77" y="10"/>
                      <a:pt x="70" y="3"/>
                      <a:pt x="63" y="0"/>
                    </a:cubicBezTo>
                    <a:cubicBezTo>
                      <a:pt x="64" y="2"/>
                      <a:pt x="65" y="3"/>
                      <a:pt x="66" y="5"/>
                    </a:cubicBezTo>
                    <a:close/>
                    <a:moveTo>
                      <a:pt x="82" y="45"/>
                    </a:moveTo>
                    <a:cubicBezTo>
                      <a:pt x="78" y="43"/>
                      <a:pt x="74" y="32"/>
                      <a:pt x="72" y="27"/>
                    </a:cubicBezTo>
                    <a:cubicBezTo>
                      <a:pt x="77" y="29"/>
                      <a:pt x="81" y="34"/>
                      <a:pt x="82" y="39"/>
                    </a:cubicBezTo>
                    <a:cubicBezTo>
                      <a:pt x="82" y="33"/>
                      <a:pt x="84" y="28"/>
                      <a:pt x="86" y="23"/>
                    </a:cubicBezTo>
                    <a:cubicBezTo>
                      <a:pt x="88" y="29"/>
                      <a:pt x="89" y="41"/>
                      <a:pt x="82" y="45"/>
                    </a:cubicBezTo>
                    <a:close/>
                    <a:moveTo>
                      <a:pt x="80" y="62"/>
                    </a:moveTo>
                    <a:cubicBezTo>
                      <a:pt x="76" y="58"/>
                      <a:pt x="75" y="47"/>
                      <a:pt x="75" y="41"/>
                    </a:cubicBezTo>
                    <a:cubicBezTo>
                      <a:pt x="79" y="45"/>
                      <a:pt x="81" y="51"/>
                      <a:pt x="81" y="56"/>
                    </a:cubicBezTo>
                    <a:cubicBezTo>
                      <a:pt x="83" y="51"/>
                      <a:pt x="86" y="45"/>
                      <a:pt x="89" y="41"/>
                    </a:cubicBezTo>
                    <a:cubicBezTo>
                      <a:pt x="90" y="47"/>
                      <a:pt x="87" y="60"/>
                      <a:pt x="80" y="62"/>
                    </a:cubicBezTo>
                    <a:close/>
                    <a:moveTo>
                      <a:pt x="73" y="77"/>
                    </a:moveTo>
                    <a:cubicBezTo>
                      <a:pt x="70" y="72"/>
                      <a:pt x="73" y="62"/>
                      <a:pt x="74" y="56"/>
                    </a:cubicBezTo>
                    <a:cubicBezTo>
                      <a:pt x="77" y="61"/>
                      <a:pt x="78" y="67"/>
                      <a:pt x="76" y="72"/>
                    </a:cubicBezTo>
                    <a:cubicBezTo>
                      <a:pt x="79" y="68"/>
                      <a:pt x="83" y="63"/>
                      <a:pt x="88" y="59"/>
                    </a:cubicBezTo>
                    <a:cubicBezTo>
                      <a:pt x="86" y="66"/>
                      <a:pt x="81" y="78"/>
                      <a:pt x="73" y="77"/>
                    </a:cubicBezTo>
                    <a:close/>
                    <a:moveTo>
                      <a:pt x="62" y="89"/>
                    </a:moveTo>
                    <a:cubicBezTo>
                      <a:pt x="61" y="84"/>
                      <a:pt x="66" y="75"/>
                      <a:pt x="69" y="70"/>
                    </a:cubicBezTo>
                    <a:cubicBezTo>
                      <a:pt x="71" y="76"/>
                      <a:pt x="69" y="82"/>
                      <a:pt x="66" y="86"/>
                    </a:cubicBezTo>
                    <a:cubicBezTo>
                      <a:pt x="70" y="83"/>
                      <a:pt x="76" y="79"/>
                      <a:pt x="81" y="77"/>
                    </a:cubicBezTo>
                    <a:cubicBezTo>
                      <a:pt x="78" y="83"/>
                      <a:pt x="69" y="93"/>
                      <a:pt x="62" y="89"/>
                    </a:cubicBezTo>
                    <a:close/>
                    <a:moveTo>
                      <a:pt x="48" y="98"/>
                    </a:moveTo>
                    <a:cubicBezTo>
                      <a:pt x="48" y="92"/>
                      <a:pt x="56" y="85"/>
                      <a:pt x="60" y="82"/>
                    </a:cubicBezTo>
                    <a:cubicBezTo>
                      <a:pt x="60" y="87"/>
                      <a:pt x="57" y="93"/>
                      <a:pt x="52" y="96"/>
                    </a:cubicBezTo>
                    <a:cubicBezTo>
                      <a:pt x="57" y="94"/>
                      <a:pt x="64" y="92"/>
                      <a:pt x="70" y="92"/>
                    </a:cubicBezTo>
                    <a:cubicBezTo>
                      <a:pt x="65" y="97"/>
                      <a:pt x="54" y="103"/>
                      <a:pt x="48" y="98"/>
                    </a:cubicBezTo>
                    <a:close/>
                    <a:moveTo>
                      <a:pt x="32" y="102"/>
                    </a:moveTo>
                    <a:cubicBezTo>
                      <a:pt x="32" y="96"/>
                      <a:pt x="40" y="94"/>
                      <a:pt x="44" y="91"/>
                    </a:cubicBezTo>
                    <a:cubicBezTo>
                      <a:pt x="48" y="90"/>
                      <a:pt x="48" y="90"/>
                      <a:pt x="48" y="90"/>
                    </a:cubicBezTo>
                    <a:cubicBezTo>
                      <a:pt x="47" y="96"/>
                      <a:pt x="41" y="99"/>
                      <a:pt x="35" y="101"/>
                    </a:cubicBezTo>
                    <a:cubicBezTo>
                      <a:pt x="38" y="100"/>
                      <a:pt x="43" y="100"/>
                      <a:pt x="43" y="100"/>
                    </a:cubicBezTo>
                    <a:cubicBezTo>
                      <a:pt x="46" y="101"/>
                      <a:pt x="51" y="102"/>
                      <a:pt x="54" y="103"/>
                    </a:cubicBezTo>
                    <a:cubicBezTo>
                      <a:pt x="48" y="106"/>
                      <a:pt x="36" y="107"/>
                      <a:pt x="32" y="102"/>
                    </a:cubicBezTo>
                    <a:close/>
                    <a:moveTo>
                      <a:pt x="31" y="98"/>
                    </a:moveTo>
                    <a:cubicBezTo>
                      <a:pt x="27" y="102"/>
                      <a:pt x="22" y="106"/>
                      <a:pt x="16" y="107"/>
                    </a:cubicBezTo>
                    <a:cubicBezTo>
                      <a:pt x="17" y="100"/>
                      <a:pt x="28" y="95"/>
                      <a:pt x="33" y="94"/>
                    </a:cubicBezTo>
                    <a:cubicBezTo>
                      <a:pt x="33" y="95"/>
                      <a:pt x="32" y="97"/>
                      <a:pt x="31" y="98"/>
                    </a:cubicBezTo>
                    <a:close/>
                    <a:moveTo>
                      <a:pt x="17" y="99"/>
                    </a:moveTo>
                    <a:cubicBezTo>
                      <a:pt x="16" y="101"/>
                      <a:pt x="16" y="102"/>
                      <a:pt x="15" y="103"/>
                    </a:cubicBezTo>
                    <a:cubicBezTo>
                      <a:pt x="11" y="108"/>
                      <a:pt x="6" y="112"/>
                      <a:pt x="0" y="113"/>
                    </a:cubicBezTo>
                    <a:cubicBezTo>
                      <a:pt x="0" y="107"/>
                      <a:pt x="12" y="100"/>
                      <a:pt x="17" y="99"/>
                    </a:cubicBezTo>
                    <a:close/>
                    <a:moveTo>
                      <a:pt x="80" y="29"/>
                    </a:moveTo>
                    <a:cubicBezTo>
                      <a:pt x="75" y="27"/>
                      <a:pt x="69" y="18"/>
                      <a:pt x="66" y="14"/>
                    </a:cubicBezTo>
                    <a:cubicBezTo>
                      <a:pt x="71" y="14"/>
                      <a:pt x="76" y="18"/>
                      <a:pt x="78" y="23"/>
                    </a:cubicBezTo>
                    <a:cubicBezTo>
                      <a:pt x="77" y="17"/>
                      <a:pt x="77" y="11"/>
                      <a:pt x="77" y="6"/>
                    </a:cubicBezTo>
                    <a:cubicBezTo>
                      <a:pt x="81" y="11"/>
                      <a:pt x="86" y="24"/>
                      <a:pt x="80" y="29"/>
                    </a:cubicBezTo>
                    <a:close/>
                    <a:moveTo>
                      <a:pt x="33" y="106"/>
                    </a:moveTo>
                    <a:cubicBezTo>
                      <a:pt x="27" y="104"/>
                      <a:pt x="21" y="105"/>
                      <a:pt x="16" y="108"/>
                    </a:cubicBezTo>
                    <a:cubicBezTo>
                      <a:pt x="20" y="112"/>
                      <a:pt x="32" y="109"/>
                      <a:pt x="37" y="108"/>
                    </a:cubicBezTo>
                    <a:cubicBezTo>
                      <a:pt x="36" y="107"/>
                      <a:pt x="34" y="106"/>
                      <a:pt x="33" y="106"/>
                    </a:cubicBezTo>
                    <a:close/>
                    <a:moveTo>
                      <a:pt x="0" y="113"/>
                    </a:moveTo>
                    <a:cubicBezTo>
                      <a:pt x="5" y="118"/>
                      <a:pt x="16" y="115"/>
                      <a:pt x="22" y="113"/>
                    </a:cubicBezTo>
                    <a:cubicBezTo>
                      <a:pt x="16" y="110"/>
                      <a:pt x="6" y="110"/>
                      <a:pt x="0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" name="任意多边形: 形状 50">
                <a:extLst>
                  <a:ext uri="{FF2B5EF4-FFF2-40B4-BE49-F238E27FC236}">
                    <a16:creationId xmlns:a16="http://schemas.microsoft.com/office/drawing/2014/main" id="{DD1FB9C0-537D-4157-A0F9-1F7D614F7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3823" y="4199704"/>
                <a:ext cx="471949" cy="476279"/>
              </a:xfrm>
              <a:custGeom>
                <a:avLst/>
                <a:gdLst>
                  <a:gd name="T0" fmla="*/ 98 w 105"/>
                  <a:gd name="T1" fmla="*/ 0 h 106"/>
                  <a:gd name="T2" fmla="*/ 98 w 105"/>
                  <a:gd name="T3" fmla="*/ 0 h 106"/>
                  <a:gd name="T4" fmla="*/ 101 w 105"/>
                  <a:gd name="T5" fmla="*/ 9 h 106"/>
                  <a:gd name="T6" fmla="*/ 103 w 105"/>
                  <a:gd name="T7" fmla="*/ 40 h 106"/>
                  <a:gd name="T8" fmla="*/ 89 w 105"/>
                  <a:gd name="T9" fmla="*/ 67 h 106"/>
                  <a:gd name="T10" fmla="*/ 65 w 105"/>
                  <a:gd name="T11" fmla="*/ 81 h 106"/>
                  <a:gd name="T12" fmla="*/ 65 w 105"/>
                  <a:gd name="T13" fmla="*/ 81 h 106"/>
                  <a:gd name="T14" fmla="*/ 40 w 105"/>
                  <a:gd name="T15" fmla="*/ 89 h 106"/>
                  <a:gd name="T16" fmla="*/ 40 w 105"/>
                  <a:gd name="T17" fmla="*/ 89 h 106"/>
                  <a:gd name="T18" fmla="*/ 0 w 105"/>
                  <a:gd name="T19" fmla="*/ 105 h 106"/>
                  <a:gd name="T20" fmla="*/ 1 w 105"/>
                  <a:gd name="T21" fmla="*/ 106 h 106"/>
                  <a:gd name="T22" fmla="*/ 40 w 105"/>
                  <a:gd name="T23" fmla="*/ 90 h 106"/>
                  <a:gd name="T24" fmla="*/ 40 w 105"/>
                  <a:gd name="T25" fmla="*/ 90 h 106"/>
                  <a:gd name="T26" fmla="*/ 65 w 105"/>
                  <a:gd name="T27" fmla="*/ 82 h 106"/>
                  <a:gd name="T28" fmla="*/ 65 w 105"/>
                  <a:gd name="T29" fmla="*/ 82 h 106"/>
                  <a:gd name="T30" fmla="*/ 89 w 105"/>
                  <a:gd name="T31" fmla="*/ 68 h 106"/>
                  <a:gd name="T32" fmla="*/ 103 w 105"/>
                  <a:gd name="T33" fmla="*/ 40 h 106"/>
                  <a:gd name="T34" fmla="*/ 102 w 105"/>
                  <a:gd name="T35" fmla="*/ 9 h 106"/>
                  <a:gd name="T36" fmla="*/ 98 w 105"/>
                  <a:gd name="T3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5" h="106"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9" y="3"/>
                      <a:pt x="100" y="6"/>
                      <a:pt x="101" y="9"/>
                    </a:cubicBezTo>
                    <a:cubicBezTo>
                      <a:pt x="104" y="20"/>
                      <a:pt x="105" y="29"/>
                      <a:pt x="103" y="40"/>
                    </a:cubicBezTo>
                    <a:cubicBezTo>
                      <a:pt x="100" y="51"/>
                      <a:pt x="96" y="59"/>
                      <a:pt x="89" y="67"/>
                    </a:cubicBezTo>
                    <a:cubicBezTo>
                      <a:pt x="82" y="75"/>
                      <a:pt x="75" y="79"/>
                      <a:pt x="65" y="81"/>
                    </a:cubicBezTo>
                    <a:cubicBezTo>
                      <a:pt x="65" y="81"/>
                      <a:pt x="65" y="81"/>
                      <a:pt x="65" y="81"/>
                    </a:cubicBezTo>
                    <a:cubicBezTo>
                      <a:pt x="56" y="84"/>
                      <a:pt x="48" y="86"/>
                      <a:pt x="40" y="89"/>
                    </a:cubicBezTo>
                    <a:cubicBezTo>
                      <a:pt x="40" y="89"/>
                      <a:pt x="40" y="89"/>
                      <a:pt x="40" y="89"/>
                    </a:cubicBezTo>
                    <a:cubicBezTo>
                      <a:pt x="26" y="94"/>
                      <a:pt x="12" y="99"/>
                      <a:pt x="0" y="105"/>
                    </a:cubicBezTo>
                    <a:cubicBezTo>
                      <a:pt x="0" y="105"/>
                      <a:pt x="1" y="106"/>
                      <a:pt x="1" y="106"/>
                    </a:cubicBezTo>
                    <a:cubicBezTo>
                      <a:pt x="14" y="100"/>
                      <a:pt x="27" y="95"/>
                      <a:pt x="40" y="90"/>
                    </a:cubicBezTo>
                    <a:cubicBezTo>
                      <a:pt x="40" y="90"/>
                      <a:pt x="40" y="90"/>
                      <a:pt x="40" y="90"/>
                    </a:cubicBezTo>
                    <a:cubicBezTo>
                      <a:pt x="49" y="87"/>
                      <a:pt x="56" y="84"/>
                      <a:pt x="65" y="82"/>
                    </a:cubicBezTo>
                    <a:cubicBezTo>
                      <a:pt x="65" y="82"/>
                      <a:pt x="65" y="82"/>
                      <a:pt x="65" y="82"/>
                    </a:cubicBezTo>
                    <a:cubicBezTo>
                      <a:pt x="75" y="80"/>
                      <a:pt x="82" y="76"/>
                      <a:pt x="89" y="68"/>
                    </a:cubicBezTo>
                    <a:cubicBezTo>
                      <a:pt x="97" y="59"/>
                      <a:pt x="101" y="51"/>
                      <a:pt x="103" y="40"/>
                    </a:cubicBezTo>
                    <a:cubicBezTo>
                      <a:pt x="105" y="29"/>
                      <a:pt x="105" y="20"/>
                      <a:pt x="102" y="9"/>
                    </a:cubicBezTo>
                    <a:cubicBezTo>
                      <a:pt x="100" y="5"/>
                      <a:pt x="99" y="3"/>
                      <a:pt x="9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62594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F8DFE16-B57C-46A7-BD1C-0ACF5939764E}"/>
              </a:ext>
            </a:extLst>
          </p:cNvPr>
          <p:cNvGrpSpPr/>
          <p:nvPr/>
        </p:nvGrpSpPr>
        <p:grpSpPr>
          <a:xfrm>
            <a:off x="4728000" y="561576"/>
            <a:ext cx="2736000" cy="900649"/>
            <a:chOff x="4728000" y="729017"/>
            <a:chExt cx="2736000" cy="900649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998C3F88-6B6F-44C4-8DF2-2B566CBAB0E9}"/>
                </a:ext>
              </a:extLst>
            </p:cNvPr>
            <p:cNvSpPr txBox="1"/>
            <p:nvPr/>
          </p:nvSpPr>
          <p:spPr>
            <a:xfrm>
              <a:off x="5274833" y="729017"/>
              <a:ext cx="1642334" cy="75411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3600">
                  <a:gradFill flip="none" rotWithShape="1">
                    <a:gsLst>
                      <a:gs pos="0">
                        <a:schemeClr val="accent2">
                          <a:lumMod val="40000"/>
                          <a:lumOff val="60000"/>
                        </a:schemeClr>
                      </a:gs>
                      <a:gs pos="100000">
                        <a:schemeClr val="accent2"/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dirty="0">
                  <a:gradFill flip="none" rotWithShape="1">
                    <a:gsLst>
                      <a:gs pos="0">
                        <a:srgbClr val="FFDE90"/>
                      </a:gs>
                      <a:gs pos="100000">
                        <a:srgbClr val="F7BD37"/>
                      </a:gs>
                    </a:gsLst>
                    <a:lin ang="2700000" scaled="1"/>
                    <a:tileRect/>
                  </a:gradFill>
                  <a:latin typeface="+mn-lt"/>
                  <a:ea typeface="+mn-ea"/>
                  <a:cs typeface="+mn-ea"/>
                  <a:sym typeface="+mn-lt"/>
                </a:rPr>
                <a:t>荣誉墙</a:t>
              </a: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6503F4AA-BAF7-431C-8186-6C01E4FF33A7}"/>
                </a:ext>
              </a:extLst>
            </p:cNvPr>
            <p:cNvGrpSpPr/>
            <p:nvPr/>
          </p:nvGrpSpPr>
          <p:grpSpPr>
            <a:xfrm>
              <a:off x="5873813" y="1505824"/>
              <a:ext cx="444374" cy="123842"/>
              <a:chOff x="5869306" y="1546861"/>
              <a:chExt cx="232410" cy="64770"/>
            </a:xfrm>
            <a:gradFill>
              <a:gsLst>
                <a:gs pos="0">
                  <a:srgbClr val="FFDE90"/>
                </a:gs>
                <a:gs pos="100000">
                  <a:srgbClr val="F7BD37"/>
                </a:gs>
              </a:gsLst>
              <a:lin ang="2700000" scaled="1"/>
            </a:gradFill>
          </p:grpSpPr>
          <p:sp>
            <p:nvSpPr>
              <p:cNvPr id="8" name="星形: 五角 7">
                <a:extLst>
                  <a:ext uri="{FF2B5EF4-FFF2-40B4-BE49-F238E27FC236}">
                    <a16:creationId xmlns:a16="http://schemas.microsoft.com/office/drawing/2014/main" id="{B4FE3B84-D3CE-4DEE-A5C0-0DE4934CB9FF}"/>
                  </a:ext>
                </a:extLst>
              </p:cNvPr>
              <p:cNvSpPr/>
              <p:nvPr/>
            </p:nvSpPr>
            <p:spPr>
              <a:xfrm>
                <a:off x="5869306" y="1546861"/>
                <a:ext cx="64770" cy="64770"/>
              </a:xfrm>
              <a:prstGeom prst="star5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星形: 五角 8">
                <a:extLst>
                  <a:ext uri="{FF2B5EF4-FFF2-40B4-BE49-F238E27FC236}">
                    <a16:creationId xmlns:a16="http://schemas.microsoft.com/office/drawing/2014/main" id="{1E1F7055-9267-4A64-885E-DE15DAD41A8B}"/>
                  </a:ext>
                </a:extLst>
              </p:cNvPr>
              <p:cNvSpPr/>
              <p:nvPr/>
            </p:nvSpPr>
            <p:spPr>
              <a:xfrm>
                <a:off x="5953126" y="1546861"/>
                <a:ext cx="64770" cy="64770"/>
              </a:xfrm>
              <a:prstGeom prst="star5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" name="星形: 五角 9">
                <a:extLst>
                  <a:ext uri="{FF2B5EF4-FFF2-40B4-BE49-F238E27FC236}">
                    <a16:creationId xmlns:a16="http://schemas.microsoft.com/office/drawing/2014/main" id="{30769A7E-4316-4AAD-A889-9F29894C4D82}"/>
                  </a:ext>
                </a:extLst>
              </p:cNvPr>
              <p:cNvSpPr/>
              <p:nvPr/>
            </p:nvSpPr>
            <p:spPr>
              <a:xfrm>
                <a:off x="6036946" y="1546861"/>
                <a:ext cx="64770" cy="64770"/>
              </a:xfrm>
              <a:prstGeom prst="star5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2D880325-D53E-446B-A8F9-42D29214EABD}"/>
                </a:ext>
              </a:extLst>
            </p:cNvPr>
            <p:cNvGrpSpPr/>
            <p:nvPr/>
          </p:nvGrpSpPr>
          <p:grpSpPr>
            <a:xfrm>
              <a:off x="4728000" y="1570062"/>
              <a:ext cx="2736000" cy="0"/>
              <a:chOff x="5202555" y="1558021"/>
              <a:chExt cx="1786890" cy="0"/>
            </a:xfrm>
          </p:grpSpPr>
          <p:cxnSp>
            <p:nvCxnSpPr>
              <p:cNvPr id="6" name="直接连接符 5">
                <a:extLst>
                  <a:ext uri="{FF2B5EF4-FFF2-40B4-BE49-F238E27FC236}">
                    <a16:creationId xmlns:a16="http://schemas.microsoft.com/office/drawing/2014/main" id="{CE94A062-89F1-4474-A5F4-800218EF0AB0}"/>
                  </a:ext>
                </a:extLst>
              </p:cNvPr>
              <p:cNvCxnSpPr/>
              <p:nvPr/>
            </p:nvCxnSpPr>
            <p:spPr>
              <a:xfrm>
                <a:off x="6354127" y="1558021"/>
                <a:ext cx="635318" cy="0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rgbClr val="FFDE90"/>
                    </a:gs>
                    <a:gs pos="100000">
                      <a:srgbClr val="FFEFC9">
                        <a:alpha val="0"/>
                      </a:srgbClr>
                    </a:gs>
                  </a:gsLst>
                  <a:lin ang="0" scaled="1"/>
                  <a:tileRect/>
                </a:gradFill>
                <a:headEnd type="diamond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6">
                <a:extLst>
                  <a:ext uri="{FF2B5EF4-FFF2-40B4-BE49-F238E27FC236}">
                    <a16:creationId xmlns:a16="http://schemas.microsoft.com/office/drawing/2014/main" id="{023ADBC9-A2C3-4841-89DA-4A0285B755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02555" y="1558021"/>
                <a:ext cx="635318" cy="0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rgbClr val="FFDE90"/>
                    </a:gs>
                    <a:gs pos="100000">
                      <a:srgbClr val="FFEFC9">
                        <a:alpha val="0"/>
                      </a:srgbClr>
                    </a:gs>
                  </a:gsLst>
                  <a:lin ang="0" scaled="1"/>
                  <a:tileRect/>
                </a:gradFill>
                <a:headEnd type="diamond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1A508189-B188-4495-8A25-6B17A270AF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8131" t="50242" r="20087" b="12686"/>
          <a:stretch/>
        </p:blipFill>
        <p:spPr>
          <a:xfrm>
            <a:off x="3689165" y="0"/>
            <a:ext cx="4813670" cy="3010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3F2FF272-5188-4502-AD5A-37C4DAF2E6A7}"/>
              </a:ext>
            </a:extLst>
          </p:cNvPr>
          <p:cNvGrpSpPr/>
          <p:nvPr/>
        </p:nvGrpSpPr>
        <p:grpSpPr>
          <a:xfrm>
            <a:off x="1308963" y="2269956"/>
            <a:ext cx="2524137" cy="1579900"/>
            <a:chOff x="1293724" y="2498556"/>
            <a:chExt cx="2524137" cy="1579900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F67421A5-6883-4A57-ABC9-6AA0991E26F8}"/>
                </a:ext>
              </a:extLst>
            </p:cNvPr>
            <p:cNvSpPr txBox="1"/>
            <p:nvPr/>
          </p:nvSpPr>
          <p:spPr>
            <a:xfrm>
              <a:off x="1725989" y="2567265"/>
              <a:ext cx="1721316" cy="6805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3200" dirty="0">
                  <a:gradFill flip="none" rotWithShape="1">
                    <a:gsLst>
                      <a:gs pos="0">
                        <a:srgbClr val="FFDF94"/>
                      </a:gs>
                      <a:gs pos="100000">
                        <a:srgbClr val="F2A900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特等奖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1C137595-82C8-4397-B041-F5638A7ECA39}"/>
                </a:ext>
              </a:extLst>
            </p:cNvPr>
            <p:cNvSpPr txBox="1"/>
            <p:nvPr/>
          </p:nvSpPr>
          <p:spPr>
            <a:xfrm>
              <a:off x="1609996" y="3143291"/>
              <a:ext cx="1953302" cy="34657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30000"/>
                </a:lnSpc>
              </a:pP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第</a:t>
              </a:r>
              <a:r>
                <a:rPr lang="en-US" altLang="zh-CN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X</a:t>
              </a: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届</a:t>
              </a:r>
              <a:r>
                <a:rPr lang="en-US" altLang="zh-CN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XXX</a:t>
              </a: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比赛</a:t>
              </a:r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9D0392A4-F49A-4DC9-99FA-C7FC748B6ABA}"/>
                </a:ext>
              </a:extLst>
            </p:cNvPr>
            <p:cNvGrpSpPr/>
            <p:nvPr/>
          </p:nvGrpSpPr>
          <p:grpSpPr>
            <a:xfrm>
              <a:off x="1293724" y="2498556"/>
              <a:ext cx="2524137" cy="1579900"/>
              <a:chOff x="6132800" y="4121765"/>
              <a:chExt cx="885450" cy="554218"/>
            </a:xfrm>
            <a:gradFill flip="none" rotWithShape="1">
              <a:gsLst>
                <a:gs pos="100000">
                  <a:srgbClr val="FFCE5E"/>
                </a:gs>
                <a:gs pos="0">
                  <a:srgbClr val="FFEFC9"/>
                </a:gs>
              </a:gsLst>
              <a:lin ang="5400000" scaled="1"/>
              <a:tileRect/>
            </a:gradFill>
          </p:grpSpPr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C8F5DD83-F052-4A92-9DCC-447251C5F82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32800" y="4121767"/>
                <a:ext cx="404838" cy="530402"/>
              </a:xfrm>
              <a:custGeom>
                <a:avLst/>
                <a:gdLst>
                  <a:gd name="T0" fmla="*/ 24 w 90"/>
                  <a:gd name="T1" fmla="*/ 5 h 118"/>
                  <a:gd name="T2" fmla="*/ 13 w 90"/>
                  <a:gd name="T3" fmla="*/ 18 h 118"/>
                  <a:gd name="T4" fmla="*/ 27 w 90"/>
                  <a:gd name="T5" fmla="*/ 0 h 118"/>
                  <a:gd name="T6" fmla="*/ 24 w 90"/>
                  <a:gd name="T7" fmla="*/ 5 h 118"/>
                  <a:gd name="T8" fmla="*/ 8 w 90"/>
                  <a:gd name="T9" fmla="*/ 45 h 118"/>
                  <a:gd name="T10" fmla="*/ 17 w 90"/>
                  <a:gd name="T11" fmla="*/ 27 h 118"/>
                  <a:gd name="T12" fmla="*/ 8 w 90"/>
                  <a:gd name="T13" fmla="*/ 39 h 118"/>
                  <a:gd name="T14" fmla="*/ 4 w 90"/>
                  <a:gd name="T15" fmla="*/ 23 h 118"/>
                  <a:gd name="T16" fmla="*/ 8 w 90"/>
                  <a:gd name="T17" fmla="*/ 45 h 118"/>
                  <a:gd name="T18" fmla="*/ 10 w 90"/>
                  <a:gd name="T19" fmla="*/ 62 h 118"/>
                  <a:gd name="T20" fmla="*/ 15 w 90"/>
                  <a:gd name="T21" fmla="*/ 41 h 118"/>
                  <a:gd name="T22" fmla="*/ 9 w 90"/>
                  <a:gd name="T23" fmla="*/ 56 h 118"/>
                  <a:gd name="T24" fmla="*/ 1 w 90"/>
                  <a:gd name="T25" fmla="*/ 41 h 118"/>
                  <a:gd name="T26" fmla="*/ 10 w 90"/>
                  <a:gd name="T27" fmla="*/ 62 h 118"/>
                  <a:gd name="T28" fmla="*/ 17 w 90"/>
                  <a:gd name="T29" fmla="*/ 77 h 118"/>
                  <a:gd name="T30" fmla="*/ 16 w 90"/>
                  <a:gd name="T31" fmla="*/ 56 h 118"/>
                  <a:gd name="T32" fmla="*/ 14 w 90"/>
                  <a:gd name="T33" fmla="*/ 72 h 118"/>
                  <a:gd name="T34" fmla="*/ 2 w 90"/>
                  <a:gd name="T35" fmla="*/ 59 h 118"/>
                  <a:gd name="T36" fmla="*/ 17 w 90"/>
                  <a:gd name="T37" fmla="*/ 77 h 118"/>
                  <a:gd name="T38" fmla="*/ 28 w 90"/>
                  <a:gd name="T39" fmla="*/ 89 h 118"/>
                  <a:gd name="T40" fmla="*/ 21 w 90"/>
                  <a:gd name="T41" fmla="*/ 70 h 118"/>
                  <a:gd name="T42" fmla="*/ 24 w 90"/>
                  <a:gd name="T43" fmla="*/ 86 h 118"/>
                  <a:gd name="T44" fmla="*/ 9 w 90"/>
                  <a:gd name="T45" fmla="*/ 77 h 118"/>
                  <a:gd name="T46" fmla="*/ 28 w 90"/>
                  <a:gd name="T47" fmla="*/ 89 h 118"/>
                  <a:gd name="T48" fmla="*/ 42 w 90"/>
                  <a:gd name="T49" fmla="*/ 98 h 118"/>
                  <a:gd name="T50" fmla="*/ 30 w 90"/>
                  <a:gd name="T51" fmla="*/ 82 h 118"/>
                  <a:gd name="T52" fmla="*/ 38 w 90"/>
                  <a:gd name="T53" fmla="*/ 96 h 118"/>
                  <a:gd name="T54" fmla="*/ 20 w 90"/>
                  <a:gd name="T55" fmla="*/ 92 h 118"/>
                  <a:gd name="T56" fmla="*/ 42 w 90"/>
                  <a:gd name="T57" fmla="*/ 98 h 118"/>
                  <a:gd name="T58" fmla="*/ 58 w 90"/>
                  <a:gd name="T59" fmla="*/ 102 h 118"/>
                  <a:gd name="T60" fmla="*/ 45 w 90"/>
                  <a:gd name="T61" fmla="*/ 91 h 118"/>
                  <a:gd name="T62" fmla="*/ 41 w 90"/>
                  <a:gd name="T63" fmla="*/ 90 h 118"/>
                  <a:gd name="T64" fmla="*/ 55 w 90"/>
                  <a:gd name="T65" fmla="*/ 101 h 118"/>
                  <a:gd name="T66" fmla="*/ 47 w 90"/>
                  <a:gd name="T67" fmla="*/ 100 h 118"/>
                  <a:gd name="T68" fmla="*/ 36 w 90"/>
                  <a:gd name="T69" fmla="*/ 103 h 118"/>
                  <a:gd name="T70" fmla="*/ 58 w 90"/>
                  <a:gd name="T71" fmla="*/ 102 h 118"/>
                  <a:gd name="T72" fmla="*/ 59 w 90"/>
                  <a:gd name="T73" fmla="*/ 98 h 118"/>
                  <a:gd name="T74" fmla="*/ 74 w 90"/>
                  <a:gd name="T75" fmla="*/ 107 h 118"/>
                  <a:gd name="T76" fmla="*/ 56 w 90"/>
                  <a:gd name="T77" fmla="*/ 94 h 118"/>
                  <a:gd name="T78" fmla="*/ 59 w 90"/>
                  <a:gd name="T79" fmla="*/ 98 h 118"/>
                  <a:gd name="T80" fmla="*/ 73 w 90"/>
                  <a:gd name="T81" fmla="*/ 99 h 118"/>
                  <a:gd name="T82" fmla="*/ 75 w 90"/>
                  <a:gd name="T83" fmla="*/ 103 h 118"/>
                  <a:gd name="T84" fmla="*/ 90 w 90"/>
                  <a:gd name="T85" fmla="*/ 113 h 118"/>
                  <a:gd name="T86" fmla="*/ 73 w 90"/>
                  <a:gd name="T87" fmla="*/ 99 h 118"/>
                  <a:gd name="T88" fmla="*/ 10 w 90"/>
                  <a:gd name="T89" fmla="*/ 29 h 118"/>
                  <a:gd name="T90" fmla="*/ 24 w 90"/>
                  <a:gd name="T91" fmla="*/ 14 h 118"/>
                  <a:gd name="T92" fmla="*/ 12 w 90"/>
                  <a:gd name="T93" fmla="*/ 23 h 118"/>
                  <a:gd name="T94" fmla="*/ 12 w 90"/>
                  <a:gd name="T95" fmla="*/ 6 h 118"/>
                  <a:gd name="T96" fmla="*/ 10 w 90"/>
                  <a:gd name="T97" fmla="*/ 29 h 118"/>
                  <a:gd name="T98" fmla="*/ 57 w 90"/>
                  <a:gd name="T99" fmla="*/ 106 h 118"/>
                  <a:gd name="T100" fmla="*/ 74 w 90"/>
                  <a:gd name="T101" fmla="*/ 108 h 118"/>
                  <a:gd name="T102" fmla="*/ 52 w 90"/>
                  <a:gd name="T103" fmla="*/ 108 h 118"/>
                  <a:gd name="T104" fmla="*/ 57 w 90"/>
                  <a:gd name="T105" fmla="*/ 106 h 118"/>
                  <a:gd name="T106" fmla="*/ 90 w 90"/>
                  <a:gd name="T107" fmla="*/ 113 h 118"/>
                  <a:gd name="T108" fmla="*/ 68 w 90"/>
                  <a:gd name="T109" fmla="*/ 113 h 118"/>
                  <a:gd name="T110" fmla="*/ 90 w 90"/>
                  <a:gd name="T111" fmla="*/ 11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" h="118">
                    <a:moveTo>
                      <a:pt x="24" y="5"/>
                    </a:moveTo>
                    <a:cubicBezTo>
                      <a:pt x="21" y="9"/>
                      <a:pt x="17" y="15"/>
                      <a:pt x="13" y="18"/>
                    </a:cubicBezTo>
                    <a:cubicBezTo>
                      <a:pt x="13" y="10"/>
                      <a:pt x="20" y="3"/>
                      <a:pt x="27" y="0"/>
                    </a:cubicBezTo>
                    <a:cubicBezTo>
                      <a:pt x="26" y="2"/>
                      <a:pt x="25" y="3"/>
                      <a:pt x="24" y="5"/>
                    </a:cubicBezTo>
                    <a:close/>
                    <a:moveTo>
                      <a:pt x="8" y="45"/>
                    </a:moveTo>
                    <a:cubicBezTo>
                      <a:pt x="12" y="43"/>
                      <a:pt x="16" y="32"/>
                      <a:pt x="17" y="27"/>
                    </a:cubicBezTo>
                    <a:cubicBezTo>
                      <a:pt x="12" y="29"/>
                      <a:pt x="9" y="34"/>
                      <a:pt x="8" y="39"/>
                    </a:cubicBezTo>
                    <a:cubicBezTo>
                      <a:pt x="8" y="33"/>
                      <a:pt x="6" y="28"/>
                      <a:pt x="4" y="23"/>
                    </a:cubicBezTo>
                    <a:cubicBezTo>
                      <a:pt x="2" y="29"/>
                      <a:pt x="1" y="41"/>
                      <a:pt x="8" y="45"/>
                    </a:cubicBezTo>
                    <a:close/>
                    <a:moveTo>
                      <a:pt x="10" y="62"/>
                    </a:moveTo>
                    <a:cubicBezTo>
                      <a:pt x="14" y="58"/>
                      <a:pt x="14" y="47"/>
                      <a:pt x="15" y="41"/>
                    </a:cubicBezTo>
                    <a:cubicBezTo>
                      <a:pt x="10" y="45"/>
                      <a:pt x="8" y="51"/>
                      <a:pt x="9" y="56"/>
                    </a:cubicBezTo>
                    <a:cubicBezTo>
                      <a:pt x="7" y="51"/>
                      <a:pt x="4" y="45"/>
                      <a:pt x="1" y="41"/>
                    </a:cubicBezTo>
                    <a:cubicBezTo>
                      <a:pt x="0" y="47"/>
                      <a:pt x="2" y="60"/>
                      <a:pt x="10" y="62"/>
                    </a:cubicBezTo>
                    <a:close/>
                    <a:moveTo>
                      <a:pt x="17" y="77"/>
                    </a:moveTo>
                    <a:cubicBezTo>
                      <a:pt x="20" y="72"/>
                      <a:pt x="17" y="62"/>
                      <a:pt x="16" y="56"/>
                    </a:cubicBezTo>
                    <a:cubicBezTo>
                      <a:pt x="13" y="61"/>
                      <a:pt x="12" y="67"/>
                      <a:pt x="14" y="72"/>
                    </a:cubicBezTo>
                    <a:cubicBezTo>
                      <a:pt x="11" y="68"/>
                      <a:pt x="7" y="63"/>
                      <a:pt x="2" y="59"/>
                    </a:cubicBezTo>
                    <a:cubicBezTo>
                      <a:pt x="4" y="66"/>
                      <a:pt x="9" y="78"/>
                      <a:pt x="17" y="77"/>
                    </a:cubicBezTo>
                    <a:close/>
                    <a:moveTo>
                      <a:pt x="28" y="89"/>
                    </a:moveTo>
                    <a:cubicBezTo>
                      <a:pt x="29" y="84"/>
                      <a:pt x="24" y="75"/>
                      <a:pt x="21" y="70"/>
                    </a:cubicBezTo>
                    <a:cubicBezTo>
                      <a:pt x="19" y="76"/>
                      <a:pt x="20" y="82"/>
                      <a:pt x="24" y="86"/>
                    </a:cubicBezTo>
                    <a:cubicBezTo>
                      <a:pt x="20" y="83"/>
                      <a:pt x="14" y="79"/>
                      <a:pt x="9" y="77"/>
                    </a:cubicBezTo>
                    <a:cubicBezTo>
                      <a:pt x="12" y="83"/>
                      <a:pt x="20" y="93"/>
                      <a:pt x="28" y="89"/>
                    </a:cubicBezTo>
                    <a:close/>
                    <a:moveTo>
                      <a:pt x="42" y="98"/>
                    </a:moveTo>
                    <a:cubicBezTo>
                      <a:pt x="42" y="92"/>
                      <a:pt x="34" y="85"/>
                      <a:pt x="30" y="82"/>
                    </a:cubicBezTo>
                    <a:cubicBezTo>
                      <a:pt x="29" y="87"/>
                      <a:pt x="33" y="93"/>
                      <a:pt x="38" y="96"/>
                    </a:cubicBezTo>
                    <a:cubicBezTo>
                      <a:pt x="33" y="94"/>
                      <a:pt x="25" y="92"/>
                      <a:pt x="20" y="92"/>
                    </a:cubicBezTo>
                    <a:cubicBezTo>
                      <a:pt x="25" y="97"/>
                      <a:pt x="36" y="103"/>
                      <a:pt x="42" y="98"/>
                    </a:cubicBezTo>
                    <a:close/>
                    <a:moveTo>
                      <a:pt x="58" y="102"/>
                    </a:moveTo>
                    <a:cubicBezTo>
                      <a:pt x="57" y="96"/>
                      <a:pt x="50" y="94"/>
                      <a:pt x="45" y="91"/>
                    </a:cubicBezTo>
                    <a:cubicBezTo>
                      <a:pt x="41" y="90"/>
                      <a:pt x="41" y="90"/>
                      <a:pt x="41" y="90"/>
                    </a:cubicBezTo>
                    <a:cubicBezTo>
                      <a:pt x="43" y="96"/>
                      <a:pt x="49" y="99"/>
                      <a:pt x="55" y="101"/>
                    </a:cubicBezTo>
                    <a:cubicBezTo>
                      <a:pt x="52" y="100"/>
                      <a:pt x="47" y="100"/>
                      <a:pt x="47" y="100"/>
                    </a:cubicBezTo>
                    <a:cubicBezTo>
                      <a:pt x="44" y="101"/>
                      <a:pt x="39" y="102"/>
                      <a:pt x="36" y="103"/>
                    </a:cubicBezTo>
                    <a:cubicBezTo>
                      <a:pt x="42" y="106"/>
                      <a:pt x="53" y="107"/>
                      <a:pt x="58" y="102"/>
                    </a:cubicBezTo>
                    <a:close/>
                    <a:moveTo>
                      <a:pt x="59" y="98"/>
                    </a:moveTo>
                    <a:cubicBezTo>
                      <a:pt x="63" y="102"/>
                      <a:pt x="68" y="106"/>
                      <a:pt x="74" y="107"/>
                    </a:cubicBezTo>
                    <a:cubicBezTo>
                      <a:pt x="73" y="100"/>
                      <a:pt x="62" y="95"/>
                      <a:pt x="56" y="94"/>
                    </a:cubicBezTo>
                    <a:cubicBezTo>
                      <a:pt x="57" y="95"/>
                      <a:pt x="58" y="97"/>
                      <a:pt x="59" y="98"/>
                    </a:cubicBezTo>
                    <a:close/>
                    <a:moveTo>
                      <a:pt x="73" y="99"/>
                    </a:moveTo>
                    <a:cubicBezTo>
                      <a:pt x="73" y="101"/>
                      <a:pt x="74" y="102"/>
                      <a:pt x="75" y="103"/>
                    </a:cubicBezTo>
                    <a:cubicBezTo>
                      <a:pt x="79" y="108"/>
                      <a:pt x="84" y="112"/>
                      <a:pt x="90" y="113"/>
                    </a:cubicBezTo>
                    <a:cubicBezTo>
                      <a:pt x="89" y="107"/>
                      <a:pt x="78" y="100"/>
                      <a:pt x="73" y="99"/>
                    </a:cubicBezTo>
                    <a:close/>
                    <a:moveTo>
                      <a:pt x="10" y="29"/>
                    </a:moveTo>
                    <a:cubicBezTo>
                      <a:pt x="15" y="27"/>
                      <a:pt x="21" y="18"/>
                      <a:pt x="24" y="14"/>
                    </a:cubicBezTo>
                    <a:cubicBezTo>
                      <a:pt x="19" y="14"/>
                      <a:pt x="14" y="18"/>
                      <a:pt x="12" y="23"/>
                    </a:cubicBezTo>
                    <a:cubicBezTo>
                      <a:pt x="13" y="17"/>
                      <a:pt x="13" y="11"/>
                      <a:pt x="12" y="6"/>
                    </a:cubicBezTo>
                    <a:cubicBezTo>
                      <a:pt x="9" y="11"/>
                      <a:pt x="4" y="24"/>
                      <a:pt x="10" y="29"/>
                    </a:cubicBezTo>
                    <a:close/>
                    <a:moveTo>
                      <a:pt x="57" y="106"/>
                    </a:moveTo>
                    <a:cubicBezTo>
                      <a:pt x="63" y="104"/>
                      <a:pt x="69" y="105"/>
                      <a:pt x="74" y="108"/>
                    </a:cubicBezTo>
                    <a:cubicBezTo>
                      <a:pt x="69" y="112"/>
                      <a:pt x="58" y="109"/>
                      <a:pt x="52" y="108"/>
                    </a:cubicBezTo>
                    <a:cubicBezTo>
                      <a:pt x="54" y="107"/>
                      <a:pt x="55" y="106"/>
                      <a:pt x="57" y="106"/>
                    </a:cubicBezTo>
                    <a:close/>
                    <a:moveTo>
                      <a:pt x="90" y="113"/>
                    </a:moveTo>
                    <a:cubicBezTo>
                      <a:pt x="85" y="118"/>
                      <a:pt x="73" y="115"/>
                      <a:pt x="68" y="113"/>
                    </a:cubicBezTo>
                    <a:cubicBezTo>
                      <a:pt x="74" y="110"/>
                      <a:pt x="84" y="110"/>
                      <a:pt x="90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" name="任意多边形: 形状 16">
                <a:extLst>
                  <a:ext uri="{FF2B5EF4-FFF2-40B4-BE49-F238E27FC236}">
                    <a16:creationId xmlns:a16="http://schemas.microsoft.com/office/drawing/2014/main" id="{F307A285-7CA1-4EB6-93A6-FA574F279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780" y="4199704"/>
                <a:ext cx="476279" cy="476279"/>
              </a:xfrm>
              <a:custGeom>
                <a:avLst/>
                <a:gdLst>
                  <a:gd name="T0" fmla="*/ 8 w 106"/>
                  <a:gd name="T1" fmla="*/ 0 h 106"/>
                  <a:gd name="T2" fmla="*/ 8 w 106"/>
                  <a:gd name="T3" fmla="*/ 0 h 106"/>
                  <a:gd name="T4" fmla="*/ 5 w 106"/>
                  <a:gd name="T5" fmla="*/ 9 h 106"/>
                  <a:gd name="T6" fmla="*/ 3 w 106"/>
                  <a:gd name="T7" fmla="*/ 40 h 106"/>
                  <a:gd name="T8" fmla="*/ 17 w 106"/>
                  <a:gd name="T9" fmla="*/ 67 h 106"/>
                  <a:gd name="T10" fmla="*/ 41 w 106"/>
                  <a:gd name="T11" fmla="*/ 81 h 106"/>
                  <a:gd name="T12" fmla="*/ 41 w 106"/>
                  <a:gd name="T13" fmla="*/ 81 h 106"/>
                  <a:gd name="T14" fmla="*/ 66 w 106"/>
                  <a:gd name="T15" fmla="*/ 89 h 106"/>
                  <a:gd name="T16" fmla="*/ 66 w 106"/>
                  <a:gd name="T17" fmla="*/ 89 h 106"/>
                  <a:gd name="T18" fmla="*/ 106 w 106"/>
                  <a:gd name="T19" fmla="*/ 105 h 106"/>
                  <a:gd name="T20" fmla="*/ 105 w 106"/>
                  <a:gd name="T21" fmla="*/ 106 h 106"/>
                  <a:gd name="T22" fmla="*/ 65 w 106"/>
                  <a:gd name="T23" fmla="*/ 90 h 106"/>
                  <a:gd name="T24" fmla="*/ 65 w 106"/>
                  <a:gd name="T25" fmla="*/ 90 h 106"/>
                  <a:gd name="T26" fmla="*/ 41 w 106"/>
                  <a:gd name="T27" fmla="*/ 82 h 106"/>
                  <a:gd name="T28" fmla="*/ 41 w 106"/>
                  <a:gd name="T29" fmla="*/ 82 h 106"/>
                  <a:gd name="T30" fmla="*/ 16 w 106"/>
                  <a:gd name="T31" fmla="*/ 68 h 106"/>
                  <a:gd name="T32" fmla="*/ 3 w 106"/>
                  <a:gd name="T33" fmla="*/ 40 h 106"/>
                  <a:gd name="T34" fmla="*/ 4 w 106"/>
                  <a:gd name="T35" fmla="*/ 9 h 106"/>
                  <a:gd name="T36" fmla="*/ 8 w 106"/>
                  <a:gd name="T3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6" h="106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3"/>
                      <a:pt x="6" y="6"/>
                      <a:pt x="5" y="9"/>
                    </a:cubicBezTo>
                    <a:cubicBezTo>
                      <a:pt x="1" y="20"/>
                      <a:pt x="1" y="29"/>
                      <a:pt x="3" y="40"/>
                    </a:cubicBezTo>
                    <a:cubicBezTo>
                      <a:pt x="6" y="51"/>
                      <a:pt x="9" y="59"/>
                      <a:pt x="17" y="67"/>
                    </a:cubicBezTo>
                    <a:cubicBezTo>
                      <a:pt x="24" y="75"/>
                      <a:pt x="31" y="79"/>
                      <a:pt x="41" y="81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50" y="84"/>
                      <a:pt x="58" y="86"/>
                      <a:pt x="66" y="89"/>
                    </a:cubicBezTo>
                    <a:cubicBezTo>
                      <a:pt x="66" y="89"/>
                      <a:pt x="66" y="89"/>
                      <a:pt x="66" y="89"/>
                    </a:cubicBezTo>
                    <a:cubicBezTo>
                      <a:pt x="80" y="94"/>
                      <a:pt x="93" y="99"/>
                      <a:pt x="106" y="105"/>
                    </a:cubicBezTo>
                    <a:cubicBezTo>
                      <a:pt x="105" y="105"/>
                      <a:pt x="105" y="106"/>
                      <a:pt x="105" y="106"/>
                    </a:cubicBezTo>
                    <a:cubicBezTo>
                      <a:pt x="92" y="100"/>
                      <a:pt x="79" y="95"/>
                      <a:pt x="65" y="90"/>
                    </a:cubicBezTo>
                    <a:cubicBezTo>
                      <a:pt x="65" y="90"/>
                      <a:pt x="65" y="90"/>
                      <a:pt x="65" y="90"/>
                    </a:cubicBezTo>
                    <a:cubicBezTo>
                      <a:pt x="57" y="87"/>
                      <a:pt x="49" y="84"/>
                      <a:pt x="41" y="82"/>
                    </a:cubicBezTo>
                    <a:cubicBezTo>
                      <a:pt x="41" y="82"/>
                      <a:pt x="41" y="82"/>
                      <a:pt x="41" y="82"/>
                    </a:cubicBezTo>
                    <a:cubicBezTo>
                      <a:pt x="31" y="80"/>
                      <a:pt x="24" y="76"/>
                      <a:pt x="16" y="68"/>
                    </a:cubicBezTo>
                    <a:cubicBezTo>
                      <a:pt x="9" y="59"/>
                      <a:pt x="5" y="51"/>
                      <a:pt x="3" y="40"/>
                    </a:cubicBezTo>
                    <a:cubicBezTo>
                      <a:pt x="0" y="29"/>
                      <a:pt x="1" y="20"/>
                      <a:pt x="4" y="9"/>
                    </a:cubicBezTo>
                    <a:cubicBezTo>
                      <a:pt x="5" y="5"/>
                      <a:pt x="6" y="3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3E320A8D-A848-4406-937C-65FDD7C73F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13412" y="4121765"/>
                <a:ext cx="404838" cy="530402"/>
              </a:xfrm>
              <a:custGeom>
                <a:avLst/>
                <a:gdLst>
                  <a:gd name="T0" fmla="*/ 66 w 90"/>
                  <a:gd name="T1" fmla="*/ 5 h 118"/>
                  <a:gd name="T2" fmla="*/ 76 w 90"/>
                  <a:gd name="T3" fmla="*/ 18 h 118"/>
                  <a:gd name="T4" fmla="*/ 63 w 90"/>
                  <a:gd name="T5" fmla="*/ 0 h 118"/>
                  <a:gd name="T6" fmla="*/ 66 w 90"/>
                  <a:gd name="T7" fmla="*/ 5 h 118"/>
                  <a:gd name="T8" fmla="*/ 82 w 90"/>
                  <a:gd name="T9" fmla="*/ 45 h 118"/>
                  <a:gd name="T10" fmla="*/ 72 w 90"/>
                  <a:gd name="T11" fmla="*/ 27 h 118"/>
                  <a:gd name="T12" fmla="*/ 82 w 90"/>
                  <a:gd name="T13" fmla="*/ 39 h 118"/>
                  <a:gd name="T14" fmla="*/ 86 w 90"/>
                  <a:gd name="T15" fmla="*/ 23 h 118"/>
                  <a:gd name="T16" fmla="*/ 82 w 90"/>
                  <a:gd name="T17" fmla="*/ 45 h 118"/>
                  <a:gd name="T18" fmla="*/ 80 w 90"/>
                  <a:gd name="T19" fmla="*/ 62 h 118"/>
                  <a:gd name="T20" fmla="*/ 75 w 90"/>
                  <a:gd name="T21" fmla="*/ 41 h 118"/>
                  <a:gd name="T22" fmla="*/ 81 w 90"/>
                  <a:gd name="T23" fmla="*/ 56 h 118"/>
                  <a:gd name="T24" fmla="*/ 89 w 90"/>
                  <a:gd name="T25" fmla="*/ 41 h 118"/>
                  <a:gd name="T26" fmla="*/ 80 w 90"/>
                  <a:gd name="T27" fmla="*/ 62 h 118"/>
                  <a:gd name="T28" fmla="*/ 73 w 90"/>
                  <a:gd name="T29" fmla="*/ 77 h 118"/>
                  <a:gd name="T30" fmla="*/ 74 w 90"/>
                  <a:gd name="T31" fmla="*/ 56 h 118"/>
                  <a:gd name="T32" fmla="*/ 76 w 90"/>
                  <a:gd name="T33" fmla="*/ 72 h 118"/>
                  <a:gd name="T34" fmla="*/ 88 w 90"/>
                  <a:gd name="T35" fmla="*/ 59 h 118"/>
                  <a:gd name="T36" fmla="*/ 73 w 90"/>
                  <a:gd name="T37" fmla="*/ 77 h 118"/>
                  <a:gd name="T38" fmla="*/ 62 w 90"/>
                  <a:gd name="T39" fmla="*/ 89 h 118"/>
                  <a:gd name="T40" fmla="*/ 69 w 90"/>
                  <a:gd name="T41" fmla="*/ 70 h 118"/>
                  <a:gd name="T42" fmla="*/ 66 w 90"/>
                  <a:gd name="T43" fmla="*/ 86 h 118"/>
                  <a:gd name="T44" fmla="*/ 81 w 90"/>
                  <a:gd name="T45" fmla="*/ 77 h 118"/>
                  <a:gd name="T46" fmla="*/ 62 w 90"/>
                  <a:gd name="T47" fmla="*/ 89 h 118"/>
                  <a:gd name="T48" fmla="*/ 48 w 90"/>
                  <a:gd name="T49" fmla="*/ 98 h 118"/>
                  <a:gd name="T50" fmla="*/ 60 w 90"/>
                  <a:gd name="T51" fmla="*/ 82 h 118"/>
                  <a:gd name="T52" fmla="*/ 52 w 90"/>
                  <a:gd name="T53" fmla="*/ 96 h 118"/>
                  <a:gd name="T54" fmla="*/ 70 w 90"/>
                  <a:gd name="T55" fmla="*/ 92 h 118"/>
                  <a:gd name="T56" fmla="*/ 48 w 90"/>
                  <a:gd name="T57" fmla="*/ 98 h 118"/>
                  <a:gd name="T58" fmla="*/ 32 w 90"/>
                  <a:gd name="T59" fmla="*/ 102 h 118"/>
                  <a:gd name="T60" fmla="*/ 44 w 90"/>
                  <a:gd name="T61" fmla="*/ 91 h 118"/>
                  <a:gd name="T62" fmla="*/ 48 w 90"/>
                  <a:gd name="T63" fmla="*/ 90 h 118"/>
                  <a:gd name="T64" fmla="*/ 35 w 90"/>
                  <a:gd name="T65" fmla="*/ 101 h 118"/>
                  <a:gd name="T66" fmla="*/ 43 w 90"/>
                  <a:gd name="T67" fmla="*/ 100 h 118"/>
                  <a:gd name="T68" fmla="*/ 54 w 90"/>
                  <a:gd name="T69" fmla="*/ 103 h 118"/>
                  <a:gd name="T70" fmla="*/ 32 w 90"/>
                  <a:gd name="T71" fmla="*/ 102 h 118"/>
                  <a:gd name="T72" fmla="*/ 31 w 90"/>
                  <a:gd name="T73" fmla="*/ 98 h 118"/>
                  <a:gd name="T74" fmla="*/ 16 w 90"/>
                  <a:gd name="T75" fmla="*/ 107 h 118"/>
                  <a:gd name="T76" fmla="*/ 33 w 90"/>
                  <a:gd name="T77" fmla="*/ 94 h 118"/>
                  <a:gd name="T78" fmla="*/ 31 w 90"/>
                  <a:gd name="T79" fmla="*/ 98 h 118"/>
                  <a:gd name="T80" fmla="*/ 17 w 90"/>
                  <a:gd name="T81" fmla="*/ 99 h 118"/>
                  <a:gd name="T82" fmla="*/ 15 w 90"/>
                  <a:gd name="T83" fmla="*/ 103 h 118"/>
                  <a:gd name="T84" fmla="*/ 0 w 90"/>
                  <a:gd name="T85" fmla="*/ 113 h 118"/>
                  <a:gd name="T86" fmla="*/ 17 w 90"/>
                  <a:gd name="T87" fmla="*/ 99 h 118"/>
                  <a:gd name="T88" fmla="*/ 80 w 90"/>
                  <a:gd name="T89" fmla="*/ 29 h 118"/>
                  <a:gd name="T90" fmla="*/ 66 w 90"/>
                  <a:gd name="T91" fmla="*/ 14 h 118"/>
                  <a:gd name="T92" fmla="*/ 78 w 90"/>
                  <a:gd name="T93" fmla="*/ 23 h 118"/>
                  <a:gd name="T94" fmla="*/ 77 w 90"/>
                  <a:gd name="T95" fmla="*/ 6 h 118"/>
                  <a:gd name="T96" fmla="*/ 80 w 90"/>
                  <a:gd name="T97" fmla="*/ 29 h 118"/>
                  <a:gd name="T98" fmla="*/ 33 w 90"/>
                  <a:gd name="T99" fmla="*/ 106 h 118"/>
                  <a:gd name="T100" fmla="*/ 16 w 90"/>
                  <a:gd name="T101" fmla="*/ 108 h 118"/>
                  <a:gd name="T102" fmla="*/ 37 w 90"/>
                  <a:gd name="T103" fmla="*/ 108 h 118"/>
                  <a:gd name="T104" fmla="*/ 33 w 90"/>
                  <a:gd name="T105" fmla="*/ 106 h 118"/>
                  <a:gd name="T106" fmla="*/ 0 w 90"/>
                  <a:gd name="T107" fmla="*/ 113 h 118"/>
                  <a:gd name="T108" fmla="*/ 22 w 90"/>
                  <a:gd name="T109" fmla="*/ 113 h 118"/>
                  <a:gd name="T110" fmla="*/ 0 w 90"/>
                  <a:gd name="T111" fmla="*/ 11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" h="118">
                    <a:moveTo>
                      <a:pt x="66" y="5"/>
                    </a:moveTo>
                    <a:cubicBezTo>
                      <a:pt x="68" y="9"/>
                      <a:pt x="72" y="15"/>
                      <a:pt x="76" y="18"/>
                    </a:cubicBezTo>
                    <a:cubicBezTo>
                      <a:pt x="77" y="10"/>
                      <a:pt x="70" y="3"/>
                      <a:pt x="63" y="0"/>
                    </a:cubicBezTo>
                    <a:cubicBezTo>
                      <a:pt x="64" y="2"/>
                      <a:pt x="65" y="3"/>
                      <a:pt x="66" y="5"/>
                    </a:cubicBezTo>
                    <a:close/>
                    <a:moveTo>
                      <a:pt x="82" y="45"/>
                    </a:moveTo>
                    <a:cubicBezTo>
                      <a:pt x="78" y="43"/>
                      <a:pt x="74" y="32"/>
                      <a:pt x="72" y="27"/>
                    </a:cubicBezTo>
                    <a:cubicBezTo>
                      <a:pt x="77" y="29"/>
                      <a:pt x="81" y="34"/>
                      <a:pt x="82" y="39"/>
                    </a:cubicBezTo>
                    <a:cubicBezTo>
                      <a:pt x="82" y="33"/>
                      <a:pt x="84" y="28"/>
                      <a:pt x="86" y="23"/>
                    </a:cubicBezTo>
                    <a:cubicBezTo>
                      <a:pt x="88" y="29"/>
                      <a:pt x="89" y="41"/>
                      <a:pt x="82" y="45"/>
                    </a:cubicBezTo>
                    <a:close/>
                    <a:moveTo>
                      <a:pt x="80" y="62"/>
                    </a:moveTo>
                    <a:cubicBezTo>
                      <a:pt x="76" y="58"/>
                      <a:pt x="75" y="47"/>
                      <a:pt x="75" y="41"/>
                    </a:cubicBezTo>
                    <a:cubicBezTo>
                      <a:pt x="79" y="45"/>
                      <a:pt x="81" y="51"/>
                      <a:pt x="81" y="56"/>
                    </a:cubicBezTo>
                    <a:cubicBezTo>
                      <a:pt x="83" y="51"/>
                      <a:pt x="86" y="45"/>
                      <a:pt x="89" y="41"/>
                    </a:cubicBezTo>
                    <a:cubicBezTo>
                      <a:pt x="90" y="47"/>
                      <a:pt x="87" y="60"/>
                      <a:pt x="80" y="62"/>
                    </a:cubicBezTo>
                    <a:close/>
                    <a:moveTo>
                      <a:pt x="73" y="77"/>
                    </a:moveTo>
                    <a:cubicBezTo>
                      <a:pt x="70" y="72"/>
                      <a:pt x="73" y="62"/>
                      <a:pt x="74" y="56"/>
                    </a:cubicBezTo>
                    <a:cubicBezTo>
                      <a:pt x="77" y="61"/>
                      <a:pt x="78" y="67"/>
                      <a:pt x="76" y="72"/>
                    </a:cubicBezTo>
                    <a:cubicBezTo>
                      <a:pt x="79" y="68"/>
                      <a:pt x="83" y="63"/>
                      <a:pt x="88" y="59"/>
                    </a:cubicBezTo>
                    <a:cubicBezTo>
                      <a:pt x="86" y="66"/>
                      <a:pt x="81" y="78"/>
                      <a:pt x="73" y="77"/>
                    </a:cubicBezTo>
                    <a:close/>
                    <a:moveTo>
                      <a:pt x="62" y="89"/>
                    </a:moveTo>
                    <a:cubicBezTo>
                      <a:pt x="61" y="84"/>
                      <a:pt x="66" y="75"/>
                      <a:pt x="69" y="70"/>
                    </a:cubicBezTo>
                    <a:cubicBezTo>
                      <a:pt x="71" y="76"/>
                      <a:pt x="69" y="82"/>
                      <a:pt x="66" y="86"/>
                    </a:cubicBezTo>
                    <a:cubicBezTo>
                      <a:pt x="70" y="83"/>
                      <a:pt x="76" y="79"/>
                      <a:pt x="81" y="77"/>
                    </a:cubicBezTo>
                    <a:cubicBezTo>
                      <a:pt x="78" y="83"/>
                      <a:pt x="69" y="93"/>
                      <a:pt x="62" y="89"/>
                    </a:cubicBezTo>
                    <a:close/>
                    <a:moveTo>
                      <a:pt x="48" y="98"/>
                    </a:moveTo>
                    <a:cubicBezTo>
                      <a:pt x="48" y="92"/>
                      <a:pt x="56" y="85"/>
                      <a:pt x="60" y="82"/>
                    </a:cubicBezTo>
                    <a:cubicBezTo>
                      <a:pt x="60" y="87"/>
                      <a:pt x="57" y="93"/>
                      <a:pt x="52" y="96"/>
                    </a:cubicBezTo>
                    <a:cubicBezTo>
                      <a:pt x="57" y="94"/>
                      <a:pt x="64" y="92"/>
                      <a:pt x="70" y="92"/>
                    </a:cubicBezTo>
                    <a:cubicBezTo>
                      <a:pt x="65" y="97"/>
                      <a:pt x="54" y="103"/>
                      <a:pt x="48" y="98"/>
                    </a:cubicBezTo>
                    <a:close/>
                    <a:moveTo>
                      <a:pt x="32" y="102"/>
                    </a:moveTo>
                    <a:cubicBezTo>
                      <a:pt x="32" y="96"/>
                      <a:pt x="40" y="94"/>
                      <a:pt x="44" y="91"/>
                    </a:cubicBezTo>
                    <a:cubicBezTo>
                      <a:pt x="48" y="90"/>
                      <a:pt x="48" y="90"/>
                      <a:pt x="48" y="90"/>
                    </a:cubicBezTo>
                    <a:cubicBezTo>
                      <a:pt x="47" y="96"/>
                      <a:pt x="41" y="99"/>
                      <a:pt x="35" y="101"/>
                    </a:cubicBezTo>
                    <a:cubicBezTo>
                      <a:pt x="38" y="100"/>
                      <a:pt x="43" y="100"/>
                      <a:pt x="43" y="100"/>
                    </a:cubicBezTo>
                    <a:cubicBezTo>
                      <a:pt x="46" y="101"/>
                      <a:pt x="51" y="102"/>
                      <a:pt x="54" y="103"/>
                    </a:cubicBezTo>
                    <a:cubicBezTo>
                      <a:pt x="48" y="106"/>
                      <a:pt x="36" y="107"/>
                      <a:pt x="32" y="102"/>
                    </a:cubicBezTo>
                    <a:close/>
                    <a:moveTo>
                      <a:pt x="31" y="98"/>
                    </a:moveTo>
                    <a:cubicBezTo>
                      <a:pt x="27" y="102"/>
                      <a:pt x="22" y="106"/>
                      <a:pt x="16" y="107"/>
                    </a:cubicBezTo>
                    <a:cubicBezTo>
                      <a:pt x="17" y="100"/>
                      <a:pt x="28" y="95"/>
                      <a:pt x="33" y="94"/>
                    </a:cubicBezTo>
                    <a:cubicBezTo>
                      <a:pt x="33" y="95"/>
                      <a:pt x="32" y="97"/>
                      <a:pt x="31" y="98"/>
                    </a:cubicBezTo>
                    <a:close/>
                    <a:moveTo>
                      <a:pt x="17" y="99"/>
                    </a:moveTo>
                    <a:cubicBezTo>
                      <a:pt x="16" y="101"/>
                      <a:pt x="16" y="102"/>
                      <a:pt x="15" y="103"/>
                    </a:cubicBezTo>
                    <a:cubicBezTo>
                      <a:pt x="11" y="108"/>
                      <a:pt x="6" y="112"/>
                      <a:pt x="0" y="113"/>
                    </a:cubicBezTo>
                    <a:cubicBezTo>
                      <a:pt x="0" y="107"/>
                      <a:pt x="12" y="100"/>
                      <a:pt x="17" y="99"/>
                    </a:cubicBezTo>
                    <a:close/>
                    <a:moveTo>
                      <a:pt x="80" y="29"/>
                    </a:moveTo>
                    <a:cubicBezTo>
                      <a:pt x="75" y="27"/>
                      <a:pt x="69" y="18"/>
                      <a:pt x="66" y="14"/>
                    </a:cubicBezTo>
                    <a:cubicBezTo>
                      <a:pt x="71" y="14"/>
                      <a:pt x="76" y="18"/>
                      <a:pt x="78" y="23"/>
                    </a:cubicBezTo>
                    <a:cubicBezTo>
                      <a:pt x="77" y="17"/>
                      <a:pt x="77" y="11"/>
                      <a:pt x="77" y="6"/>
                    </a:cubicBezTo>
                    <a:cubicBezTo>
                      <a:pt x="81" y="11"/>
                      <a:pt x="86" y="24"/>
                      <a:pt x="80" y="29"/>
                    </a:cubicBezTo>
                    <a:close/>
                    <a:moveTo>
                      <a:pt x="33" y="106"/>
                    </a:moveTo>
                    <a:cubicBezTo>
                      <a:pt x="27" y="104"/>
                      <a:pt x="21" y="105"/>
                      <a:pt x="16" y="108"/>
                    </a:cubicBezTo>
                    <a:cubicBezTo>
                      <a:pt x="20" y="112"/>
                      <a:pt x="32" y="109"/>
                      <a:pt x="37" y="108"/>
                    </a:cubicBezTo>
                    <a:cubicBezTo>
                      <a:pt x="36" y="107"/>
                      <a:pt x="34" y="106"/>
                      <a:pt x="33" y="106"/>
                    </a:cubicBezTo>
                    <a:close/>
                    <a:moveTo>
                      <a:pt x="0" y="113"/>
                    </a:moveTo>
                    <a:cubicBezTo>
                      <a:pt x="5" y="118"/>
                      <a:pt x="16" y="115"/>
                      <a:pt x="22" y="113"/>
                    </a:cubicBezTo>
                    <a:cubicBezTo>
                      <a:pt x="16" y="110"/>
                      <a:pt x="6" y="110"/>
                      <a:pt x="0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415439EF-3BC2-4A87-A454-A32EE9615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3823" y="4199704"/>
                <a:ext cx="471949" cy="476279"/>
              </a:xfrm>
              <a:custGeom>
                <a:avLst/>
                <a:gdLst>
                  <a:gd name="T0" fmla="*/ 98 w 105"/>
                  <a:gd name="T1" fmla="*/ 0 h 106"/>
                  <a:gd name="T2" fmla="*/ 98 w 105"/>
                  <a:gd name="T3" fmla="*/ 0 h 106"/>
                  <a:gd name="T4" fmla="*/ 101 w 105"/>
                  <a:gd name="T5" fmla="*/ 9 h 106"/>
                  <a:gd name="T6" fmla="*/ 103 w 105"/>
                  <a:gd name="T7" fmla="*/ 40 h 106"/>
                  <a:gd name="T8" fmla="*/ 89 w 105"/>
                  <a:gd name="T9" fmla="*/ 67 h 106"/>
                  <a:gd name="T10" fmla="*/ 65 w 105"/>
                  <a:gd name="T11" fmla="*/ 81 h 106"/>
                  <a:gd name="T12" fmla="*/ 65 w 105"/>
                  <a:gd name="T13" fmla="*/ 81 h 106"/>
                  <a:gd name="T14" fmla="*/ 40 w 105"/>
                  <a:gd name="T15" fmla="*/ 89 h 106"/>
                  <a:gd name="T16" fmla="*/ 40 w 105"/>
                  <a:gd name="T17" fmla="*/ 89 h 106"/>
                  <a:gd name="T18" fmla="*/ 0 w 105"/>
                  <a:gd name="T19" fmla="*/ 105 h 106"/>
                  <a:gd name="T20" fmla="*/ 1 w 105"/>
                  <a:gd name="T21" fmla="*/ 106 h 106"/>
                  <a:gd name="T22" fmla="*/ 40 w 105"/>
                  <a:gd name="T23" fmla="*/ 90 h 106"/>
                  <a:gd name="T24" fmla="*/ 40 w 105"/>
                  <a:gd name="T25" fmla="*/ 90 h 106"/>
                  <a:gd name="T26" fmla="*/ 65 w 105"/>
                  <a:gd name="T27" fmla="*/ 82 h 106"/>
                  <a:gd name="T28" fmla="*/ 65 w 105"/>
                  <a:gd name="T29" fmla="*/ 82 h 106"/>
                  <a:gd name="T30" fmla="*/ 89 w 105"/>
                  <a:gd name="T31" fmla="*/ 68 h 106"/>
                  <a:gd name="T32" fmla="*/ 103 w 105"/>
                  <a:gd name="T33" fmla="*/ 40 h 106"/>
                  <a:gd name="T34" fmla="*/ 102 w 105"/>
                  <a:gd name="T35" fmla="*/ 9 h 106"/>
                  <a:gd name="T36" fmla="*/ 98 w 105"/>
                  <a:gd name="T3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5" h="106"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9" y="3"/>
                      <a:pt x="100" y="6"/>
                      <a:pt x="101" y="9"/>
                    </a:cubicBezTo>
                    <a:cubicBezTo>
                      <a:pt x="104" y="20"/>
                      <a:pt x="105" y="29"/>
                      <a:pt x="103" y="40"/>
                    </a:cubicBezTo>
                    <a:cubicBezTo>
                      <a:pt x="100" y="51"/>
                      <a:pt x="96" y="59"/>
                      <a:pt x="89" y="67"/>
                    </a:cubicBezTo>
                    <a:cubicBezTo>
                      <a:pt x="82" y="75"/>
                      <a:pt x="75" y="79"/>
                      <a:pt x="65" y="81"/>
                    </a:cubicBezTo>
                    <a:cubicBezTo>
                      <a:pt x="65" y="81"/>
                      <a:pt x="65" y="81"/>
                      <a:pt x="65" y="81"/>
                    </a:cubicBezTo>
                    <a:cubicBezTo>
                      <a:pt x="56" y="84"/>
                      <a:pt x="48" y="86"/>
                      <a:pt x="40" y="89"/>
                    </a:cubicBezTo>
                    <a:cubicBezTo>
                      <a:pt x="40" y="89"/>
                      <a:pt x="40" y="89"/>
                      <a:pt x="40" y="89"/>
                    </a:cubicBezTo>
                    <a:cubicBezTo>
                      <a:pt x="26" y="94"/>
                      <a:pt x="12" y="99"/>
                      <a:pt x="0" y="105"/>
                    </a:cubicBezTo>
                    <a:cubicBezTo>
                      <a:pt x="0" y="105"/>
                      <a:pt x="1" y="106"/>
                      <a:pt x="1" y="106"/>
                    </a:cubicBezTo>
                    <a:cubicBezTo>
                      <a:pt x="14" y="100"/>
                      <a:pt x="27" y="95"/>
                      <a:pt x="40" y="90"/>
                    </a:cubicBezTo>
                    <a:cubicBezTo>
                      <a:pt x="40" y="90"/>
                      <a:pt x="40" y="90"/>
                      <a:pt x="40" y="90"/>
                    </a:cubicBezTo>
                    <a:cubicBezTo>
                      <a:pt x="49" y="87"/>
                      <a:pt x="56" y="84"/>
                      <a:pt x="65" y="82"/>
                    </a:cubicBezTo>
                    <a:cubicBezTo>
                      <a:pt x="65" y="82"/>
                      <a:pt x="65" y="82"/>
                      <a:pt x="65" y="82"/>
                    </a:cubicBezTo>
                    <a:cubicBezTo>
                      <a:pt x="75" y="80"/>
                      <a:pt x="82" y="76"/>
                      <a:pt x="89" y="68"/>
                    </a:cubicBezTo>
                    <a:cubicBezTo>
                      <a:pt x="97" y="59"/>
                      <a:pt x="101" y="51"/>
                      <a:pt x="103" y="40"/>
                    </a:cubicBezTo>
                    <a:cubicBezTo>
                      <a:pt x="105" y="29"/>
                      <a:pt x="105" y="20"/>
                      <a:pt x="102" y="9"/>
                    </a:cubicBezTo>
                    <a:cubicBezTo>
                      <a:pt x="100" y="5"/>
                      <a:pt x="99" y="3"/>
                      <a:pt x="9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72F11A1A-F654-41AC-8ED1-6209C6C0A19C}"/>
              </a:ext>
            </a:extLst>
          </p:cNvPr>
          <p:cNvGrpSpPr/>
          <p:nvPr/>
        </p:nvGrpSpPr>
        <p:grpSpPr>
          <a:xfrm>
            <a:off x="4849171" y="2269956"/>
            <a:ext cx="2524137" cy="1579900"/>
            <a:chOff x="4833931" y="2498556"/>
            <a:chExt cx="2524137" cy="1579900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62DF3160-D0CB-4D65-88B8-23F470543923}"/>
                </a:ext>
              </a:extLst>
            </p:cNvPr>
            <p:cNvSpPr txBox="1"/>
            <p:nvPr/>
          </p:nvSpPr>
          <p:spPr>
            <a:xfrm>
              <a:off x="5266196" y="2567265"/>
              <a:ext cx="1721316" cy="6805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3200" dirty="0">
                  <a:gradFill flip="none" rotWithShape="1">
                    <a:gsLst>
                      <a:gs pos="0">
                        <a:srgbClr val="FFDF94"/>
                      </a:gs>
                      <a:gs pos="100000">
                        <a:srgbClr val="F2A900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团队奖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2E031823-7A82-49E0-B70C-19F0A695A64B}"/>
                </a:ext>
              </a:extLst>
            </p:cNvPr>
            <p:cNvSpPr txBox="1"/>
            <p:nvPr/>
          </p:nvSpPr>
          <p:spPr>
            <a:xfrm>
              <a:off x="5150203" y="3143291"/>
              <a:ext cx="1953302" cy="34657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30000"/>
                </a:lnSpc>
              </a:pP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第</a:t>
              </a:r>
              <a:r>
                <a:rPr lang="en-US" altLang="zh-CN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X</a:t>
              </a: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届</a:t>
              </a:r>
              <a:r>
                <a:rPr lang="en-US" altLang="zh-CN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XXX</a:t>
              </a: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比赛</a:t>
              </a:r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91455D11-4768-485D-B65C-43EAB55E63D1}"/>
                </a:ext>
              </a:extLst>
            </p:cNvPr>
            <p:cNvGrpSpPr/>
            <p:nvPr/>
          </p:nvGrpSpPr>
          <p:grpSpPr>
            <a:xfrm>
              <a:off x="4833931" y="2498556"/>
              <a:ext cx="2524137" cy="1579900"/>
              <a:chOff x="6132800" y="4121765"/>
              <a:chExt cx="885450" cy="554218"/>
            </a:xfrm>
            <a:gradFill flip="none" rotWithShape="1">
              <a:gsLst>
                <a:gs pos="100000">
                  <a:srgbClr val="FFCE5E"/>
                </a:gs>
                <a:gs pos="0">
                  <a:srgbClr val="FFEFC9"/>
                </a:gs>
              </a:gsLst>
              <a:lin ang="5400000" scaled="1"/>
              <a:tileRect/>
            </a:gradFill>
          </p:grpSpPr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862B3FEC-B5FD-4512-8698-D0267F640E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32800" y="4121767"/>
                <a:ext cx="404838" cy="530402"/>
              </a:xfrm>
              <a:custGeom>
                <a:avLst/>
                <a:gdLst>
                  <a:gd name="T0" fmla="*/ 24 w 90"/>
                  <a:gd name="T1" fmla="*/ 5 h 118"/>
                  <a:gd name="T2" fmla="*/ 13 w 90"/>
                  <a:gd name="T3" fmla="*/ 18 h 118"/>
                  <a:gd name="T4" fmla="*/ 27 w 90"/>
                  <a:gd name="T5" fmla="*/ 0 h 118"/>
                  <a:gd name="T6" fmla="*/ 24 w 90"/>
                  <a:gd name="T7" fmla="*/ 5 h 118"/>
                  <a:gd name="T8" fmla="*/ 8 w 90"/>
                  <a:gd name="T9" fmla="*/ 45 h 118"/>
                  <a:gd name="T10" fmla="*/ 17 w 90"/>
                  <a:gd name="T11" fmla="*/ 27 h 118"/>
                  <a:gd name="T12" fmla="*/ 8 w 90"/>
                  <a:gd name="T13" fmla="*/ 39 h 118"/>
                  <a:gd name="T14" fmla="*/ 4 w 90"/>
                  <a:gd name="T15" fmla="*/ 23 h 118"/>
                  <a:gd name="T16" fmla="*/ 8 w 90"/>
                  <a:gd name="T17" fmla="*/ 45 h 118"/>
                  <a:gd name="T18" fmla="*/ 10 w 90"/>
                  <a:gd name="T19" fmla="*/ 62 h 118"/>
                  <a:gd name="T20" fmla="*/ 15 w 90"/>
                  <a:gd name="T21" fmla="*/ 41 h 118"/>
                  <a:gd name="T22" fmla="*/ 9 w 90"/>
                  <a:gd name="T23" fmla="*/ 56 h 118"/>
                  <a:gd name="T24" fmla="*/ 1 w 90"/>
                  <a:gd name="T25" fmla="*/ 41 h 118"/>
                  <a:gd name="T26" fmla="*/ 10 w 90"/>
                  <a:gd name="T27" fmla="*/ 62 h 118"/>
                  <a:gd name="T28" fmla="*/ 17 w 90"/>
                  <a:gd name="T29" fmla="*/ 77 h 118"/>
                  <a:gd name="T30" fmla="*/ 16 w 90"/>
                  <a:gd name="T31" fmla="*/ 56 h 118"/>
                  <a:gd name="T32" fmla="*/ 14 w 90"/>
                  <a:gd name="T33" fmla="*/ 72 h 118"/>
                  <a:gd name="T34" fmla="*/ 2 w 90"/>
                  <a:gd name="T35" fmla="*/ 59 h 118"/>
                  <a:gd name="T36" fmla="*/ 17 w 90"/>
                  <a:gd name="T37" fmla="*/ 77 h 118"/>
                  <a:gd name="T38" fmla="*/ 28 w 90"/>
                  <a:gd name="T39" fmla="*/ 89 h 118"/>
                  <a:gd name="T40" fmla="*/ 21 w 90"/>
                  <a:gd name="T41" fmla="*/ 70 h 118"/>
                  <a:gd name="T42" fmla="*/ 24 w 90"/>
                  <a:gd name="T43" fmla="*/ 86 h 118"/>
                  <a:gd name="T44" fmla="*/ 9 w 90"/>
                  <a:gd name="T45" fmla="*/ 77 h 118"/>
                  <a:gd name="T46" fmla="*/ 28 w 90"/>
                  <a:gd name="T47" fmla="*/ 89 h 118"/>
                  <a:gd name="T48" fmla="*/ 42 w 90"/>
                  <a:gd name="T49" fmla="*/ 98 h 118"/>
                  <a:gd name="T50" fmla="*/ 30 w 90"/>
                  <a:gd name="T51" fmla="*/ 82 h 118"/>
                  <a:gd name="T52" fmla="*/ 38 w 90"/>
                  <a:gd name="T53" fmla="*/ 96 h 118"/>
                  <a:gd name="T54" fmla="*/ 20 w 90"/>
                  <a:gd name="T55" fmla="*/ 92 h 118"/>
                  <a:gd name="T56" fmla="*/ 42 w 90"/>
                  <a:gd name="T57" fmla="*/ 98 h 118"/>
                  <a:gd name="T58" fmla="*/ 58 w 90"/>
                  <a:gd name="T59" fmla="*/ 102 h 118"/>
                  <a:gd name="T60" fmla="*/ 45 w 90"/>
                  <a:gd name="T61" fmla="*/ 91 h 118"/>
                  <a:gd name="T62" fmla="*/ 41 w 90"/>
                  <a:gd name="T63" fmla="*/ 90 h 118"/>
                  <a:gd name="T64" fmla="*/ 55 w 90"/>
                  <a:gd name="T65" fmla="*/ 101 h 118"/>
                  <a:gd name="T66" fmla="*/ 47 w 90"/>
                  <a:gd name="T67" fmla="*/ 100 h 118"/>
                  <a:gd name="T68" fmla="*/ 36 w 90"/>
                  <a:gd name="T69" fmla="*/ 103 h 118"/>
                  <a:gd name="T70" fmla="*/ 58 w 90"/>
                  <a:gd name="T71" fmla="*/ 102 h 118"/>
                  <a:gd name="T72" fmla="*/ 59 w 90"/>
                  <a:gd name="T73" fmla="*/ 98 h 118"/>
                  <a:gd name="T74" fmla="*/ 74 w 90"/>
                  <a:gd name="T75" fmla="*/ 107 h 118"/>
                  <a:gd name="T76" fmla="*/ 56 w 90"/>
                  <a:gd name="T77" fmla="*/ 94 h 118"/>
                  <a:gd name="T78" fmla="*/ 59 w 90"/>
                  <a:gd name="T79" fmla="*/ 98 h 118"/>
                  <a:gd name="T80" fmla="*/ 73 w 90"/>
                  <a:gd name="T81" fmla="*/ 99 h 118"/>
                  <a:gd name="T82" fmla="*/ 75 w 90"/>
                  <a:gd name="T83" fmla="*/ 103 h 118"/>
                  <a:gd name="T84" fmla="*/ 90 w 90"/>
                  <a:gd name="T85" fmla="*/ 113 h 118"/>
                  <a:gd name="T86" fmla="*/ 73 w 90"/>
                  <a:gd name="T87" fmla="*/ 99 h 118"/>
                  <a:gd name="T88" fmla="*/ 10 w 90"/>
                  <a:gd name="T89" fmla="*/ 29 h 118"/>
                  <a:gd name="T90" fmla="*/ 24 w 90"/>
                  <a:gd name="T91" fmla="*/ 14 h 118"/>
                  <a:gd name="T92" fmla="*/ 12 w 90"/>
                  <a:gd name="T93" fmla="*/ 23 h 118"/>
                  <a:gd name="T94" fmla="*/ 12 w 90"/>
                  <a:gd name="T95" fmla="*/ 6 h 118"/>
                  <a:gd name="T96" fmla="*/ 10 w 90"/>
                  <a:gd name="T97" fmla="*/ 29 h 118"/>
                  <a:gd name="T98" fmla="*/ 57 w 90"/>
                  <a:gd name="T99" fmla="*/ 106 h 118"/>
                  <a:gd name="T100" fmla="*/ 74 w 90"/>
                  <a:gd name="T101" fmla="*/ 108 h 118"/>
                  <a:gd name="T102" fmla="*/ 52 w 90"/>
                  <a:gd name="T103" fmla="*/ 108 h 118"/>
                  <a:gd name="T104" fmla="*/ 57 w 90"/>
                  <a:gd name="T105" fmla="*/ 106 h 118"/>
                  <a:gd name="T106" fmla="*/ 90 w 90"/>
                  <a:gd name="T107" fmla="*/ 113 h 118"/>
                  <a:gd name="T108" fmla="*/ 68 w 90"/>
                  <a:gd name="T109" fmla="*/ 113 h 118"/>
                  <a:gd name="T110" fmla="*/ 90 w 90"/>
                  <a:gd name="T111" fmla="*/ 11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" h="118">
                    <a:moveTo>
                      <a:pt x="24" y="5"/>
                    </a:moveTo>
                    <a:cubicBezTo>
                      <a:pt x="21" y="9"/>
                      <a:pt x="17" y="15"/>
                      <a:pt x="13" y="18"/>
                    </a:cubicBezTo>
                    <a:cubicBezTo>
                      <a:pt x="13" y="10"/>
                      <a:pt x="20" y="3"/>
                      <a:pt x="27" y="0"/>
                    </a:cubicBezTo>
                    <a:cubicBezTo>
                      <a:pt x="26" y="2"/>
                      <a:pt x="25" y="3"/>
                      <a:pt x="24" y="5"/>
                    </a:cubicBezTo>
                    <a:close/>
                    <a:moveTo>
                      <a:pt x="8" y="45"/>
                    </a:moveTo>
                    <a:cubicBezTo>
                      <a:pt x="12" y="43"/>
                      <a:pt x="16" y="32"/>
                      <a:pt x="17" y="27"/>
                    </a:cubicBezTo>
                    <a:cubicBezTo>
                      <a:pt x="12" y="29"/>
                      <a:pt x="9" y="34"/>
                      <a:pt x="8" y="39"/>
                    </a:cubicBezTo>
                    <a:cubicBezTo>
                      <a:pt x="8" y="33"/>
                      <a:pt x="6" y="28"/>
                      <a:pt x="4" y="23"/>
                    </a:cubicBezTo>
                    <a:cubicBezTo>
                      <a:pt x="2" y="29"/>
                      <a:pt x="1" y="41"/>
                      <a:pt x="8" y="45"/>
                    </a:cubicBezTo>
                    <a:close/>
                    <a:moveTo>
                      <a:pt x="10" y="62"/>
                    </a:moveTo>
                    <a:cubicBezTo>
                      <a:pt x="14" y="58"/>
                      <a:pt x="14" y="47"/>
                      <a:pt x="15" y="41"/>
                    </a:cubicBezTo>
                    <a:cubicBezTo>
                      <a:pt x="10" y="45"/>
                      <a:pt x="8" y="51"/>
                      <a:pt x="9" y="56"/>
                    </a:cubicBezTo>
                    <a:cubicBezTo>
                      <a:pt x="7" y="51"/>
                      <a:pt x="4" y="45"/>
                      <a:pt x="1" y="41"/>
                    </a:cubicBezTo>
                    <a:cubicBezTo>
                      <a:pt x="0" y="47"/>
                      <a:pt x="2" y="60"/>
                      <a:pt x="10" y="62"/>
                    </a:cubicBezTo>
                    <a:close/>
                    <a:moveTo>
                      <a:pt x="17" y="77"/>
                    </a:moveTo>
                    <a:cubicBezTo>
                      <a:pt x="20" y="72"/>
                      <a:pt x="17" y="62"/>
                      <a:pt x="16" y="56"/>
                    </a:cubicBezTo>
                    <a:cubicBezTo>
                      <a:pt x="13" y="61"/>
                      <a:pt x="12" y="67"/>
                      <a:pt x="14" y="72"/>
                    </a:cubicBezTo>
                    <a:cubicBezTo>
                      <a:pt x="11" y="68"/>
                      <a:pt x="7" y="63"/>
                      <a:pt x="2" y="59"/>
                    </a:cubicBezTo>
                    <a:cubicBezTo>
                      <a:pt x="4" y="66"/>
                      <a:pt x="9" y="78"/>
                      <a:pt x="17" y="77"/>
                    </a:cubicBezTo>
                    <a:close/>
                    <a:moveTo>
                      <a:pt x="28" y="89"/>
                    </a:moveTo>
                    <a:cubicBezTo>
                      <a:pt x="29" y="84"/>
                      <a:pt x="24" y="75"/>
                      <a:pt x="21" y="70"/>
                    </a:cubicBezTo>
                    <a:cubicBezTo>
                      <a:pt x="19" y="76"/>
                      <a:pt x="20" y="82"/>
                      <a:pt x="24" y="86"/>
                    </a:cubicBezTo>
                    <a:cubicBezTo>
                      <a:pt x="20" y="83"/>
                      <a:pt x="14" y="79"/>
                      <a:pt x="9" y="77"/>
                    </a:cubicBezTo>
                    <a:cubicBezTo>
                      <a:pt x="12" y="83"/>
                      <a:pt x="20" y="93"/>
                      <a:pt x="28" y="89"/>
                    </a:cubicBezTo>
                    <a:close/>
                    <a:moveTo>
                      <a:pt x="42" y="98"/>
                    </a:moveTo>
                    <a:cubicBezTo>
                      <a:pt x="42" y="92"/>
                      <a:pt x="34" y="85"/>
                      <a:pt x="30" y="82"/>
                    </a:cubicBezTo>
                    <a:cubicBezTo>
                      <a:pt x="29" y="87"/>
                      <a:pt x="33" y="93"/>
                      <a:pt x="38" y="96"/>
                    </a:cubicBezTo>
                    <a:cubicBezTo>
                      <a:pt x="33" y="94"/>
                      <a:pt x="25" y="92"/>
                      <a:pt x="20" y="92"/>
                    </a:cubicBezTo>
                    <a:cubicBezTo>
                      <a:pt x="25" y="97"/>
                      <a:pt x="36" y="103"/>
                      <a:pt x="42" y="98"/>
                    </a:cubicBezTo>
                    <a:close/>
                    <a:moveTo>
                      <a:pt x="58" y="102"/>
                    </a:moveTo>
                    <a:cubicBezTo>
                      <a:pt x="57" y="96"/>
                      <a:pt x="50" y="94"/>
                      <a:pt x="45" y="91"/>
                    </a:cubicBezTo>
                    <a:cubicBezTo>
                      <a:pt x="41" y="90"/>
                      <a:pt x="41" y="90"/>
                      <a:pt x="41" y="90"/>
                    </a:cubicBezTo>
                    <a:cubicBezTo>
                      <a:pt x="43" y="96"/>
                      <a:pt x="49" y="99"/>
                      <a:pt x="55" y="101"/>
                    </a:cubicBezTo>
                    <a:cubicBezTo>
                      <a:pt x="52" y="100"/>
                      <a:pt x="47" y="100"/>
                      <a:pt x="47" y="100"/>
                    </a:cubicBezTo>
                    <a:cubicBezTo>
                      <a:pt x="44" y="101"/>
                      <a:pt x="39" y="102"/>
                      <a:pt x="36" y="103"/>
                    </a:cubicBezTo>
                    <a:cubicBezTo>
                      <a:pt x="42" y="106"/>
                      <a:pt x="53" y="107"/>
                      <a:pt x="58" y="102"/>
                    </a:cubicBezTo>
                    <a:close/>
                    <a:moveTo>
                      <a:pt x="59" y="98"/>
                    </a:moveTo>
                    <a:cubicBezTo>
                      <a:pt x="63" y="102"/>
                      <a:pt x="68" y="106"/>
                      <a:pt x="74" y="107"/>
                    </a:cubicBezTo>
                    <a:cubicBezTo>
                      <a:pt x="73" y="100"/>
                      <a:pt x="62" y="95"/>
                      <a:pt x="56" y="94"/>
                    </a:cubicBezTo>
                    <a:cubicBezTo>
                      <a:pt x="57" y="95"/>
                      <a:pt x="58" y="97"/>
                      <a:pt x="59" y="98"/>
                    </a:cubicBezTo>
                    <a:close/>
                    <a:moveTo>
                      <a:pt x="73" y="99"/>
                    </a:moveTo>
                    <a:cubicBezTo>
                      <a:pt x="73" y="101"/>
                      <a:pt x="74" y="102"/>
                      <a:pt x="75" y="103"/>
                    </a:cubicBezTo>
                    <a:cubicBezTo>
                      <a:pt x="79" y="108"/>
                      <a:pt x="84" y="112"/>
                      <a:pt x="90" y="113"/>
                    </a:cubicBezTo>
                    <a:cubicBezTo>
                      <a:pt x="89" y="107"/>
                      <a:pt x="78" y="100"/>
                      <a:pt x="73" y="99"/>
                    </a:cubicBezTo>
                    <a:close/>
                    <a:moveTo>
                      <a:pt x="10" y="29"/>
                    </a:moveTo>
                    <a:cubicBezTo>
                      <a:pt x="15" y="27"/>
                      <a:pt x="21" y="18"/>
                      <a:pt x="24" y="14"/>
                    </a:cubicBezTo>
                    <a:cubicBezTo>
                      <a:pt x="19" y="14"/>
                      <a:pt x="14" y="18"/>
                      <a:pt x="12" y="23"/>
                    </a:cubicBezTo>
                    <a:cubicBezTo>
                      <a:pt x="13" y="17"/>
                      <a:pt x="13" y="11"/>
                      <a:pt x="12" y="6"/>
                    </a:cubicBezTo>
                    <a:cubicBezTo>
                      <a:pt x="9" y="11"/>
                      <a:pt x="4" y="24"/>
                      <a:pt x="10" y="29"/>
                    </a:cubicBezTo>
                    <a:close/>
                    <a:moveTo>
                      <a:pt x="57" y="106"/>
                    </a:moveTo>
                    <a:cubicBezTo>
                      <a:pt x="63" y="104"/>
                      <a:pt x="69" y="105"/>
                      <a:pt x="74" y="108"/>
                    </a:cubicBezTo>
                    <a:cubicBezTo>
                      <a:pt x="69" y="112"/>
                      <a:pt x="58" y="109"/>
                      <a:pt x="52" y="108"/>
                    </a:cubicBezTo>
                    <a:cubicBezTo>
                      <a:pt x="54" y="107"/>
                      <a:pt x="55" y="106"/>
                      <a:pt x="57" y="106"/>
                    </a:cubicBezTo>
                    <a:close/>
                    <a:moveTo>
                      <a:pt x="90" y="113"/>
                    </a:moveTo>
                    <a:cubicBezTo>
                      <a:pt x="85" y="118"/>
                      <a:pt x="73" y="115"/>
                      <a:pt x="68" y="113"/>
                    </a:cubicBezTo>
                    <a:cubicBezTo>
                      <a:pt x="74" y="110"/>
                      <a:pt x="84" y="110"/>
                      <a:pt x="90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D8B22A5A-15B0-4A90-96CB-239227980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780" y="4199704"/>
                <a:ext cx="476279" cy="476279"/>
              </a:xfrm>
              <a:custGeom>
                <a:avLst/>
                <a:gdLst>
                  <a:gd name="T0" fmla="*/ 8 w 106"/>
                  <a:gd name="T1" fmla="*/ 0 h 106"/>
                  <a:gd name="T2" fmla="*/ 8 w 106"/>
                  <a:gd name="T3" fmla="*/ 0 h 106"/>
                  <a:gd name="T4" fmla="*/ 5 w 106"/>
                  <a:gd name="T5" fmla="*/ 9 h 106"/>
                  <a:gd name="T6" fmla="*/ 3 w 106"/>
                  <a:gd name="T7" fmla="*/ 40 h 106"/>
                  <a:gd name="T8" fmla="*/ 17 w 106"/>
                  <a:gd name="T9" fmla="*/ 67 h 106"/>
                  <a:gd name="T10" fmla="*/ 41 w 106"/>
                  <a:gd name="T11" fmla="*/ 81 h 106"/>
                  <a:gd name="T12" fmla="*/ 41 w 106"/>
                  <a:gd name="T13" fmla="*/ 81 h 106"/>
                  <a:gd name="T14" fmla="*/ 66 w 106"/>
                  <a:gd name="T15" fmla="*/ 89 h 106"/>
                  <a:gd name="T16" fmla="*/ 66 w 106"/>
                  <a:gd name="T17" fmla="*/ 89 h 106"/>
                  <a:gd name="T18" fmla="*/ 106 w 106"/>
                  <a:gd name="T19" fmla="*/ 105 h 106"/>
                  <a:gd name="T20" fmla="*/ 105 w 106"/>
                  <a:gd name="T21" fmla="*/ 106 h 106"/>
                  <a:gd name="T22" fmla="*/ 65 w 106"/>
                  <a:gd name="T23" fmla="*/ 90 h 106"/>
                  <a:gd name="T24" fmla="*/ 65 w 106"/>
                  <a:gd name="T25" fmla="*/ 90 h 106"/>
                  <a:gd name="T26" fmla="*/ 41 w 106"/>
                  <a:gd name="T27" fmla="*/ 82 h 106"/>
                  <a:gd name="T28" fmla="*/ 41 w 106"/>
                  <a:gd name="T29" fmla="*/ 82 h 106"/>
                  <a:gd name="T30" fmla="*/ 16 w 106"/>
                  <a:gd name="T31" fmla="*/ 68 h 106"/>
                  <a:gd name="T32" fmla="*/ 3 w 106"/>
                  <a:gd name="T33" fmla="*/ 40 h 106"/>
                  <a:gd name="T34" fmla="*/ 4 w 106"/>
                  <a:gd name="T35" fmla="*/ 9 h 106"/>
                  <a:gd name="T36" fmla="*/ 8 w 106"/>
                  <a:gd name="T3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6" h="106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3"/>
                      <a:pt x="6" y="6"/>
                      <a:pt x="5" y="9"/>
                    </a:cubicBezTo>
                    <a:cubicBezTo>
                      <a:pt x="1" y="20"/>
                      <a:pt x="1" y="29"/>
                      <a:pt x="3" y="40"/>
                    </a:cubicBezTo>
                    <a:cubicBezTo>
                      <a:pt x="6" y="51"/>
                      <a:pt x="9" y="59"/>
                      <a:pt x="17" y="67"/>
                    </a:cubicBezTo>
                    <a:cubicBezTo>
                      <a:pt x="24" y="75"/>
                      <a:pt x="31" y="79"/>
                      <a:pt x="41" y="81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50" y="84"/>
                      <a:pt x="58" y="86"/>
                      <a:pt x="66" y="89"/>
                    </a:cubicBezTo>
                    <a:cubicBezTo>
                      <a:pt x="66" y="89"/>
                      <a:pt x="66" y="89"/>
                      <a:pt x="66" y="89"/>
                    </a:cubicBezTo>
                    <a:cubicBezTo>
                      <a:pt x="80" y="94"/>
                      <a:pt x="93" y="99"/>
                      <a:pt x="106" y="105"/>
                    </a:cubicBezTo>
                    <a:cubicBezTo>
                      <a:pt x="105" y="105"/>
                      <a:pt x="105" y="106"/>
                      <a:pt x="105" y="106"/>
                    </a:cubicBezTo>
                    <a:cubicBezTo>
                      <a:pt x="92" y="100"/>
                      <a:pt x="79" y="95"/>
                      <a:pt x="65" y="90"/>
                    </a:cubicBezTo>
                    <a:cubicBezTo>
                      <a:pt x="65" y="90"/>
                      <a:pt x="65" y="90"/>
                      <a:pt x="65" y="90"/>
                    </a:cubicBezTo>
                    <a:cubicBezTo>
                      <a:pt x="57" y="87"/>
                      <a:pt x="49" y="84"/>
                      <a:pt x="41" y="82"/>
                    </a:cubicBezTo>
                    <a:cubicBezTo>
                      <a:pt x="41" y="82"/>
                      <a:pt x="41" y="82"/>
                      <a:pt x="41" y="82"/>
                    </a:cubicBezTo>
                    <a:cubicBezTo>
                      <a:pt x="31" y="80"/>
                      <a:pt x="24" y="76"/>
                      <a:pt x="16" y="68"/>
                    </a:cubicBezTo>
                    <a:cubicBezTo>
                      <a:pt x="9" y="59"/>
                      <a:pt x="5" y="51"/>
                      <a:pt x="3" y="40"/>
                    </a:cubicBezTo>
                    <a:cubicBezTo>
                      <a:pt x="0" y="29"/>
                      <a:pt x="1" y="20"/>
                      <a:pt x="4" y="9"/>
                    </a:cubicBezTo>
                    <a:cubicBezTo>
                      <a:pt x="5" y="5"/>
                      <a:pt x="6" y="3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384E2B71-7D14-4DCC-9D46-D949915AFE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13412" y="4121765"/>
                <a:ext cx="404838" cy="530402"/>
              </a:xfrm>
              <a:custGeom>
                <a:avLst/>
                <a:gdLst>
                  <a:gd name="T0" fmla="*/ 66 w 90"/>
                  <a:gd name="T1" fmla="*/ 5 h 118"/>
                  <a:gd name="T2" fmla="*/ 76 w 90"/>
                  <a:gd name="T3" fmla="*/ 18 h 118"/>
                  <a:gd name="T4" fmla="*/ 63 w 90"/>
                  <a:gd name="T5" fmla="*/ 0 h 118"/>
                  <a:gd name="T6" fmla="*/ 66 w 90"/>
                  <a:gd name="T7" fmla="*/ 5 h 118"/>
                  <a:gd name="T8" fmla="*/ 82 w 90"/>
                  <a:gd name="T9" fmla="*/ 45 h 118"/>
                  <a:gd name="T10" fmla="*/ 72 w 90"/>
                  <a:gd name="T11" fmla="*/ 27 h 118"/>
                  <a:gd name="T12" fmla="*/ 82 w 90"/>
                  <a:gd name="T13" fmla="*/ 39 h 118"/>
                  <a:gd name="T14" fmla="*/ 86 w 90"/>
                  <a:gd name="T15" fmla="*/ 23 h 118"/>
                  <a:gd name="T16" fmla="*/ 82 w 90"/>
                  <a:gd name="T17" fmla="*/ 45 h 118"/>
                  <a:gd name="T18" fmla="*/ 80 w 90"/>
                  <a:gd name="T19" fmla="*/ 62 h 118"/>
                  <a:gd name="T20" fmla="*/ 75 w 90"/>
                  <a:gd name="T21" fmla="*/ 41 h 118"/>
                  <a:gd name="T22" fmla="*/ 81 w 90"/>
                  <a:gd name="T23" fmla="*/ 56 h 118"/>
                  <a:gd name="T24" fmla="*/ 89 w 90"/>
                  <a:gd name="T25" fmla="*/ 41 h 118"/>
                  <a:gd name="T26" fmla="*/ 80 w 90"/>
                  <a:gd name="T27" fmla="*/ 62 h 118"/>
                  <a:gd name="T28" fmla="*/ 73 w 90"/>
                  <a:gd name="T29" fmla="*/ 77 h 118"/>
                  <a:gd name="T30" fmla="*/ 74 w 90"/>
                  <a:gd name="T31" fmla="*/ 56 h 118"/>
                  <a:gd name="T32" fmla="*/ 76 w 90"/>
                  <a:gd name="T33" fmla="*/ 72 h 118"/>
                  <a:gd name="T34" fmla="*/ 88 w 90"/>
                  <a:gd name="T35" fmla="*/ 59 h 118"/>
                  <a:gd name="T36" fmla="*/ 73 w 90"/>
                  <a:gd name="T37" fmla="*/ 77 h 118"/>
                  <a:gd name="T38" fmla="*/ 62 w 90"/>
                  <a:gd name="T39" fmla="*/ 89 h 118"/>
                  <a:gd name="T40" fmla="*/ 69 w 90"/>
                  <a:gd name="T41" fmla="*/ 70 h 118"/>
                  <a:gd name="T42" fmla="*/ 66 w 90"/>
                  <a:gd name="T43" fmla="*/ 86 h 118"/>
                  <a:gd name="T44" fmla="*/ 81 w 90"/>
                  <a:gd name="T45" fmla="*/ 77 h 118"/>
                  <a:gd name="T46" fmla="*/ 62 w 90"/>
                  <a:gd name="T47" fmla="*/ 89 h 118"/>
                  <a:gd name="T48" fmla="*/ 48 w 90"/>
                  <a:gd name="T49" fmla="*/ 98 h 118"/>
                  <a:gd name="T50" fmla="*/ 60 w 90"/>
                  <a:gd name="T51" fmla="*/ 82 h 118"/>
                  <a:gd name="T52" fmla="*/ 52 w 90"/>
                  <a:gd name="T53" fmla="*/ 96 h 118"/>
                  <a:gd name="T54" fmla="*/ 70 w 90"/>
                  <a:gd name="T55" fmla="*/ 92 h 118"/>
                  <a:gd name="T56" fmla="*/ 48 w 90"/>
                  <a:gd name="T57" fmla="*/ 98 h 118"/>
                  <a:gd name="T58" fmla="*/ 32 w 90"/>
                  <a:gd name="T59" fmla="*/ 102 h 118"/>
                  <a:gd name="T60" fmla="*/ 44 w 90"/>
                  <a:gd name="T61" fmla="*/ 91 h 118"/>
                  <a:gd name="T62" fmla="*/ 48 w 90"/>
                  <a:gd name="T63" fmla="*/ 90 h 118"/>
                  <a:gd name="T64" fmla="*/ 35 w 90"/>
                  <a:gd name="T65" fmla="*/ 101 h 118"/>
                  <a:gd name="T66" fmla="*/ 43 w 90"/>
                  <a:gd name="T67" fmla="*/ 100 h 118"/>
                  <a:gd name="T68" fmla="*/ 54 w 90"/>
                  <a:gd name="T69" fmla="*/ 103 h 118"/>
                  <a:gd name="T70" fmla="*/ 32 w 90"/>
                  <a:gd name="T71" fmla="*/ 102 h 118"/>
                  <a:gd name="T72" fmla="*/ 31 w 90"/>
                  <a:gd name="T73" fmla="*/ 98 h 118"/>
                  <a:gd name="T74" fmla="*/ 16 w 90"/>
                  <a:gd name="T75" fmla="*/ 107 h 118"/>
                  <a:gd name="T76" fmla="*/ 33 w 90"/>
                  <a:gd name="T77" fmla="*/ 94 h 118"/>
                  <a:gd name="T78" fmla="*/ 31 w 90"/>
                  <a:gd name="T79" fmla="*/ 98 h 118"/>
                  <a:gd name="T80" fmla="*/ 17 w 90"/>
                  <a:gd name="T81" fmla="*/ 99 h 118"/>
                  <a:gd name="T82" fmla="*/ 15 w 90"/>
                  <a:gd name="T83" fmla="*/ 103 h 118"/>
                  <a:gd name="T84" fmla="*/ 0 w 90"/>
                  <a:gd name="T85" fmla="*/ 113 h 118"/>
                  <a:gd name="T86" fmla="*/ 17 w 90"/>
                  <a:gd name="T87" fmla="*/ 99 h 118"/>
                  <a:gd name="T88" fmla="*/ 80 w 90"/>
                  <a:gd name="T89" fmla="*/ 29 h 118"/>
                  <a:gd name="T90" fmla="*/ 66 w 90"/>
                  <a:gd name="T91" fmla="*/ 14 h 118"/>
                  <a:gd name="T92" fmla="*/ 78 w 90"/>
                  <a:gd name="T93" fmla="*/ 23 h 118"/>
                  <a:gd name="T94" fmla="*/ 77 w 90"/>
                  <a:gd name="T95" fmla="*/ 6 h 118"/>
                  <a:gd name="T96" fmla="*/ 80 w 90"/>
                  <a:gd name="T97" fmla="*/ 29 h 118"/>
                  <a:gd name="T98" fmla="*/ 33 w 90"/>
                  <a:gd name="T99" fmla="*/ 106 h 118"/>
                  <a:gd name="T100" fmla="*/ 16 w 90"/>
                  <a:gd name="T101" fmla="*/ 108 h 118"/>
                  <a:gd name="T102" fmla="*/ 37 w 90"/>
                  <a:gd name="T103" fmla="*/ 108 h 118"/>
                  <a:gd name="T104" fmla="*/ 33 w 90"/>
                  <a:gd name="T105" fmla="*/ 106 h 118"/>
                  <a:gd name="T106" fmla="*/ 0 w 90"/>
                  <a:gd name="T107" fmla="*/ 113 h 118"/>
                  <a:gd name="T108" fmla="*/ 22 w 90"/>
                  <a:gd name="T109" fmla="*/ 113 h 118"/>
                  <a:gd name="T110" fmla="*/ 0 w 90"/>
                  <a:gd name="T111" fmla="*/ 11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" h="118">
                    <a:moveTo>
                      <a:pt x="66" y="5"/>
                    </a:moveTo>
                    <a:cubicBezTo>
                      <a:pt x="68" y="9"/>
                      <a:pt x="72" y="15"/>
                      <a:pt x="76" y="18"/>
                    </a:cubicBezTo>
                    <a:cubicBezTo>
                      <a:pt x="77" y="10"/>
                      <a:pt x="70" y="3"/>
                      <a:pt x="63" y="0"/>
                    </a:cubicBezTo>
                    <a:cubicBezTo>
                      <a:pt x="64" y="2"/>
                      <a:pt x="65" y="3"/>
                      <a:pt x="66" y="5"/>
                    </a:cubicBezTo>
                    <a:close/>
                    <a:moveTo>
                      <a:pt x="82" y="45"/>
                    </a:moveTo>
                    <a:cubicBezTo>
                      <a:pt x="78" y="43"/>
                      <a:pt x="74" y="32"/>
                      <a:pt x="72" y="27"/>
                    </a:cubicBezTo>
                    <a:cubicBezTo>
                      <a:pt x="77" y="29"/>
                      <a:pt x="81" y="34"/>
                      <a:pt x="82" y="39"/>
                    </a:cubicBezTo>
                    <a:cubicBezTo>
                      <a:pt x="82" y="33"/>
                      <a:pt x="84" y="28"/>
                      <a:pt x="86" y="23"/>
                    </a:cubicBezTo>
                    <a:cubicBezTo>
                      <a:pt x="88" y="29"/>
                      <a:pt x="89" y="41"/>
                      <a:pt x="82" y="45"/>
                    </a:cubicBezTo>
                    <a:close/>
                    <a:moveTo>
                      <a:pt x="80" y="62"/>
                    </a:moveTo>
                    <a:cubicBezTo>
                      <a:pt x="76" y="58"/>
                      <a:pt x="75" y="47"/>
                      <a:pt x="75" y="41"/>
                    </a:cubicBezTo>
                    <a:cubicBezTo>
                      <a:pt x="79" y="45"/>
                      <a:pt x="81" y="51"/>
                      <a:pt x="81" y="56"/>
                    </a:cubicBezTo>
                    <a:cubicBezTo>
                      <a:pt x="83" y="51"/>
                      <a:pt x="86" y="45"/>
                      <a:pt x="89" y="41"/>
                    </a:cubicBezTo>
                    <a:cubicBezTo>
                      <a:pt x="90" y="47"/>
                      <a:pt x="87" y="60"/>
                      <a:pt x="80" y="62"/>
                    </a:cubicBezTo>
                    <a:close/>
                    <a:moveTo>
                      <a:pt x="73" y="77"/>
                    </a:moveTo>
                    <a:cubicBezTo>
                      <a:pt x="70" y="72"/>
                      <a:pt x="73" y="62"/>
                      <a:pt x="74" y="56"/>
                    </a:cubicBezTo>
                    <a:cubicBezTo>
                      <a:pt x="77" y="61"/>
                      <a:pt x="78" y="67"/>
                      <a:pt x="76" y="72"/>
                    </a:cubicBezTo>
                    <a:cubicBezTo>
                      <a:pt x="79" y="68"/>
                      <a:pt x="83" y="63"/>
                      <a:pt x="88" y="59"/>
                    </a:cubicBezTo>
                    <a:cubicBezTo>
                      <a:pt x="86" y="66"/>
                      <a:pt x="81" y="78"/>
                      <a:pt x="73" y="77"/>
                    </a:cubicBezTo>
                    <a:close/>
                    <a:moveTo>
                      <a:pt x="62" y="89"/>
                    </a:moveTo>
                    <a:cubicBezTo>
                      <a:pt x="61" y="84"/>
                      <a:pt x="66" y="75"/>
                      <a:pt x="69" y="70"/>
                    </a:cubicBezTo>
                    <a:cubicBezTo>
                      <a:pt x="71" y="76"/>
                      <a:pt x="69" y="82"/>
                      <a:pt x="66" y="86"/>
                    </a:cubicBezTo>
                    <a:cubicBezTo>
                      <a:pt x="70" y="83"/>
                      <a:pt x="76" y="79"/>
                      <a:pt x="81" y="77"/>
                    </a:cubicBezTo>
                    <a:cubicBezTo>
                      <a:pt x="78" y="83"/>
                      <a:pt x="69" y="93"/>
                      <a:pt x="62" y="89"/>
                    </a:cubicBezTo>
                    <a:close/>
                    <a:moveTo>
                      <a:pt x="48" y="98"/>
                    </a:moveTo>
                    <a:cubicBezTo>
                      <a:pt x="48" y="92"/>
                      <a:pt x="56" y="85"/>
                      <a:pt x="60" y="82"/>
                    </a:cubicBezTo>
                    <a:cubicBezTo>
                      <a:pt x="60" y="87"/>
                      <a:pt x="57" y="93"/>
                      <a:pt x="52" y="96"/>
                    </a:cubicBezTo>
                    <a:cubicBezTo>
                      <a:pt x="57" y="94"/>
                      <a:pt x="64" y="92"/>
                      <a:pt x="70" y="92"/>
                    </a:cubicBezTo>
                    <a:cubicBezTo>
                      <a:pt x="65" y="97"/>
                      <a:pt x="54" y="103"/>
                      <a:pt x="48" y="98"/>
                    </a:cubicBezTo>
                    <a:close/>
                    <a:moveTo>
                      <a:pt x="32" y="102"/>
                    </a:moveTo>
                    <a:cubicBezTo>
                      <a:pt x="32" y="96"/>
                      <a:pt x="40" y="94"/>
                      <a:pt x="44" y="91"/>
                    </a:cubicBezTo>
                    <a:cubicBezTo>
                      <a:pt x="48" y="90"/>
                      <a:pt x="48" y="90"/>
                      <a:pt x="48" y="90"/>
                    </a:cubicBezTo>
                    <a:cubicBezTo>
                      <a:pt x="47" y="96"/>
                      <a:pt x="41" y="99"/>
                      <a:pt x="35" y="101"/>
                    </a:cubicBezTo>
                    <a:cubicBezTo>
                      <a:pt x="38" y="100"/>
                      <a:pt x="43" y="100"/>
                      <a:pt x="43" y="100"/>
                    </a:cubicBezTo>
                    <a:cubicBezTo>
                      <a:pt x="46" y="101"/>
                      <a:pt x="51" y="102"/>
                      <a:pt x="54" y="103"/>
                    </a:cubicBezTo>
                    <a:cubicBezTo>
                      <a:pt x="48" y="106"/>
                      <a:pt x="36" y="107"/>
                      <a:pt x="32" y="102"/>
                    </a:cubicBezTo>
                    <a:close/>
                    <a:moveTo>
                      <a:pt x="31" y="98"/>
                    </a:moveTo>
                    <a:cubicBezTo>
                      <a:pt x="27" y="102"/>
                      <a:pt x="22" y="106"/>
                      <a:pt x="16" y="107"/>
                    </a:cubicBezTo>
                    <a:cubicBezTo>
                      <a:pt x="17" y="100"/>
                      <a:pt x="28" y="95"/>
                      <a:pt x="33" y="94"/>
                    </a:cubicBezTo>
                    <a:cubicBezTo>
                      <a:pt x="33" y="95"/>
                      <a:pt x="32" y="97"/>
                      <a:pt x="31" y="98"/>
                    </a:cubicBezTo>
                    <a:close/>
                    <a:moveTo>
                      <a:pt x="17" y="99"/>
                    </a:moveTo>
                    <a:cubicBezTo>
                      <a:pt x="16" y="101"/>
                      <a:pt x="16" y="102"/>
                      <a:pt x="15" y="103"/>
                    </a:cubicBezTo>
                    <a:cubicBezTo>
                      <a:pt x="11" y="108"/>
                      <a:pt x="6" y="112"/>
                      <a:pt x="0" y="113"/>
                    </a:cubicBezTo>
                    <a:cubicBezTo>
                      <a:pt x="0" y="107"/>
                      <a:pt x="12" y="100"/>
                      <a:pt x="17" y="99"/>
                    </a:cubicBezTo>
                    <a:close/>
                    <a:moveTo>
                      <a:pt x="80" y="29"/>
                    </a:moveTo>
                    <a:cubicBezTo>
                      <a:pt x="75" y="27"/>
                      <a:pt x="69" y="18"/>
                      <a:pt x="66" y="14"/>
                    </a:cubicBezTo>
                    <a:cubicBezTo>
                      <a:pt x="71" y="14"/>
                      <a:pt x="76" y="18"/>
                      <a:pt x="78" y="23"/>
                    </a:cubicBezTo>
                    <a:cubicBezTo>
                      <a:pt x="77" y="17"/>
                      <a:pt x="77" y="11"/>
                      <a:pt x="77" y="6"/>
                    </a:cubicBezTo>
                    <a:cubicBezTo>
                      <a:pt x="81" y="11"/>
                      <a:pt x="86" y="24"/>
                      <a:pt x="80" y="29"/>
                    </a:cubicBezTo>
                    <a:close/>
                    <a:moveTo>
                      <a:pt x="33" y="106"/>
                    </a:moveTo>
                    <a:cubicBezTo>
                      <a:pt x="27" y="104"/>
                      <a:pt x="21" y="105"/>
                      <a:pt x="16" y="108"/>
                    </a:cubicBezTo>
                    <a:cubicBezTo>
                      <a:pt x="20" y="112"/>
                      <a:pt x="32" y="109"/>
                      <a:pt x="37" y="108"/>
                    </a:cubicBezTo>
                    <a:cubicBezTo>
                      <a:pt x="36" y="107"/>
                      <a:pt x="34" y="106"/>
                      <a:pt x="33" y="106"/>
                    </a:cubicBezTo>
                    <a:close/>
                    <a:moveTo>
                      <a:pt x="0" y="113"/>
                    </a:moveTo>
                    <a:cubicBezTo>
                      <a:pt x="5" y="118"/>
                      <a:pt x="16" y="115"/>
                      <a:pt x="22" y="113"/>
                    </a:cubicBezTo>
                    <a:cubicBezTo>
                      <a:pt x="16" y="110"/>
                      <a:pt x="6" y="110"/>
                      <a:pt x="0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24949143-9A0B-45E6-BD44-03BE7A628D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3823" y="4199704"/>
                <a:ext cx="471949" cy="476279"/>
              </a:xfrm>
              <a:custGeom>
                <a:avLst/>
                <a:gdLst>
                  <a:gd name="T0" fmla="*/ 98 w 105"/>
                  <a:gd name="T1" fmla="*/ 0 h 106"/>
                  <a:gd name="T2" fmla="*/ 98 w 105"/>
                  <a:gd name="T3" fmla="*/ 0 h 106"/>
                  <a:gd name="T4" fmla="*/ 101 w 105"/>
                  <a:gd name="T5" fmla="*/ 9 h 106"/>
                  <a:gd name="T6" fmla="*/ 103 w 105"/>
                  <a:gd name="T7" fmla="*/ 40 h 106"/>
                  <a:gd name="T8" fmla="*/ 89 w 105"/>
                  <a:gd name="T9" fmla="*/ 67 h 106"/>
                  <a:gd name="T10" fmla="*/ 65 w 105"/>
                  <a:gd name="T11" fmla="*/ 81 h 106"/>
                  <a:gd name="T12" fmla="*/ 65 w 105"/>
                  <a:gd name="T13" fmla="*/ 81 h 106"/>
                  <a:gd name="T14" fmla="*/ 40 w 105"/>
                  <a:gd name="T15" fmla="*/ 89 h 106"/>
                  <a:gd name="T16" fmla="*/ 40 w 105"/>
                  <a:gd name="T17" fmla="*/ 89 h 106"/>
                  <a:gd name="T18" fmla="*/ 0 w 105"/>
                  <a:gd name="T19" fmla="*/ 105 h 106"/>
                  <a:gd name="T20" fmla="*/ 1 w 105"/>
                  <a:gd name="T21" fmla="*/ 106 h 106"/>
                  <a:gd name="T22" fmla="*/ 40 w 105"/>
                  <a:gd name="T23" fmla="*/ 90 h 106"/>
                  <a:gd name="T24" fmla="*/ 40 w 105"/>
                  <a:gd name="T25" fmla="*/ 90 h 106"/>
                  <a:gd name="T26" fmla="*/ 65 w 105"/>
                  <a:gd name="T27" fmla="*/ 82 h 106"/>
                  <a:gd name="T28" fmla="*/ 65 w 105"/>
                  <a:gd name="T29" fmla="*/ 82 h 106"/>
                  <a:gd name="T30" fmla="*/ 89 w 105"/>
                  <a:gd name="T31" fmla="*/ 68 h 106"/>
                  <a:gd name="T32" fmla="*/ 103 w 105"/>
                  <a:gd name="T33" fmla="*/ 40 h 106"/>
                  <a:gd name="T34" fmla="*/ 102 w 105"/>
                  <a:gd name="T35" fmla="*/ 9 h 106"/>
                  <a:gd name="T36" fmla="*/ 98 w 105"/>
                  <a:gd name="T3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5" h="106"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9" y="3"/>
                      <a:pt x="100" y="6"/>
                      <a:pt x="101" y="9"/>
                    </a:cubicBezTo>
                    <a:cubicBezTo>
                      <a:pt x="104" y="20"/>
                      <a:pt x="105" y="29"/>
                      <a:pt x="103" y="40"/>
                    </a:cubicBezTo>
                    <a:cubicBezTo>
                      <a:pt x="100" y="51"/>
                      <a:pt x="96" y="59"/>
                      <a:pt x="89" y="67"/>
                    </a:cubicBezTo>
                    <a:cubicBezTo>
                      <a:pt x="82" y="75"/>
                      <a:pt x="75" y="79"/>
                      <a:pt x="65" y="81"/>
                    </a:cubicBezTo>
                    <a:cubicBezTo>
                      <a:pt x="65" y="81"/>
                      <a:pt x="65" y="81"/>
                      <a:pt x="65" y="81"/>
                    </a:cubicBezTo>
                    <a:cubicBezTo>
                      <a:pt x="56" y="84"/>
                      <a:pt x="48" y="86"/>
                      <a:pt x="40" y="89"/>
                    </a:cubicBezTo>
                    <a:cubicBezTo>
                      <a:pt x="40" y="89"/>
                      <a:pt x="40" y="89"/>
                      <a:pt x="40" y="89"/>
                    </a:cubicBezTo>
                    <a:cubicBezTo>
                      <a:pt x="26" y="94"/>
                      <a:pt x="12" y="99"/>
                      <a:pt x="0" y="105"/>
                    </a:cubicBezTo>
                    <a:cubicBezTo>
                      <a:pt x="0" y="105"/>
                      <a:pt x="1" y="106"/>
                      <a:pt x="1" y="106"/>
                    </a:cubicBezTo>
                    <a:cubicBezTo>
                      <a:pt x="14" y="100"/>
                      <a:pt x="27" y="95"/>
                      <a:pt x="40" y="90"/>
                    </a:cubicBezTo>
                    <a:cubicBezTo>
                      <a:pt x="40" y="90"/>
                      <a:pt x="40" y="90"/>
                      <a:pt x="40" y="90"/>
                    </a:cubicBezTo>
                    <a:cubicBezTo>
                      <a:pt x="49" y="87"/>
                      <a:pt x="56" y="84"/>
                      <a:pt x="65" y="82"/>
                    </a:cubicBezTo>
                    <a:cubicBezTo>
                      <a:pt x="65" y="82"/>
                      <a:pt x="65" y="82"/>
                      <a:pt x="65" y="82"/>
                    </a:cubicBezTo>
                    <a:cubicBezTo>
                      <a:pt x="75" y="80"/>
                      <a:pt x="82" y="76"/>
                      <a:pt x="89" y="68"/>
                    </a:cubicBezTo>
                    <a:cubicBezTo>
                      <a:pt x="97" y="59"/>
                      <a:pt x="101" y="51"/>
                      <a:pt x="103" y="40"/>
                    </a:cubicBezTo>
                    <a:cubicBezTo>
                      <a:pt x="105" y="29"/>
                      <a:pt x="105" y="20"/>
                      <a:pt x="102" y="9"/>
                    </a:cubicBezTo>
                    <a:cubicBezTo>
                      <a:pt x="100" y="5"/>
                      <a:pt x="99" y="3"/>
                      <a:pt x="9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4A2C1A66-D1B6-44A4-A20B-EB5355066369}"/>
              </a:ext>
            </a:extLst>
          </p:cNvPr>
          <p:cNvGrpSpPr/>
          <p:nvPr/>
        </p:nvGrpSpPr>
        <p:grpSpPr>
          <a:xfrm>
            <a:off x="8389379" y="2269956"/>
            <a:ext cx="2524137" cy="1579900"/>
            <a:chOff x="8374139" y="2498556"/>
            <a:chExt cx="2524137" cy="1579900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61293C90-7FA5-4427-8916-070CA487312A}"/>
                </a:ext>
              </a:extLst>
            </p:cNvPr>
            <p:cNvSpPr txBox="1"/>
            <p:nvPr/>
          </p:nvSpPr>
          <p:spPr>
            <a:xfrm>
              <a:off x="8806404" y="2567265"/>
              <a:ext cx="1721316" cy="6805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3200" dirty="0">
                  <a:gradFill flip="none" rotWithShape="1">
                    <a:gsLst>
                      <a:gs pos="0">
                        <a:srgbClr val="FFDF94"/>
                      </a:gs>
                      <a:gs pos="100000">
                        <a:srgbClr val="F2A900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创新奖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1B471EFA-2A75-470E-B763-C3C95C322176}"/>
                </a:ext>
              </a:extLst>
            </p:cNvPr>
            <p:cNvSpPr txBox="1"/>
            <p:nvPr/>
          </p:nvSpPr>
          <p:spPr>
            <a:xfrm>
              <a:off x="8690411" y="3143291"/>
              <a:ext cx="1953302" cy="34657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30000"/>
                </a:lnSpc>
              </a:pP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第</a:t>
              </a:r>
              <a:r>
                <a:rPr lang="en-US" altLang="zh-CN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X</a:t>
              </a: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届</a:t>
              </a:r>
              <a:r>
                <a:rPr lang="en-US" altLang="zh-CN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XXX</a:t>
              </a: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比赛</a:t>
              </a:r>
            </a:p>
          </p:txBody>
        </p: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0F891223-ABAC-4EB6-99E2-8687CE818710}"/>
                </a:ext>
              </a:extLst>
            </p:cNvPr>
            <p:cNvGrpSpPr/>
            <p:nvPr/>
          </p:nvGrpSpPr>
          <p:grpSpPr>
            <a:xfrm>
              <a:off x="8374139" y="2498556"/>
              <a:ext cx="2524137" cy="1579900"/>
              <a:chOff x="6132800" y="4121765"/>
              <a:chExt cx="885450" cy="554218"/>
            </a:xfrm>
            <a:gradFill flip="none" rotWithShape="1">
              <a:gsLst>
                <a:gs pos="100000">
                  <a:srgbClr val="FFCE5E"/>
                </a:gs>
                <a:gs pos="0">
                  <a:srgbClr val="FFEFC9"/>
                </a:gs>
              </a:gsLst>
              <a:lin ang="5400000" scaled="1"/>
              <a:tileRect/>
            </a:gradFill>
          </p:grpSpPr>
          <p:sp>
            <p:nvSpPr>
              <p:cNvPr id="32" name="任意多边形: 形状 31">
                <a:extLst>
                  <a:ext uri="{FF2B5EF4-FFF2-40B4-BE49-F238E27FC236}">
                    <a16:creationId xmlns:a16="http://schemas.microsoft.com/office/drawing/2014/main" id="{229C736E-B35D-4FA8-B6DA-DBEA6A91E6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32800" y="4121767"/>
                <a:ext cx="404838" cy="530402"/>
              </a:xfrm>
              <a:custGeom>
                <a:avLst/>
                <a:gdLst>
                  <a:gd name="T0" fmla="*/ 24 w 90"/>
                  <a:gd name="T1" fmla="*/ 5 h 118"/>
                  <a:gd name="T2" fmla="*/ 13 w 90"/>
                  <a:gd name="T3" fmla="*/ 18 h 118"/>
                  <a:gd name="T4" fmla="*/ 27 w 90"/>
                  <a:gd name="T5" fmla="*/ 0 h 118"/>
                  <a:gd name="T6" fmla="*/ 24 w 90"/>
                  <a:gd name="T7" fmla="*/ 5 h 118"/>
                  <a:gd name="T8" fmla="*/ 8 w 90"/>
                  <a:gd name="T9" fmla="*/ 45 h 118"/>
                  <a:gd name="T10" fmla="*/ 17 w 90"/>
                  <a:gd name="T11" fmla="*/ 27 h 118"/>
                  <a:gd name="T12" fmla="*/ 8 w 90"/>
                  <a:gd name="T13" fmla="*/ 39 h 118"/>
                  <a:gd name="T14" fmla="*/ 4 w 90"/>
                  <a:gd name="T15" fmla="*/ 23 h 118"/>
                  <a:gd name="T16" fmla="*/ 8 w 90"/>
                  <a:gd name="T17" fmla="*/ 45 h 118"/>
                  <a:gd name="T18" fmla="*/ 10 w 90"/>
                  <a:gd name="T19" fmla="*/ 62 h 118"/>
                  <a:gd name="T20" fmla="*/ 15 w 90"/>
                  <a:gd name="T21" fmla="*/ 41 h 118"/>
                  <a:gd name="T22" fmla="*/ 9 w 90"/>
                  <a:gd name="T23" fmla="*/ 56 h 118"/>
                  <a:gd name="T24" fmla="*/ 1 w 90"/>
                  <a:gd name="T25" fmla="*/ 41 h 118"/>
                  <a:gd name="T26" fmla="*/ 10 w 90"/>
                  <a:gd name="T27" fmla="*/ 62 h 118"/>
                  <a:gd name="T28" fmla="*/ 17 w 90"/>
                  <a:gd name="T29" fmla="*/ 77 h 118"/>
                  <a:gd name="T30" fmla="*/ 16 w 90"/>
                  <a:gd name="T31" fmla="*/ 56 h 118"/>
                  <a:gd name="T32" fmla="*/ 14 w 90"/>
                  <a:gd name="T33" fmla="*/ 72 h 118"/>
                  <a:gd name="T34" fmla="*/ 2 w 90"/>
                  <a:gd name="T35" fmla="*/ 59 h 118"/>
                  <a:gd name="T36" fmla="*/ 17 w 90"/>
                  <a:gd name="T37" fmla="*/ 77 h 118"/>
                  <a:gd name="T38" fmla="*/ 28 w 90"/>
                  <a:gd name="T39" fmla="*/ 89 h 118"/>
                  <a:gd name="T40" fmla="*/ 21 w 90"/>
                  <a:gd name="T41" fmla="*/ 70 h 118"/>
                  <a:gd name="T42" fmla="*/ 24 w 90"/>
                  <a:gd name="T43" fmla="*/ 86 h 118"/>
                  <a:gd name="T44" fmla="*/ 9 w 90"/>
                  <a:gd name="T45" fmla="*/ 77 h 118"/>
                  <a:gd name="T46" fmla="*/ 28 w 90"/>
                  <a:gd name="T47" fmla="*/ 89 h 118"/>
                  <a:gd name="T48" fmla="*/ 42 w 90"/>
                  <a:gd name="T49" fmla="*/ 98 h 118"/>
                  <a:gd name="T50" fmla="*/ 30 w 90"/>
                  <a:gd name="T51" fmla="*/ 82 h 118"/>
                  <a:gd name="T52" fmla="*/ 38 w 90"/>
                  <a:gd name="T53" fmla="*/ 96 h 118"/>
                  <a:gd name="T54" fmla="*/ 20 w 90"/>
                  <a:gd name="T55" fmla="*/ 92 h 118"/>
                  <a:gd name="T56" fmla="*/ 42 w 90"/>
                  <a:gd name="T57" fmla="*/ 98 h 118"/>
                  <a:gd name="T58" fmla="*/ 58 w 90"/>
                  <a:gd name="T59" fmla="*/ 102 h 118"/>
                  <a:gd name="T60" fmla="*/ 45 w 90"/>
                  <a:gd name="T61" fmla="*/ 91 h 118"/>
                  <a:gd name="T62" fmla="*/ 41 w 90"/>
                  <a:gd name="T63" fmla="*/ 90 h 118"/>
                  <a:gd name="T64" fmla="*/ 55 w 90"/>
                  <a:gd name="T65" fmla="*/ 101 h 118"/>
                  <a:gd name="T66" fmla="*/ 47 w 90"/>
                  <a:gd name="T67" fmla="*/ 100 h 118"/>
                  <a:gd name="T68" fmla="*/ 36 w 90"/>
                  <a:gd name="T69" fmla="*/ 103 h 118"/>
                  <a:gd name="T70" fmla="*/ 58 w 90"/>
                  <a:gd name="T71" fmla="*/ 102 h 118"/>
                  <a:gd name="T72" fmla="*/ 59 w 90"/>
                  <a:gd name="T73" fmla="*/ 98 h 118"/>
                  <a:gd name="T74" fmla="*/ 74 w 90"/>
                  <a:gd name="T75" fmla="*/ 107 h 118"/>
                  <a:gd name="T76" fmla="*/ 56 w 90"/>
                  <a:gd name="T77" fmla="*/ 94 h 118"/>
                  <a:gd name="T78" fmla="*/ 59 w 90"/>
                  <a:gd name="T79" fmla="*/ 98 h 118"/>
                  <a:gd name="T80" fmla="*/ 73 w 90"/>
                  <a:gd name="T81" fmla="*/ 99 h 118"/>
                  <a:gd name="T82" fmla="*/ 75 w 90"/>
                  <a:gd name="T83" fmla="*/ 103 h 118"/>
                  <a:gd name="T84" fmla="*/ 90 w 90"/>
                  <a:gd name="T85" fmla="*/ 113 h 118"/>
                  <a:gd name="T86" fmla="*/ 73 w 90"/>
                  <a:gd name="T87" fmla="*/ 99 h 118"/>
                  <a:gd name="T88" fmla="*/ 10 w 90"/>
                  <a:gd name="T89" fmla="*/ 29 h 118"/>
                  <a:gd name="T90" fmla="*/ 24 w 90"/>
                  <a:gd name="T91" fmla="*/ 14 h 118"/>
                  <a:gd name="T92" fmla="*/ 12 w 90"/>
                  <a:gd name="T93" fmla="*/ 23 h 118"/>
                  <a:gd name="T94" fmla="*/ 12 w 90"/>
                  <a:gd name="T95" fmla="*/ 6 h 118"/>
                  <a:gd name="T96" fmla="*/ 10 w 90"/>
                  <a:gd name="T97" fmla="*/ 29 h 118"/>
                  <a:gd name="T98" fmla="*/ 57 w 90"/>
                  <a:gd name="T99" fmla="*/ 106 h 118"/>
                  <a:gd name="T100" fmla="*/ 74 w 90"/>
                  <a:gd name="T101" fmla="*/ 108 h 118"/>
                  <a:gd name="T102" fmla="*/ 52 w 90"/>
                  <a:gd name="T103" fmla="*/ 108 h 118"/>
                  <a:gd name="T104" fmla="*/ 57 w 90"/>
                  <a:gd name="T105" fmla="*/ 106 h 118"/>
                  <a:gd name="T106" fmla="*/ 90 w 90"/>
                  <a:gd name="T107" fmla="*/ 113 h 118"/>
                  <a:gd name="T108" fmla="*/ 68 w 90"/>
                  <a:gd name="T109" fmla="*/ 113 h 118"/>
                  <a:gd name="T110" fmla="*/ 90 w 90"/>
                  <a:gd name="T111" fmla="*/ 11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" h="118">
                    <a:moveTo>
                      <a:pt x="24" y="5"/>
                    </a:moveTo>
                    <a:cubicBezTo>
                      <a:pt x="21" y="9"/>
                      <a:pt x="17" y="15"/>
                      <a:pt x="13" y="18"/>
                    </a:cubicBezTo>
                    <a:cubicBezTo>
                      <a:pt x="13" y="10"/>
                      <a:pt x="20" y="3"/>
                      <a:pt x="27" y="0"/>
                    </a:cubicBezTo>
                    <a:cubicBezTo>
                      <a:pt x="26" y="2"/>
                      <a:pt x="25" y="3"/>
                      <a:pt x="24" y="5"/>
                    </a:cubicBezTo>
                    <a:close/>
                    <a:moveTo>
                      <a:pt x="8" y="45"/>
                    </a:moveTo>
                    <a:cubicBezTo>
                      <a:pt x="12" y="43"/>
                      <a:pt x="16" y="32"/>
                      <a:pt x="17" y="27"/>
                    </a:cubicBezTo>
                    <a:cubicBezTo>
                      <a:pt x="12" y="29"/>
                      <a:pt x="9" y="34"/>
                      <a:pt x="8" y="39"/>
                    </a:cubicBezTo>
                    <a:cubicBezTo>
                      <a:pt x="8" y="33"/>
                      <a:pt x="6" y="28"/>
                      <a:pt x="4" y="23"/>
                    </a:cubicBezTo>
                    <a:cubicBezTo>
                      <a:pt x="2" y="29"/>
                      <a:pt x="1" y="41"/>
                      <a:pt x="8" y="45"/>
                    </a:cubicBezTo>
                    <a:close/>
                    <a:moveTo>
                      <a:pt x="10" y="62"/>
                    </a:moveTo>
                    <a:cubicBezTo>
                      <a:pt x="14" y="58"/>
                      <a:pt x="14" y="47"/>
                      <a:pt x="15" y="41"/>
                    </a:cubicBezTo>
                    <a:cubicBezTo>
                      <a:pt x="10" y="45"/>
                      <a:pt x="8" y="51"/>
                      <a:pt x="9" y="56"/>
                    </a:cubicBezTo>
                    <a:cubicBezTo>
                      <a:pt x="7" y="51"/>
                      <a:pt x="4" y="45"/>
                      <a:pt x="1" y="41"/>
                    </a:cubicBezTo>
                    <a:cubicBezTo>
                      <a:pt x="0" y="47"/>
                      <a:pt x="2" y="60"/>
                      <a:pt x="10" y="62"/>
                    </a:cubicBezTo>
                    <a:close/>
                    <a:moveTo>
                      <a:pt x="17" y="77"/>
                    </a:moveTo>
                    <a:cubicBezTo>
                      <a:pt x="20" y="72"/>
                      <a:pt x="17" y="62"/>
                      <a:pt x="16" y="56"/>
                    </a:cubicBezTo>
                    <a:cubicBezTo>
                      <a:pt x="13" y="61"/>
                      <a:pt x="12" y="67"/>
                      <a:pt x="14" y="72"/>
                    </a:cubicBezTo>
                    <a:cubicBezTo>
                      <a:pt x="11" y="68"/>
                      <a:pt x="7" y="63"/>
                      <a:pt x="2" y="59"/>
                    </a:cubicBezTo>
                    <a:cubicBezTo>
                      <a:pt x="4" y="66"/>
                      <a:pt x="9" y="78"/>
                      <a:pt x="17" y="77"/>
                    </a:cubicBezTo>
                    <a:close/>
                    <a:moveTo>
                      <a:pt x="28" y="89"/>
                    </a:moveTo>
                    <a:cubicBezTo>
                      <a:pt x="29" y="84"/>
                      <a:pt x="24" y="75"/>
                      <a:pt x="21" y="70"/>
                    </a:cubicBezTo>
                    <a:cubicBezTo>
                      <a:pt x="19" y="76"/>
                      <a:pt x="20" y="82"/>
                      <a:pt x="24" y="86"/>
                    </a:cubicBezTo>
                    <a:cubicBezTo>
                      <a:pt x="20" y="83"/>
                      <a:pt x="14" y="79"/>
                      <a:pt x="9" y="77"/>
                    </a:cubicBezTo>
                    <a:cubicBezTo>
                      <a:pt x="12" y="83"/>
                      <a:pt x="20" y="93"/>
                      <a:pt x="28" y="89"/>
                    </a:cubicBezTo>
                    <a:close/>
                    <a:moveTo>
                      <a:pt x="42" y="98"/>
                    </a:moveTo>
                    <a:cubicBezTo>
                      <a:pt x="42" y="92"/>
                      <a:pt x="34" y="85"/>
                      <a:pt x="30" y="82"/>
                    </a:cubicBezTo>
                    <a:cubicBezTo>
                      <a:pt x="29" y="87"/>
                      <a:pt x="33" y="93"/>
                      <a:pt x="38" y="96"/>
                    </a:cubicBezTo>
                    <a:cubicBezTo>
                      <a:pt x="33" y="94"/>
                      <a:pt x="25" y="92"/>
                      <a:pt x="20" y="92"/>
                    </a:cubicBezTo>
                    <a:cubicBezTo>
                      <a:pt x="25" y="97"/>
                      <a:pt x="36" y="103"/>
                      <a:pt x="42" y="98"/>
                    </a:cubicBezTo>
                    <a:close/>
                    <a:moveTo>
                      <a:pt x="58" y="102"/>
                    </a:moveTo>
                    <a:cubicBezTo>
                      <a:pt x="57" y="96"/>
                      <a:pt x="50" y="94"/>
                      <a:pt x="45" y="91"/>
                    </a:cubicBezTo>
                    <a:cubicBezTo>
                      <a:pt x="41" y="90"/>
                      <a:pt x="41" y="90"/>
                      <a:pt x="41" y="90"/>
                    </a:cubicBezTo>
                    <a:cubicBezTo>
                      <a:pt x="43" y="96"/>
                      <a:pt x="49" y="99"/>
                      <a:pt x="55" y="101"/>
                    </a:cubicBezTo>
                    <a:cubicBezTo>
                      <a:pt x="52" y="100"/>
                      <a:pt x="47" y="100"/>
                      <a:pt x="47" y="100"/>
                    </a:cubicBezTo>
                    <a:cubicBezTo>
                      <a:pt x="44" y="101"/>
                      <a:pt x="39" y="102"/>
                      <a:pt x="36" y="103"/>
                    </a:cubicBezTo>
                    <a:cubicBezTo>
                      <a:pt x="42" y="106"/>
                      <a:pt x="53" y="107"/>
                      <a:pt x="58" y="102"/>
                    </a:cubicBezTo>
                    <a:close/>
                    <a:moveTo>
                      <a:pt x="59" y="98"/>
                    </a:moveTo>
                    <a:cubicBezTo>
                      <a:pt x="63" y="102"/>
                      <a:pt x="68" y="106"/>
                      <a:pt x="74" y="107"/>
                    </a:cubicBezTo>
                    <a:cubicBezTo>
                      <a:pt x="73" y="100"/>
                      <a:pt x="62" y="95"/>
                      <a:pt x="56" y="94"/>
                    </a:cubicBezTo>
                    <a:cubicBezTo>
                      <a:pt x="57" y="95"/>
                      <a:pt x="58" y="97"/>
                      <a:pt x="59" y="98"/>
                    </a:cubicBezTo>
                    <a:close/>
                    <a:moveTo>
                      <a:pt x="73" y="99"/>
                    </a:moveTo>
                    <a:cubicBezTo>
                      <a:pt x="73" y="101"/>
                      <a:pt x="74" y="102"/>
                      <a:pt x="75" y="103"/>
                    </a:cubicBezTo>
                    <a:cubicBezTo>
                      <a:pt x="79" y="108"/>
                      <a:pt x="84" y="112"/>
                      <a:pt x="90" y="113"/>
                    </a:cubicBezTo>
                    <a:cubicBezTo>
                      <a:pt x="89" y="107"/>
                      <a:pt x="78" y="100"/>
                      <a:pt x="73" y="99"/>
                    </a:cubicBezTo>
                    <a:close/>
                    <a:moveTo>
                      <a:pt x="10" y="29"/>
                    </a:moveTo>
                    <a:cubicBezTo>
                      <a:pt x="15" y="27"/>
                      <a:pt x="21" y="18"/>
                      <a:pt x="24" y="14"/>
                    </a:cubicBezTo>
                    <a:cubicBezTo>
                      <a:pt x="19" y="14"/>
                      <a:pt x="14" y="18"/>
                      <a:pt x="12" y="23"/>
                    </a:cubicBezTo>
                    <a:cubicBezTo>
                      <a:pt x="13" y="17"/>
                      <a:pt x="13" y="11"/>
                      <a:pt x="12" y="6"/>
                    </a:cubicBezTo>
                    <a:cubicBezTo>
                      <a:pt x="9" y="11"/>
                      <a:pt x="4" y="24"/>
                      <a:pt x="10" y="29"/>
                    </a:cubicBezTo>
                    <a:close/>
                    <a:moveTo>
                      <a:pt x="57" y="106"/>
                    </a:moveTo>
                    <a:cubicBezTo>
                      <a:pt x="63" y="104"/>
                      <a:pt x="69" y="105"/>
                      <a:pt x="74" y="108"/>
                    </a:cubicBezTo>
                    <a:cubicBezTo>
                      <a:pt x="69" y="112"/>
                      <a:pt x="58" y="109"/>
                      <a:pt x="52" y="108"/>
                    </a:cubicBezTo>
                    <a:cubicBezTo>
                      <a:pt x="54" y="107"/>
                      <a:pt x="55" y="106"/>
                      <a:pt x="57" y="106"/>
                    </a:cubicBezTo>
                    <a:close/>
                    <a:moveTo>
                      <a:pt x="90" y="113"/>
                    </a:moveTo>
                    <a:cubicBezTo>
                      <a:pt x="85" y="118"/>
                      <a:pt x="73" y="115"/>
                      <a:pt x="68" y="113"/>
                    </a:cubicBezTo>
                    <a:cubicBezTo>
                      <a:pt x="74" y="110"/>
                      <a:pt x="84" y="110"/>
                      <a:pt x="90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D4A02ED2-2172-482F-BEE9-DD7F0E510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780" y="4199704"/>
                <a:ext cx="476279" cy="476279"/>
              </a:xfrm>
              <a:custGeom>
                <a:avLst/>
                <a:gdLst>
                  <a:gd name="T0" fmla="*/ 8 w 106"/>
                  <a:gd name="T1" fmla="*/ 0 h 106"/>
                  <a:gd name="T2" fmla="*/ 8 w 106"/>
                  <a:gd name="T3" fmla="*/ 0 h 106"/>
                  <a:gd name="T4" fmla="*/ 5 w 106"/>
                  <a:gd name="T5" fmla="*/ 9 h 106"/>
                  <a:gd name="T6" fmla="*/ 3 w 106"/>
                  <a:gd name="T7" fmla="*/ 40 h 106"/>
                  <a:gd name="T8" fmla="*/ 17 w 106"/>
                  <a:gd name="T9" fmla="*/ 67 h 106"/>
                  <a:gd name="T10" fmla="*/ 41 w 106"/>
                  <a:gd name="T11" fmla="*/ 81 h 106"/>
                  <a:gd name="T12" fmla="*/ 41 w 106"/>
                  <a:gd name="T13" fmla="*/ 81 h 106"/>
                  <a:gd name="T14" fmla="*/ 66 w 106"/>
                  <a:gd name="T15" fmla="*/ 89 h 106"/>
                  <a:gd name="T16" fmla="*/ 66 w 106"/>
                  <a:gd name="T17" fmla="*/ 89 h 106"/>
                  <a:gd name="T18" fmla="*/ 106 w 106"/>
                  <a:gd name="T19" fmla="*/ 105 h 106"/>
                  <a:gd name="T20" fmla="*/ 105 w 106"/>
                  <a:gd name="T21" fmla="*/ 106 h 106"/>
                  <a:gd name="T22" fmla="*/ 65 w 106"/>
                  <a:gd name="T23" fmla="*/ 90 h 106"/>
                  <a:gd name="T24" fmla="*/ 65 w 106"/>
                  <a:gd name="T25" fmla="*/ 90 h 106"/>
                  <a:gd name="T26" fmla="*/ 41 w 106"/>
                  <a:gd name="T27" fmla="*/ 82 h 106"/>
                  <a:gd name="T28" fmla="*/ 41 w 106"/>
                  <a:gd name="T29" fmla="*/ 82 h 106"/>
                  <a:gd name="T30" fmla="*/ 16 w 106"/>
                  <a:gd name="T31" fmla="*/ 68 h 106"/>
                  <a:gd name="T32" fmla="*/ 3 w 106"/>
                  <a:gd name="T33" fmla="*/ 40 h 106"/>
                  <a:gd name="T34" fmla="*/ 4 w 106"/>
                  <a:gd name="T35" fmla="*/ 9 h 106"/>
                  <a:gd name="T36" fmla="*/ 8 w 106"/>
                  <a:gd name="T3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6" h="106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3"/>
                      <a:pt x="6" y="6"/>
                      <a:pt x="5" y="9"/>
                    </a:cubicBezTo>
                    <a:cubicBezTo>
                      <a:pt x="1" y="20"/>
                      <a:pt x="1" y="29"/>
                      <a:pt x="3" y="40"/>
                    </a:cubicBezTo>
                    <a:cubicBezTo>
                      <a:pt x="6" y="51"/>
                      <a:pt x="9" y="59"/>
                      <a:pt x="17" y="67"/>
                    </a:cubicBezTo>
                    <a:cubicBezTo>
                      <a:pt x="24" y="75"/>
                      <a:pt x="31" y="79"/>
                      <a:pt x="41" y="81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50" y="84"/>
                      <a:pt x="58" y="86"/>
                      <a:pt x="66" y="89"/>
                    </a:cubicBezTo>
                    <a:cubicBezTo>
                      <a:pt x="66" y="89"/>
                      <a:pt x="66" y="89"/>
                      <a:pt x="66" y="89"/>
                    </a:cubicBezTo>
                    <a:cubicBezTo>
                      <a:pt x="80" y="94"/>
                      <a:pt x="93" y="99"/>
                      <a:pt x="106" y="105"/>
                    </a:cubicBezTo>
                    <a:cubicBezTo>
                      <a:pt x="105" y="105"/>
                      <a:pt x="105" y="106"/>
                      <a:pt x="105" y="106"/>
                    </a:cubicBezTo>
                    <a:cubicBezTo>
                      <a:pt x="92" y="100"/>
                      <a:pt x="79" y="95"/>
                      <a:pt x="65" y="90"/>
                    </a:cubicBezTo>
                    <a:cubicBezTo>
                      <a:pt x="65" y="90"/>
                      <a:pt x="65" y="90"/>
                      <a:pt x="65" y="90"/>
                    </a:cubicBezTo>
                    <a:cubicBezTo>
                      <a:pt x="57" y="87"/>
                      <a:pt x="49" y="84"/>
                      <a:pt x="41" y="82"/>
                    </a:cubicBezTo>
                    <a:cubicBezTo>
                      <a:pt x="41" y="82"/>
                      <a:pt x="41" y="82"/>
                      <a:pt x="41" y="82"/>
                    </a:cubicBezTo>
                    <a:cubicBezTo>
                      <a:pt x="31" y="80"/>
                      <a:pt x="24" y="76"/>
                      <a:pt x="16" y="68"/>
                    </a:cubicBezTo>
                    <a:cubicBezTo>
                      <a:pt x="9" y="59"/>
                      <a:pt x="5" y="51"/>
                      <a:pt x="3" y="40"/>
                    </a:cubicBezTo>
                    <a:cubicBezTo>
                      <a:pt x="0" y="29"/>
                      <a:pt x="1" y="20"/>
                      <a:pt x="4" y="9"/>
                    </a:cubicBezTo>
                    <a:cubicBezTo>
                      <a:pt x="5" y="5"/>
                      <a:pt x="6" y="3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F9534BAA-B913-4279-8A51-4FCA483654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13412" y="4121765"/>
                <a:ext cx="404838" cy="530402"/>
              </a:xfrm>
              <a:custGeom>
                <a:avLst/>
                <a:gdLst>
                  <a:gd name="T0" fmla="*/ 66 w 90"/>
                  <a:gd name="T1" fmla="*/ 5 h 118"/>
                  <a:gd name="T2" fmla="*/ 76 w 90"/>
                  <a:gd name="T3" fmla="*/ 18 h 118"/>
                  <a:gd name="T4" fmla="*/ 63 w 90"/>
                  <a:gd name="T5" fmla="*/ 0 h 118"/>
                  <a:gd name="T6" fmla="*/ 66 w 90"/>
                  <a:gd name="T7" fmla="*/ 5 h 118"/>
                  <a:gd name="T8" fmla="*/ 82 w 90"/>
                  <a:gd name="T9" fmla="*/ 45 h 118"/>
                  <a:gd name="T10" fmla="*/ 72 w 90"/>
                  <a:gd name="T11" fmla="*/ 27 h 118"/>
                  <a:gd name="T12" fmla="*/ 82 w 90"/>
                  <a:gd name="T13" fmla="*/ 39 h 118"/>
                  <a:gd name="T14" fmla="*/ 86 w 90"/>
                  <a:gd name="T15" fmla="*/ 23 h 118"/>
                  <a:gd name="T16" fmla="*/ 82 w 90"/>
                  <a:gd name="T17" fmla="*/ 45 h 118"/>
                  <a:gd name="T18" fmla="*/ 80 w 90"/>
                  <a:gd name="T19" fmla="*/ 62 h 118"/>
                  <a:gd name="T20" fmla="*/ 75 w 90"/>
                  <a:gd name="T21" fmla="*/ 41 h 118"/>
                  <a:gd name="T22" fmla="*/ 81 w 90"/>
                  <a:gd name="T23" fmla="*/ 56 h 118"/>
                  <a:gd name="T24" fmla="*/ 89 w 90"/>
                  <a:gd name="T25" fmla="*/ 41 h 118"/>
                  <a:gd name="T26" fmla="*/ 80 w 90"/>
                  <a:gd name="T27" fmla="*/ 62 h 118"/>
                  <a:gd name="T28" fmla="*/ 73 w 90"/>
                  <a:gd name="T29" fmla="*/ 77 h 118"/>
                  <a:gd name="T30" fmla="*/ 74 w 90"/>
                  <a:gd name="T31" fmla="*/ 56 h 118"/>
                  <a:gd name="T32" fmla="*/ 76 w 90"/>
                  <a:gd name="T33" fmla="*/ 72 h 118"/>
                  <a:gd name="T34" fmla="*/ 88 w 90"/>
                  <a:gd name="T35" fmla="*/ 59 h 118"/>
                  <a:gd name="T36" fmla="*/ 73 w 90"/>
                  <a:gd name="T37" fmla="*/ 77 h 118"/>
                  <a:gd name="T38" fmla="*/ 62 w 90"/>
                  <a:gd name="T39" fmla="*/ 89 h 118"/>
                  <a:gd name="T40" fmla="*/ 69 w 90"/>
                  <a:gd name="T41" fmla="*/ 70 h 118"/>
                  <a:gd name="T42" fmla="*/ 66 w 90"/>
                  <a:gd name="T43" fmla="*/ 86 h 118"/>
                  <a:gd name="T44" fmla="*/ 81 w 90"/>
                  <a:gd name="T45" fmla="*/ 77 h 118"/>
                  <a:gd name="T46" fmla="*/ 62 w 90"/>
                  <a:gd name="T47" fmla="*/ 89 h 118"/>
                  <a:gd name="T48" fmla="*/ 48 w 90"/>
                  <a:gd name="T49" fmla="*/ 98 h 118"/>
                  <a:gd name="T50" fmla="*/ 60 w 90"/>
                  <a:gd name="T51" fmla="*/ 82 h 118"/>
                  <a:gd name="T52" fmla="*/ 52 w 90"/>
                  <a:gd name="T53" fmla="*/ 96 h 118"/>
                  <a:gd name="T54" fmla="*/ 70 w 90"/>
                  <a:gd name="T55" fmla="*/ 92 h 118"/>
                  <a:gd name="T56" fmla="*/ 48 w 90"/>
                  <a:gd name="T57" fmla="*/ 98 h 118"/>
                  <a:gd name="T58" fmla="*/ 32 w 90"/>
                  <a:gd name="T59" fmla="*/ 102 h 118"/>
                  <a:gd name="T60" fmla="*/ 44 w 90"/>
                  <a:gd name="T61" fmla="*/ 91 h 118"/>
                  <a:gd name="T62" fmla="*/ 48 w 90"/>
                  <a:gd name="T63" fmla="*/ 90 h 118"/>
                  <a:gd name="T64" fmla="*/ 35 w 90"/>
                  <a:gd name="T65" fmla="*/ 101 h 118"/>
                  <a:gd name="T66" fmla="*/ 43 w 90"/>
                  <a:gd name="T67" fmla="*/ 100 h 118"/>
                  <a:gd name="T68" fmla="*/ 54 w 90"/>
                  <a:gd name="T69" fmla="*/ 103 h 118"/>
                  <a:gd name="T70" fmla="*/ 32 w 90"/>
                  <a:gd name="T71" fmla="*/ 102 h 118"/>
                  <a:gd name="T72" fmla="*/ 31 w 90"/>
                  <a:gd name="T73" fmla="*/ 98 h 118"/>
                  <a:gd name="T74" fmla="*/ 16 w 90"/>
                  <a:gd name="T75" fmla="*/ 107 h 118"/>
                  <a:gd name="T76" fmla="*/ 33 w 90"/>
                  <a:gd name="T77" fmla="*/ 94 h 118"/>
                  <a:gd name="T78" fmla="*/ 31 w 90"/>
                  <a:gd name="T79" fmla="*/ 98 h 118"/>
                  <a:gd name="T80" fmla="*/ 17 w 90"/>
                  <a:gd name="T81" fmla="*/ 99 h 118"/>
                  <a:gd name="T82" fmla="*/ 15 w 90"/>
                  <a:gd name="T83" fmla="*/ 103 h 118"/>
                  <a:gd name="T84" fmla="*/ 0 w 90"/>
                  <a:gd name="T85" fmla="*/ 113 h 118"/>
                  <a:gd name="T86" fmla="*/ 17 w 90"/>
                  <a:gd name="T87" fmla="*/ 99 h 118"/>
                  <a:gd name="T88" fmla="*/ 80 w 90"/>
                  <a:gd name="T89" fmla="*/ 29 h 118"/>
                  <a:gd name="T90" fmla="*/ 66 w 90"/>
                  <a:gd name="T91" fmla="*/ 14 h 118"/>
                  <a:gd name="T92" fmla="*/ 78 w 90"/>
                  <a:gd name="T93" fmla="*/ 23 h 118"/>
                  <a:gd name="T94" fmla="*/ 77 w 90"/>
                  <a:gd name="T95" fmla="*/ 6 h 118"/>
                  <a:gd name="T96" fmla="*/ 80 w 90"/>
                  <a:gd name="T97" fmla="*/ 29 h 118"/>
                  <a:gd name="T98" fmla="*/ 33 w 90"/>
                  <a:gd name="T99" fmla="*/ 106 h 118"/>
                  <a:gd name="T100" fmla="*/ 16 w 90"/>
                  <a:gd name="T101" fmla="*/ 108 h 118"/>
                  <a:gd name="T102" fmla="*/ 37 w 90"/>
                  <a:gd name="T103" fmla="*/ 108 h 118"/>
                  <a:gd name="T104" fmla="*/ 33 w 90"/>
                  <a:gd name="T105" fmla="*/ 106 h 118"/>
                  <a:gd name="T106" fmla="*/ 0 w 90"/>
                  <a:gd name="T107" fmla="*/ 113 h 118"/>
                  <a:gd name="T108" fmla="*/ 22 w 90"/>
                  <a:gd name="T109" fmla="*/ 113 h 118"/>
                  <a:gd name="T110" fmla="*/ 0 w 90"/>
                  <a:gd name="T111" fmla="*/ 11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" h="118">
                    <a:moveTo>
                      <a:pt x="66" y="5"/>
                    </a:moveTo>
                    <a:cubicBezTo>
                      <a:pt x="68" y="9"/>
                      <a:pt x="72" y="15"/>
                      <a:pt x="76" y="18"/>
                    </a:cubicBezTo>
                    <a:cubicBezTo>
                      <a:pt x="77" y="10"/>
                      <a:pt x="70" y="3"/>
                      <a:pt x="63" y="0"/>
                    </a:cubicBezTo>
                    <a:cubicBezTo>
                      <a:pt x="64" y="2"/>
                      <a:pt x="65" y="3"/>
                      <a:pt x="66" y="5"/>
                    </a:cubicBezTo>
                    <a:close/>
                    <a:moveTo>
                      <a:pt x="82" y="45"/>
                    </a:moveTo>
                    <a:cubicBezTo>
                      <a:pt x="78" y="43"/>
                      <a:pt x="74" y="32"/>
                      <a:pt x="72" y="27"/>
                    </a:cubicBezTo>
                    <a:cubicBezTo>
                      <a:pt x="77" y="29"/>
                      <a:pt x="81" y="34"/>
                      <a:pt x="82" y="39"/>
                    </a:cubicBezTo>
                    <a:cubicBezTo>
                      <a:pt x="82" y="33"/>
                      <a:pt x="84" y="28"/>
                      <a:pt x="86" y="23"/>
                    </a:cubicBezTo>
                    <a:cubicBezTo>
                      <a:pt x="88" y="29"/>
                      <a:pt x="89" y="41"/>
                      <a:pt x="82" y="45"/>
                    </a:cubicBezTo>
                    <a:close/>
                    <a:moveTo>
                      <a:pt x="80" y="62"/>
                    </a:moveTo>
                    <a:cubicBezTo>
                      <a:pt x="76" y="58"/>
                      <a:pt x="75" y="47"/>
                      <a:pt x="75" y="41"/>
                    </a:cubicBezTo>
                    <a:cubicBezTo>
                      <a:pt x="79" y="45"/>
                      <a:pt x="81" y="51"/>
                      <a:pt x="81" y="56"/>
                    </a:cubicBezTo>
                    <a:cubicBezTo>
                      <a:pt x="83" y="51"/>
                      <a:pt x="86" y="45"/>
                      <a:pt x="89" y="41"/>
                    </a:cubicBezTo>
                    <a:cubicBezTo>
                      <a:pt x="90" y="47"/>
                      <a:pt x="87" y="60"/>
                      <a:pt x="80" y="62"/>
                    </a:cubicBezTo>
                    <a:close/>
                    <a:moveTo>
                      <a:pt x="73" y="77"/>
                    </a:moveTo>
                    <a:cubicBezTo>
                      <a:pt x="70" y="72"/>
                      <a:pt x="73" y="62"/>
                      <a:pt x="74" y="56"/>
                    </a:cubicBezTo>
                    <a:cubicBezTo>
                      <a:pt x="77" y="61"/>
                      <a:pt x="78" y="67"/>
                      <a:pt x="76" y="72"/>
                    </a:cubicBezTo>
                    <a:cubicBezTo>
                      <a:pt x="79" y="68"/>
                      <a:pt x="83" y="63"/>
                      <a:pt x="88" y="59"/>
                    </a:cubicBezTo>
                    <a:cubicBezTo>
                      <a:pt x="86" y="66"/>
                      <a:pt x="81" y="78"/>
                      <a:pt x="73" y="77"/>
                    </a:cubicBezTo>
                    <a:close/>
                    <a:moveTo>
                      <a:pt x="62" y="89"/>
                    </a:moveTo>
                    <a:cubicBezTo>
                      <a:pt x="61" y="84"/>
                      <a:pt x="66" y="75"/>
                      <a:pt x="69" y="70"/>
                    </a:cubicBezTo>
                    <a:cubicBezTo>
                      <a:pt x="71" y="76"/>
                      <a:pt x="69" y="82"/>
                      <a:pt x="66" y="86"/>
                    </a:cubicBezTo>
                    <a:cubicBezTo>
                      <a:pt x="70" y="83"/>
                      <a:pt x="76" y="79"/>
                      <a:pt x="81" y="77"/>
                    </a:cubicBezTo>
                    <a:cubicBezTo>
                      <a:pt x="78" y="83"/>
                      <a:pt x="69" y="93"/>
                      <a:pt x="62" y="89"/>
                    </a:cubicBezTo>
                    <a:close/>
                    <a:moveTo>
                      <a:pt x="48" y="98"/>
                    </a:moveTo>
                    <a:cubicBezTo>
                      <a:pt x="48" y="92"/>
                      <a:pt x="56" y="85"/>
                      <a:pt x="60" y="82"/>
                    </a:cubicBezTo>
                    <a:cubicBezTo>
                      <a:pt x="60" y="87"/>
                      <a:pt x="57" y="93"/>
                      <a:pt x="52" y="96"/>
                    </a:cubicBezTo>
                    <a:cubicBezTo>
                      <a:pt x="57" y="94"/>
                      <a:pt x="64" y="92"/>
                      <a:pt x="70" y="92"/>
                    </a:cubicBezTo>
                    <a:cubicBezTo>
                      <a:pt x="65" y="97"/>
                      <a:pt x="54" y="103"/>
                      <a:pt x="48" y="98"/>
                    </a:cubicBezTo>
                    <a:close/>
                    <a:moveTo>
                      <a:pt x="32" y="102"/>
                    </a:moveTo>
                    <a:cubicBezTo>
                      <a:pt x="32" y="96"/>
                      <a:pt x="40" y="94"/>
                      <a:pt x="44" y="91"/>
                    </a:cubicBezTo>
                    <a:cubicBezTo>
                      <a:pt x="48" y="90"/>
                      <a:pt x="48" y="90"/>
                      <a:pt x="48" y="90"/>
                    </a:cubicBezTo>
                    <a:cubicBezTo>
                      <a:pt x="47" y="96"/>
                      <a:pt x="41" y="99"/>
                      <a:pt x="35" y="101"/>
                    </a:cubicBezTo>
                    <a:cubicBezTo>
                      <a:pt x="38" y="100"/>
                      <a:pt x="43" y="100"/>
                      <a:pt x="43" y="100"/>
                    </a:cubicBezTo>
                    <a:cubicBezTo>
                      <a:pt x="46" y="101"/>
                      <a:pt x="51" y="102"/>
                      <a:pt x="54" y="103"/>
                    </a:cubicBezTo>
                    <a:cubicBezTo>
                      <a:pt x="48" y="106"/>
                      <a:pt x="36" y="107"/>
                      <a:pt x="32" y="102"/>
                    </a:cubicBezTo>
                    <a:close/>
                    <a:moveTo>
                      <a:pt x="31" y="98"/>
                    </a:moveTo>
                    <a:cubicBezTo>
                      <a:pt x="27" y="102"/>
                      <a:pt x="22" y="106"/>
                      <a:pt x="16" y="107"/>
                    </a:cubicBezTo>
                    <a:cubicBezTo>
                      <a:pt x="17" y="100"/>
                      <a:pt x="28" y="95"/>
                      <a:pt x="33" y="94"/>
                    </a:cubicBezTo>
                    <a:cubicBezTo>
                      <a:pt x="33" y="95"/>
                      <a:pt x="32" y="97"/>
                      <a:pt x="31" y="98"/>
                    </a:cubicBezTo>
                    <a:close/>
                    <a:moveTo>
                      <a:pt x="17" y="99"/>
                    </a:moveTo>
                    <a:cubicBezTo>
                      <a:pt x="16" y="101"/>
                      <a:pt x="16" y="102"/>
                      <a:pt x="15" y="103"/>
                    </a:cubicBezTo>
                    <a:cubicBezTo>
                      <a:pt x="11" y="108"/>
                      <a:pt x="6" y="112"/>
                      <a:pt x="0" y="113"/>
                    </a:cubicBezTo>
                    <a:cubicBezTo>
                      <a:pt x="0" y="107"/>
                      <a:pt x="12" y="100"/>
                      <a:pt x="17" y="99"/>
                    </a:cubicBezTo>
                    <a:close/>
                    <a:moveTo>
                      <a:pt x="80" y="29"/>
                    </a:moveTo>
                    <a:cubicBezTo>
                      <a:pt x="75" y="27"/>
                      <a:pt x="69" y="18"/>
                      <a:pt x="66" y="14"/>
                    </a:cubicBezTo>
                    <a:cubicBezTo>
                      <a:pt x="71" y="14"/>
                      <a:pt x="76" y="18"/>
                      <a:pt x="78" y="23"/>
                    </a:cubicBezTo>
                    <a:cubicBezTo>
                      <a:pt x="77" y="17"/>
                      <a:pt x="77" y="11"/>
                      <a:pt x="77" y="6"/>
                    </a:cubicBezTo>
                    <a:cubicBezTo>
                      <a:pt x="81" y="11"/>
                      <a:pt x="86" y="24"/>
                      <a:pt x="80" y="29"/>
                    </a:cubicBezTo>
                    <a:close/>
                    <a:moveTo>
                      <a:pt x="33" y="106"/>
                    </a:moveTo>
                    <a:cubicBezTo>
                      <a:pt x="27" y="104"/>
                      <a:pt x="21" y="105"/>
                      <a:pt x="16" y="108"/>
                    </a:cubicBezTo>
                    <a:cubicBezTo>
                      <a:pt x="20" y="112"/>
                      <a:pt x="32" y="109"/>
                      <a:pt x="37" y="108"/>
                    </a:cubicBezTo>
                    <a:cubicBezTo>
                      <a:pt x="36" y="107"/>
                      <a:pt x="34" y="106"/>
                      <a:pt x="33" y="106"/>
                    </a:cubicBezTo>
                    <a:close/>
                    <a:moveTo>
                      <a:pt x="0" y="113"/>
                    </a:moveTo>
                    <a:cubicBezTo>
                      <a:pt x="5" y="118"/>
                      <a:pt x="16" y="115"/>
                      <a:pt x="22" y="113"/>
                    </a:cubicBezTo>
                    <a:cubicBezTo>
                      <a:pt x="16" y="110"/>
                      <a:pt x="6" y="110"/>
                      <a:pt x="0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A31F4D82-8153-4404-BDFA-5653FDD9B6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3823" y="4199704"/>
                <a:ext cx="471949" cy="476279"/>
              </a:xfrm>
              <a:custGeom>
                <a:avLst/>
                <a:gdLst>
                  <a:gd name="T0" fmla="*/ 98 w 105"/>
                  <a:gd name="T1" fmla="*/ 0 h 106"/>
                  <a:gd name="T2" fmla="*/ 98 w 105"/>
                  <a:gd name="T3" fmla="*/ 0 h 106"/>
                  <a:gd name="T4" fmla="*/ 101 w 105"/>
                  <a:gd name="T5" fmla="*/ 9 h 106"/>
                  <a:gd name="T6" fmla="*/ 103 w 105"/>
                  <a:gd name="T7" fmla="*/ 40 h 106"/>
                  <a:gd name="T8" fmla="*/ 89 w 105"/>
                  <a:gd name="T9" fmla="*/ 67 h 106"/>
                  <a:gd name="T10" fmla="*/ 65 w 105"/>
                  <a:gd name="T11" fmla="*/ 81 h 106"/>
                  <a:gd name="T12" fmla="*/ 65 w 105"/>
                  <a:gd name="T13" fmla="*/ 81 h 106"/>
                  <a:gd name="T14" fmla="*/ 40 w 105"/>
                  <a:gd name="T15" fmla="*/ 89 h 106"/>
                  <a:gd name="T16" fmla="*/ 40 w 105"/>
                  <a:gd name="T17" fmla="*/ 89 h 106"/>
                  <a:gd name="T18" fmla="*/ 0 w 105"/>
                  <a:gd name="T19" fmla="*/ 105 h 106"/>
                  <a:gd name="T20" fmla="*/ 1 w 105"/>
                  <a:gd name="T21" fmla="*/ 106 h 106"/>
                  <a:gd name="T22" fmla="*/ 40 w 105"/>
                  <a:gd name="T23" fmla="*/ 90 h 106"/>
                  <a:gd name="T24" fmla="*/ 40 w 105"/>
                  <a:gd name="T25" fmla="*/ 90 h 106"/>
                  <a:gd name="T26" fmla="*/ 65 w 105"/>
                  <a:gd name="T27" fmla="*/ 82 h 106"/>
                  <a:gd name="T28" fmla="*/ 65 w 105"/>
                  <a:gd name="T29" fmla="*/ 82 h 106"/>
                  <a:gd name="T30" fmla="*/ 89 w 105"/>
                  <a:gd name="T31" fmla="*/ 68 h 106"/>
                  <a:gd name="T32" fmla="*/ 103 w 105"/>
                  <a:gd name="T33" fmla="*/ 40 h 106"/>
                  <a:gd name="T34" fmla="*/ 102 w 105"/>
                  <a:gd name="T35" fmla="*/ 9 h 106"/>
                  <a:gd name="T36" fmla="*/ 98 w 105"/>
                  <a:gd name="T3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5" h="106"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9" y="3"/>
                      <a:pt x="100" y="6"/>
                      <a:pt x="101" y="9"/>
                    </a:cubicBezTo>
                    <a:cubicBezTo>
                      <a:pt x="104" y="20"/>
                      <a:pt x="105" y="29"/>
                      <a:pt x="103" y="40"/>
                    </a:cubicBezTo>
                    <a:cubicBezTo>
                      <a:pt x="100" y="51"/>
                      <a:pt x="96" y="59"/>
                      <a:pt x="89" y="67"/>
                    </a:cubicBezTo>
                    <a:cubicBezTo>
                      <a:pt x="82" y="75"/>
                      <a:pt x="75" y="79"/>
                      <a:pt x="65" y="81"/>
                    </a:cubicBezTo>
                    <a:cubicBezTo>
                      <a:pt x="65" y="81"/>
                      <a:pt x="65" y="81"/>
                      <a:pt x="65" y="81"/>
                    </a:cubicBezTo>
                    <a:cubicBezTo>
                      <a:pt x="56" y="84"/>
                      <a:pt x="48" y="86"/>
                      <a:pt x="40" y="89"/>
                    </a:cubicBezTo>
                    <a:cubicBezTo>
                      <a:pt x="40" y="89"/>
                      <a:pt x="40" y="89"/>
                      <a:pt x="40" y="89"/>
                    </a:cubicBezTo>
                    <a:cubicBezTo>
                      <a:pt x="26" y="94"/>
                      <a:pt x="12" y="99"/>
                      <a:pt x="0" y="105"/>
                    </a:cubicBezTo>
                    <a:cubicBezTo>
                      <a:pt x="0" y="105"/>
                      <a:pt x="1" y="106"/>
                      <a:pt x="1" y="106"/>
                    </a:cubicBezTo>
                    <a:cubicBezTo>
                      <a:pt x="14" y="100"/>
                      <a:pt x="27" y="95"/>
                      <a:pt x="40" y="90"/>
                    </a:cubicBezTo>
                    <a:cubicBezTo>
                      <a:pt x="40" y="90"/>
                      <a:pt x="40" y="90"/>
                      <a:pt x="40" y="90"/>
                    </a:cubicBezTo>
                    <a:cubicBezTo>
                      <a:pt x="49" y="87"/>
                      <a:pt x="56" y="84"/>
                      <a:pt x="65" y="82"/>
                    </a:cubicBezTo>
                    <a:cubicBezTo>
                      <a:pt x="65" y="82"/>
                      <a:pt x="65" y="82"/>
                      <a:pt x="65" y="82"/>
                    </a:cubicBezTo>
                    <a:cubicBezTo>
                      <a:pt x="75" y="80"/>
                      <a:pt x="82" y="76"/>
                      <a:pt x="89" y="68"/>
                    </a:cubicBezTo>
                    <a:cubicBezTo>
                      <a:pt x="97" y="59"/>
                      <a:pt x="101" y="51"/>
                      <a:pt x="103" y="40"/>
                    </a:cubicBezTo>
                    <a:cubicBezTo>
                      <a:pt x="105" y="29"/>
                      <a:pt x="105" y="20"/>
                      <a:pt x="102" y="9"/>
                    </a:cubicBezTo>
                    <a:cubicBezTo>
                      <a:pt x="100" y="5"/>
                      <a:pt x="99" y="3"/>
                      <a:pt x="9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C538CDDC-2309-45A1-81C7-643B35FD5523}"/>
              </a:ext>
            </a:extLst>
          </p:cNvPr>
          <p:cNvGrpSpPr/>
          <p:nvPr/>
        </p:nvGrpSpPr>
        <p:grpSpPr>
          <a:xfrm>
            <a:off x="1308963" y="4490519"/>
            <a:ext cx="2524137" cy="1579900"/>
            <a:chOff x="1323640" y="2422727"/>
            <a:chExt cx="2524137" cy="1579900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D4111B25-5BB1-403B-994F-8B2FA5E35492}"/>
                </a:ext>
              </a:extLst>
            </p:cNvPr>
            <p:cNvSpPr txBox="1"/>
            <p:nvPr/>
          </p:nvSpPr>
          <p:spPr>
            <a:xfrm>
              <a:off x="1755905" y="2491436"/>
              <a:ext cx="1721316" cy="6805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3200" dirty="0">
                  <a:gradFill flip="none" rotWithShape="1">
                    <a:gsLst>
                      <a:gs pos="0">
                        <a:srgbClr val="FFDF94"/>
                      </a:gs>
                      <a:gs pos="100000">
                        <a:srgbClr val="F2A900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一等奖</a:t>
              </a: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6B46BB16-0DC7-4CF5-974A-219D02249FD0}"/>
                </a:ext>
              </a:extLst>
            </p:cNvPr>
            <p:cNvSpPr txBox="1"/>
            <p:nvPr/>
          </p:nvSpPr>
          <p:spPr>
            <a:xfrm>
              <a:off x="1639912" y="3067462"/>
              <a:ext cx="1953302" cy="34657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30000"/>
                </a:lnSpc>
              </a:pP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第</a:t>
              </a:r>
              <a:r>
                <a:rPr lang="en-US" altLang="zh-CN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X</a:t>
              </a: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届</a:t>
              </a:r>
              <a:r>
                <a:rPr lang="en-US" altLang="zh-CN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XXX</a:t>
              </a: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比赛</a:t>
              </a: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2BFA1C12-ACD6-40D9-AA6A-B2DC0963F628}"/>
                </a:ext>
              </a:extLst>
            </p:cNvPr>
            <p:cNvGrpSpPr/>
            <p:nvPr/>
          </p:nvGrpSpPr>
          <p:grpSpPr>
            <a:xfrm>
              <a:off x="1323640" y="2422727"/>
              <a:ext cx="2524137" cy="1579900"/>
              <a:chOff x="6132800" y="4121765"/>
              <a:chExt cx="885450" cy="554218"/>
            </a:xfrm>
            <a:gradFill flip="none" rotWithShape="1">
              <a:gsLst>
                <a:gs pos="100000">
                  <a:srgbClr val="FFCE5E"/>
                </a:gs>
                <a:gs pos="0">
                  <a:srgbClr val="FFEFC9"/>
                </a:gs>
              </a:gsLst>
              <a:lin ang="5400000" scaled="1"/>
              <a:tileRect/>
            </a:gradFill>
          </p:grpSpPr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FD038E80-B514-44AF-AA6D-82FB5B17A6F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32800" y="4121767"/>
                <a:ext cx="404838" cy="530402"/>
              </a:xfrm>
              <a:custGeom>
                <a:avLst/>
                <a:gdLst>
                  <a:gd name="T0" fmla="*/ 24 w 90"/>
                  <a:gd name="T1" fmla="*/ 5 h 118"/>
                  <a:gd name="T2" fmla="*/ 13 w 90"/>
                  <a:gd name="T3" fmla="*/ 18 h 118"/>
                  <a:gd name="T4" fmla="*/ 27 w 90"/>
                  <a:gd name="T5" fmla="*/ 0 h 118"/>
                  <a:gd name="T6" fmla="*/ 24 w 90"/>
                  <a:gd name="T7" fmla="*/ 5 h 118"/>
                  <a:gd name="T8" fmla="*/ 8 w 90"/>
                  <a:gd name="T9" fmla="*/ 45 h 118"/>
                  <a:gd name="T10" fmla="*/ 17 w 90"/>
                  <a:gd name="T11" fmla="*/ 27 h 118"/>
                  <a:gd name="T12" fmla="*/ 8 w 90"/>
                  <a:gd name="T13" fmla="*/ 39 h 118"/>
                  <a:gd name="T14" fmla="*/ 4 w 90"/>
                  <a:gd name="T15" fmla="*/ 23 h 118"/>
                  <a:gd name="T16" fmla="*/ 8 w 90"/>
                  <a:gd name="T17" fmla="*/ 45 h 118"/>
                  <a:gd name="T18" fmla="*/ 10 w 90"/>
                  <a:gd name="T19" fmla="*/ 62 h 118"/>
                  <a:gd name="T20" fmla="*/ 15 w 90"/>
                  <a:gd name="T21" fmla="*/ 41 h 118"/>
                  <a:gd name="T22" fmla="*/ 9 w 90"/>
                  <a:gd name="T23" fmla="*/ 56 h 118"/>
                  <a:gd name="T24" fmla="*/ 1 w 90"/>
                  <a:gd name="T25" fmla="*/ 41 h 118"/>
                  <a:gd name="T26" fmla="*/ 10 w 90"/>
                  <a:gd name="T27" fmla="*/ 62 h 118"/>
                  <a:gd name="T28" fmla="*/ 17 w 90"/>
                  <a:gd name="T29" fmla="*/ 77 h 118"/>
                  <a:gd name="T30" fmla="*/ 16 w 90"/>
                  <a:gd name="T31" fmla="*/ 56 h 118"/>
                  <a:gd name="T32" fmla="*/ 14 w 90"/>
                  <a:gd name="T33" fmla="*/ 72 h 118"/>
                  <a:gd name="T34" fmla="*/ 2 w 90"/>
                  <a:gd name="T35" fmla="*/ 59 h 118"/>
                  <a:gd name="T36" fmla="*/ 17 w 90"/>
                  <a:gd name="T37" fmla="*/ 77 h 118"/>
                  <a:gd name="T38" fmla="*/ 28 w 90"/>
                  <a:gd name="T39" fmla="*/ 89 h 118"/>
                  <a:gd name="T40" fmla="*/ 21 w 90"/>
                  <a:gd name="T41" fmla="*/ 70 h 118"/>
                  <a:gd name="T42" fmla="*/ 24 w 90"/>
                  <a:gd name="T43" fmla="*/ 86 h 118"/>
                  <a:gd name="T44" fmla="*/ 9 w 90"/>
                  <a:gd name="T45" fmla="*/ 77 h 118"/>
                  <a:gd name="T46" fmla="*/ 28 w 90"/>
                  <a:gd name="T47" fmla="*/ 89 h 118"/>
                  <a:gd name="T48" fmla="*/ 42 w 90"/>
                  <a:gd name="T49" fmla="*/ 98 h 118"/>
                  <a:gd name="T50" fmla="*/ 30 w 90"/>
                  <a:gd name="T51" fmla="*/ 82 h 118"/>
                  <a:gd name="T52" fmla="*/ 38 w 90"/>
                  <a:gd name="T53" fmla="*/ 96 h 118"/>
                  <a:gd name="T54" fmla="*/ 20 w 90"/>
                  <a:gd name="T55" fmla="*/ 92 h 118"/>
                  <a:gd name="T56" fmla="*/ 42 w 90"/>
                  <a:gd name="T57" fmla="*/ 98 h 118"/>
                  <a:gd name="T58" fmla="*/ 58 w 90"/>
                  <a:gd name="T59" fmla="*/ 102 h 118"/>
                  <a:gd name="T60" fmla="*/ 45 w 90"/>
                  <a:gd name="T61" fmla="*/ 91 h 118"/>
                  <a:gd name="T62" fmla="*/ 41 w 90"/>
                  <a:gd name="T63" fmla="*/ 90 h 118"/>
                  <a:gd name="T64" fmla="*/ 55 w 90"/>
                  <a:gd name="T65" fmla="*/ 101 h 118"/>
                  <a:gd name="T66" fmla="*/ 47 w 90"/>
                  <a:gd name="T67" fmla="*/ 100 h 118"/>
                  <a:gd name="T68" fmla="*/ 36 w 90"/>
                  <a:gd name="T69" fmla="*/ 103 h 118"/>
                  <a:gd name="T70" fmla="*/ 58 w 90"/>
                  <a:gd name="T71" fmla="*/ 102 h 118"/>
                  <a:gd name="T72" fmla="*/ 59 w 90"/>
                  <a:gd name="T73" fmla="*/ 98 h 118"/>
                  <a:gd name="T74" fmla="*/ 74 w 90"/>
                  <a:gd name="T75" fmla="*/ 107 h 118"/>
                  <a:gd name="T76" fmla="*/ 56 w 90"/>
                  <a:gd name="T77" fmla="*/ 94 h 118"/>
                  <a:gd name="T78" fmla="*/ 59 w 90"/>
                  <a:gd name="T79" fmla="*/ 98 h 118"/>
                  <a:gd name="T80" fmla="*/ 73 w 90"/>
                  <a:gd name="T81" fmla="*/ 99 h 118"/>
                  <a:gd name="T82" fmla="*/ 75 w 90"/>
                  <a:gd name="T83" fmla="*/ 103 h 118"/>
                  <a:gd name="T84" fmla="*/ 90 w 90"/>
                  <a:gd name="T85" fmla="*/ 113 h 118"/>
                  <a:gd name="T86" fmla="*/ 73 w 90"/>
                  <a:gd name="T87" fmla="*/ 99 h 118"/>
                  <a:gd name="T88" fmla="*/ 10 w 90"/>
                  <a:gd name="T89" fmla="*/ 29 h 118"/>
                  <a:gd name="T90" fmla="*/ 24 w 90"/>
                  <a:gd name="T91" fmla="*/ 14 h 118"/>
                  <a:gd name="T92" fmla="*/ 12 w 90"/>
                  <a:gd name="T93" fmla="*/ 23 h 118"/>
                  <a:gd name="T94" fmla="*/ 12 w 90"/>
                  <a:gd name="T95" fmla="*/ 6 h 118"/>
                  <a:gd name="T96" fmla="*/ 10 w 90"/>
                  <a:gd name="T97" fmla="*/ 29 h 118"/>
                  <a:gd name="T98" fmla="*/ 57 w 90"/>
                  <a:gd name="T99" fmla="*/ 106 h 118"/>
                  <a:gd name="T100" fmla="*/ 74 w 90"/>
                  <a:gd name="T101" fmla="*/ 108 h 118"/>
                  <a:gd name="T102" fmla="*/ 52 w 90"/>
                  <a:gd name="T103" fmla="*/ 108 h 118"/>
                  <a:gd name="T104" fmla="*/ 57 w 90"/>
                  <a:gd name="T105" fmla="*/ 106 h 118"/>
                  <a:gd name="T106" fmla="*/ 90 w 90"/>
                  <a:gd name="T107" fmla="*/ 113 h 118"/>
                  <a:gd name="T108" fmla="*/ 68 w 90"/>
                  <a:gd name="T109" fmla="*/ 113 h 118"/>
                  <a:gd name="T110" fmla="*/ 90 w 90"/>
                  <a:gd name="T111" fmla="*/ 11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" h="118">
                    <a:moveTo>
                      <a:pt x="24" y="5"/>
                    </a:moveTo>
                    <a:cubicBezTo>
                      <a:pt x="21" y="9"/>
                      <a:pt x="17" y="15"/>
                      <a:pt x="13" y="18"/>
                    </a:cubicBezTo>
                    <a:cubicBezTo>
                      <a:pt x="13" y="10"/>
                      <a:pt x="20" y="3"/>
                      <a:pt x="27" y="0"/>
                    </a:cubicBezTo>
                    <a:cubicBezTo>
                      <a:pt x="26" y="2"/>
                      <a:pt x="25" y="3"/>
                      <a:pt x="24" y="5"/>
                    </a:cubicBezTo>
                    <a:close/>
                    <a:moveTo>
                      <a:pt x="8" y="45"/>
                    </a:moveTo>
                    <a:cubicBezTo>
                      <a:pt x="12" y="43"/>
                      <a:pt x="16" y="32"/>
                      <a:pt x="17" y="27"/>
                    </a:cubicBezTo>
                    <a:cubicBezTo>
                      <a:pt x="12" y="29"/>
                      <a:pt x="9" y="34"/>
                      <a:pt x="8" y="39"/>
                    </a:cubicBezTo>
                    <a:cubicBezTo>
                      <a:pt x="8" y="33"/>
                      <a:pt x="6" y="28"/>
                      <a:pt x="4" y="23"/>
                    </a:cubicBezTo>
                    <a:cubicBezTo>
                      <a:pt x="2" y="29"/>
                      <a:pt x="1" y="41"/>
                      <a:pt x="8" y="45"/>
                    </a:cubicBezTo>
                    <a:close/>
                    <a:moveTo>
                      <a:pt x="10" y="62"/>
                    </a:moveTo>
                    <a:cubicBezTo>
                      <a:pt x="14" y="58"/>
                      <a:pt x="14" y="47"/>
                      <a:pt x="15" y="41"/>
                    </a:cubicBezTo>
                    <a:cubicBezTo>
                      <a:pt x="10" y="45"/>
                      <a:pt x="8" y="51"/>
                      <a:pt x="9" y="56"/>
                    </a:cubicBezTo>
                    <a:cubicBezTo>
                      <a:pt x="7" y="51"/>
                      <a:pt x="4" y="45"/>
                      <a:pt x="1" y="41"/>
                    </a:cubicBezTo>
                    <a:cubicBezTo>
                      <a:pt x="0" y="47"/>
                      <a:pt x="2" y="60"/>
                      <a:pt x="10" y="62"/>
                    </a:cubicBezTo>
                    <a:close/>
                    <a:moveTo>
                      <a:pt x="17" y="77"/>
                    </a:moveTo>
                    <a:cubicBezTo>
                      <a:pt x="20" y="72"/>
                      <a:pt x="17" y="62"/>
                      <a:pt x="16" y="56"/>
                    </a:cubicBezTo>
                    <a:cubicBezTo>
                      <a:pt x="13" y="61"/>
                      <a:pt x="12" y="67"/>
                      <a:pt x="14" y="72"/>
                    </a:cubicBezTo>
                    <a:cubicBezTo>
                      <a:pt x="11" y="68"/>
                      <a:pt x="7" y="63"/>
                      <a:pt x="2" y="59"/>
                    </a:cubicBezTo>
                    <a:cubicBezTo>
                      <a:pt x="4" y="66"/>
                      <a:pt x="9" y="78"/>
                      <a:pt x="17" y="77"/>
                    </a:cubicBezTo>
                    <a:close/>
                    <a:moveTo>
                      <a:pt x="28" y="89"/>
                    </a:moveTo>
                    <a:cubicBezTo>
                      <a:pt x="29" y="84"/>
                      <a:pt x="24" y="75"/>
                      <a:pt x="21" y="70"/>
                    </a:cubicBezTo>
                    <a:cubicBezTo>
                      <a:pt x="19" y="76"/>
                      <a:pt x="20" y="82"/>
                      <a:pt x="24" y="86"/>
                    </a:cubicBezTo>
                    <a:cubicBezTo>
                      <a:pt x="20" y="83"/>
                      <a:pt x="14" y="79"/>
                      <a:pt x="9" y="77"/>
                    </a:cubicBezTo>
                    <a:cubicBezTo>
                      <a:pt x="12" y="83"/>
                      <a:pt x="20" y="93"/>
                      <a:pt x="28" y="89"/>
                    </a:cubicBezTo>
                    <a:close/>
                    <a:moveTo>
                      <a:pt x="42" y="98"/>
                    </a:moveTo>
                    <a:cubicBezTo>
                      <a:pt x="42" y="92"/>
                      <a:pt x="34" y="85"/>
                      <a:pt x="30" y="82"/>
                    </a:cubicBezTo>
                    <a:cubicBezTo>
                      <a:pt x="29" y="87"/>
                      <a:pt x="33" y="93"/>
                      <a:pt x="38" y="96"/>
                    </a:cubicBezTo>
                    <a:cubicBezTo>
                      <a:pt x="33" y="94"/>
                      <a:pt x="25" y="92"/>
                      <a:pt x="20" y="92"/>
                    </a:cubicBezTo>
                    <a:cubicBezTo>
                      <a:pt x="25" y="97"/>
                      <a:pt x="36" y="103"/>
                      <a:pt x="42" y="98"/>
                    </a:cubicBezTo>
                    <a:close/>
                    <a:moveTo>
                      <a:pt x="58" y="102"/>
                    </a:moveTo>
                    <a:cubicBezTo>
                      <a:pt x="57" y="96"/>
                      <a:pt x="50" y="94"/>
                      <a:pt x="45" y="91"/>
                    </a:cubicBezTo>
                    <a:cubicBezTo>
                      <a:pt x="41" y="90"/>
                      <a:pt x="41" y="90"/>
                      <a:pt x="41" y="90"/>
                    </a:cubicBezTo>
                    <a:cubicBezTo>
                      <a:pt x="43" y="96"/>
                      <a:pt x="49" y="99"/>
                      <a:pt x="55" y="101"/>
                    </a:cubicBezTo>
                    <a:cubicBezTo>
                      <a:pt x="52" y="100"/>
                      <a:pt x="47" y="100"/>
                      <a:pt x="47" y="100"/>
                    </a:cubicBezTo>
                    <a:cubicBezTo>
                      <a:pt x="44" y="101"/>
                      <a:pt x="39" y="102"/>
                      <a:pt x="36" y="103"/>
                    </a:cubicBezTo>
                    <a:cubicBezTo>
                      <a:pt x="42" y="106"/>
                      <a:pt x="53" y="107"/>
                      <a:pt x="58" y="102"/>
                    </a:cubicBezTo>
                    <a:close/>
                    <a:moveTo>
                      <a:pt x="59" y="98"/>
                    </a:moveTo>
                    <a:cubicBezTo>
                      <a:pt x="63" y="102"/>
                      <a:pt x="68" y="106"/>
                      <a:pt x="74" y="107"/>
                    </a:cubicBezTo>
                    <a:cubicBezTo>
                      <a:pt x="73" y="100"/>
                      <a:pt x="62" y="95"/>
                      <a:pt x="56" y="94"/>
                    </a:cubicBezTo>
                    <a:cubicBezTo>
                      <a:pt x="57" y="95"/>
                      <a:pt x="58" y="97"/>
                      <a:pt x="59" y="98"/>
                    </a:cubicBezTo>
                    <a:close/>
                    <a:moveTo>
                      <a:pt x="73" y="99"/>
                    </a:moveTo>
                    <a:cubicBezTo>
                      <a:pt x="73" y="101"/>
                      <a:pt x="74" y="102"/>
                      <a:pt x="75" y="103"/>
                    </a:cubicBezTo>
                    <a:cubicBezTo>
                      <a:pt x="79" y="108"/>
                      <a:pt x="84" y="112"/>
                      <a:pt x="90" y="113"/>
                    </a:cubicBezTo>
                    <a:cubicBezTo>
                      <a:pt x="89" y="107"/>
                      <a:pt x="78" y="100"/>
                      <a:pt x="73" y="99"/>
                    </a:cubicBezTo>
                    <a:close/>
                    <a:moveTo>
                      <a:pt x="10" y="29"/>
                    </a:moveTo>
                    <a:cubicBezTo>
                      <a:pt x="15" y="27"/>
                      <a:pt x="21" y="18"/>
                      <a:pt x="24" y="14"/>
                    </a:cubicBezTo>
                    <a:cubicBezTo>
                      <a:pt x="19" y="14"/>
                      <a:pt x="14" y="18"/>
                      <a:pt x="12" y="23"/>
                    </a:cubicBezTo>
                    <a:cubicBezTo>
                      <a:pt x="13" y="17"/>
                      <a:pt x="13" y="11"/>
                      <a:pt x="12" y="6"/>
                    </a:cubicBezTo>
                    <a:cubicBezTo>
                      <a:pt x="9" y="11"/>
                      <a:pt x="4" y="24"/>
                      <a:pt x="10" y="29"/>
                    </a:cubicBezTo>
                    <a:close/>
                    <a:moveTo>
                      <a:pt x="57" y="106"/>
                    </a:moveTo>
                    <a:cubicBezTo>
                      <a:pt x="63" y="104"/>
                      <a:pt x="69" y="105"/>
                      <a:pt x="74" y="108"/>
                    </a:cubicBezTo>
                    <a:cubicBezTo>
                      <a:pt x="69" y="112"/>
                      <a:pt x="58" y="109"/>
                      <a:pt x="52" y="108"/>
                    </a:cubicBezTo>
                    <a:cubicBezTo>
                      <a:pt x="54" y="107"/>
                      <a:pt x="55" y="106"/>
                      <a:pt x="57" y="106"/>
                    </a:cubicBezTo>
                    <a:close/>
                    <a:moveTo>
                      <a:pt x="90" y="113"/>
                    </a:moveTo>
                    <a:cubicBezTo>
                      <a:pt x="85" y="118"/>
                      <a:pt x="73" y="115"/>
                      <a:pt x="68" y="113"/>
                    </a:cubicBezTo>
                    <a:cubicBezTo>
                      <a:pt x="74" y="110"/>
                      <a:pt x="84" y="110"/>
                      <a:pt x="90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0583909A-25F9-43BF-A708-E0B82CE7D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780" y="4199704"/>
                <a:ext cx="476279" cy="476279"/>
              </a:xfrm>
              <a:custGeom>
                <a:avLst/>
                <a:gdLst>
                  <a:gd name="T0" fmla="*/ 8 w 106"/>
                  <a:gd name="T1" fmla="*/ 0 h 106"/>
                  <a:gd name="T2" fmla="*/ 8 w 106"/>
                  <a:gd name="T3" fmla="*/ 0 h 106"/>
                  <a:gd name="T4" fmla="*/ 5 w 106"/>
                  <a:gd name="T5" fmla="*/ 9 h 106"/>
                  <a:gd name="T6" fmla="*/ 3 w 106"/>
                  <a:gd name="T7" fmla="*/ 40 h 106"/>
                  <a:gd name="T8" fmla="*/ 17 w 106"/>
                  <a:gd name="T9" fmla="*/ 67 h 106"/>
                  <a:gd name="T10" fmla="*/ 41 w 106"/>
                  <a:gd name="T11" fmla="*/ 81 h 106"/>
                  <a:gd name="T12" fmla="*/ 41 w 106"/>
                  <a:gd name="T13" fmla="*/ 81 h 106"/>
                  <a:gd name="T14" fmla="*/ 66 w 106"/>
                  <a:gd name="T15" fmla="*/ 89 h 106"/>
                  <a:gd name="T16" fmla="*/ 66 w 106"/>
                  <a:gd name="T17" fmla="*/ 89 h 106"/>
                  <a:gd name="T18" fmla="*/ 106 w 106"/>
                  <a:gd name="T19" fmla="*/ 105 h 106"/>
                  <a:gd name="T20" fmla="*/ 105 w 106"/>
                  <a:gd name="T21" fmla="*/ 106 h 106"/>
                  <a:gd name="T22" fmla="*/ 65 w 106"/>
                  <a:gd name="T23" fmla="*/ 90 h 106"/>
                  <a:gd name="T24" fmla="*/ 65 w 106"/>
                  <a:gd name="T25" fmla="*/ 90 h 106"/>
                  <a:gd name="T26" fmla="*/ 41 w 106"/>
                  <a:gd name="T27" fmla="*/ 82 h 106"/>
                  <a:gd name="T28" fmla="*/ 41 w 106"/>
                  <a:gd name="T29" fmla="*/ 82 h 106"/>
                  <a:gd name="T30" fmla="*/ 16 w 106"/>
                  <a:gd name="T31" fmla="*/ 68 h 106"/>
                  <a:gd name="T32" fmla="*/ 3 w 106"/>
                  <a:gd name="T33" fmla="*/ 40 h 106"/>
                  <a:gd name="T34" fmla="*/ 4 w 106"/>
                  <a:gd name="T35" fmla="*/ 9 h 106"/>
                  <a:gd name="T36" fmla="*/ 8 w 106"/>
                  <a:gd name="T3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6" h="106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3"/>
                      <a:pt x="6" y="6"/>
                      <a:pt x="5" y="9"/>
                    </a:cubicBezTo>
                    <a:cubicBezTo>
                      <a:pt x="1" y="20"/>
                      <a:pt x="1" y="29"/>
                      <a:pt x="3" y="40"/>
                    </a:cubicBezTo>
                    <a:cubicBezTo>
                      <a:pt x="6" y="51"/>
                      <a:pt x="9" y="59"/>
                      <a:pt x="17" y="67"/>
                    </a:cubicBezTo>
                    <a:cubicBezTo>
                      <a:pt x="24" y="75"/>
                      <a:pt x="31" y="79"/>
                      <a:pt x="41" y="81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50" y="84"/>
                      <a:pt x="58" y="86"/>
                      <a:pt x="66" y="89"/>
                    </a:cubicBezTo>
                    <a:cubicBezTo>
                      <a:pt x="66" y="89"/>
                      <a:pt x="66" y="89"/>
                      <a:pt x="66" y="89"/>
                    </a:cubicBezTo>
                    <a:cubicBezTo>
                      <a:pt x="80" y="94"/>
                      <a:pt x="93" y="99"/>
                      <a:pt x="106" y="105"/>
                    </a:cubicBezTo>
                    <a:cubicBezTo>
                      <a:pt x="105" y="105"/>
                      <a:pt x="105" y="106"/>
                      <a:pt x="105" y="106"/>
                    </a:cubicBezTo>
                    <a:cubicBezTo>
                      <a:pt x="92" y="100"/>
                      <a:pt x="79" y="95"/>
                      <a:pt x="65" y="90"/>
                    </a:cubicBezTo>
                    <a:cubicBezTo>
                      <a:pt x="65" y="90"/>
                      <a:pt x="65" y="90"/>
                      <a:pt x="65" y="90"/>
                    </a:cubicBezTo>
                    <a:cubicBezTo>
                      <a:pt x="57" y="87"/>
                      <a:pt x="49" y="84"/>
                      <a:pt x="41" y="82"/>
                    </a:cubicBezTo>
                    <a:cubicBezTo>
                      <a:pt x="41" y="82"/>
                      <a:pt x="41" y="82"/>
                      <a:pt x="41" y="82"/>
                    </a:cubicBezTo>
                    <a:cubicBezTo>
                      <a:pt x="31" y="80"/>
                      <a:pt x="24" y="76"/>
                      <a:pt x="16" y="68"/>
                    </a:cubicBezTo>
                    <a:cubicBezTo>
                      <a:pt x="9" y="59"/>
                      <a:pt x="5" y="51"/>
                      <a:pt x="3" y="40"/>
                    </a:cubicBezTo>
                    <a:cubicBezTo>
                      <a:pt x="0" y="29"/>
                      <a:pt x="1" y="20"/>
                      <a:pt x="4" y="9"/>
                    </a:cubicBezTo>
                    <a:cubicBezTo>
                      <a:pt x="5" y="5"/>
                      <a:pt x="6" y="3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B690E410-970A-4DD7-BECC-A7C38C1D39D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13412" y="4121765"/>
                <a:ext cx="404838" cy="530402"/>
              </a:xfrm>
              <a:custGeom>
                <a:avLst/>
                <a:gdLst>
                  <a:gd name="T0" fmla="*/ 66 w 90"/>
                  <a:gd name="T1" fmla="*/ 5 h 118"/>
                  <a:gd name="T2" fmla="*/ 76 w 90"/>
                  <a:gd name="T3" fmla="*/ 18 h 118"/>
                  <a:gd name="T4" fmla="*/ 63 w 90"/>
                  <a:gd name="T5" fmla="*/ 0 h 118"/>
                  <a:gd name="T6" fmla="*/ 66 w 90"/>
                  <a:gd name="T7" fmla="*/ 5 h 118"/>
                  <a:gd name="T8" fmla="*/ 82 w 90"/>
                  <a:gd name="T9" fmla="*/ 45 h 118"/>
                  <a:gd name="T10" fmla="*/ 72 w 90"/>
                  <a:gd name="T11" fmla="*/ 27 h 118"/>
                  <a:gd name="T12" fmla="*/ 82 w 90"/>
                  <a:gd name="T13" fmla="*/ 39 h 118"/>
                  <a:gd name="T14" fmla="*/ 86 w 90"/>
                  <a:gd name="T15" fmla="*/ 23 h 118"/>
                  <a:gd name="T16" fmla="*/ 82 w 90"/>
                  <a:gd name="T17" fmla="*/ 45 h 118"/>
                  <a:gd name="T18" fmla="*/ 80 w 90"/>
                  <a:gd name="T19" fmla="*/ 62 h 118"/>
                  <a:gd name="T20" fmla="*/ 75 w 90"/>
                  <a:gd name="T21" fmla="*/ 41 h 118"/>
                  <a:gd name="T22" fmla="*/ 81 w 90"/>
                  <a:gd name="T23" fmla="*/ 56 h 118"/>
                  <a:gd name="T24" fmla="*/ 89 w 90"/>
                  <a:gd name="T25" fmla="*/ 41 h 118"/>
                  <a:gd name="T26" fmla="*/ 80 w 90"/>
                  <a:gd name="T27" fmla="*/ 62 h 118"/>
                  <a:gd name="T28" fmla="*/ 73 w 90"/>
                  <a:gd name="T29" fmla="*/ 77 h 118"/>
                  <a:gd name="T30" fmla="*/ 74 w 90"/>
                  <a:gd name="T31" fmla="*/ 56 h 118"/>
                  <a:gd name="T32" fmla="*/ 76 w 90"/>
                  <a:gd name="T33" fmla="*/ 72 h 118"/>
                  <a:gd name="T34" fmla="*/ 88 w 90"/>
                  <a:gd name="T35" fmla="*/ 59 h 118"/>
                  <a:gd name="T36" fmla="*/ 73 w 90"/>
                  <a:gd name="T37" fmla="*/ 77 h 118"/>
                  <a:gd name="T38" fmla="*/ 62 w 90"/>
                  <a:gd name="T39" fmla="*/ 89 h 118"/>
                  <a:gd name="T40" fmla="*/ 69 w 90"/>
                  <a:gd name="T41" fmla="*/ 70 h 118"/>
                  <a:gd name="T42" fmla="*/ 66 w 90"/>
                  <a:gd name="T43" fmla="*/ 86 h 118"/>
                  <a:gd name="T44" fmla="*/ 81 w 90"/>
                  <a:gd name="T45" fmla="*/ 77 h 118"/>
                  <a:gd name="T46" fmla="*/ 62 w 90"/>
                  <a:gd name="T47" fmla="*/ 89 h 118"/>
                  <a:gd name="T48" fmla="*/ 48 w 90"/>
                  <a:gd name="T49" fmla="*/ 98 h 118"/>
                  <a:gd name="T50" fmla="*/ 60 w 90"/>
                  <a:gd name="T51" fmla="*/ 82 h 118"/>
                  <a:gd name="T52" fmla="*/ 52 w 90"/>
                  <a:gd name="T53" fmla="*/ 96 h 118"/>
                  <a:gd name="T54" fmla="*/ 70 w 90"/>
                  <a:gd name="T55" fmla="*/ 92 h 118"/>
                  <a:gd name="T56" fmla="*/ 48 w 90"/>
                  <a:gd name="T57" fmla="*/ 98 h 118"/>
                  <a:gd name="T58" fmla="*/ 32 w 90"/>
                  <a:gd name="T59" fmla="*/ 102 h 118"/>
                  <a:gd name="T60" fmla="*/ 44 w 90"/>
                  <a:gd name="T61" fmla="*/ 91 h 118"/>
                  <a:gd name="T62" fmla="*/ 48 w 90"/>
                  <a:gd name="T63" fmla="*/ 90 h 118"/>
                  <a:gd name="T64" fmla="*/ 35 w 90"/>
                  <a:gd name="T65" fmla="*/ 101 h 118"/>
                  <a:gd name="T66" fmla="*/ 43 w 90"/>
                  <a:gd name="T67" fmla="*/ 100 h 118"/>
                  <a:gd name="T68" fmla="*/ 54 w 90"/>
                  <a:gd name="T69" fmla="*/ 103 h 118"/>
                  <a:gd name="T70" fmla="*/ 32 w 90"/>
                  <a:gd name="T71" fmla="*/ 102 h 118"/>
                  <a:gd name="T72" fmla="*/ 31 w 90"/>
                  <a:gd name="T73" fmla="*/ 98 h 118"/>
                  <a:gd name="T74" fmla="*/ 16 w 90"/>
                  <a:gd name="T75" fmla="*/ 107 h 118"/>
                  <a:gd name="T76" fmla="*/ 33 w 90"/>
                  <a:gd name="T77" fmla="*/ 94 h 118"/>
                  <a:gd name="T78" fmla="*/ 31 w 90"/>
                  <a:gd name="T79" fmla="*/ 98 h 118"/>
                  <a:gd name="T80" fmla="*/ 17 w 90"/>
                  <a:gd name="T81" fmla="*/ 99 h 118"/>
                  <a:gd name="T82" fmla="*/ 15 w 90"/>
                  <a:gd name="T83" fmla="*/ 103 h 118"/>
                  <a:gd name="T84" fmla="*/ 0 w 90"/>
                  <a:gd name="T85" fmla="*/ 113 h 118"/>
                  <a:gd name="T86" fmla="*/ 17 w 90"/>
                  <a:gd name="T87" fmla="*/ 99 h 118"/>
                  <a:gd name="T88" fmla="*/ 80 w 90"/>
                  <a:gd name="T89" fmla="*/ 29 h 118"/>
                  <a:gd name="T90" fmla="*/ 66 w 90"/>
                  <a:gd name="T91" fmla="*/ 14 h 118"/>
                  <a:gd name="T92" fmla="*/ 78 w 90"/>
                  <a:gd name="T93" fmla="*/ 23 h 118"/>
                  <a:gd name="T94" fmla="*/ 77 w 90"/>
                  <a:gd name="T95" fmla="*/ 6 h 118"/>
                  <a:gd name="T96" fmla="*/ 80 w 90"/>
                  <a:gd name="T97" fmla="*/ 29 h 118"/>
                  <a:gd name="T98" fmla="*/ 33 w 90"/>
                  <a:gd name="T99" fmla="*/ 106 h 118"/>
                  <a:gd name="T100" fmla="*/ 16 w 90"/>
                  <a:gd name="T101" fmla="*/ 108 h 118"/>
                  <a:gd name="T102" fmla="*/ 37 w 90"/>
                  <a:gd name="T103" fmla="*/ 108 h 118"/>
                  <a:gd name="T104" fmla="*/ 33 w 90"/>
                  <a:gd name="T105" fmla="*/ 106 h 118"/>
                  <a:gd name="T106" fmla="*/ 0 w 90"/>
                  <a:gd name="T107" fmla="*/ 113 h 118"/>
                  <a:gd name="T108" fmla="*/ 22 w 90"/>
                  <a:gd name="T109" fmla="*/ 113 h 118"/>
                  <a:gd name="T110" fmla="*/ 0 w 90"/>
                  <a:gd name="T111" fmla="*/ 11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" h="118">
                    <a:moveTo>
                      <a:pt x="66" y="5"/>
                    </a:moveTo>
                    <a:cubicBezTo>
                      <a:pt x="68" y="9"/>
                      <a:pt x="72" y="15"/>
                      <a:pt x="76" y="18"/>
                    </a:cubicBezTo>
                    <a:cubicBezTo>
                      <a:pt x="77" y="10"/>
                      <a:pt x="70" y="3"/>
                      <a:pt x="63" y="0"/>
                    </a:cubicBezTo>
                    <a:cubicBezTo>
                      <a:pt x="64" y="2"/>
                      <a:pt x="65" y="3"/>
                      <a:pt x="66" y="5"/>
                    </a:cubicBezTo>
                    <a:close/>
                    <a:moveTo>
                      <a:pt x="82" y="45"/>
                    </a:moveTo>
                    <a:cubicBezTo>
                      <a:pt x="78" y="43"/>
                      <a:pt x="74" y="32"/>
                      <a:pt x="72" y="27"/>
                    </a:cubicBezTo>
                    <a:cubicBezTo>
                      <a:pt x="77" y="29"/>
                      <a:pt x="81" y="34"/>
                      <a:pt x="82" y="39"/>
                    </a:cubicBezTo>
                    <a:cubicBezTo>
                      <a:pt x="82" y="33"/>
                      <a:pt x="84" y="28"/>
                      <a:pt x="86" y="23"/>
                    </a:cubicBezTo>
                    <a:cubicBezTo>
                      <a:pt x="88" y="29"/>
                      <a:pt x="89" y="41"/>
                      <a:pt x="82" y="45"/>
                    </a:cubicBezTo>
                    <a:close/>
                    <a:moveTo>
                      <a:pt x="80" y="62"/>
                    </a:moveTo>
                    <a:cubicBezTo>
                      <a:pt x="76" y="58"/>
                      <a:pt x="75" y="47"/>
                      <a:pt x="75" y="41"/>
                    </a:cubicBezTo>
                    <a:cubicBezTo>
                      <a:pt x="79" y="45"/>
                      <a:pt x="81" y="51"/>
                      <a:pt x="81" y="56"/>
                    </a:cubicBezTo>
                    <a:cubicBezTo>
                      <a:pt x="83" y="51"/>
                      <a:pt x="86" y="45"/>
                      <a:pt x="89" y="41"/>
                    </a:cubicBezTo>
                    <a:cubicBezTo>
                      <a:pt x="90" y="47"/>
                      <a:pt x="87" y="60"/>
                      <a:pt x="80" y="62"/>
                    </a:cubicBezTo>
                    <a:close/>
                    <a:moveTo>
                      <a:pt x="73" y="77"/>
                    </a:moveTo>
                    <a:cubicBezTo>
                      <a:pt x="70" y="72"/>
                      <a:pt x="73" y="62"/>
                      <a:pt x="74" y="56"/>
                    </a:cubicBezTo>
                    <a:cubicBezTo>
                      <a:pt x="77" y="61"/>
                      <a:pt x="78" y="67"/>
                      <a:pt x="76" y="72"/>
                    </a:cubicBezTo>
                    <a:cubicBezTo>
                      <a:pt x="79" y="68"/>
                      <a:pt x="83" y="63"/>
                      <a:pt x="88" y="59"/>
                    </a:cubicBezTo>
                    <a:cubicBezTo>
                      <a:pt x="86" y="66"/>
                      <a:pt x="81" y="78"/>
                      <a:pt x="73" y="77"/>
                    </a:cubicBezTo>
                    <a:close/>
                    <a:moveTo>
                      <a:pt x="62" y="89"/>
                    </a:moveTo>
                    <a:cubicBezTo>
                      <a:pt x="61" y="84"/>
                      <a:pt x="66" y="75"/>
                      <a:pt x="69" y="70"/>
                    </a:cubicBezTo>
                    <a:cubicBezTo>
                      <a:pt x="71" y="76"/>
                      <a:pt x="69" y="82"/>
                      <a:pt x="66" y="86"/>
                    </a:cubicBezTo>
                    <a:cubicBezTo>
                      <a:pt x="70" y="83"/>
                      <a:pt x="76" y="79"/>
                      <a:pt x="81" y="77"/>
                    </a:cubicBezTo>
                    <a:cubicBezTo>
                      <a:pt x="78" y="83"/>
                      <a:pt x="69" y="93"/>
                      <a:pt x="62" y="89"/>
                    </a:cubicBezTo>
                    <a:close/>
                    <a:moveTo>
                      <a:pt x="48" y="98"/>
                    </a:moveTo>
                    <a:cubicBezTo>
                      <a:pt x="48" y="92"/>
                      <a:pt x="56" y="85"/>
                      <a:pt x="60" y="82"/>
                    </a:cubicBezTo>
                    <a:cubicBezTo>
                      <a:pt x="60" y="87"/>
                      <a:pt x="57" y="93"/>
                      <a:pt x="52" y="96"/>
                    </a:cubicBezTo>
                    <a:cubicBezTo>
                      <a:pt x="57" y="94"/>
                      <a:pt x="64" y="92"/>
                      <a:pt x="70" y="92"/>
                    </a:cubicBezTo>
                    <a:cubicBezTo>
                      <a:pt x="65" y="97"/>
                      <a:pt x="54" y="103"/>
                      <a:pt x="48" y="98"/>
                    </a:cubicBezTo>
                    <a:close/>
                    <a:moveTo>
                      <a:pt x="32" y="102"/>
                    </a:moveTo>
                    <a:cubicBezTo>
                      <a:pt x="32" y="96"/>
                      <a:pt x="40" y="94"/>
                      <a:pt x="44" y="91"/>
                    </a:cubicBezTo>
                    <a:cubicBezTo>
                      <a:pt x="48" y="90"/>
                      <a:pt x="48" y="90"/>
                      <a:pt x="48" y="90"/>
                    </a:cubicBezTo>
                    <a:cubicBezTo>
                      <a:pt x="47" y="96"/>
                      <a:pt x="41" y="99"/>
                      <a:pt x="35" y="101"/>
                    </a:cubicBezTo>
                    <a:cubicBezTo>
                      <a:pt x="38" y="100"/>
                      <a:pt x="43" y="100"/>
                      <a:pt x="43" y="100"/>
                    </a:cubicBezTo>
                    <a:cubicBezTo>
                      <a:pt x="46" y="101"/>
                      <a:pt x="51" y="102"/>
                      <a:pt x="54" y="103"/>
                    </a:cubicBezTo>
                    <a:cubicBezTo>
                      <a:pt x="48" y="106"/>
                      <a:pt x="36" y="107"/>
                      <a:pt x="32" y="102"/>
                    </a:cubicBezTo>
                    <a:close/>
                    <a:moveTo>
                      <a:pt x="31" y="98"/>
                    </a:moveTo>
                    <a:cubicBezTo>
                      <a:pt x="27" y="102"/>
                      <a:pt x="22" y="106"/>
                      <a:pt x="16" y="107"/>
                    </a:cubicBezTo>
                    <a:cubicBezTo>
                      <a:pt x="17" y="100"/>
                      <a:pt x="28" y="95"/>
                      <a:pt x="33" y="94"/>
                    </a:cubicBezTo>
                    <a:cubicBezTo>
                      <a:pt x="33" y="95"/>
                      <a:pt x="32" y="97"/>
                      <a:pt x="31" y="98"/>
                    </a:cubicBezTo>
                    <a:close/>
                    <a:moveTo>
                      <a:pt x="17" y="99"/>
                    </a:moveTo>
                    <a:cubicBezTo>
                      <a:pt x="16" y="101"/>
                      <a:pt x="16" y="102"/>
                      <a:pt x="15" y="103"/>
                    </a:cubicBezTo>
                    <a:cubicBezTo>
                      <a:pt x="11" y="108"/>
                      <a:pt x="6" y="112"/>
                      <a:pt x="0" y="113"/>
                    </a:cubicBezTo>
                    <a:cubicBezTo>
                      <a:pt x="0" y="107"/>
                      <a:pt x="12" y="100"/>
                      <a:pt x="17" y="99"/>
                    </a:cubicBezTo>
                    <a:close/>
                    <a:moveTo>
                      <a:pt x="80" y="29"/>
                    </a:moveTo>
                    <a:cubicBezTo>
                      <a:pt x="75" y="27"/>
                      <a:pt x="69" y="18"/>
                      <a:pt x="66" y="14"/>
                    </a:cubicBezTo>
                    <a:cubicBezTo>
                      <a:pt x="71" y="14"/>
                      <a:pt x="76" y="18"/>
                      <a:pt x="78" y="23"/>
                    </a:cubicBezTo>
                    <a:cubicBezTo>
                      <a:pt x="77" y="17"/>
                      <a:pt x="77" y="11"/>
                      <a:pt x="77" y="6"/>
                    </a:cubicBezTo>
                    <a:cubicBezTo>
                      <a:pt x="81" y="11"/>
                      <a:pt x="86" y="24"/>
                      <a:pt x="80" y="29"/>
                    </a:cubicBezTo>
                    <a:close/>
                    <a:moveTo>
                      <a:pt x="33" y="106"/>
                    </a:moveTo>
                    <a:cubicBezTo>
                      <a:pt x="27" y="104"/>
                      <a:pt x="21" y="105"/>
                      <a:pt x="16" y="108"/>
                    </a:cubicBezTo>
                    <a:cubicBezTo>
                      <a:pt x="20" y="112"/>
                      <a:pt x="32" y="109"/>
                      <a:pt x="37" y="108"/>
                    </a:cubicBezTo>
                    <a:cubicBezTo>
                      <a:pt x="36" y="107"/>
                      <a:pt x="34" y="106"/>
                      <a:pt x="33" y="106"/>
                    </a:cubicBezTo>
                    <a:close/>
                    <a:moveTo>
                      <a:pt x="0" y="113"/>
                    </a:moveTo>
                    <a:cubicBezTo>
                      <a:pt x="5" y="118"/>
                      <a:pt x="16" y="115"/>
                      <a:pt x="22" y="113"/>
                    </a:cubicBezTo>
                    <a:cubicBezTo>
                      <a:pt x="16" y="110"/>
                      <a:pt x="6" y="110"/>
                      <a:pt x="0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815ACF7B-83CC-48D0-A3FE-BE63407EDD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3823" y="4199704"/>
                <a:ext cx="471949" cy="476279"/>
              </a:xfrm>
              <a:custGeom>
                <a:avLst/>
                <a:gdLst>
                  <a:gd name="T0" fmla="*/ 98 w 105"/>
                  <a:gd name="T1" fmla="*/ 0 h 106"/>
                  <a:gd name="T2" fmla="*/ 98 w 105"/>
                  <a:gd name="T3" fmla="*/ 0 h 106"/>
                  <a:gd name="T4" fmla="*/ 101 w 105"/>
                  <a:gd name="T5" fmla="*/ 9 h 106"/>
                  <a:gd name="T6" fmla="*/ 103 w 105"/>
                  <a:gd name="T7" fmla="*/ 40 h 106"/>
                  <a:gd name="T8" fmla="*/ 89 w 105"/>
                  <a:gd name="T9" fmla="*/ 67 h 106"/>
                  <a:gd name="T10" fmla="*/ 65 w 105"/>
                  <a:gd name="T11" fmla="*/ 81 h 106"/>
                  <a:gd name="T12" fmla="*/ 65 w 105"/>
                  <a:gd name="T13" fmla="*/ 81 h 106"/>
                  <a:gd name="T14" fmla="*/ 40 w 105"/>
                  <a:gd name="T15" fmla="*/ 89 h 106"/>
                  <a:gd name="T16" fmla="*/ 40 w 105"/>
                  <a:gd name="T17" fmla="*/ 89 h 106"/>
                  <a:gd name="T18" fmla="*/ 0 w 105"/>
                  <a:gd name="T19" fmla="*/ 105 h 106"/>
                  <a:gd name="T20" fmla="*/ 1 w 105"/>
                  <a:gd name="T21" fmla="*/ 106 h 106"/>
                  <a:gd name="T22" fmla="*/ 40 w 105"/>
                  <a:gd name="T23" fmla="*/ 90 h 106"/>
                  <a:gd name="T24" fmla="*/ 40 w 105"/>
                  <a:gd name="T25" fmla="*/ 90 h 106"/>
                  <a:gd name="T26" fmla="*/ 65 w 105"/>
                  <a:gd name="T27" fmla="*/ 82 h 106"/>
                  <a:gd name="T28" fmla="*/ 65 w 105"/>
                  <a:gd name="T29" fmla="*/ 82 h 106"/>
                  <a:gd name="T30" fmla="*/ 89 w 105"/>
                  <a:gd name="T31" fmla="*/ 68 h 106"/>
                  <a:gd name="T32" fmla="*/ 103 w 105"/>
                  <a:gd name="T33" fmla="*/ 40 h 106"/>
                  <a:gd name="T34" fmla="*/ 102 w 105"/>
                  <a:gd name="T35" fmla="*/ 9 h 106"/>
                  <a:gd name="T36" fmla="*/ 98 w 105"/>
                  <a:gd name="T3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5" h="106"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9" y="3"/>
                      <a:pt x="100" y="6"/>
                      <a:pt x="101" y="9"/>
                    </a:cubicBezTo>
                    <a:cubicBezTo>
                      <a:pt x="104" y="20"/>
                      <a:pt x="105" y="29"/>
                      <a:pt x="103" y="40"/>
                    </a:cubicBezTo>
                    <a:cubicBezTo>
                      <a:pt x="100" y="51"/>
                      <a:pt x="96" y="59"/>
                      <a:pt x="89" y="67"/>
                    </a:cubicBezTo>
                    <a:cubicBezTo>
                      <a:pt x="82" y="75"/>
                      <a:pt x="75" y="79"/>
                      <a:pt x="65" y="81"/>
                    </a:cubicBezTo>
                    <a:cubicBezTo>
                      <a:pt x="65" y="81"/>
                      <a:pt x="65" y="81"/>
                      <a:pt x="65" y="81"/>
                    </a:cubicBezTo>
                    <a:cubicBezTo>
                      <a:pt x="56" y="84"/>
                      <a:pt x="48" y="86"/>
                      <a:pt x="40" y="89"/>
                    </a:cubicBezTo>
                    <a:cubicBezTo>
                      <a:pt x="40" y="89"/>
                      <a:pt x="40" y="89"/>
                      <a:pt x="40" y="89"/>
                    </a:cubicBezTo>
                    <a:cubicBezTo>
                      <a:pt x="26" y="94"/>
                      <a:pt x="12" y="99"/>
                      <a:pt x="0" y="105"/>
                    </a:cubicBezTo>
                    <a:cubicBezTo>
                      <a:pt x="0" y="105"/>
                      <a:pt x="1" y="106"/>
                      <a:pt x="1" y="106"/>
                    </a:cubicBezTo>
                    <a:cubicBezTo>
                      <a:pt x="14" y="100"/>
                      <a:pt x="27" y="95"/>
                      <a:pt x="40" y="90"/>
                    </a:cubicBezTo>
                    <a:cubicBezTo>
                      <a:pt x="40" y="90"/>
                      <a:pt x="40" y="90"/>
                      <a:pt x="40" y="90"/>
                    </a:cubicBezTo>
                    <a:cubicBezTo>
                      <a:pt x="49" y="87"/>
                      <a:pt x="56" y="84"/>
                      <a:pt x="65" y="82"/>
                    </a:cubicBezTo>
                    <a:cubicBezTo>
                      <a:pt x="65" y="82"/>
                      <a:pt x="65" y="82"/>
                      <a:pt x="65" y="82"/>
                    </a:cubicBezTo>
                    <a:cubicBezTo>
                      <a:pt x="75" y="80"/>
                      <a:pt x="82" y="76"/>
                      <a:pt x="89" y="68"/>
                    </a:cubicBezTo>
                    <a:cubicBezTo>
                      <a:pt x="97" y="59"/>
                      <a:pt x="101" y="51"/>
                      <a:pt x="103" y="40"/>
                    </a:cubicBezTo>
                    <a:cubicBezTo>
                      <a:pt x="105" y="29"/>
                      <a:pt x="105" y="20"/>
                      <a:pt x="102" y="9"/>
                    </a:cubicBezTo>
                    <a:cubicBezTo>
                      <a:pt x="100" y="5"/>
                      <a:pt x="99" y="3"/>
                      <a:pt x="9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F4C7D753-9985-4B00-B195-616641AEF050}"/>
              </a:ext>
            </a:extLst>
          </p:cNvPr>
          <p:cNvGrpSpPr/>
          <p:nvPr/>
        </p:nvGrpSpPr>
        <p:grpSpPr>
          <a:xfrm>
            <a:off x="4849171" y="4490519"/>
            <a:ext cx="2524137" cy="1579900"/>
            <a:chOff x="1323640" y="2422727"/>
            <a:chExt cx="2524137" cy="1579900"/>
          </a:xfrm>
        </p:grpSpPr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040730BD-9D0A-418E-B37E-6CF8C173E9B2}"/>
                </a:ext>
              </a:extLst>
            </p:cNvPr>
            <p:cNvSpPr txBox="1"/>
            <p:nvPr/>
          </p:nvSpPr>
          <p:spPr>
            <a:xfrm>
              <a:off x="1755905" y="2491436"/>
              <a:ext cx="1721316" cy="6805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3200" dirty="0">
                  <a:gradFill flip="none" rotWithShape="1">
                    <a:gsLst>
                      <a:gs pos="0">
                        <a:srgbClr val="FFDF94"/>
                      </a:gs>
                      <a:gs pos="100000">
                        <a:srgbClr val="F2A900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卓越奖</a:t>
              </a: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320CCB2A-C4B7-47E5-AE3D-099224A9B50E}"/>
                </a:ext>
              </a:extLst>
            </p:cNvPr>
            <p:cNvSpPr txBox="1"/>
            <p:nvPr/>
          </p:nvSpPr>
          <p:spPr>
            <a:xfrm>
              <a:off x="1639912" y="3067462"/>
              <a:ext cx="1953302" cy="34657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30000"/>
                </a:lnSpc>
              </a:pP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第</a:t>
              </a:r>
              <a:r>
                <a:rPr lang="en-US" altLang="zh-CN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X</a:t>
              </a: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届</a:t>
              </a:r>
              <a:r>
                <a:rPr lang="en-US" altLang="zh-CN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XXX</a:t>
              </a: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比赛</a:t>
              </a:r>
            </a:p>
          </p:txBody>
        </p: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74949768-F110-400E-B5FA-3563ACDD1BF5}"/>
                </a:ext>
              </a:extLst>
            </p:cNvPr>
            <p:cNvGrpSpPr/>
            <p:nvPr/>
          </p:nvGrpSpPr>
          <p:grpSpPr>
            <a:xfrm>
              <a:off x="1323640" y="2422727"/>
              <a:ext cx="2524137" cy="1579900"/>
              <a:chOff x="6132800" y="4121765"/>
              <a:chExt cx="885450" cy="554218"/>
            </a:xfrm>
            <a:gradFill flip="none" rotWithShape="1">
              <a:gsLst>
                <a:gs pos="100000">
                  <a:srgbClr val="FFCE5E"/>
                </a:gs>
                <a:gs pos="0">
                  <a:srgbClr val="FFEFC9"/>
                </a:gs>
              </a:gsLst>
              <a:lin ang="5400000" scaled="1"/>
              <a:tileRect/>
            </a:gradFill>
          </p:grpSpPr>
          <p:sp>
            <p:nvSpPr>
              <p:cNvPr id="48" name="任意多边形: 形状 47">
                <a:extLst>
                  <a:ext uri="{FF2B5EF4-FFF2-40B4-BE49-F238E27FC236}">
                    <a16:creationId xmlns:a16="http://schemas.microsoft.com/office/drawing/2014/main" id="{5F5DDD16-AA4D-4064-85FC-E1FCCAC3C0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32800" y="4121767"/>
                <a:ext cx="404838" cy="530402"/>
              </a:xfrm>
              <a:custGeom>
                <a:avLst/>
                <a:gdLst>
                  <a:gd name="T0" fmla="*/ 24 w 90"/>
                  <a:gd name="T1" fmla="*/ 5 h 118"/>
                  <a:gd name="T2" fmla="*/ 13 w 90"/>
                  <a:gd name="T3" fmla="*/ 18 h 118"/>
                  <a:gd name="T4" fmla="*/ 27 w 90"/>
                  <a:gd name="T5" fmla="*/ 0 h 118"/>
                  <a:gd name="T6" fmla="*/ 24 w 90"/>
                  <a:gd name="T7" fmla="*/ 5 h 118"/>
                  <a:gd name="T8" fmla="*/ 8 w 90"/>
                  <a:gd name="T9" fmla="*/ 45 h 118"/>
                  <a:gd name="T10" fmla="*/ 17 w 90"/>
                  <a:gd name="T11" fmla="*/ 27 h 118"/>
                  <a:gd name="T12" fmla="*/ 8 w 90"/>
                  <a:gd name="T13" fmla="*/ 39 h 118"/>
                  <a:gd name="T14" fmla="*/ 4 w 90"/>
                  <a:gd name="T15" fmla="*/ 23 h 118"/>
                  <a:gd name="T16" fmla="*/ 8 w 90"/>
                  <a:gd name="T17" fmla="*/ 45 h 118"/>
                  <a:gd name="T18" fmla="*/ 10 w 90"/>
                  <a:gd name="T19" fmla="*/ 62 h 118"/>
                  <a:gd name="T20" fmla="*/ 15 w 90"/>
                  <a:gd name="T21" fmla="*/ 41 h 118"/>
                  <a:gd name="T22" fmla="*/ 9 w 90"/>
                  <a:gd name="T23" fmla="*/ 56 h 118"/>
                  <a:gd name="T24" fmla="*/ 1 w 90"/>
                  <a:gd name="T25" fmla="*/ 41 h 118"/>
                  <a:gd name="T26" fmla="*/ 10 w 90"/>
                  <a:gd name="T27" fmla="*/ 62 h 118"/>
                  <a:gd name="T28" fmla="*/ 17 w 90"/>
                  <a:gd name="T29" fmla="*/ 77 h 118"/>
                  <a:gd name="T30" fmla="*/ 16 w 90"/>
                  <a:gd name="T31" fmla="*/ 56 h 118"/>
                  <a:gd name="T32" fmla="*/ 14 w 90"/>
                  <a:gd name="T33" fmla="*/ 72 h 118"/>
                  <a:gd name="T34" fmla="*/ 2 w 90"/>
                  <a:gd name="T35" fmla="*/ 59 h 118"/>
                  <a:gd name="T36" fmla="*/ 17 w 90"/>
                  <a:gd name="T37" fmla="*/ 77 h 118"/>
                  <a:gd name="T38" fmla="*/ 28 w 90"/>
                  <a:gd name="T39" fmla="*/ 89 h 118"/>
                  <a:gd name="T40" fmla="*/ 21 w 90"/>
                  <a:gd name="T41" fmla="*/ 70 h 118"/>
                  <a:gd name="T42" fmla="*/ 24 w 90"/>
                  <a:gd name="T43" fmla="*/ 86 h 118"/>
                  <a:gd name="T44" fmla="*/ 9 w 90"/>
                  <a:gd name="T45" fmla="*/ 77 h 118"/>
                  <a:gd name="T46" fmla="*/ 28 w 90"/>
                  <a:gd name="T47" fmla="*/ 89 h 118"/>
                  <a:gd name="T48" fmla="*/ 42 w 90"/>
                  <a:gd name="T49" fmla="*/ 98 h 118"/>
                  <a:gd name="T50" fmla="*/ 30 w 90"/>
                  <a:gd name="T51" fmla="*/ 82 h 118"/>
                  <a:gd name="T52" fmla="*/ 38 w 90"/>
                  <a:gd name="T53" fmla="*/ 96 h 118"/>
                  <a:gd name="T54" fmla="*/ 20 w 90"/>
                  <a:gd name="T55" fmla="*/ 92 h 118"/>
                  <a:gd name="T56" fmla="*/ 42 w 90"/>
                  <a:gd name="T57" fmla="*/ 98 h 118"/>
                  <a:gd name="T58" fmla="*/ 58 w 90"/>
                  <a:gd name="T59" fmla="*/ 102 h 118"/>
                  <a:gd name="T60" fmla="*/ 45 w 90"/>
                  <a:gd name="T61" fmla="*/ 91 h 118"/>
                  <a:gd name="T62" fmla="*/ 41 w 90"/>
                  <a:gd name="T63" fmla="*/ 90 h 118"/>
                  <a:gd name="T64" fmla="*/ 55 w 90"/>
                  <a:gd name="T65" fmla="*/ 101 h 118"/>
                  <a:gd name="T66" fmla="*/ 47 w 90"/>
                  <a:gd name="T67" fmla="*/ 100 h 118"/>
                  <a:gd name="T68" fmla="*/ 36 w 90"/>
                  <a:gd name="T69" fmla="*/ 103 h 118"/>
                  <a:gd name="T70" fmla="*/ 58 w 90"/>
                  <a:gd name="T71" fmla="*/ 102 h 118"/>
                  <a:gd name="T72" fmla="*/ 59 w 90"/>
                  <a:gd name="T73" fmla="*/ 98 h 118"/>
                  <a:gd name="T74" fmla="*/ 74 w 90"/>
                  <a:gd name="T75" fmla="*/ 107 h 118"/>
                  <a:gd name="T76" fmla="*/ 56 w 90"/>
                  <a:gd name="T77" fmla="*/ 94 h 118"/>
                  <a:gd name="T78" fmla="*/ 59 w 90"/>
                  <a:gd name="T79" fmla="*/ 98 h 118"/>
                  <a:gd name="T80" fmla="*/ 73 w 90"/>
                  <a:gd name="T81" fmla="*/ 99 h 118"/>
                  <a:gd name="T82" fmla="*/ 75 w 90"/>
                  <a:gd name="T83" fmla="*/ 103 h 118"/>
                  <a:gd name="T84" fmla="*/ 90 w 90"/>
                  <a:gd name="T85" fmla="*/ 113 h 118"/>
                  <a:gd name="T86" fmla="*/ 73 w 90"/>
                  <a:gd name="T87" fmla="*/ 99 h 118"/>
                  <a:gd name="T88" fmla="*/ 10 w 90"/>
                  <a:gd name="T89" fmla="*/ 29 h 118"/>
                  <a:gd name="T90" fmla="*/ 24 w 90"/>
                  <a:gd name="T91" fmla="*/ 14 h 118"/>
                  <a:gd name="T92" fmla="*/ 12 w 90"/>
                  <a:gd name="T93" fmla="*/ 23 h 118"/>
                  <a:gd name="T94" fmla="*/ 12 w 90"/>
                  <a:gd name="T95" fmla="*/ 6 h 118"/>
                  <a:gd name="T96" fmla="*/ 10 w 90"/>
                  <a:gd name="T97" fmla="*/ 29 h 118"/>
                  <a:gd name="T98" fmla="*/ 57 w 90"/>
                  <a:gd name="T99" fmla="*/ 106 h 118"/>
                  <a:gd name="T100" fmla="*/ 74 w 90"/>
                  <a:gd name="T101" fmla="*/ 108 h 118"/>
                  <a:gd name="T102" fmla="*/ 52 w 90"/>
                  <a:gd name="T103" fmla="*/ 108 h 118"/>
                  <a:gd name="T104" fmla="*/ 57 w 90"/>
                  <a:gd name="T105" fmla="*/ 106 h 118"/>
                  <a:gd name="T106" fmla="*/ 90 w 90"/>
                  <a:gd name="T107" fmla="*/ 113 h 118"/>
                  <a:gd name="T108" fmla="*/ 68 w 90"/>
                  <a:gd name="T109" fmla="*/ 113 h 118"/>
                  <a:gd name="T110" fmla="*/ 90 w 90"/>
                  <a:gd name="T111" fmla="*/ 11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" h="118">
                    <a:moveTo>
                      <a:pt x="24" y="5"/>
                    </a:moveTo>
                    <a:cubicBezTo>
                      <a:pt x="21" y="9"/>
                      <a:pt x="17" y="15"/>
                      <a:pt x="13" y="18"/>
                    </a:cubicBezTo>
                    <a:cubicBezTo>
                      <a:pt x="13" y="10"/>
                      <a:pt x="20" y="3"/>
                      <a:pt x="27" y="0"/>
                    </a:cubicBezTo>
                    <a:cubicBezTo>
                      <a:pt x="26" y="2"/>
                      <a:pt x="25" y="3"/>
                      <a:pt x="24" y="5"/>
                    </a:cubicBezTo>
                    <a:close/>
                    <a:moveTo>
                      <a:pt x="8" y="45"/>
                    </a:moveTo>
                    <a:cubicBezTo>
                      <a:pt x="12" y="43"/>
                      <a:pt x="16" y="32"/>
                      <a:pt x="17" y="27"/>
                    </a:cubicBezTo>
                    <a:cubicBezTo>
                      <a:pt x="12" y="29"/>
                      <a:pt x="9" y="34"/>
                      <a:pt x="8" y="39"/>
                    </a:cubicBezTo>
                    <a:cubicBezTo>
                      <a:pt x="8" y="33"/>
                      <a:pt x="6" y="28"/>
                      <a:pt x="4" y="23"/>
                    </a:cubicBezTo>
                    <a:cubicBezTo>
                      <a:pt x="2" y="29"/>
                      <a:pt x="1" y="41"/>
                      <a:pt x="8" y="45"/>
                    </a:cubicBezTo>
                    <a:close/>
                    <a:moveTo>
                      <a:pt x="10" y="62"/>
                    </a:moveTo>
                    <a:cubicBezTo>
                      <a:pt x="14" y="58"/>
                      <a:pt x="14" y="47"/>
                      <a:pt x="15" y="41"/>
                    </a:cubicBezTo>
                    <a:cubicBezTo>
                      <a:pt x="10" y="45"/>
                      <a:pt x="8" y="51"/>
                      <a:pt x="9" y="56"/>
                    </a:cubicBezTo>
                    <a:cubicBezTo>
                      <a:pt x="7" y="51"/>
                      <a:pt x="4" y="45"/>
                      <a:pt x="1" y="41"/>
                    </a:cubicBezTo>
                    <a:cubicBezTo>
                      <a:pt x="0" y="47"/>
                      <a:pt x="2" y="60"/>
                      <a:pt x="10" y="62"/>
                    </a:cubicBezTo>
                    <a:close/>
                    <a:moveTo>
                      <a:pt x="17" y="77"/>
                    </a:moveTo>
                    <a:cubicBezTo>
                      <a:pt x="20" y="72"/>
                      <a:pt x="17" y="62"/>
                      <a:pt x="16" y="56"/>
                    </a:cubicBezTo>
                    <a:cubicBezTo>
                      <a:pt x="13" y="61"/>
                      <a:pt x="12" y="67"/>
                      <a:pt x="14" y="72"/>
                    </a:cubicBezTo>
                    <a:cubicBezTo>
                      <a:pt x="11" y="68"/>
                      <a:pt x="7" y="63"/>
                      <a:pt x="2" y="59"/>
                    </a:cubicBezTo>
                    <a:cubicBezTo>
                      <a:pt x="4" y="66"/>
                      <a:pt x="9" y="78"/>
                      <a:pt x="17" y="77"/>
                    </a:cubicBezTo>
                    <a:close/>
                    <a:moveTo>
                      <a:pt x="28" y="89"/>
                    </a:moveTo>
                    <a:cubicBezTo>
                      <a:pt x="29" y="84"/>
                      <a:pt x="24" y="75"/>
                      <a:pt x="21" y="70"/>
                    </a:cubicBezTo>
                    <a:cubicBezTo>
                      <a:pt x="19" y="76"/>
                      <a:pt x="20" y="82"/>
                      <a:pt x="24" y="86"/>
                    </a:cubicBezTo>
                    <a:cubicBezTo>
                      <a:pt x="20" y="83"/>
                      <a:pt x="14" y="79"/>
                      <a:pt x="9" y="77"/>
                    </a:cubicBezTo>
                    <a:cubicBezTo>
                      <a:pt x="12" y="83"/>
                      <a:pt x="20" y="93"/>
                      <a:pt x="28" y="89"/>
                    </a:cubicBezTo>
                    <a:close/>
                    <a:moveTo>
                      <a:pt x="42" y="98"/>
                    </a:moveTo>
                    <a:cubicBezTo>
                      <a:pt x="42" y="92"/>
                      <a:pt x="34" y="85"/>
                      <a:pt x="30" y="82"/>
                    </a:cubicBezTo>
                    <a:cubicBezTo>
                      <a:pt x="29" y="87"/>
                      <a:pt x="33" y="93"/>
                      <a:pt x="38" y="96"/>
                    </a:cubicBezTo>
                    <a:cubicBezTo>
                      <a:pt x="33" y="94"/>
                      <a:pt x="25" y="92"/>
                      <a:pt x="20" y="92"/>
                    </a:cubicBezTo>
                    <a:cubicBezTo>
                      <a:pt x="25" y="97"/>
                      <a:pt x="36" y="103"/>
                      <a:pt x="42" y="98"/>
                    </a:cubicBezTo>
                    <a:close/>
                    <a:moveTo>
                      <a:pt x="58" y="102"/>
                    </a:moveTo>
                    <a:cubicBezTo>
                      <a:pt x="57" y="96"/>
                      <a:pt x="50" y="94"/>
                      <a:pt x="45" y="91"/>
                    </a:cubicBezTo>
                    <a:cubicBezTo>
                      <a:pt x="41" y="90"/>
                      <a:pt x="41" y="90"/>
                      <a:pt x="41" y="90"/>
                    </a:cubicBezTo>
                    <a:cubicBezTo>
                      <a:pt x="43" y="96"/>
                      <a:pt x="49" y="99"/>
                      <a:pt x="55" y="101"/>
                    </a:cubicBezTo>
                    <a:cubicBezTo>
                      <a:pt x="52" y="100"/>
                      <a:pt x="47" y="100"/>
                      <a:pt x="47" y="100"/>
                    </a:cubicBezTo>
                    <a:cubicBezTo>
                      <a:pt x="44" y="101"/>
                      <a:pt x="39" y="102"/>
                      <a:pt x="36" y="103"/>
                    </a:cubicBezTo>
                    <a:cubicBezTo>
                      <a:pt x="42" y="106"/>
                      <a:pt x="53" y="107"/>
                      <a:pt x="58" y="102"/>
                    </a:cubicBezTo>
                    <a:close/>
                    <a:moveTo>
                      <a:pt x="59" y="98"/>
                    </a:moveTo>
                    <a:cubicBezTo>
                      <a:pt x="63" y="102"/>
                      <a:pt x="68" y="106"/>
                      <a:pt x="74" y="107"/>
                    </a:cubicBezTo>
                    <a:cubicBezTo>
                      <a:pt x="73" y="100"/>
                      <a:pt x="62" y="95"/>
                      <a:pt x="56" y="94"/>
                    </a:cubicBezTo>
                    <a:cubicBezTo>
                      <a:pt x="57" y="95"/>
                      <a:pt x="58" y="97"/>
                      <a:pt x="59" y="98"/>
                    </a:cubicBezTo>
                    <a:close/>
                    <a:moveTo>
                      <a:pt x="73" y="99"/>
                    </a:moveTo>
                    <a:cubicBezTo>
                      <a:pt x="73" y="101"/>
                      <a:pt x="74" y="102"/>
                      <a:pt x="75" y="103"/>
                    </a:cubicBezTo>
                    <a:cubicBezTo>
                      <a:pt x="79" y="108"/>
                      <a:pt x="84" y="112"/>
                      <a:pt x="90" y="113"/>
                    </a:cubicBezTo>
                    <a:cubicBezTo>
                      <a:pt x="89" y="107"/>
                      <a:pt x="78" y="100"/>
                      <a:pt x="73" y="99"/>
                    </a:cubicBezTo>
                    <a:close/>
                    <a:moveTo>
                      <a:pt x="10" y="29"/>
                    </a:moveTo>
                    <a:cubicBezTo>
                      <a:pt x="15" y="27"/>
                      <a:pt x="21" y="18"/>
                      <a:pt x="24" y="14"/>
                    </a:cubicBezTo>
                    <a:cubicBezTo>
                      <a:pt x="19" y="14"/>
                      <a:pt x="14" y="18"/>
                      <a:pt x="12" y="23"/>
                    </a:cubicBezTo>
                    <a:cubicBezTo>
                      <a:pt x="13" y="17"/>
                      <a:pt x="13" y="11"/>
                      <a:pt x="12" y="6"/>
                    </a:cubicBezTo>
                    <a:cubicBezTo>
                      <a:pt x="9" y="11"/>
                      <a:pt x="4" y="24"/>
                      <a:pt x="10" y="29"/>
                    </a:cubicBezTo>
                    <a:close/>
                    <a:moveTo>
                      <a:pt x="57" y="106"/>
                    </a:moveTo>
                    <a:cubicBezTo>
                      <a:pt x="63" y="104"/>
                      <a:pt x="69" y="105"/>
                      <a:pt x="74" y="108"/>
                    </a:cubicBezTo>
                    <a:cubicBezTo>
                      <a:pt x="69" y="112"/>
                      <a:pt x="58" y="109"/>
                      <a:pt x="52" y="108"/>
                    </a:cubicBezTo>
                    <a:cubicBezTo>
                      <a:pt x="54" y="107"/>
                      <a:pt x="55" y="106"/>
                      <a:pt x="57" y="106"/>
                    </a:cubicBezTo>
                    <a:close/>
                    <a:moveTo>
                      <a:pt x="90" y="113"/>
                    </a:moveTo>
                    <a:cubicBezTo>
                      <a:pt x="85" y="118"/>
                      <a:pt x="73" y="115"/>
                      <a:pt x="68" y="113"/>
                    </a:cubicBezTo>
                    <a:cubicBezTo>
                      <a:pt x="74" y="110"/>
                      <a:pt x="84" y="110"/>
                      <a:pt x="90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" name="任意多边形: 形状 48">
                <a:extLst>
                  <a:ext uri="{FF2B5EF4-FFF2-40B4-BE49-F238E27FC236}">
                    <a16:creationId xmlns:a16="http://schemas.microsoft.com/office/drawing/2014/main" id="{6CD03D10-05F4-497C-BE71-CE6E9BED4B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780" y="4199704"/>
                <a:ext cx="476279" cy="476279"/>
              </a:xfrm>
              <a:custGeom>
                <a:avLst/>
                <a:gdLst>
                  <a:gd name="T0" fmla="*/ 8 w 106"/>
                  <a:gd name="T1" fmla="*/ 0 h 106"/>
                  <a:gd name="T2" fmla="*/ 8 w 106"/>
                  <a:gd name="T3" fmla="*/ 0 h 106"/>
                  <a:gd name="T4" fmla="*/ 5 w 106"/>
                  <a:gd name="T5" fmla="*/ 9 h 106"/>
                  <a:gd name="T6" fmla="*/ 3 w 106"/>
                  <a:gd name="T7" fmla="*/ 40 h 106"/>
                  <a:gd name="T8" fmla="*/ 17 w 106"/>
                  <a:gd name="T9" fmla="*/ 67 h 106"/>
                  <a:gd name="T10" fmla="*/ 41 w 106"/>
                  <a:gd name="T11" fmla="*/ 81 h 106"/>
                  <a:gd name="T12" fmla="*/ 41 w 106"/>
                  <a:gd name="T13" fmla="*/ 81 h 106"/>
                  <a:gd name="T14" fmla="*/ 66 w 106"/>
                  <a:gd name="T15" fmla="*/ 89 h 106"/>
                  <a:gd name="T16" fmla="*/ 66 w 106"/>
                  <a:gd name="T17" fmla="*/ 89 h 106"/>
                  <a:gd name="T18" fmla="*/ 106 w 106"/>
                  <a:gd name="T19" fmla="*/ 105 h 106"/>
                  <a:gd name="T20" fmla="*/ 105 w 106"/>
                  <a:gd name="T21" fmla="*/ 106 h 106"/>
                  <a:gd name="T22" fmla="*/ 65 w 106"/>
                  <a:gd name="T23" fmla="*/ 90 h 106"/>
                  <a:gd name="T24" fmla="*/ 65 w 106"/>
                  <a:gd name="T25" fmla="*/ 90 h 106"/>
                  <a:gd name="T26" fmla="*/ 41 w 106"/>
                  <a:gd name="T27" fmla="*/ 82 h 106"/>
                  <a:gd name="T28" fmla="*/ 41 w 106"/>
                  <a:gd name="T29" fmla="*/ 82 h 106"/>
                  <a:gd name="T30" fmla="*/ 16 w 106"/>
                  <a:gd name="T31" fmla="*/ 68 h 106"/>
                  <a:gd name="T32" fmla="*/ 3 w 106"/>
                  <a:gd name="T33" fmla="*/ 40 h 106"/>
                  <a:gd name="T34" fmla="*/ 4 w 106"/>
                  <a:gd name="T35" fmla="*/ 9 h 106"/>
                  <a:gd name="T36" fmla="*/ 8 w 106"/>
                  <a:gd name="T3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6" h="106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3"/>
                      <a:pt x="6" y="6"/>
                      <a:pt x="5" y="9"/>
                    </a:cubicBezTo>
                    <a:cubicBezTo>
                      <a:pt x="1" y="20"/>
                      <a:pt x="1" y="29"/>
                      <a:pt x="3" y="40"/>
                    </a:cubicBezTo>
                    <a:cubicBezTo>
                      <a:pt x="6" y="51"/>
                      <a:pt x="9" y="59"/>
                      <a:pt x="17" y="67"/>
                    </a:cubicBezTo>
                    <a:cubicBezTo>
                      <a:pt x="24" y="75"/>
                      <a:pt x="31" y="79"/>
                      <a:pt x="41" y="81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50" y="84"/>
                      <a:pt x="58" y="86"/>
                      <a:pt x="66" y="89"/>
                    </a:cubicBezTo>
                    <a:cubicBezTo>
                      <a:pt x="66" y="89"/>
                      <a:pt x="66" y="89"/>
                      <a:pt x="66" y="89"/>
                    </a:cubicBezTo>
                    <a:cubicBezTo>
                      <a:pt x="80" y="94"/>
                      <a:pt x="93" y="99"/>
                      <a:pt x="106" y="105"/>
                    </a:cubicBezTo>
                    <a:cubicBezTo>
                      <a:pt x="105" y="105"/>
                      <a:pt x="105" y="106"/>
                      <a:pt x="105" y="106"/>
                    </a:cubicBezTo>
                    <a:cubicBezTo>
                      <a:pt x="92" y="100"/>
                      <a:pt x="79" y="95"/>
                      <a:pt x="65" y="90"/>
                    </a:cubicBezTo>
                    <a:cubicBezTo>
                      <a:pt x="65" y="90"/>
                      <a:pt x="65" y="90"/>
                      <a:pt x="65" y="90"/>
                    </a:cubicBezTo>
                    <a:cubicBezTo>
                      <a:pt x="57" y="87"/>
                      <a:pt x="49" y="84"/>
                      <a:pt x="41" y="82"/>
                    </a:cubicBezTo>
                    <a:cubicBezTo>
                      <a:pt x="41" y="82"/>
                      <a:pt x="41" y="82"/>
                      <a:pt x="41" y="82"/>
                    </a:cubicBezTo>
                    <a:cubicBezTo>
                      <a:pt x="31" y="80"/>
                      <a:pt x="24" y="76"/>
                      <a:pt x="16" y="68"/>
                    </a:cubicBezTo>
                    <a:cubicBezTo>
                      <a:pt x="9" y="59"/>
                      <a:pt x="5" y="51"/>
                      <a:pt x="3" y="40"/>
                    </a:cubicBezTo>
                    <a:cubicBezTo>
                      <a:pt x="0" y="29"/>
                      <a:pt x="1" y="20"/>
                      <a:pt x="4" y="9"/>
                    </a:cubicBezTo>
                    <a:cubicBezTo>
                      <a:pt x="5" y="5"/>
                      <a:pt x="6" y="3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id="{2FFAC0E1-BE74-4F42-BCD8-41870F7E16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13412" y="4121765"/>
                <a:ext cx="404838" cy="530402"/>
              </a:xfrm>
              <a:custGeom>
                <a:avLst/>
                <a:gdLst>
                  <a:gd name="T0" fmla="*/ 66 w 90"/>
                  <a:gd name="T1" fmla="*/ 5 h 118"/>
                  <a:gd name="T2" fmla="*/ 76 w 90"/>
                  <a:gd name="T3" fmla="*/ 18 h 118"/>
                  <a:gd name="T4" fmla="*/ 63 w 90"/>
                  <a:gd name="T5" fmla="*/ 0 h 118"/>
                  <a:gd name="T6" fmla="*/ 66 w 90"/>
                  <a:gd name="T7" fmla="*/ 5 h 118"/>
                  <a:gd name="T8" fmla="*/ 82 w 90"/>
                  <a:gd name="T9" fmla="*/ 45 h 118"/>
                  <a:gd name="T10" fmla="*/ 72 w 90"/>
                  <a:gd name="T11" fmla="*/ 27 h 118"/>
                  <a:gd name="T12" fmla="*/ 82 w 90"/>
                  <a:gd name="T13" fmla="*/ 39 h 118"/>
                  <a:gd name="T14" fmla="*/ 86 w 90"/>
                  <a:gd name="T15" fmla="*/ 23 h 118"/>
                  <a:gd name="T16" fmla="*/ 82 w 90"/>
                  <a:gd name="T17" fmla="*/ 45 h 118"/>
                  <a:gd name="T18" fmla="*/ 80 w 90"/>
                  <a:gd name="T19" fmla="*/ 62 h 118"/>
                  <a:gd name="T20" fmla="*/ 75 w 90"/>
                  <a:gd name="T21" fmla="*/ 41 h 118"/>
                  <a:gd name="T22" fmla="*/ 81 w 90"/>
                  <a:gd name="T23" fmla="*/ 56 h 118"/>
                  <a:gd name="T24" fmla="*/ 89 w 90"/>
                  <a:gd name="T25" fmla="*/ 41 h 118"/>
                  <a:gd name="T26" fmla="*/ 80 w 90"/>
                  <a:gd name="T27" fmla="*/ 62 h 118"/>
                  <a:gd name="T28" fmla="*/ 73 w 90"/>
                  <a:gd name="T29" fmla="*/ 77 h 118"/>
                  <a:gd name="T30" fmla="*/ 74 w 90"/>
                  <a:gd name="T31" fmla="*/ 56 h 118"/>
                  <a:gd name="T32" fmla="*/ 76 w 90"/>
                  <a:gd name="T33" fmla="*/ 72 h 118"/>
                  <a:gd name="T34" fmla="*/ 88 w 90"/>
                  <a:gd name="T35" fmla="*/ 59 h 118"/>
                  <a:gd name="T36" fmla="*/ 73 w 90"/>
                  <a:gd name="T37" fmla="*/ 77 h 118"/>
                  <a:gd name="T38" fmla="*/ 62 w 90"/>
                  <a:gd name="T39" fmla="*/ 89 h 118"/>
                  <a:gd name="T40" fmla="*/ 69 w 90"/>
                  <a:gd name="T41" fmla="*/ 70 h 118"/>
                  <a:gd name="T42" fmla="*/ 66 w 90"/>
                  <a:gd name="T43" fmla="*/ 86 h 118"/>
                  <a:gd name="T44" fmla="*/ 81 w 90"/>
                  <a:gd name="T45" fmla="*/ 77 h 118"/>
                  <a:gd name="T46" fmla="*/ 62 w 90"/>
                  <a:gd name="T47" fmla="*/ 89 h 118"/>
                  <a:gd name="T48" fmla="*/ 48 w 90"/>
                  <a:gd name="T49" fmla="*/ 98 h 118"/>
                  <a:gd name="T50" fmla="*/ 60 w 90"/>
                  <a:gd name="T51" fmla="*/ 82 h 118"/>
                  <a:gd name="T52" fmla="*/ 52 w 90"/>
                  <a:gd name="T53" fmla="*/ 96 h 118"/>
                  <a:gd name="T54" fmla="*/ 70 w 90"/>
                  <a:gd name="T55" fmla="*/ 92 h 118"/>
                  <a:gd name="T56" fmla="*/ 48 w 90"/>
                  <a:gd name="T57" fmla="*/ 98 h 118"/>
                  <a:gd name="T58" fmla="*/ 32 w 90"/>
                  <a:gd name="T59" fmla="*/ 102 h 118"/>
                  <a:gd name="T60" fmla="*/ 44 w 90"/>
                  <a:gd name="T61" fmla="*/ 91 h 118"/>
                  <a:gd name="T62" fmla="*/ 48 w 90"/>
                  <a:gd name="T63" fmla="*/ 90 h 118"/>
                  <a:gd name="T64" fmla="*/ 35 w 90"/>
                  <a:gd name="T65" fmla="*/ 101 h 118"/>
                  <a:gd name="T66" fmla="*/ 43 w 90"/>
                  <a:gd name="T67" fmla="*/ 100 h 118"/>
                  <a:gd name="T68" fmla="*/ 54 w 90"/>
                  <a:gd name="T69" fmla="*/ 103 h 118"/>
                  <a:gd name="T70" fmla="*/ 32 w 90"/>
                  <a:gd name="T71" fmla="*/ 102 h 118"/>
                  <a:gd name="T72" fmla="*/ 31 w 90"/>
                  <a:gd name="T73" fmla="*/ 98 h 118"/>
                  <a:gd name="T74" fmla="*/ 16 w 90"/>
                  <a:gd name="T75" fmla="*/ 107 h 118"/>
                  <a:gd name="T76" fmla="*/ 33 w 90"/>
                  <a:gd name="T77" fmla="*/ 94 h 118"/>
                  <a:gd name="T78" fmla="*/ 31 w 90"/>
                  <a:gd name="T79" fmla="*/ 98 h 118"/>
                  <a:gd name="T80" fmla="*/ 17 w 90"/>
                  <a:gd name="T81" fmla="*/ 99 h 118"/>
                  <a:gd name="T82" fmla="*/ 15 w 90"/>
                  <a:gd name="T83" fmla="*/ 103 h 118"/>
                  <a:gd name="T84" fmla="*/ 0 w 90"/>
                  <a:gd name="T85" fmla="*/ 113 h 118"/>
                  <a:gd name="T86" fmla="*/ 17 w 90"/>
                  <a:gd name="T87" fmla="*/ 99 h 118"/>
                  <a:gd name="T88" fmla="*/ 80 w 90"/>
                  <a:gd name="T89" fmla="*/ 29 h 118"/>
                  <a:gd name="T90" fmla="*/ 66 w 90"/>
                  <a:gd name="T91" fmla="*/ 14 h 118"/>
                  <a:gd name="T92" fmla="*/ 78 w 90"/>
                  <a:gd name="T93" fmla="*/ 23 h 118"/>
                  <a:gd name="T94" fmla="*/ 77 w 90"/>
                  <a:gd name="T95" fmla="*/ 6 h 118"/>
                  <a:gd name="T96" fmla="*/ 80 w 90"/>
                  <a:gd name="T97" fmla="*/ 29 h 118"/>
                  <a:gd name="T98" fmla="*/ 33 w 90"/>
                  <a:gd name="T99" fmla="*/ 106 h 118"/>
                  <a:gd name="T100" fmla="*/ 16 w 90"/>
                  <a:gd name="T101" fmla="*/ 108 h 118"/>
                  <a:gd name="T102" fmla="*/ 37 w 90"/>
                  <a:gd name="T103" fmla="*/ 108 h 118"/>
                  <a:gd name="T104" fmla="*/ 33 w 90"/>
                  <a:gd name="T105" fmla="*/ 106 h 118"/>
                  <a:gd name="T106" fmla="*/ 0 w 90"/>
                  <a:gd name="T107" fmla="*/ 113 h 118"/>
                  <a:gd name="T108" fmla="*/ 22 w 90"/>
                  <a:gd name="T109" fmla="*/ 113 h 118"/>
                  <a:gd name="T110" fmla="*/ 0 w 90"/>
                  <a:gd name="T111" fmla="*/ 11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" h="118">
                    <a:moveTo>
                      <a:pt x="66" y="5"/>
                    </a:moveTo>
                    <a:cubicBezTo>
                      <a:pt x="68" y="9"/>
                      <a:pt x="72" y="15"/>
                      <a:pt x="76" y="18"/>
                    </a:cubicBezTo>
                    <a:cubicBezTo>
                      <a:pt x="77" y="10"/>
                      <a:pt x="70" y="3"/>
                      <a:pt x="63" y="0"/>
                    </a:cubicBezTo>
                    <a:cubicBezTo>
                      <a:pt x="64" y="2"/>
                      <a:pt x="65" y="3"/>
                      <a:pt x="66" y="5"/>
                    </a:cubicBezTo>
                    <a:close/>
                    <a:moveTo>
                      <a:pt x="82" y="45"/>
                    </a:moveTo>
                    <a:cubicBezTo>
                      <a:pt x="78" y="43"/>
                      <a:pt x="74" y="32"/>
                      <a:pt x="72" y="27"/>
                    </a:cubicBezTo>
                    <a:cubicBezTo>
                      <a:pt x="77" y="29"/>
                      <a:pt x="81" y="34"/>
                      <a:pt x="82" y="39"/>
                    </a:cubicBezTo>
                    <a:cubicBezTo>
                      <a:pt x="82" y="33"/>
                      <a:pt x="84" y="28"/>
                      <a:pt x="86" y="23"/>
                    </a:cubicBezTo>
                    <a:cubicBezTo>
                      <a:pt x="88" y="29"/>
                      <a:pt x="89" y="41"/>
                      <a:pt x="82" y="45"/>
                    </a:cubicBezTo>
                    <a:close/>
                    <a:moveTo>
                      <a:pt x="80" y="62"/>
                    </a:moveTo>
                    <a:cubicBezTo>
                      <a:pt x="76" y="58"/>
                      <a:pt x="75" y="47"/>
                      <a:pt x="75" y="41"/>
                    </a:cubicBezTo>
                    <a:cubicBezTo>
                      <a:pt x="79" y="45"/>
                      <a:pt x="81" y="51"/>
                      <a:pt x="81" y="56"/>
                    </a:cubicBezTo>
                    <a:cubicBezTo>
                      <a:pt x="83" y="51"/>
                      <a:pt x="86" y="45"/>
                      <a:pt x="89" y="41"/>
                    </a:cubicBezTo>
                    <a:cubicBezTo>
                      <a:pt x="90" y="47"/>
                      <a:pt x="87" y="60"/>
                      <a:pt x="80" y="62"/>
                    </a:cubicBezTo>
                    <a:close/>
                    <a:moveTo>
                      <a:pt x="73" y="77"/>
                    </a:moveTo>
                    <a:cubicBezTo>
                      <a:pt x="70" y="72"/>
                      <a:pt x="73" y="62"/>
                      <a:pt x="74" y="56"/>
                    </a:cubicBezTo>
                    <a:cubicBezTo>
                      <a:pt x="77" y="61"/>
                      <a:pt x="78" y="67"/>
                      <a:pt x="76" y="72"/>
                    </a:cubicBezTo>
                    <a:cubicBezTo>
                      <a:pt x="79" y="68"/>
                      <a:pt x="83" y="63"/>
                      <a:pt x="88" y="59"/>
                    </a:cubicBezTo>
                    <a:cubicBezTo>
                      <a:pt x="86" y="66"/>
                      <a:pt x="81" y="78"/>
                      <a:pt x="73" y="77"/>
                    </a:cubicBezTo>
                    <a:close/>
                    <a:moveTo>
                      <a:pt x="62" y="89"/>
                    </a:moveTo>
                    <a:cubicBezTo>
                      <a:pt x="61" y="84"/>
                      <a:pt x="66" y="75"/>
                      <a:pt x="69" y="70"/>
                    </a:cubicBezTo>
                    <a:cubicBezTo>
                      <a:pt x="71" y="76"/>
                      <a:pt x="69" y="82"/>
                      <a:pt x="66" y="86"/>
                    </a:cubicBezTo>
                    <a:cubicBezTo>
                      <a:pt x="70" y="83"/>
                      <a:pt x="76" y="79"/>
                      <a:pt x="81" y="77"/>
                    </a:cubicBezTo>
                    <a:cubicBezTo>
                      <a:pt x="78" y="83"/>
                      <a:pt x="69" y="93"/>
                      <a:pt x="62" y="89"/>
                    </a:cubicBezTo>
                    <a:close/>
                    <a:moveTo>
                      <a:pt x="48" y="98"/>
                    </a:moveTo>
                    <a:cubicBezTo>
                      <a:pt x="48" y="92"/>
                      <a:pt x="56" y="85"/>
                      <a:pt x="60" y="82"/>
                    </a:cubicBezTo>
                    <a:cubicBezTo>
                      <a:pt x="60" y="87"/>
                      <a:pt x="57" y="93"/>
                      <a:pt x="52" y="96"/>
                    </a:cubicBezTo>
                    <a:cubicBezTo>
                      <a:pt x="57" y="94"/>
                      <a:pt x="64" y="92"/>
                      <a:pt x="70" y="92"/>
                    </a:cubicBezTo>
                    <a:cubicBezTo>
                      <a:pt x="65" y="97"/>
                      <a:pt x="54" y="103"/>
                      <a:pt x="48" y="98"/>
                    </a:cubicBezTo>
                    <a:close/>
                    <a:moveTo>
                      <a:pt x="32" y="102"/>
                    </a:moveTo>
                    <a:cubicBezTo>
                      <a:pt x="32" y="96"/>
                      <a:pt x="40" y="94"/>
                      <a:pt x="44" y="91"/>
                    </a:cubicBezTo>
                    <a:cubicBezTo>
                      <a:pt x="48" y="90"/>
                      <a:pt x="48" y="90"/>
                      <a:pt x="48" y="90"/>
                    </a:cubicBezTo>
                    <a:cubicBezTo>
                      <a:pt x="47" y="96"/>
                      <a:pt x="41" y="99"/>
                      <a:pt x="35" y="101"/>
                    </a:cubicBezTo>
                    <a:cubicBezTo>
                      <a:pt x="38" y="100"/>
                      <a:pt x="43" y="100"/>
                      <a:pt x="43" y="100"/>
                    </a:cubicBezTo>
                    <a:cubicBezTo>
                      <a:pt x="46" y="101"/>
                      <a:pt x="51" y="102"/>
                      <a:pt x="54" y="103"/>
                    </a:cubicBezTo>
                    <a:cubicBezTo>
                      <a:pt x="48" y="106"/>
                      <a:pt x="36" y="107"/>
                      <a:pt x="32" y="102"/>
                    </a:cubicBezTo>
                    <a:close/>
                    <a:moveTo>
                      <a:pt x="31" y="98"/>
                    </a:moveTo>
                    <a:cubicBezTo>
                      <a:pt x="27" y="102"/>
                      <a:pt x="22" y="106"/>
                      <a:pt x="16" y="107"/>
                    </a:cubicBezTo>
                    <a:cubicBezTo>
                      <a:pt x="17" y="100"/>
                      <a:pt x="28" y="95"/>
                      <a:pt x="33" y="94"/>
                    </a:cubicBezTo>
                    <a:cubicBezTo>
                      <a:pt x="33" y="95"/>
                      <a:pt x="32" y="97"/>
                      <a:pt x="31" y="98"/>
                    </a:cubicBezTo>
                    <a:close/>
                    <a:moveTo>
                      <a:pt x="17" y="99"/>
                    </a:moveTo>
                    <a:cubicBezTo>
                      <a:pt x="16" y="101"/>
                      <a:pt x="16" y="102"/>
                      <a:pt x="15" y="103"/>
                    </a:cubicBezTo>
                    <a:cubicBezTo>
                      <a:pt x="11" y="108"/>
                      <a:pt x="6" y="112"/>
                      <a:pt x="0" y="113"/>
                    </a:cubicBezTo>
                    <a:cubicBezTo>
                      <a:pt x="0" y="107"/>
                      <a:pt x="12" y="100"/>
                      <a:pt x="17" y="99"/>
                    </a:cubicBezTo>
                    <a:close/>
                    <a:moveTo>
                      <a:pt x="80" y="29"/>
                    </a:moveTo>
                    <a:cubicBezTo>
                      <a:pt x="75" y="27"/>
                      <a:pt x="69" y="18"/>
                      <a:pt x="66" y="14"/>
                    </a:cubicBezTo>
                    <a:cubicBezTo>
                      <a:pt x="71" y="14"/>
                      <a:pt x="76" y="18"/>
                      <a:pt x="78" y="23"/>
                    </a:cubicBezTo>
                    <a:cubicBezTo>
                      <a:pt x="77" y="17"/>
                      <a:pt x="77" y="11"/>
                      <a:pt x="77" y="6"/>
                    </a:cubicBezTo>
                    <a:cubicBezTo>
                      <a:pt x="81" y="11"/>
                      <a:pt x="86" y="24"/>
                      <a:pt x="80" y="29"/>
                    </a:cubicBezTo>
                    <a:close/>
                    <a:moveTo>
                      <a:pt x="33" y="106"/>
                    </a:moveTo>
                    <a:cubicBezTo>
                      <a:pt x="27" y="104"/>
                      <a:pt x="21" y="105"/>
                      <a:pt x="16" y="108"/>
                    </a:cubicBezTo>
                    <a:cubicBezTo>
                      <a:pt x="20" y="112"/>
                      <a:pt x="32" y="109"/>
                      <a:pt x="37" y="108"/>
                    </a:cubicBezTo>
                    <a:cubicBezTo>
                      <a:pt x="36" y="107"/>
                      <a:pt x="34" y="106"/>
                      <a:pt x="33" y="106"/>
                    </a:cubicBezTo>
                    <a:close/>
                    <a:moveTo>
                      <a:pt x="0" y="113"/>
                    </a:moveTo>
                    <a:cubicBezTo>
                      <a:pt x="5" y="118"/>
                      <a:pt x="16" y="115"/>
                      <a:pt x="22" y="113"/>
                    </a:cubicBezTo>
                    <a:cubicBezTo>
                      <a:pt x="16" y="110"/>
                      <a:pt x="6" y="110"/>
                      <a:pt x="0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" name="任意多边形: 形状 50">
                <a:extLst>
                  <a:ext uri="{FF2B5EF4-FFF2-40B4-BE49-F238E27FC236}">
                    <a16:creationId xmlns:a16="http://schemas.microsoft.com/office/drawing/2014/main" id="{C60A848F-7495-4417-B2F4-948D5B25F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3823" y="4199704"/>
                <a:ext cx="471949" cy="476279"/>
              </a:xfrm>
              <a:custGeom>
                <a:avLst/>
                <a:gdLst>
                  <a:gd name="T0" fmla="*/ 98 w 105"/>
                  <a:gd name="T1" fmla="*/ 0 h 106"/>
                  <a:gd name="T2" fmla="*/ 98 w 105"/>
                  <a:gd name="T3" fmla="*/ 0 h 106"/>
                  <a:gd name="T4" fmla="*/ 101 w 105"/>
                  <a:gd name="T5" fmla="*/ 9 h 106"/>
                  <a:gd name="T6" fmla="*/ 103 w 105"/>
                  <a:gd name="T7" fmla="*/ 40 h 106"/>
                  <a:gd name="T8" fmla="*/ 89 w 105"/>
                  <a:gd name="T9" fmla="*/ 67 h 106"/>
                  <a:gd name="T10" fmla="*/ 65 w 105"/>
                  <a:gd name="T11" fmla="*/ 81 h 106"/>
                  <a:gd name="T12" fmla="*/ 65 w 105"/>
                  <a:gd name="T13" fmla="*/ 81 h 106"/>
                  <a:gd name="T14" fmla="*/ 40 w 105"/>
                  <a:gd name="T15" fmla="*/ 89 h 106"/>
                  <a:gd name="T16" fmla="*/ 40 w 105"/>
                  <a:gd name="T17" fmla="*/ 89 h 106"/>
                  <a:gd name="T18" fmla="*/ 0 w 105"/>
                  <a:gd name="T19" fmla="*/ 105 h 106"/>
                  <a:gd name="T20" fmla="*/ 1 w 105"/>
                  <a:gd name="T21" fmla="*/ 106 h 106"/>
                  <a:gd name="T22" fmla="*/ 40 w 105"/>
                  <a:gd name="T23" fmla="*/ 90 h 106"/>
                  <a:gd name="T24" fmla="*/ 40 w 105"/>
                  <a:gd name="T25" fmla="*/ 90 h 106"/>
                  <a:gd name="T26" fmla="*/ 65 w 105"/>
                  <a:gd name="T27" fmla="*/ 82 h 106"/>
                  <a:gd name="T28" fmla="*/ 65 w 105"/>
                  <a:gd name="T29" fmla="*/ 82 h 106"/>
                  <a:gd name="T30" fmla="*/ 89 w 105"/>
                  <a:gd name="T31" fmla="*/ 68 h 106"/>
                  <a:gd name="T32" fmla="*/ 103 w 105"/>
                  <a:gd name="T33" fmla="*/ 40 h 106"/>
                  <a:gd name="T34" fmla="*/ 102 w 105"/>
                  <a:gd name="T35" fmla="*/ 9 h 106"/>
                  <a:gd name="T36" fmla="*/ 98 w 105"/>
                  <a:gd name="T3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5" h="106"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9" y="3"/>
                      <a:pt x="100" y="6"/>
                      <a:pt x="101" y="9"/>
                    </a:cubicBezTo>
                    <a:cubicBezTo>
                      <a:pt x="104" y="20"/>
                      <a:pt x="105" y="29"/>
                      <a:pt x="103" y="40"/>
                    </a:cubicBezTo>
                    <a:cubicBezTo>
                      <a:pt x="100" y="51"/>
                      <a:pt x="96" y="59"/>
                      <a:pt x="89" y="67"/>
                    </a:cubicBezTo>
                    <a:cubicBezTo>
                      <a:pt x="82" y="75"/>
                      <a:pt x="75" y="79"/>
                      <a:pt x="65" y="81"/>
                    </a:cubicBezTo>
                    <a:cubicBezTo>
                      <a:pt x="65" y="81"/>
                      <a:pt x="65" y="81"/>
                      <a:pt x="65" y="81"/>
                    </a:cubicBezTo>
                    <a:cubicBezTo>
                      <a:pt x="56" y="84"/>
                      <a:pt x="48" y="86"/>
                      <a:pt x="40" y="89"/>
                    </a:cubicBezTo>
                    <a:cubicBezTo>
                      <a:pt x="40" y="89"/>
                      <a:pt x="40" y="89"/>
                      <a:pt x="40" y="89"/>
                    </a:cubicBezTo>
                    <a:cubicBezTo>
                      <a:pt x="26" y="94"/>
                      <a:pt x="12" y="99"/>
                      <a:pt x="0" y="105"/>
                    </a:cubicBezTo>
                    <a:cubicBezTo>
                      <a:pt x="0" y="105"/>
                      <a:pt x="1" y="106"/>
                      <a:pt x="1" y="106"/>
                    </a:cubicBezTo>
                    <a:cubicBezTo>
                      <a:pt x="14" y="100"/>
                      <a:pt x="27" y="95"/>
                      <a:pt x="40" y="90"/>
                    </a:cubicBezTo>
                    <a:cubicBezTo>
                      <a:pt x="40" y="90"/>
                      <a:pt x="40" y="90"/>
                      <a:pt x="40" y="90"/>
                    </a:cubicBezTo>
                    <a:cubicBezTo>
                      <a:pt x="49" y="87"/>
                      <a:pt x="56" y="84"/>
                      <a:pt x="65" y="82"/>
                    </a:cubicBezTo>
                    <a:cubicBezTo>
                      <a:pt x="65" y="82"/>
                      <a:pt x="65" y="82"/>
                      <a:pt x="65" y="82"/>
                    </a:cubicBezTo>
                    <a:cubicBezTo>
                      <a:pt x="75" y="80"/>
                      <a:pt x="82" y="76"/>
                      <a:pt x="89" y="68"/>
                    </a:cubicBezTo>
                    <a:cubicBezTo>
                      <a:pt x="97" y="59"/>
                      <a:pt x="101" y="51"/>
                      <a:pt x="103" y="40"/>
                    </a:cubicBezTo>
                    <a:cubicBezTo>
                      <a:pt x="105" y="29"/>
                      <a:pt x="105" y="20"/>
                      <a:pt x="102" y="9"/>
                    </a:cubicBezTo>
                    <a:cubicBezTo>
                      <a:pt x="100" y="5"/>
                      <a:pt x="99" y="3"/>
                      <a:pt x="9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2D99C1A3-0F75-4339-B990-75E3626B4AAA}"/>
              </a:ext>
            </a:extLst>
          </p:cNvPr>
          <p:cNvGrpSpPr/>
          <p:nvPr/>
        </p:nvGrpSpPr>
        <p:grpSpPr>
          <a:xfrm>
            <a:off x="8389379" y="4490519"/>
            <a:ext cx="2524137" cy="1579900"/>
            <a:chOff x="1323640" y="2422727"/>
            <a:chExt cx="2524137" cy="1579900"/>
          </a:xfrm>
        </p:grpSpPr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C2BB7095-1DFB-4AD8-A10F-074D3D10BB03}"/>
                </a:ext>
              </a:extLst>
            </p:cNvPr>
            <p:cNvSpPr txBox="1"/>
            <p:nvPr/>
          </p:nvSpPr>
          <p:spPr>
            <a:xfrm>
              <a:off x="1755905" y="2491436"/>
              <a:ext cx="1721316" cy="6805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3200" dirty="0">
                  <a:gradFill flip="none" rotWithShape="1">
                    <a:gsLst>
                      <a:gs pos="0">
                        <a:srgbClr val="FFDF94"/>
                      </a:gs>
                      <a:gs pos="100000">
                        <a:srgbClr val="F2A900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优秀奖</a:t>
              </a: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6C4A8948-BC08-4164-838E-00589786E75B}"/>
                </a:ext>
              </a:extLst>
            </p:cNvPr>
            <p:cNvSpPr txBox="1"/>
            <p:nvPr/>
          </p:nvSpPr>
          <p:spPr>
            <a:xfrm>
              <a:off x="1639912" y="3067462"/>
              <a:ext cx="1953302" cy="34657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>
                <a:lnSpc>
                  <a:spcPct val="130000"/>
                </a:lnSpc>
              </a:pP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第</a:t>
              </a:r>
              <a:r>
                <a:rPr lang="en-US" altLang="zh-CN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X</a:t>
              </a: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届</a:t>
              </a:r>
              <a:r>
                <a:rPr lang="en-US" altLang="zh-CN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XXX</a:t>
              </a:r>
              <a:r>
                <a:rPr lang="zh-CN" altLang="en-US" sz="1400" spc="100" dirty="0">
                  <a:gradFill flip="none" rotWithShape="1">
                    <a:gsLst>
                      <a:gs pos="0">
                        <a:srgbClr val="FFEFC9"/>
                      </a:gs>
                      <a:gs pos="100000">
                        <a:srgbClr val="FFDF94"/>
                      </a:gs>
                    </a:gsLst>
                    <a:lin ang="2700000" scaled="1"/>
                    <a:tileRect/>
                  </a:gradFill>
                  <a:cs typeface="+mn-ea"/>
                  <a:sym typeface="+mn-lt"/>
                </a:rPr>
                <a:t>比赛</a:t>
              </a:r>
            </a:p>
          </p:txBody>
        </p: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3C07C448-D3BA-471D-93F8-C702A985636A}"/>
                </a:ext>
              </a:extLst>
            </p:cNvPr>
            <p:cNvGrpSpPr/>
            <p:nvPr/>
          </p:nvGrpSpPr>
          <p:grpSpPr>
            <a:xfrm>
              <a:off x="1323640" y="2422727"/>
              <a:ext cx="2524137" cy="1579900"/>
              <a:chOff x="6132800" y="4121765"/>
              <a:chExt cx="885450" cy="554218"/>
            </a:xfrm>
            <a:gradFill flip="none" rotWithShape="1">
              <a:gsLst>
                <a:gs pos="100000">
                  <a:srgbClr val="FFCE5E"/>
                </a:gs>
                <a:gs pos="0">
                  <a:srgbClr val="FFEFC9"/>
                </a:gs>
              </a:gsLst>
              <a:lin ang="5400000" scaled="1"/>
              <a:tileRect/>
            </a:gradFill>
          </p:grpSpPr>
          <p:sp>
            <p:nvSpPr>
              <p:cNvPr id="56" name="任意多边形: 形状 55">
                <a:extLst>
                  <a:ext uri="{FF2B5EF4-FFF2-40B4-BE49-F238E27FC236}">
                    <a16:creationId xmlns:a16="http://schemas.microsoft.com/office/drawing/2014/main" id="{7DB4F956-D5AF-4C16-8B88-07888F36C8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32800" y="4121767"/>
                <a:ext cx="404838" cy="530402"/>
              </a:xfrm>
              <a:custGeom>
                <a:avLst/>
                <a:gdLst>
                  <a:gd name="T0" fmla="*/ 24 w 90"/>
                  <a:gd name="T1" fmla="*/ 5 h 118"/>
                  <a:gd name="T2" fmla="*/ 13 w 90"/>
                  <a:gd name="T3" fmla="*/ 18 h 118"/>
                  <a:gd name="T4" fmla="*/ 27 w 90"/>
                  <a:gd name="T5" fmla="*/ 0 h 118"/>
                  <a:gd name="T6" fmla="*/ 24 w 90"/>
                  <a:gd name="T7" fmla="*/ 5 h 118"/>
                  <a:gd name="T8" fmla="*/ 8 w 90"/>
                  <a:gd name="T9" fmla="*/ 45 h 118"/>
                  <a:gd name="T10" fmla="*/ 17 w 90"/>
                  <a:gd name="T11" fmla="*/ 27 h 118"/>
                  <a:gd name="T12" fmla="*/ 8 w 90"/>
                  <a:gd name="T13" fmla="*/ 39 h 118"/>
                  <a:gd name="T14" fmla="*/ 4 w 90"/>
                  <a:gd name="T15" fmla="*/ 23 h 118"/>
                  <a:gd name="T16" fmla="*/ 8 w 90"/>
                  <a:gd name="T17" fmla="*/ 45 h 118"/>
                  <a:gd name="T18" fmla="*/ 10 w 90"/>
                  <a:gd name="T19" fmla="*/ 62 h 118"/>
                  <a:gd name="T20" fmla="*/ 15 w 90"/>
                  <a:gd name="T21" fmla="*/ 41 h 118"/>
                  <a:gd name="T22" fmla="*/ 9 w 90"/>
                  <a:gd name="T23" fmla="*/ 56 h 118"/>
                  <a:gd name="T24" fmla="*/ 1 w 90"/>
                  <a:gd name="T25" fmla="*/ 41 h 118"/>
                  <a:gd name="T26" fmla="*/ 10 w 90"/>
                  <a:gd name="T27" fmla="*/ 62 h 118"/>
                  <a:gd name="T28" fmla="*/ 17 w 90"/>
                  <a:gd name="T29" fmla="*/ 77 h 118"/>
                  <a:gd name="T30" fmla="*/ 16 w 90"/>
                  <a:gd name="T31" fmla="*/ 56 h 118"/>
                  <a:gd name="T32" fmla="*/ 14 w 90"/>
                  <a:gd name="T33" fmla="*/ 72 h 118"/>
                  <a:gd name="T34" fmla="*/ 2 w 90"/>
                  <a:gd name="T35" fmla="*/ 59 h 118"/>
                  <a:gd name="T36" fmla="*/ 17 w 90"/>
                  <a:gd name="T37" fmla="*/ 77 h 118"/>
                  <a:gd name="T38" fmla="*/ 28 w 90"/>
                  <a:gd name="T39" fmla="*/ 89 h 118"/>
                  <a:gd name="T40" fmla="*/ 21 w 90"/>
                  <a:gd name="T41" fmla="*/ 70 h 118"/>
                  <a:gd name="T42" fmla="*/ 24 w 90"/>
                  <a:gd name="T43" fmla="*/ 86 h 118"/>
                  <a:gd name="T44" fmla="*/ 9 w 90"/>
                  <a:gd name="T45" fmla="*/ 77 h 118"/>
                  <a:gd name="T46" fmla="*/ 28 w 90"/>
                  <a:gd name="T47" fmla="*/ 89 h 118"/>
                  <a:gd name="T48" fmla="*/ 42 w 90"/>
                  <a:gd name="T49" fmla="*/ 98 h 118"/>
                  <a:gd name="T50" fmla="*/ 30 w 90"/>
                  <a:gd name="T51" fmla="*/ 82 h 118"/>
                  <a:gd name="T52" fmla="*/ 38 w 90"/>
                  <a:gd name="T53" fmla="*/ 96 h 118"/>
                  <a:gd name="T54" fmla="*/ 20 w 90"/>
                  <a:gd name="T55" fmla="*/ 92 h 118"/>
                  <a:gd name="T56" fmla="*/ 42 w 90"/>
                  <a:gd name="T57" fmla="*/ 98 h 118"/>
                  <a:gd name="T58" fmla="*/ 58 w 90"/>
                  <a:gd name="T59" fmla="*/ 102 h 118"/>
                  <a:gd name="T60" fmla="*/ 45 w 90"/>
                  <a:gd name="T61" fmla="*/ 91 h 118"/>
                  <a:gd name="T62" fmla="*/ 41 w 90"/>
                  <a:gd name="T63" fmla="*/ 90 h 118"/>
                  <a:gd name="T64" fmla="*/ 55 w 90"/>
                  <a:gd name="T65" fmla="*/ 101 h 118"/>
                  <a:gd name="T66" fmla="*/ 47 w 90"/>
                  <a:gd name="T67" fmla="*/ 100 h 118"/>
                  <a:gd name="T68" fmla="*/ 36 w 90"/>
                  <a:gd name="T69" fmla="*/ 103 h 118"/>
                  <a:gd name="T70" fmla="*/ 58 w 90"/>
                  <a:gd name="T71" fmla="*/ 102 h 118"/>
                  <a:gd name="T72" fmla="*/ 59 w 90"/>
                  <a:gd name="T73" fmla="*/ 98 h 118"/>
                  <a:gd name="T74" fmla="*/ 74 w 90"/>
                  <a:gd name="T75" fmla="*/ 107 h 118"/>
                  <a:gd name="T76" fmla="*/ 56 w 90"/>
                  <a:gd name="T77" fmla="*/ 94 h 118"/>
                  <a:gd name="T78" fmla="*/ 59 w 90"/>
                  <a:gd name="T79" fmla="*/ 98 h 118"/>
                  <a:gd name="T80" fmla="*/ 73 w 90"/>
                  <a:gd name="T81" fmla="*/ 99 h 118"/>
                  <a:gd name="T82" fmla="*/ 75 w 90"/>
                  <a:gd name="T83" fmla="*/ 103 h 118"/>
                  <a:gd name="T84" fmla="*/ 90 w 90"/>
                  <a:gd name="T85" fmla="*/ 113 h 118"/>
                  <a:gd name="T86" fmla="*/ 73 w 90"/>
                  <a:gd name="T87" fmla="*/ 99 h 118"/>
                  <a:gd name="T88" fmla="*/ 10 w 90"/>
                  <a:gd name="T89" fmla="*/ 29 h 118"/>
                  <a:gd name="T90" fmla="*/ 24 w 90"/>
                  <a:gd name="T91" fmla="*/ 14 h 118"/>
                  <a:gd name="T92" fmla="*/ 12 w 90"/>
                  <a:gd name="T93" fmla="*/ 23 h 118"/>
                  <a:gd name="T94" fmla="*/ 12 w 90"/>
                  <a:gd name="T95" fmla="*/ 6 h 118"/>
                  <a:gd name="T96" fmla="*/ 10 w 90"/>
                  <a:gd name="T97" fmla="*/ 29 h 118"/>
                  <a:gd name="T98" fmla="*/ 57 w 90"/>
                  <a:gd name="T99" fmla="*/ 106 h 118"/>
                  <a:gd name="T100" fmla="*/ 74 w 90"/>
                  <a:gd name="T101" fmla="*/ 108 h 118"/>
                  <a:gd name="T102" fmla="*/ 52 w 90"/>
                  <a:gd name="T103" fmla="*/ 108 h 118"/>
                  <a:gd name="T104" fmla="*/ 57 w 90"/>
                  <a:gd name="T105" fmla="*/ 106 h 118"/>
                  <a:gd name="T106" fmla="*/ 90 w 90"/>
                  <a:gd name="T107" fmla="*/ 113 h 118"/>
                  <a:gd name="T108" fmla="*/ 68 w 90"/>
                  <a:gd name="T109" fmla="*/ 113 h 118"/>
                  <a:gd name="T110" fmla="*/ 90 w 90"/>
                  <a:gd name="T111" fmla="*/ 11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" h="118">
                    <a:moveTo>
                      <a:pt x="24" y="5"/>
                    </a:moveTo>
                    <a:cubicBezTo>
                      <a:pt x="21" y="9"/>
                      <a:pt x="17" y="15"/>
                      <a:pt x="13" y="18"/>
                    </a:cubicBezTo>
                    <a:cubicBezTo>
                      <a:pt x="13" y="10"/>
                      <a:pt x="20" y="3"/>
                      <a:pt x="27" y="0"/>
                    </a:cubicBezTo>
                    <a:cubicBezTo>
                      <a:pt x="26" y="2"/>
                      <a:pt x="25" y="3"/>
                      <a:pt x="24" y="5"/>
                    </a:cubicBezTo>
                    <a:close/>
                    <a:moveTo>
                      <a:pt x="8" y="45"/>
                    </a:moveTo>
                    <a:cubicBezTo>
                      <a:pt x="12" y="43"/>
                      <a:pt x="16" y="32"/>
                      <a:pt x="17" y="27"/>
                    </a:cubicBezTo>
                    <a:cubicBezTo>
                      <a:pt x="12" y="29"/>
                      <a:pt x="9" y="34"/>
                      <a:pt x="8" y="39"/>
                    </a:cubicBezTo>
                    <a:cubicBezTo>
                      <a:pt x="8" y="33"/>
                      <a:pt x="6" y="28"/>
                      <a:pt x="4" y="23"/>
                    </a:cubicBezTo>
                    <a:cubicBezTo>
                      <a:pt x="2" y="29"/>
                      <a:pt x="1" y="41"/>
                      <a:pt x="8" y="45"/>
                    </a:cubicBezTo>
                    <a:close/>
                    <a:moveTo>
                      <a:pt x="10" y="62"/>
                    </a:moveTo>
                    <a:cubicBezTo>
                      <a:pt x="14" y="58"/>
                      <a:pt x="14" y="47"/>
                      <a:pt x="15" y="41"/>
                    </a:cubicBezTo>
                    <a:cubicBezTo>
                      <a:pt x="10" y="45"/>
                      <a:pt x="8" y="51"/>
                      <a:pt x="9" y="56"/>
                    </a:cubicBezTo>
                    <a:cubicBezTo>
                      <a:pt x="7" y="51"/>
                      <a:pt x="4" y="45"/>
                      <a:pt x="1" y="41"/>
                    </a:cubicBezTo>
                    <a:cubicBezTo>
                      <a:pt x="0" y="47"/>
                      <a:pt x="2" y="60"/>
                      <a:pt x="10" y="62"/>
                    </a:cubicBezTo>
                    <a:close/>
                    <a:moveTo>
                      <a:pt x="17" y="77"/>
                    </a:moveTo>
                    <a:cubicBezTo>
                      <a:pt x="20" y="72"/>
                      <a:pt x="17" y="62"/>
                      <a:pt x="16" y="56"/>
                    </a:cubicBezTo>
                    <a:cubicBezTo>
                      <a:pt x="13" y="61"/>
                      <a:pt x="12" y="67"/>
                      <a:pt x="14" y="72"/>
                    </a:cubicBezTo>
                    <a:cubicBezTo>
                      <a:pt x="11" y="68"/>
                      <a:pt x="7" y="63"/>
                      <a:pt x="2" y="59"/>
                    </a:cubicBezTo>
                    <a:cubicBezTo>
                      <a:pt x="4" y="66"/>
                      <a:pt x="9" y="78"/>
                      <a:pt x="17" y="77"/>
                    </a:cubicBezTo>
                    <a:close/>
                    <a:moveTo>
                      <a:pt x="28" y="89"/>
                    </a:moveTo>
                    <a:cubicBezTo>
                      <a:pt x="29" y="84"/>
                      <a:pt x="24" y="75"/>
                      <a:pt x="21" y="70"/>
                    </a:cubicBezTo>
                    <a:cubicBezTo>
                      <a:pt x="19" y="76"/>
                      <a:pt x="20" y="82"/>
                      <a:pt x="24" y="86"/>
                    </a:cubicBezTo>
                    <a:cubicBezTo>
                      <a:pt x="20" y="83"/>
                      <a:pt x="14" y="79"/>
                      <a:pt x="9" y="77"/>
                    </a:cubicBezTo>
                    <a:cubicBezTo>
                      <a:pt x="12" y="83"/>
                      <a:pt x="20" y="93"/>
                      <a:pt x="28" y="89"/>
                    </a:cubicBezTo>
                    <a:close/>
                    <a:moveTo>
                      <a:pt x="42" y="98"/>
                    </a:moveTo>
                    <a:cubicBezTo>
                      <a:pt x="42" y="92"/>
                      <a:pt x="34" y="85"/>
                      <a:pt x="30" y="82"/>
                    </a:cubicBezTo>
                    <a:cubicBezTo>
                      <a:pt x="29" y="87"/>
                      <a:pt x="33" y="93"/>
                      <a:pt x="38" y="96"/>
                    </a:cubicBezTo>
                    <a:cubicBezTo>
                      <a:pt x="33" y="94"/>
                      <a:pt x="25" y="92"/>
                      <a:pt x="20" y="92"/>
                    </a:cubicBezTo>
                    <a:cubicBezTo>
                      <a:pt x="25" y="97"/>
                      <a:pt x="36" y="103"/>
                      <a:pt x="42" y="98"/>
                    </a:cubicBezTo>
                    <a:close/>
                    <a:moveTo>
                      <a:pt x="58" y="102"/>
                    </a:moveTo>
                    <a:cubicBezTo>
                      <a:pt x="57" y="96"/>
                      <a:pt x="50" y="94"/>
                      <a:pt x="45" y="91"/>
                    </a:cubicBezTo>
                    <a:cubicBezTo>
                      <a:pt x="41" y="90"/>
                      <a:pt x="41" y="90"/>
                      <a:pt x="41" y="90"/>
                    </a:cubicBezTo>
                    <a:cubicBezTo>
                      <a:pt x="43" y="96"/>
                      <a:pt x="49" y="99"/>
                      <a:pt x="55" y="101"/>
                    </a:cubicBezTo>
                    <a:cubicBezTo>
                      <a:pt x="52" y="100"/>
                      <a:pt x="47" y="100"/>
                      <a:pt x="47" y="100"/>
                    </a:cubicBezTo>
                    <a:cubicBezTo>
                      <a:pt x="44" y="101"/>
                      <a:pt x="39" y="102"/>
                      <a:pt x="36" y="103"/>
                    </a:cubicBezTo>
                    <a:cubicBezTo>
                      <a:pt x="42" y="106"/>
                      <a:pt x="53" y="107"/>
                      <a:pt x="58" y="102"/>
                    </a:cubicBezTo>
                    <a:close/>
                    <a:moveTo>
                      <a:pt x="59" y="98"/>
                    </a:moveTo>
                    <a:cubicBezTo>
                      <a:pt x="63" y="102"/>
                      <a:pt x="68" y="106"/>
                      <a:pt x="74" y="107"/>
                    </a:cubicBezTo>
                    <a:cubicBezTo>
                      <a:pt x="73" y="100"/>
                      <a:pt x="62" y="95"/>
                      <a:pt x="56" y="94"/>
                    </a:cubicBezTo>
                    <a:cubicBezTo>
                      <a:pt x="57" y="95"/>
                      <a:pt x="58" y="97"/>
                      <a:pt x="59" y="98"/>
                    </a:cubicBezTo>
                    <a:close/>
                    <a:moveTo>
                      <a:pt x="73" y="99"/>
                    </a:moveTo>
                    <a:cubicBezTo>
                      <a:pt x="73" y="101"/>
                      <a:pt x="74" y="102"/>
                      <a:pt x="75" y="103"/>
                    </a:cubicBezTo>
                    <a:cubicBezTo>
                      <a:pt x="79" y="108"/>
                      <a:pt x="84" y="112"/>
                      <a:pt x="90" y="113"/>
                    </a:cubicBezTo>
                    <a:cubicBezTo>
                      <a:pt x="89" y="107"/>
                      <a:pt x="78" y="100"/>
                      <a:pt x="73" y="99"/>
                    </a:cubicBezTo>
                    <a:close/>
                    <a:moveTo>
                      <a:pt x="10" y="29"/>
                    </a:moveTo>
                    <a:cubicBezTo>
                      <a:pt x="15" y="27"/>
                      <a:pt x="21" y="18"/>
                      <a:pt x="24" y="14"/>
                    </a:cubicBezTo>
                    <a:cubicBezTo>
                      <a:pt x="19" y="14"/>
                      <a:pt x="14" y="18"/>
                      <a:pt x="12" y="23"/>
                    </a:cubicBezTo>
                    <a:cubicBezTo>
                      <a:pt x="13" y="17"/>
                      <a:pt x="13" y="11"/>
                      <a:pt x="12" y="6"/>
                    </a:cubicBezTo>
                    <a:cubicBezTo>
                      <a:pt x="9" y="11"/>
                      <a:pt x="4" y="24"/>
                      <a:pt x="10" y="29"/>
                    </a:cubicBezTo>
                    <a:close/>
                    <a:moveTo>
                      <a:pt x="57" y="106"/>
                    </a:moveTo>
                    <a:cubicBezTo>
                      <a:pt x="63" y="104"/>
                      <a:pt x="69" y="105"/>
                      <a:pt x="74" y="108"/>
                    </a:cubicBezTo>
                    <a:cubicBezTo>
                      <a:pt x="69" y="112"/>
                      <a:pt x="58" y="109"/>
                      <a:pt x="52" y="108"/>
                    </a:cubicBezTo>
                    <a:cubicBezTo>
                      <a:pt x="54" y="107"/>
                      <a:pt x="55" y="106"/>
                      <a:pt x="57" y="106"/>
                    </a:cubicBezTo>
                    <a:close/>
                    <a:moveTo>
                      <a:pt x="90" y="113"/>
                    </a:moveTo>
                    <a:cubicBezTo>
                      <a:pt x="85" y="118"/>
                      <a:pt x="73" y="115"/>
                      <a:pt x="68" y="113"/>
                    </a:cubicBezTo>
                    <a:cubicBezTo>
                      <a:pt x="74" y="110"/>
                      <a:pt x="84" y="110"/>
                      <a:pt x="90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任意多边形: 形状 56">
                <a:extLst>
                  <a:ext uri="{FF2B5EF4-FFF2-40B4-BE49-F238E27FC236}">
                    <a16:creationId xmlns:a16="http://schemas.microsoft.com/office/drawing/2014/main" id="{2154246E-7635-4A2D-AD69-70B41AC0F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780" y="4199704"/>
                <a:ext cx="476279" cy="476279"/>
              </a:xfrm>
              <a:custGeom>
                <a:avLst/>
                <a:gdLst>
                  <a:gd name="T0" fmla="*/ 8 w 106"/>
                  <a:gd name="T1" fmla="*/ 0 h 106"/>
                  <a:gd name="T2" fmla="*/ 8 w 106"/>
                  <a:gd name="T3" fmla="*/ 0 h 106"/>
                  <a:gd name="T4" fmla="*/ 5 w 106"/>
                  <a:gd name="T5" fmla="*/ 9 h 106"/>
                  <a:gd name="T6" fmla="*/ 3 w 106"/>
                  <a:gd name="T7" fmla="*/ 40 h 106"/>
                  <a:gd name="T8" fmla="*/ 17 w 106"/>
                  <a:gd name="T9" fmla="*/ 67 h 106"/>
                  <a:gd name="T10" fmla="*/ 41 w 106"/>
                  <a:gd name="T11" fmla="*/ 81 h 106"/>
                  <a:gd name="T12" fmla="*/ 41 w 106"/>
                  <a:gd name="T13" fmla="*/ 81 h 106"/>
                  <a:gd name="T14" fmla="*/ 66 w 106"/>
                  <a:gd name="T15" fmla="*/ 89 h 106"/>
                  <a:gd name="T16" fmla="*/ 66 w 106"/>
                  <a:gd name="T17" fmla="*/ 89 h 106"/>
                  <a:gd name="T18" fmla="*/ 106 w 106"/>
                  <a:gd name="T19" fmla="*/ 105 h 106"/>
                  <a:gd name="T20" fmla="*/ 105 w 106"/>
                  <a:gd name="T21" fmla="*/ 106 h 106"/>
                  <a:gd name="T22" fmla="*/ 65 w 106"/>
                  <a:gd name="T23" fmla="*/ 90 h 106"/>
                  <a:gd name="T24" fmla="*/ 65 w 106"/>
                  <a:gd name="T25" fmla="*/ 90 h 106"/>
                  <a:gd name="T26" fmla="*/ 41 w 106"/>
                  <a:gd name="T27" fmla="*/ 82 h 106"/>
                  <a:gd name="T28" fmla="*/ 41 w 106"/>
                  <a:gd name="T29" fmla="*/ 82 h 106"/>
                  <a:gd name="T30" fmla="*/ 16 w 106"/>
                  <a:gd name="T31" fmla="*/ 68 h 106"/>
                  <a:gd name="T32" fmla="*/ 3 w 106"/>
                  <a:gd name="T33" fmla="*/ 40 h 106"/>
                  <a:gd name="T34" fmla="*/ 4 w 106"/>
                  <a:gd name="T35" fmla="*/ 9 h 106"/>
                  <a:gd name="T36" fmla="*/ 8 w 106"/>
                  <a:gd name="T3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6" h="106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3"/>
                      <a:pt x="6" y="6"/>
                      <a:pt x="5" y="9"/>
                    </a:cubicBezTo>
                    <a:cubicBezTo>
                      <a:pt x="1" y="20"/>
                      <a:pt x="1" y="29"/>
                      <a:pt x="3" y="40"/>
                    </a:cubicBezTo>
                    <a:cubicBezTo>
                      <a:pt x="6" y="51"/>
                      <a:pt x="9" y="59"/>
                      <a:pt x="17" y="67"/>
                    </a:cubicBezTo>
                    <a:cubicBezTo>
                      <a:pt x="24" y="75"/>
                      <a:pt x="31" y="79"/>
                      <a:pt x="41" y="81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50" y="84"/>
                      <a:pt x="58" y="86"/>
                      <a:pt x="66" y="89"/>
                    </a:cubicBezTo>
                    <a:cubicBezTo>
                      <a:pt x="66" y="89"/>
                      <a:pt x="66" y="89"/>
                      <a:pt x="66" y="89"/>
                    </a:cubicBezTo>
                    <a:cubicBezTo>
                      <a:pt x="80" y="94"/>
                      <a:pt x="93" y="99"/>
                      <a:pt x="106" y="105"/>
                    </a:cubicBezTo>
                    <a:cubicBezTo>
                      <a:pt x="105" y="105"/>
                      <a:pt x="105" y="106"/>
                      <a:pt x="105" y="106"/>
                    </a:cubicBezTo>
                    <a:cubicBezTo>
                      <a:pt x="92" y="100"/>
                      <a:pt x="79" y="95"/>
                      <a:pt x="65" y="90"/>
                    </a:cubicBezTo>
                    <a:cubicBezTo>
                      <a:pt x="65" y="90"/>
                      <a:pt x="65" y="90"/>
                      <a:pt x="65" y="90"/>
                    </a:cubicBezTo>
                    <a:cubicBezTo>
                      <a:pt x="57" y="87"/>
                      <a:pt x="49" y="84"/>
                      <a:pt x="41" y="82"/>
                    </a:cubicBezTo>
                    <a:cubicBezTo>
                      <a:pt x="41" y="82"/>
                      <a:pt x="41" y="82"/>
                      <a:pt x="41" y="82"/>
                    </a:cubicBezTo>
                    <a:cubicBezTo>
                      <a:pt x="31" y="80"/>
                      <a:pt x="24" y="76"/>
                      <a:pt x="16" y="68"/>
                    </a:cubicBezTo>
                    <a:cubicBezTo>
                      <a:pt x="9" y="59"/>
                      <a:pt x="5" y="51"/>
                      <a:pt x="3" y="40"/>
                    </a:cubicBezTo>
                    <a:cubicBezTo>
                      <a:pt x="0" y="29"/>
                      <a:pt x="1" y="20"/>
                      <a:pt x="4" y="9"/>
                    </a:cubicBezTo>
                    <a:cubicBezTo>
                      <a:pt x="5" y="5"/>
                      <a:pt x="6" y="3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任意多边形: 形状 57">
                <a:extLst>
                  <a:ext uri="{FF2B5EF4-FFF2-40B4-BE49-F238E27FC236}">
                    <a16:creationId xmlns:a16="http://schemas.microsoft.com/office/drawing/2014/main" id="{632CD856-B078-4EED-B063-D02F7344E5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13412" y="4121765"/>
                <a:ext cx="404838" cy="530402"/>
              </a:xfrm>
              <a:custGeom>
                <a:avLst/>
                <a:gdLst>
                  <a:gd name="T0" fmla="*/ 66 w 90"/>
                  <a:gd name="T1" fmla="*/ 5 h 118"/>
                  <a:gd name="T2" fmla="*/ 76 w 90"/>
                  <a:gd name="T3" fmla="*/ 18 h 118"/>
                  <a:gd name="T4" fmla="*/ 63 w 90"/>
                  <a:gd name="T5" fmla="*/ 0 h 118"/>
                  <a:gd name="T6" fmla="*/ 66 w 90"/>
                  <a:gd name="T7" fmla="*/ 5 h 118"/>
                  <a:gd name="T8" fmla="*/ 82 w 90"/>
                  <a:gd name="T9" fmla="*/ 45 h 118"/>
                  <a:gd name="T10" fmla="*/ 72 w 90"/>
                  <a:gd name="T11" fmla="*/ 27 h 118"/>
                  <a:gd name="T12" fmla="*/ 82 w 90"/>
                  <a:gd name="T13" fmla="*/ 39 h 118"/>
                  <a:gd name="T14" fmla="*/ 86 w 90"/>
                  <a:gd name="T15" fmla="*/ 23 h 118"/>
                  <a:gd name="T16" fmla="*/ 82 w 90"/>
                  <a:gd name="T17" fmla="*/ 45 h 118"/>
                  <a:gd name="T18" fmla="*/ 80 w 90"/>
                  <a:gd name="T19" fmla="*/ 62 h 118"/>
                  <a:gd name="T20" fmla="*/ 75 w 90"/>
                  <a:gd name="T21" fmla="*/ 41 h 118"/>
                  <a:gd name="T22" fmla="*/ 81 w 90"/>
                  <a:gd name="T23" fmla="*/ 56 h 118"/>
                  <a:gd name="T24" fmla="*/ 89 w 90"/>
                  <a:gd name="T25" fmla="*/ 41 h 118"/>
                  <a:gd name="T26" fmla="*/ 80 w 90"/>
                  <a:gd name="T27" fmla="*/ 62 h 118"/>
                  <a:gd name="T28" fmla="*/ 73 w 90"/>
                  <a:gd name="T29" fmla="*/ 77 h 118"/>
                  <a:gd name="T30" fmla="*/ 74 w 90"/>
                  <a:gd name="T31" fmla="*/ 56 h 118"/>
                  <a:gd name="T32" fmla="*/ 76 w 90"/>
                  <a:gd name="T33" fmla="*/ 72 h 118"/>
                  <a:gd name="T34" fmla="*/ 88 w 90"/>
                  <a:gd name="T35" fmla="*/ 59 h 118"/>
                  <a:gd name="T36" fmla="*/ 73 w 90"/>
                  <a:gd name="T37" fmla="*/ 77 h 118"/>
                  <a:gd name="T38" fmla="*/ 62 w 90"/>
                  <a:gd name="T39" fmla="*/ 89 h 118"/>
                  <a:gd name="T40" fmla="*/ 69 w 90"/>
                  <a:gd name="T41" fmla="*/ 70 h 118"/>
                  <a:gd name="T42" fmla="*/ 66 w 90"/>
                  <a:gd name="T43" fmla="*/ 86 h 118"/>
                  <a:gd name="T44" fmla="*/ 81 w 90"/>
                  <a:gd name="T45" fmla="*/ 77 h 118"/>
                  <a:gd name="T46" fmla="*/ 62 w 90"/>
                  <a:gd name="T47" fmla="*/ 89 h 118"/>
                  <a:gd name="T48" fmla="*/ 48 w 90"/>
                  <a:gd name="T49" fmla="*/ 98 h 118"/>
                  <a:gd name="T50" fmla="*/ 60 w 90"/>
                  <a:gd name="T51" fmla="*/ 82 h 118"/>
                  <a:gd name="T52" fmla="*/ 52 w 90"/>
                  <a:gd name="T53" fmla="*/ 96 h 118"/>
                  <a:gd name="T54" fmla="*/ 70 w 90"/>
                  <a:gd name="T55" fmla="*/ 92 h 118"/>
                  <a:gd name="T56" fmla="*/ 48 w 90"/>
                  <a:gd name="T57" fmla="*/ 98 h 118"/>
                  <a:gd name="T58" fmla="*/ 32 w 90"/>
                  <a:gd name="T59" fmla="*/ 102 h 118"/>
                  <a:gd name="T60" fmla="*/ 44 w 90"/>
                  <a:gd name="T61" fmla="*/ 91 h 118"/>
                  <a:gd name="T62" fmla="*/ 48 w 90"/>
                  <a:gd name="T63" fmla="*/ 90 h 118"/>
                  <a:gd name="T64" fmla="*/ 35 w 90"/>
                  <a:gd name="T65" fmla="*/ 101 h 118"/>
                  <a:gd name="T66" fmla="*/ 43 w 90"/>
                  <a:gd name="T67" fmla="*/ 100 h 118"/>
                  <a:gd name="T68" fmla="*/ 54 w 90"/>
                  <a:gd name="T69" fmla="*/ 103 h 118"/>
                  <a:gd name="T70" fmla="*/ 32 w 90"/>
                  <a:gd name="T71" fmla="*/ 102 h 118"/>
                  <a:gd name="T72" fmla="*/ 31 w 90"/>
                  <a:gd name="T73" fmla="*/ 98 h 118"/>
                  <a:gd name="T74" fmla="*/ 16 w 90"/>
                  <a:gd name="T75" fmla="*/ 107 h 118"/>
                  <a:gd name="T76" fmla="*/ 33 w 90"/>
                  <a:gd name="T77" fmla="*/ 94 h 118"/>
                  <a:gd name="T78" fmla="*/ 31 w 90"/>
                  <a:gd name="T79" fmla="*/ 98 h 118"/>
                  <a:gd name="T80" fmla="*/ 17 w 90"/>
                  <a:gd name="T81" fmla="*/ 99 h 118"/>
                  <a:gd name="T82" fmla="*/ 15 w 90"/>
                  <a:gd name="T83" fmla="*/ 103 h 118"/>
                  <a:gd name="T84" fmla="*/ 0 w 90"/>
                  <a:gd name="T85" fmla="*/ 113 h 118"/>
                  <a:gd name="T86" fmla="*/ 17 w 90"/>
                  <a:gd name="T87" fmla="*/ 99 h 118"/>
                  <a:gd name="T88" fmla="*/ 80 w 90"/>
                  <a:gd name="T89" fmla="*/ 29 h 118"/>
                  <a:gd name="T90" fmla="*/ 66 w 90"/>
                  <a:gd name="T91" fmla="*/ 14 h 118"/>
                  <a:gd name="T92" fmla="*/ 78 w 90"/>
                  <a:gd name="T93" fmla="*/ 23 h 118"/>
                  <a:gd name="T94" fmla="*/ 77 w 90"/>
                  <a:gd name="T95" fmla="*/ 6 h 118"/>
                  <a:gd name="T96" fmla="*/ 80 w 90"/>
                  <a:gd name="T97" fmla="*/ 29 h 118"/>
                  <a:gd name="T98" fmla="*/ 33 w 90"/>
                  <a:gd name="T99" fmla="*/ 106 h 118"/>
                  <a:gd name="T100" fmla="*/ 16 w 90"/>
                  <a:gd name="T101" fmla="*/ 108 h 118"/>
                  <a:gd name="T102" fmla="*/ 37 w 90"/>
                  <a:gd name="T103" fmla="*/ 108 h 118"/>
                  <a:gd name="T104" fmla="*/ 33 w 90"/>
                  <a:gd name="T105" fmla="*/ 106 h 118"/>
                  <a:gd name="T106" fmla="*/ 0 w 90"/>
                  <a:gd name="T107" fmla="*/ 113 h 118"/>
                  <a:gd name="T108" fmla="*/ 22 w 90"/>
                  <a:gd name="T109" fmla="*/ 113 h 118"/>
                  <a:gd name="T110" fmla="*/ 0 w 90"/>
                  <a:gd name="T111" fmla="*/ 11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" h="118">
                    <a:moveTo>
                      <a:pt x="66" y="5"/>
                    </a:moveTo>
                    <a:cubicBezTo>
                      <a:pt x="68" y="9"/>
                      <a:pt x="72" y="15"/>
                      <a:pt x="76" y="18"/>
                    </a:cubicBezTo>
                    <a:cubicBezTo>
                      <a:pt x="77" y="10"/>
                      <a:pt x="70" y="3"/>
                      <a:pt x="63" y="0"/>
                    </a:cubicBezTo>
                    <a:cubicBezTo>
                      <a:pt x="64" y="2"/>
                      <a:pt x="65" y="3"/>
                      <a:pt x="66" y="5"/>
                    </a:cubicBezTo>
                    <a:close/>
                    <a:moveTo>
                      <a:pt x="82" y="45"/>
                    </a:moveTo>
                    <a:cubicBezTo>
                      <a:pt x="78" y="43"/>
                      <a:pt x="74" y="32"/>
                      <a:pt x="72" y="27"/>
                    </a:cubicBezTo>
                    <a:cubicBezTo>
                      <a:pt x="77" y="29"/>
                      <a:pt x="81" y="34"/>
                      <a:pt x="82" y="39"/>
                    </a:cubicBezTo>
                    <a:cubicBezTo>
                      <a:pt x="82" y="33"/>
                      <a:pt x="84" y="28"/>
                      <a:pt x="86" y="23"/>
                    </a:cubicBezTo>
                    <a:cubicBezTo>
                      <a:pt x="88" y="29"/>
                      <a:pt x="89" y="41"/>
                      <a:pt x="82" y="45"/>
                    </a:cubicBezTo>
                    <a:close/>
                    <a:moveTo>
                      <a:pt x="80" y="62"/>
                    </a:moveTo>
                    <a:cubicBezTo>
                      <a:pt x="76" y="58"/>
                      <a:pt x="75" y="47"/>
                      <a:pt x="75" y="41"/>
                    </a:cubicBezTo>
                    <a:cubicBezTo>
                      <a:pt x="79" y="45"/>
                      <a:pt x="81" y="51"/>
                      <a:pt x="81" y="56"/>
                    </a:cubicBezTo>
                    <a:cubicBezTo>
                      <a:pt x="83" y="51"/>
                      <a:pt x="86" y="45"/>
                      <a:pt x="89" y="41"/>
                    </a:cubicBezTo>
                    <a:cubicBezTo>
                      <a:pt x="90" y="47"/>
                      <a:pt x="87" y="60"/>
                      <a:pt x="80" y="62"/>
                    </a:cubicBezTo>
                    <a:close/>
                    <a:moveTo>
                      <a:pt x="73" y="77"/>
                    </a:moveTo>
                    <a:cubicBezTo>
                      <a:pt x="70" y="72"/>
                      <a:pt x="73" y="62"/>
                      <a:pt x="74" y="56"/>
                    </a:cubicBezTo>
                    <a:cubicBezTo>
                      <a:pt x="77" y="61"/>
                      <a:pt x="78" y="67"/>
                      <a:pt x="76" y="72"/>
                    </a:cubicBezTo>
                    <a:cubicBezTo>
                      <a:pt x="79" y="68"/>
                      <a:pt x="83" y="63"/>
                      <a:pt x="88" y="59"/>
                    </a:cubicBezTo>
                    <a:cubicBezTo>
                      <a:pt x="86" y="66"/>
                      <a:pt x="81" y="78"/>
                      <a:pt x="73" y="77"/>
                    </a:cubicBezTo>
                    <a:close/>
                    <a:moveTo>
                      <a:pt x="62" y="89"/>
                    </a:moveTo>
                    <a:cubicBezTo>
                      <a:pt x="61" y="84"/>
                      <a:pt x="66" y="75"/>
                      <a:pt x="69" y="70"/>
                    </a:cubicBezTo>
                    <a:cubicBezTo>
                      <a:pt x="71" y="76"/>
                      <a:pt x="69" y="82"/>
                      <a:pt x="66" y="86"/>
                    </a:cubicBezTo>
                    <a:cubicBezTo>
                      <a:pt x="70" y="83"/>
                      <a:pt x="76" y="79"/>
                      <a:pt x="81" y="77"/>
                    </a:cubicBezTo>
                    <a:cubicBezTo>
                      <a:pt x="78" y="83"/>
                      <a:pt x="69" y="93"/>
                      <a:pt x="62" y="89"/>
                    </a:cubicBezTo>
                    <a:close/>
                    <a:moveTo>
                      <a:pt x="48" y="98"/>
                    </a:moveTo>
                    <a:cubicBezTo>
                      <a:pt x="48" y="92"/>
                      <a:pt x="56" y="85"/>
                      <a:pt x="60" y="82"/>
                    </a:cubicBezTo>
                    <a:cubicBezTo>
                      <a:pt x="60" y="87"/>
                      <a:pt x="57" y="93"/>
                      <a:pt x="52" y="96"/>
                    </a:cubicBezTo>
                    <a:cubicBezTo>
                      <a:pt x="57" y="94"/>
                      <a:pt x="64" y="92"/>
                      <a:pt x="70" y="92"/>
                    </a:cubicBezTo>
                    <a:cubicBezTo>
                      <a:pt x="65" y="97"/>
                      <a:pt x="54" y="103"/>
                      <a:pt x="48" y="98"/>
                    </a:cubicBezTo>
                    <a:close/>
                    <a:moveTo>
                      <a:pt x="32" y="102"/>
                    </a:moveTo>
                    <a:cubicBezTo>
                      <a:pt x="32" y="96"/>
                      <a:pt x="40" y="94"/>
                      <a:pt x="44" y="91"/>
                    </a:cubicBezTo>
                    <a:cubicBezTo>
                      <a:pt x="48" y="90"/>
                      <a:pt x="48" y="90"/>
                      <a:pt x="48" y="90"/>
                    </a:cubicBezTo>
                    <a:cubicBezTo>
                      <a:pt x="47" y="96"/>
                      <a:pt x="41" y="99"/>
                      <a:pt x="35" y="101"/>
                    </a:cubicBezTo>
                    <a:cubicBezTo>
                      <a:pt x="38" y="100"/>
                      <a:pt x="43" y="100"/>
                      <a:pt x="43" y="100"/>
                    </a:cubicBezTo>
                    <a:cubicBezTo>
                      <a:pt x="46" y="101"/>
                      <a:pt x="51" y="102"/>
                      <a:pt x="54" y="103"/>
                    </a:cubicBezTo>
                    <a:cubicBezTo>
                      <a:pt x="48" y="106"/>
                      <a:pt x="36" y="107"/>
                      <a:pt x="32" y="102"/>
                    </a:cubicBezTo>
                    <a:close/>
                    <a:moveTo>
                      <a:pt x="31" y="98"/>
                    </a:moveTo>
                    <a:cubicBezTo>
                      <a:pt x="27" y="102"/>
                      <a:pt x="22" y="106"/>
                      <a:pt x="16" y="107"/>
                    </a:cubicBezTo>
                    <a:cubicBezTo>
                      <a:pt x="17" y="100"/>
                      <a:pt x="28" y="95"/>
                      <a:pt x="33" y="94"/>
                    </a:cubicBezTo>
                    <a:cubicBezTo>
                      <a:pt x="33" y="95"/>
                      <a:pt x="32" y="97"/>
                      <a:pt x="31" y="98"/>
                    </a:cubicBezTo>
                    <a:close/>
                    <a:moveTo>
                      <a:pt x="17" y="99"/>
                    </a:moveTo>
                    <a:cubicBezTo>
                      <a:pt x="16" y="101"/>
                      <a:pt x="16" y="102"/>
                      <a:pt x="15" y="103"/>
                    </a:cubicBezTo>
                    <a:cubicBezTo>
                      <a:pt x="11" y="108"/>
                      <a:pt x="6" y="112"/>
                      <a:pt x="0" y="113"/>
                    </a:cubicBezTo>
                    <a:cubicBezTo>
                      <a:pt x="0" y="107"/>
                      <a:pt x="12" y="100"/>
                      <a:pt x="17" y="99"/>
                    </a:cubicBezTo>
                    <a:close/>
                    <a:moveTo>
                      <a:pt x="80" y="29"/>
                    </a:moveTo>
                    <a:cubicBezTo>
                      <a:pt x="75" y="27"/>
                      <a:pt x="69" y="18"/>
                      <a:pt x="66" y="14"/>
                    </a:cubicBezTo>
                    <a:cubicBezTo>
                      <a:pt x="71" y="14"/>
                      <a:pt x="76" y="18"/>
                      <a:pt x="78" y="23"/>
                    </a:cubicBezTo>
                    <a:cubicBezTo>
                      <a:pt x="77" y="17"/>
                      <a:pt x="77" y="11"/>
                      <a:pt x="77" y="6"/>
                    </a:cubicBezTo>
                    <a:cubicBezTo>
                      <a:pt x="81" y="11"/>
                      <a:pt x="86" y="24"/>
                      <a:pt x="80" y="29"/>
                    </a:cubicBezTo>
                    <a:close/>
                    <a:moveTo>
                      <a:pt x="33" y="106"/>
                    </a:moveTo>
                    <a:cubicBezTo>
                      <a:pt x="27" y="104"/>
                      <a:pt x="21" y="105"/>
                      <a:pt x="16" y="108"/>
                    </a:cubicBezTo>
                    <a:cubicBezTo>
                      <a:pt x="20" y="112"/>
                      <a:pt x="32" y="109"/>
                      <a:pt x="37" y="108"/>
                    </a:cubicBezTo>
                    <a:cubicBezTo>
                      <a:pt x="36" y="107"/>
                      <a:pt x="34" y="106"/>
                      <a:pt x="33" y="106"/>
                    </a:cubicBezTo>
                    <a:close/>
                    <a:moveTo>
                      <a:pt x="0" y="113"/>
                    </a:moveTo>
                    <a:cubicBezTo>
                      <a:pt x="5" y="118"/>
                      <a:pt x="16" y="115"/>
                      <a:pt x="22" y="113"/>
                    </a:cubicBezTo>
                    <a:cubicBezTo>
                      <a:pt x="16" y="110"/>
                      <a:pt x="6" y="110"/>
                      <a:pt x="0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任意多边形: 形状 58">
                <a:extLst>
                  <a:ext uri="{FF2B5EF4-FFF2-40B4-BE49-F238E27FC236}">
                    <a16:creationId xmlns:a16="http://schemas.microsoft.com/office/drawing/2014/main" id="{4A41D02D-5C33-4C01-809F-96BFD21459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3823" y="4199704"/>
                <a:ext cx="471949" cy="476279"/>
              </a:xfrm>
              <a:custGeom>
                <a:avLst/>
                <a:gdLst>
                  <a:gd name="T0" fmla="*/ 98 w 105"/>
                  <a:gd name="T1" fmla="*/ 0 h 106"/>
                  <a:gd name="T2" fmla="*/ 98 w 105"/>
                  <a:gd name="T3" fmla="*/ 0 h 106"/>
                  <a:gd name="T4" fmla="*/ 101 w 105"/>
                  <a:gd name="T5" fmla="*/ 9 h 106"/>
                  <a:gd name="T6" fmla="*/ 103 w 105"/>
                  <a:gd name="T7" fmla="*/ 40 h 106"/>
                  <a:gd name="T8" fmla="*/ 89 w 105"/>
                  <a:gd name="T9" fmla="*/ 67 h 106"/>
                  <a:gd name="T10" fmla="*/ 65 w 105"/>
                  <a:gd name="T11" fmla="*/ 81 h 106"/>
                  <a:gd name="T12" fmla="*/ 65 w 105"/>
                  <a:gd name="T13" fmla="*/ 81 h 106"/>
                  <a:gd name="T14" fmla="*/ 40 w 105"/>
                  <a:gd name="T15" fmla="*/ 89 h 106"/>
                  <a:gd name="T16" fmla="*/ 40 w 105"/>
                  <a:gd name="T17" fmla="*/ 89 h 106"/>
                  <a:gd name="T18" fmla="*/ 0 w 105"/>
                  <a:gd name="T19" fmla="*/ 105 h 106"/>
                  <a:gd name="T20" fmla="*/ 1 w 105"/>
                  <a:gd name="T21" fmla="*/ 106 h 106"/>
                  <a:gd name="T22" fmla="*/ 40 w 105"/>
                  <a:gd name="T23" fmla="*/ 90 h 106"/>
                  <a:gd name="T24" fmla="*/ 40 w 105"/>
                  <a:gd name="T25" fmla="*/ 90 h 106"/>
                  <a:gd name="T26" fmla="*/ 65 w 105"/>
                  <a:gd name="T27" fmla="*/ 82 h 106"/>
                  <a:gd name="T28" fmla="*/ 65 w 105"/>
                  <a:gd name="T29" fmla="*/ 82 h 106"/>
                  <a:gd name="T30" fmla="*/ 89 w 105"/>
                  <a:gd name="T31" fmla="*/ 68 h 106"/>
                  <a:gd name="T32" fmla="*/ 103 w 105"/>
                  <a:gd name="T33" fmla="*/ 40 h 106"/>
                  <a:gd name="T34" fmla="*/ 102 w 105"/>
                  <a:gd name="T35" fmla="*/ 9 h 106"/>
                  <a:gd name="T36" fmla="*/ 98 w 105"/>
                  <a:gd name="T3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5" h="106"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9" y="3"/>
                      <a:pt x="100" y="6"/>
                      <a:pt x="101" y="9"/>
                    </a:cubicBezTo>
                    <a:cubicBezTo>
                      <a:pt x="104" y="20"/>
                      <a:pt x="105" y="29"/>
                      <a:pt x="103" y="40"/>
                    </a:cubicBezTo>
                    <a:cubicBezTo>
                      <a:pt x="100" y="51"/>
                      <a:pt x="96" y="59"/>
                      <a:pt x="89" y="67"/>
                    </a:cubicBezTo>
                    <a:cubicBezTo>
                      <a:pt x="82" y="75"/>
                      <a:pt x="75" y="79"/>
                      <a:pt x="65" y="81"/>
                    </a:cubicBezTo>
                    <a:cubicBezTo>
                      <a:pt x="65" y="81"/>
                      <a:pt x="65" y="81"/>
                      <a:pt x="65" y="81"/>
                    </a:cubicBezTo>
                    <a:cubicBezTo>
                      <a:pt x="56" y="84"/>
                      <a:pt x="48" y="86"/>
                      <a:pt x="40" y="89"/>
                    </a:cubicBezTo>
                    <a:cubicBezTo>
                      <a:pt x="40" y="89"/>
                      <a:pt x="40" y="89"/>
                      <a:pt x="40" y="89"/>
                    </a:cubicBezTo>
                    <a:cubicBezTo>
                      <a:pt x="26" y="94"/>
                      <a:pt x="12" y="99"/>
                      <a:pt x="0" y="105"/>
                    </a:cubicBezTo>
                    <a:cubicBezTo>
                      <a:pt x="0" y="105"/>
                      <a:pt x="1" y="106"/>
                      <a:pt x="1" y="106"/>
                    </a:cubicBezTo>
                    <a:cubicBezTo>
                      <a:pt x="14" y="100"/>
                      <a:pt x="27" y="95"/>
                      <a:pt x="40" y="90"/>
                    </a:cubicBezTo>
                    <a:cubicBezTo>
                      <a:pt x="40" y="90"/>
                      <a:pt x="40" y="90"/>
                      <a:pt x="40" y="90"/>
                    </a:cubicBezTo>
                    <a:cubicBezTo>
                      <a:pt x="49" y="87"/>
                      <a:pt x="56" y="84"/>
                      <a:pt x="65" y="82"/>
                    </a:cubicBezTo>
                    <a:cubicBezTo>
                      <a:pt x="65" y="82"/>
                      <a:pt x="65" y="82"/>
                      <a:pt x="65" y="82"/>
                    </a:cubicBezTo>
                    <a:cubicBezTo>
                      <a:pt x="75" y="80"/>
                      <a:pt x="82" y="76"/>
                      <a:pt x="89" y="68"/>
                    </a:cubicBezTo>
                    <a:cubicBezTo>
                      <a:pt x="97" y="59"/>
                      <a:pt x="101" y="51"/>
                      <a:pt x="103" y="40"/>
                    </a:cubicBezTo>
                    <a:cubicBezTo>
                      <a:pt x="105" y="29"/>
                      <a:pt x="105" y="20"/>
                      <a:pt x="102" y="9"/>
                    </a:cubicBezTo>
                    <a:cubicBezTo>
                      <a:pt x="100" y="5"/>
                      <a:pt x="99" y="3"/>
                      <a:pt x="9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86847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等腰三角形 11">
            <a:extLst>
              <a:ext uri="{FF2B5EF4-FFF2-40B4-BE49-F238E27FC236}">
                <a16:creationId xmlns:a16="http://schemas.microsoft.com/office/drawing/2014/main" id="{0FB4F1D2-31CA-4C25-B60F-B4E384679DC1}"/>
              </a:ext>
            </a:extLst>
          </p:cNvPr>
          <p:cNvSpPr/>
          <p:nvPr/>
        </p:nvSpPr>
        <p:spPr>
          <a:xfrm flipV="1">
            <a:off x="6013450" y="3087974"/>
            <a:ext cx="165100" cy="14232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8A10F-E17E-440F-A65D-AD971250B5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谢谢观看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E4D31CD-36D0-4317-86AE-61BF6A5E9F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敬请各位老师批评指正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AB874C9C-3CB5-4628-B20E-C6A46DC5F2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37676" y="4081845"/>
            <a:ext cx="2116649" cy="641726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latin typeface="+mn-lt"/>
                <a:cs typeface="+mn-ea"/>
                <a:sym typeface="+mn-lt"/>
              </a:rPr>
              <a:t>指导教师</a:t>
            </a:r>
            <a:r>
              <a:rPr lang="en-US" altLang="zh-CN" dirty="0">
                <a:latin typeface="+mn-lt"/>
                <a:cs typeface="+mn-ea"/>
                <a:sym typeface="+mn-lt"/>
              </a:rPr>
              <a:t>:</a:t>
            </a:r>
            <a:r>
              <a:rPr lang="en-US" altLang="zh-CN" dirty="0" err="1">
                <a:latin typeface="+mn-lt"/>
                <a:cs typeface="+mn-ea"/>
                <a:sym typeface="+mn-lt"/>
              </a:rPr>
              <a:t>OfficePLUS</a:t>
            </a:r>
            <a:endParaRPr lang="en-US" altLang="zh-CN" dirty="0">
              <a:latin typeface="+mn-lt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latin typeface="+mn-lt"/>
                <a:cs typeface="+mn-ea"/>
                <a:sym typeface="+mn-lt"/>
              </a:rPr>
              <a:t>答辩学生</a:t>
            </a:r>
            <a:r>
              <a:rPr lang="en-US" altLang="zh-CN" dirty="0">
                <a:latin typeface="+mn-lt"/>
                <a:cs typeface="+mn-ea"/>
                <a:sym typeface="+mn-lt"/>
              </a:rPr>
              <a:t>:</a:t>
            </a:r>
            <a:r>
              <a:rPr lang="en-US" altLang="zh-CN" dirty="0" err="1">
                <a:latin typeface="+mn-lt"/>
                <a:cs typeface="+mn-ea"/>
                <a:sym typeface="+mn-lt"/>
              </a:rPr>
              <a:t>OfficePLUS</a:t>
            </a:r>
            <a:endParaRPr lang="en-US" altLang="zh-CN" dirty="0">
              <a:latin typeface="+mn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19761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229DBF81-418C-4A71-83CC-151FEDB16931}"/>
              </a:ext>
            </a:extLst>
          </p:cNvPr>
          <p:cNvSpPr txBox="1"/>
          <p:nvPr/>
        </p:nvSpPr>
        <p:spPr>
          <a:xfrm>
            <a:off x="1833795" y="2336758"/>
            <a:ext cx="8524408" cy="1446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  <a:cs typeface="+mn-ea"/>
                <a:sym typeface="+mn-lt"/>
              </a:rPr>
              <a:t>谢谢观看</a:t>
            </a:r>
            <a:endParaRPr lang="en-US" altLang="zh-CN" sz="44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4400" dirty="0">
                <a:solidFill>
                  <a:schemeClr val="bg1"/>
                </a:solidFill>
                <a:cs typeface="+mn-ea"/>
                <a:sym typeface="+mn-lt"/>
              </a:rPr>
              <a:t>敬请各位老师批评指正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7985690-44A0-4765-8BD9-871765F2AD38}"/>
              </a:ext>
            </a:extLst>
          </p:cNvPr>
          <p:cNvSpPr txBox="1"/>
          <p:nvPr/>
        </p:nvSpPr>
        <p:spPr>
          <a:xfrm>
            <a:off x="5052591" y="4123421"/>
            <a:ext cx="2100625" cy="308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spc="100" dirty="0">
                <a:solidFill>
                  <a:schemeClr val="bg1"/>
                </a:solidFill>
                <a:cs typeface="+mn-ea"/>
                <a:sym typeface="+mn-lt"/>
              </a:rPr>
              <a:t>指导教师</a:t>
            </a:r>
            <a:r>
              <a:rPr lang="en-US" altLang="zh-CN" sz="1200" spc="100" dirty="0">
                <a:solidFill>
                  <a:schemeClr val="bg1"/>
                </a:solidFill>
                <a:cs typeface="+mn-ea"/>
                <a:sym typeface="+mn-lt"/>
              </a:rPr>
              <a:t>:</a:t>
            </a:r>
            <a:r>
              <a:rPr lang="en-US" altLang="zh-CN" sz="1200" spc="100" dirty="0" err="1">
                <a:solidFill>
                  <a:schemeClr val="bg1"/>
                </a:solidFill>
                <a:cs typeface="+mn-ea"/>
                <a:sym typeface="+mn-lt"/>
              </a:rPr>
              <a:t>OfficePLUS</a:t>
            </a:r>
            <a:endParaRPr lang="zh-CN" altLang="en-US" sz="1200" spc="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AA170DD-DB86-4D7A-BDBE-E894F699B119}"/>
              </a:ext>
            </a:extLst>
          </p:cNvPr>
          <p:cNvSpPr txBox="1"/>
          <p:nvPr/>
        </p:nvSpPr>
        <p:spPr>
          <a:xfrm>
            <a:off x="5045688" y="4399939"/>
            <a:ext cx="2100625" cy="308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spc="100" dirty="0">
                <a:solidFill>
                  <a:schemeClr val="bg1"/>
                </a:solidFill>
                <a:cs typeface="+mn-ea"/>
                <a:sym typeface="+mn-lt"/>
              </a:rPr>
              <a:t>答辩学生</a:t>
            </a:r>
            <a:r>
              <a:rPr lang="en-US" altLang="zh-CN" sz="1200" spc="100" dirty="0">
                <a:solidFill>
                  <a:schemeClr val="bg1"/>
                </a:solidFill>
                <a:cs typeface="+mn-ea"/>
                <a:sym typeface="+mn-lt"/>
              </a:rPr>
              <a:t>:</a:t>
            </a:r>
            <a:r>
              <a:rPr lang="en-US" altLang="zh-CN" sz="1200" spc="100" dirty="0" err="1">
                <a:solidFill>
                  <a:schemeClr val="bg1"/>
                </a:solidFill>
                <a:cs typeface="+mn-ea"/>
                <a:sym typeface="+mn-lt"/>
              </a:rPr>
              <a:t>OfficePLUS</a:t>
            </a:r>
            <a:endParaRPr lang="zh-CN" altLang="en-US" sz="1200" spc="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B6F33BD7-F1CF-4780-BB67-091A664A2300}"/>
              </a:ext>
            </a:extLst>
          </p:cNvPr>
          <p:cNvSpPr/>
          <p:nvPr/>
        </p:nvSpPr>
        <p:spPr>
          <a:xfrm flipH="1" flipV="1">
            <a:off x="4442085" y="3759199"/>
            <a:ext cx="3307830" cy="2335892"/>
          </a:xfrm>
          <a:custGeom>
            <a:avLst/>
            <a:gdLst>
              <a:gd name="connsiteX0" fmla="*/ 3162300 w 3162300"/>
              <a:gd name="connsiteY0" fmla="*/ 2147409 h 2147409"/>
              <a:gd name="connsiteX1" fmla="*/ 0 w 3162300"/>
              <a:gd name="connsiteY1" fmla="*/ 2147409 h 2147409"/>
              <a:gd name="connsiteX2" fmla="*/ 0 w 3162300"/>
              <a:gd name="connsiteY2" fmla="*/ 1565265 h 2147409"/>
              <a:gd name="connsiteX3" fmla="*/ 0 w 3162300"/>
              <a:gd name="connsiteY3" fmla="*/ 1544697 h 2147409"/>
              <a:gd name="connsiteX4" fmla="*/ 0 w 3162300"/>
              <a:gd name="connsiteY4" fmla="*/ 0 h 2147409"/>
              <a:gd name="connsiteX5" fmla="*/ 1585774 w 3162300"/>
              <a:gd name="connsiteY5" fmla="*/ 1112898 h 2147409"/>
              <a:gd name="connsiteX6" fmla="*/ 3162300 w 3162300"/>
              <a:gd name="connsiteY6" fmla="*/ 0 h 2147409"/>
              <a:gd name="connsiteX7" fmla="*/ 3162300 w 3162300"/>
              <a:gd name="connsiteY7" fmla="*/ 1544697 h 2147409"/>
              <a:gd name="connsiteX8" fmla="*/ 3162300 w 3162300"/>
              <a:gd name="connsiteY8" fmla="*/ 1565265 h 2147409"/>
              <a:gd name="connsiteX0" fmla="*/ 0 w 3162300"/>
              <a:gd name="connsiteY0" fmla="*/ 2147409 h 2238849"/>
              <a:gd name="connsiteX1" fmla="*/ 0 w 3162300"/>
              <a:gd name="connsiteY1" fmla="*/ 1565265 h 2238849"/>
              <a:gd name="connsiteX2" fmla="*/ 0 w 3162300"/>
              <a:gd name="connsiteY2" fmla="*/ 1544697 h 2238849"/>
              <a:gd name="connsiteX3" fmla="*/ 0 w 3162300"/>
              <a:gd name="connsiteY3" fmla="*/ 0 h 2238849"/>
              <a:gd name="connsiteX4" fmla="*/ 1585774 w 3162300"/>
              <a:gd name="connsiteY4" fmla="*/ 1112898 h 2238849"/>
              <a:gd name="connsiteX5" fmla="*/ 3162300 w 3162300"/>
              <a:gd name="connsiteY5" fmla="*/ 0 h 2238849"/>
              <a:gd name="connsiteX6" fmla="*/ 3162300 w 3162300"/>
              <a:gd name="connsiteY6" fmla="*/ 1544697 h 2238849"/>
              <a:gd name="connsiteX7" fmla="*/ 3162300 w 3162300"/>
              <a:gd name="connsiteY7" fmla="*/ 1565265 h 2238849"/>
              <a:gd name="connsiteX8" fmla="*/ 3162300 w 3162300"/>
              <a:gd name="connsiteY8" fmla="*/ 2147409 h 2238849"/>
              <a:gd name="connsiteX9" fmla="*/ 91440 w 3162300"/>
              <a:gd name="connsiteY9" fmla="*/ 2238849 h 2238849"/>
              <a:gd name="connsiteX0" fmla="*/ 0 w 3162300"/>
              <a:gd name="connsiteY0" fmla="*/ 2147409 h 2147409"/>
              <a:gd name="connsiteX1" fmla="*/ 0 w 3162300"/>
              <a:gd name="connsiteY1" fmla="*/ 1565265 h 2147409"/>
              <a:gd name="connsiteX2" fmla="*/ 0 w 3162300"/>
              <a:gd name="connsiteY2" fmla="*/ 1544697 h 2147409"/>
              <a:gd name="connsiteX3" fmla="*/ 0 w 3162300"/>
              <a:gd name="connsiteY3" fmla="*/ 0 h 2147409"/>
              <a:gd name="connsiteX4" fmla="*/ 1585774 w 3162300"/>
              <a:gd name="connsiteY4" fmla="*/ 1112898 h 2147409"/>
              <a:gd name="connsiteX5" fmla="*/ 3162300 w 3162300"/>
              <a:gd name="connsiteY5" fmla="*/ 0 h 2147409"/>
              <a:gd name="connsiteX6" fmla="*/ 3162300 w 3162300"/>
              <a:gd name="connsiteY6" fmla="*/ 1544697 h 2147409"/>
              <a:gd name="connsiteX7" fmla="*/ 3162300 w 3162300"/>
              <a:gd name="connsiteY7" fmla="*/ 1565265 h 2147409"/>
              <a:gd name="connsiteX8" fmla="*/ 3162300 w 3162300"/>
              <a:gd name="connsiteY8" fmla="*/ 2147409 h 2147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2300" h="2147409">
                <a:moveTo>
                  <a:pt x="0" y="2147409"/>
                </a:moveTo>
                <a:lnTo>
                  <a:pt x="0" y="1565265"/>
                </a:lnTo>
                <a:lnTo>
                  <a:pt x="0" y="1544697"/>
                </a:lnTo>
                <a:lnTo>
                  <a:pt x="0" y="0"/>
                </a:lnTo>
                <a:lnTo>
                  <a:pt x="1585774" y="1112898"/>
                </a:lnTo>
                <a:lnTo>
                  <a:pt x="3162300" y="0"/>
                </a:lnTo>
                <a:lnTo>
                  <a:pt x="3162300" y="1544697"/>
                </a:lnTo>
                <a:lnTo>
                  <a:pt x="3162300" y="1565265"/>
                </a:lnTo>
                <a:lnTo>
                  <a:pt x="3162300" y="2147409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AA63880B-F8CA-4617-A7DB-69A4D413F449}"/>
              </a:ext>
            </a:extLst>
          </p:cNvPr>
          <p:cNvSpPr/>
          <p:nvPr/>
        </p:nvSpPr>
        <p:spPr>
          <a:xfrm>
            <a:off x="4442085" y="1015093"/>
            <a:ext cx="3307830" cy="1428368"/>
          </a:xfrm>
          <a:custGeom>
            <a:avLst/>
            <a:gdLst>
              <a:gd name="connsiteX0" fmla="*/ 0 w 3162300"/>
              <a:gd name="connsiteY0" fmla="*/ 0 h 1871961"/>
              <a:gd name="connsiteX1" fmla="*/ 3162300 w 3162300"/>
              <a:gd name="connsiteY1" fmla="*/ 0 h 1871961"/>
              <a:gd name="connsiteX2" fmla="*/ 3162300 w 3162300"/>
              <a:gd name="connsiteY2" fmla="*/ 1871961 h 1871961"/>
              <a:gd name="connsiteX3" fmla="*/ 0 w 3162300"/>
              <a:gd name="connsiteY3" fmla="*/ 1871961 h 1871961"/>
              <a:gd name="connsiteX4" fmla="*/ 0 w 3162300"/>
              <a:gd name="connsiteY4" fmla="*/ 0 h 1871961"/>
              <a:gd name="connsiteX0" fmla="*/ 0 w 3162300"/>
              <a:gd name="connsiteY0" fmla="*/ 1871961 h 1963401"/>
              <a:gd name="connsiteX1" fmla="*/ 0 w 3162300"/>
              <a:gd name="connsiteY1" fmla="*/ 0 h 1963401"/>
              <a:gd name="connsiteX2" fmla="*/ 3162300 w 3162300"/>
              <a:gd name="connsiteY2" fmla="*/ 0 h 1963401"/>
              <a:gd name="connsiteX3" fmla="*/ 3162300 w 3162300"/>
              <a:gd name="connsiteY3" fmla="*/ 1871961 h 1963401"/>
              <a:gd name="connsiteX4" fmla="*/ 91440 w 3162300"/>
              <a:gd name="connsiteY4" fmla="*/ 1963401 h 1963401"/>
              <a:gd name="connsiteX0" fmla="*/ 0 w 3162300"/>
              <a:gd name="connsiteY0" fmla="*/ 1871961 h 1871961"/>
              <a:gd name="connsiteX1" fmla="*/ 0 w 3162300"/>
              <a:gd name="connsiteY1" fmla="*/ 0 h 1871961"/>
              <a:gd name="connsiteX2" fmla="*/ 3162300 w 3162300"/>
              <a:gd name="connsiteY2" fmla="*/ 0 h 1871961"/>
              <a:gd name="connsiteX3" fmla="*/ 3162300 w 3162300"/>
              <a:gd name="connsiteY3" fmla="*/ 1871961 h 1871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2300" h="1871961">
                <a:moveTo>
                  <a:pt x="0" y="1871961"/>
                </a:moveTo>
                <a:lnTo>
                  <a:pt x="0" y="0"/>
                </a:lnTo>
                <a:lnTo>
                  <a:pt x="3162300" y="0"/>
                </a:lnTo>
                <a:lnTo>
                  <a:pt x="3162300" y="1871961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等腰三角形 32">
            <a:extLst>
              <a:ext uri="{FF2B5EF4-FFF2-40B4-BE49-F238E27FC236}">
                <a16:creationId xmlns:a16="http://schemas.microsoft.com/office/drawing/2014/main" id="{9F7ABF58-C246-49EC-B2E6-3446406B18B4}"/>
              </a:ext>
            </a:extLst>
          </p:cNvPr>
          <p:cNvSpPr/>
          <p:nvPr/>
        </p:nvSpPr>
        <p:spPr>
          <a:xfrm flipV="1">
            <a:off x="6007269" y="3832178"/>
            <a:ext cx="177462" cy="15298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9367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A474BE4-294F-40CB-B747-B5CDA7FBB5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zh-CN" altLang="en-US" sz="19700" b="1" dirty="0">
                <a:ln w="0">
                  <a:noFill/>
                </a:ln>
                <a:solidFill>
                  <a:schemeClr val="accent1">
                    <a:lumMod val="75000"/>
                    <a:alpha val="4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壹</a:t>
            </a:r>
            <a:endParaRPr lang="en-US" altLang="zh-CN" sz="19700" b="1" dirty="0">
              <a:ln w="0">
                <a:noFill/>
              </a:ln>
              <a:solidFill>
                <a:schemeClr val="accent1">
                  <a:lumMod val="75000"/>
                  <a:alpha val="4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B7D2D181-0346-43D2-9F2E-5DAF7DD81B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第一部分 </a:t>
            </a:r>
            <a:r>
              <a:rPr lang="zh-CN" altLang="en-US" sz="2800" dirty="0">
                <a:solidFill>
                  <a:schemeClr val="accent2"/>
                </a:solidFill>
                <a:latin typeface="+mn-lt"/>
                <a:ea typeface="+mn-ea"/>
                <a:cs typeface="+mn-ea"/>
                <a:sym typeface="+mn-lt"/>
              </a:rPr>
              <a:t></a:t>
            </a:r>
            <a:endParaRPr lang="zh-CN" altLang="en-US" dirty="0">
              <a:solidFill>
                <a:schemeClr val="accent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9112ECF1-1F56-49D7-B987-8479EEBCD2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请在此处添加你的标题</a:t>
            </a:r>
          </a:p>
        </p:txBody>
      </p:sp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32977950-DB53-4173-9011-DCA663AD8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latin typeface="+mn-lt"/>
                <a:cs typeface="+mn-ea"/>
                <a:sym typeface="+mn-lt"/>
              </a:rPr>
              <a:t>这里可以写一点点文字，介绍此章节主要内容</a:t>
            </a:r>
          </a:p>
          <a:p>
            <a:r>
              <a:rPr lang="zh-CN" altLang="en-US" dirty="0">
                <a:latin typeface="+mn-lt"/>
                <a:cs typeface="+mn-ea"/>
                <a:sym typeface="+mn-lt"/>
              </a:rPr>
              <a:t>国外现状</a:t>
            </a:r>
          </a:p>
          <a:p>
            <a:r>
              <a:rPr lang="zh-CN" altLang="en-US" dirty="0">
                <a:latin typeface="+mn-lt"/>
                <a:cs typeface="+mn-ea"/>
                <a:sym typeface="+mn-lt"/>
              </a:rPr>
              <a:t>国内现状</a:t>
            </a:r>
          </a:p>
          <a:p>
            <a:r>
              <a:rPr lang="en-US" altLang="zh-CN" dirty="0">
                <a:latin typeface="+mn-lt"/>
                <a:cs typeface="+mn-ea"/>
                <a:sym typeface="+mn-lt"/>
              </a:rPr>
              <a:t>…</a:t>
            </a:r>
          </a:p>
          <a:p>
            <a:pPr marL="0" indent="0">
              <a:buNone/>
            </a:pPr>
            <a:endParaRPr lang="zh-CN" altLang="en-US" dirty="0">
              <a:latin typeface="+mn-lt"/>
              <a:cs typeface="+mn-ea"/>
              <a:sym typeface="+mn-lt"/>
            </a:endParaRP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01ADD8D0-8287-4921-9177-230EA04F2C62}"/>
              </a:ext>
            </a:extLst>
          </p:cNvPr>
          <p:cNvSpPr/>
          <p:nvPr/>
        </p:nvSpPr>
        <p:spPr>
          <a:xfrm flipV="1">
            <a:off x="660399" y="3428999"/>
            <a:ext cx="447765" cy="193259"/>
          </a:xfrm>
          <a:custGeom>
            <a:avLst/>
            <a:gdLst>
              <a:gd name="connsiteX0" fmla="*/ 0 w 6415214"/>
              <a:gd name="connsiteY0" fmla="*/ 171407 h 171407"/>
              <a:gd name="connsiteX1" fmla="*/ 6415214 w 6415214"/>
              <a:gd name="connsiteY1" fmla="*/ 171407 h 171407"/>
              <a:gd name="connsiteX2" fmla="*/ 6415214 w 6415214"/>
              <a:gd name="connsiteY2" fmla="*/ 100390 h 171407"/>
              <a:gd name="connsiteX3" fmla="*/ 511261 w 6415214"/>
              <a:gd name="connsiteY3" fmla="*/ 100390 h 171407"/>
              <a:gd name="connsiteX4" fmla="*/ 229919 w 6415214"/>
              <a:gd name="connsiteY4" fmla="*/ 0 h 171407"/>
              <a:gd name="connsiteX5" fmla="*/ 229919 w 6415214"/>
              <a:gd name="connsiteY5" fmla="*/ 100390 h 171407"/>
              <a:gd name="connsiteX6" fmla="*/ 0 w 6415214"/>
              <a:gd name="connsiteY6" fmla="*/ 100390 h 171407"/>
              <a:gd name="connsiteX0" fmla="*/ 0 w 6415214"/>
              <a:gd name="connsiteY0" fmla="*/ 171407 h 262847"/>
              <a:gd name="connsiteX1" fmla="*/ 6415214 w 6415214"/>
              <a:gd name="connsiteY1" fmla="*/ 171407 h 262847"/>
              <a:gd name="connsiteX2" fmla="*/ 6415214 w 6415214"/>
              <a:gd name="connsiteY2" fmla="*/ 100390 h 262847"/>
              <a:gd name="connsiteX3" fmla="*/ 511261 w 6415214"/>
              <a:gd name="connsiteY3" fmla="*/ 100390 h 262847"/>
              <a:gd name="connsiteX4" fmla="*/ 229919 w 6415214"/>
              <a:gd name="connsiteY4" fmla="*/ 0 h 262847"/>
              <a:gd name="connsiteX5" fmla="*/ 229919 w 6415214"/>
              <a:gd name="connsiteY5" fmla="*/ 100390 h 262847"/>
              <a:gd name="connsiteX6" fmla="*/ 0 w 6415214"/>
              <a:gd name="connsiteY6" fmla="*/ 100390 h 262847"/>
              <a:gd name="connsiteX7" fmla="*/ 91440 w 6415214"/>
              <a:gd name="connsiteY7" fmla="*/ 262847 h 262847"/>
              <a:gd name="connsiteX0" fmla="*/ 0 w 6415214"/>
              <a:gd name="connsiteY0" fmla="*/ 171407 h 171407"/>
              <a:gd name="connsiteX1" fmla="*/ 6415214 w 6415214"/>
              <a:gd name="connsiteY1" fmla="*/ 171407 h 171407"/>
              <a:gd name="connsiteX2" fmla="*/ 6415214 w 6415214"/>
              <a:gd name="connsiteY2" fmla="*/ 100390 h 171407"/>
              <a:gd name="connsiteX3" fmla="*/ 511261 w 6415214"/>
              <a:gd name="connsiteY3" fmla="*/ 100390 h 171407"/>
              <a:gd name="connsiteX4" fmla="*/ 229919 w 6415214"/>
              <a:gd name="connsiteY4" fmla="*/ 0 h 171407"/>
              <a:gd name="connsiteX5" fmla="*/ 229919 w 6415214"/>
              <a:gd name="connsiteY5" fmla="*/ 100390 h 171407"/>
              <a:gd name="connsiteX6" fmla="*/ 0 w 6415214"/>
              <a:gd name="connsiteY6" fmla="*/ 100390 h 171407"/>
              <a:gd name="connsiteX0" fmla="*/ 0 w 6415214"/>
              <a:gd name="connsiteY0" fmla="*/ 171407 h 171407"/>
              <a:gd name="connsiteX1" fmla="*/ 6415214 w 6415214"/>
              <a:gd name="connsiteY1" fmla="*/ 100390 h 171407"/>
              <a:gd name="connsiteX2" fmla="*/ 511261 w 6415214"/>
              <a:gd name="connsiteY2" fmla="*/ 100390 h 171407"/>
              <a:gd name="connsiteX3" fmla="*/ 229919 w 6415214"/>
              <a:gd name="connsiteY3" fmla="*/ 0 h 171407"/>
              <a:gd name="connsiteX4" fmla="*/ 229919 w 6415214"/>
              <a:gd name="connsiteY4" fmla="*/ 100390 h 171407"/>
              <a:gd name="connsiteX5" fmla="*/ 0 w 6415214"/>
              <a:gd name="connsiteY5" fmla="*/ 100390 h 171407"/>
              <a:gd name="connsiteX0" fmla="*/ 6415214 w 6415214"/>
              <a:gd name="connsiteY0" fmla="*/ 100390 h 100390"/>
              <a:gd name="connsiteX1" fmla="*/ 511261 w 6415214"/>
              <a:gd name="connsiteY1" fmla="*/ 100390 h 100390"/>
              <a:gd name="connsiteX2" fmla="*/ 229919 w 6415214"/>
              <a:gd name="connsiteY2" fmla="*/ 0 h 100390"/>
              <a:gd name="connsiteX3" fmla="*/ 229919 w 6415214"/>
              <a:gd name="connsiteY3" fmla="*/ 100390 h 100390"/>
              <a:gd name="connsiteX4" fmla="*/ 0 w 6415214"/>
              <a:gd name="connsiteY4" fmla="*/ 100390 h 100390"/>
              <a:gd name="connsiteX0" fmla="*/ 6415214 w 6415214"/>
              <a:gd name="connsiteY0" fmla="*/ 195640 h 195640"/>
              <a:gd name="connsiteX1" fmla="*/ 511261 w 6415214"/>
              <a:gd name="connsiteY1" fmla="*/ 195640 h 195640"/>
              <a:gd name="connsiteX2" fmla="*/ 227538 w 6415214"/>
              <a:gd name="connsiteY2" fmla="*/ 0 h 195640"/>
              <a:gd name="connsiteX3" fmla="*/ 229919 w 6415214"/>
              <a:gd name="connsiteY3" fmla="*/ 195640 h 195640"/>
              <a:gd name="connsiteX4" fmla="*/ 0 w 6415214"/>
              <a:gd name="connsiteY4" fmla="*/ 195640 h 195640"/>
              <a:gd name="connsiteX0" fmla="*/ 6415214 w 6415214"/>
              <a:gd name="connsiteY0" fmla="*/ 193259 h 193259"/>
              <a:gd name="connsiteX1" fmla="*/ 511261 w 6415214"/>
              <a:gd name="connsiteY1" fmla="*/ 193259 h 193259"/>
              <a:gd name="connsiteX2" fmla="*/ 232301 w 6415214"/>
              <a:gd name="connsiteY2" fmla="*/ 0 h 193259"/>
              <a:gd name="connsiteX3" fmla="*/ 229919 w 6415214"/>
              <a:gd name="connsiteY3" fmla="*/ 193259 h 193259"/>
              <a:gd name="connsiteX4" fmla="*/ 0 w 6415214"/>
              <a:gd name="connsiteY4" fmla="*/ 193259 h 193259"/>
              <a:gd name="connsiteX0" fmla="*/ 511261 w 511261"/>
              <a:gd name="connsiteY0" fmla="*/ 193259 h 193259"/>
              <a:gd name="connsiteX1" fmla="*/ 232301 w 511261"/>
              <a:gd name="connsiteY1" fmla="*/ 0 h 193259"/>
              <a:gd name="connsiteX2" fmla="*/ 229919 w 511261"/>
              <a:gd name="connsiteY2" fmla="*/ 193259 h 193259"/>
              <a:gd name="connsiteX3" fmla="*/ 0 w 511261"/>
              <a:gd name="connsiteY3" fmla="*/ 193259 h 193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261" h="193259">
                <a:moveTo>
                  <a:pt x="511261" y="193259"/>
                </a:moveTo>
                <a:lnTo>
                  <a:pt x="232301" y="0"/>
                </a:lnTo>
                <a:cubicBezTo>
                  <a:pt x="233095" y="65213"/>
                  <a:pt x="229125" y="128046"/>
                  <a:pt x="229919" y="193259"/>
                </a:cubicBezTo>
                <a:lnTo>
                  <a:pt x="0" y="193259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>
              <a:cs typeface="+mn-ea"/>
              <a:sym typeface="+mn-lt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C370C460-24EB-4B65-9712-35D099499EFA}"/>
              </a:ext>
            </a:extLst>
          </p:cNvPr>
          <p:cNvCxnSpPr>
            <a:cxnSpLocks/>
            <a:stCxn id="17" idx="0"/>
          </p:cNvCxnSpPr>
          <p:nvPr/>
        </p:nvCxnSpPr>
        <p:spPr>
          <a:xfrm>
            <a:off x="1108164" y="3428999"/>
            <a:ext cx="5165636" cy="0"/>
          </a:xfrm>
          <a:prstGeom prst="lin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290167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609AA582-D1ED-43D0-81DE-BB0EE6D816D3}"/>
              </a:ext>
            </a:extLst>
          </p:cNvPr>
          <p:cNvSpPr/>
          <p:nvPr/>
        </p:nvSpPr>
        <p:spPr>
          <a:xfrm>
            <a:off x="737785" y="1378376"/>
            <a:ext cx="2952731" cy="457236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>
            <a:solidFill>
              <a:schemeClr val="accent1"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01F4C1A-4640-40A8-ABC1-8F6F9A2C6398}"/>
              </a:ext>
            </a:extLst>
          </p:cNvPr>
          <p:cNvSpPr txBox="1"/>
          <p:nvPr/>
        </p:nvSpPr>
        <p:spPr>
          <a:xfrm>
            <a:off x="4296438" y="2298358"/>
            <a:ext cx="6912539" cy="1285879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 anchor="ctr" anchorCtr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just"/>
            <a:r>
              <a:rPr lang="zh-CN" altLang="en-US" dirty="0">
                <a:cs typeface="+mn-ea"/>
                <a:sym typeface="+mn-lt"/>
              </a:rPr>
              <a:t>这是此模版设计师留下的一段内容，你可以看到部分页面顶部有提示条，提示你这个模版隐藏的小功能和一些幻灯片制作技巧，一定记得要看哦。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BFC0652-4702-4DDF-B8B1-FFC7C14E8106}"/>
              </a:ext>
            </a:extLst>
          </p:cNvPr>
          <p:cNvSpPr/>
          <p:nvPr/>
        </p:nvSpPr>
        <p:spPr>
          <a:xfrm>
            <a:off x="1280965" y="4749840"/>
            <a:ext cx="1866370" cy="54375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cs typeface="+mn-ea"/>
                <a:sym typeface="+mn-lt"/>
              </a:rPr>
              <a:t>你的名字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0252B673-073D-4682-A337-8BA24FE347AF}"/>
              </a:ext>
            </a:extLst>
          </p:cNvPr>
          <p:cNvGrpSpPr/>
          <p:nvPr/>
        </p:nvGrpSpPr>
        <p:grpSpPr>
          <a:xfrm>
            <a:off x="10271727" y="5559431"/>
            <a:ext cx="937250" cy="175081"/>
            <a:chOff x="10802319" y="5357813"/>
            <a:chExt cx="937250" cy="175081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ACDE77ED-BDD3-4981-ABAA-F87373E965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02319" y="5357813"/>
              <a:ext cx="58562" cy="1750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A21C0F95-3624-4428-9023-E9F9FE1705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99951" y="5357813"/>
              <a:ext cx="58562" cy="1750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BA25E52A-8F0B-4783-B8C9-9E6E9ABBC1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7583" y="5357813"/>
              <a:ext cx="58562" cy="1750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AD3AD6C3-2CDE-49B7-A2D8-AA277A1FD1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95215" y="5357813"/>
              <a:ext cx="58562" cy="1750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E13CEDAB-BE99-4573-9450-7E3DD74EAD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92847" y="5357813"/>
              <a:ext cx="58562" cy="1750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38DFFF09-6FDF-4D72-9053-71959EC77F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90479" y="5357813"/>
              <a:ext cx="58562" cy="1750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93C30056-2B04-4F3A-A7AA-49C441696A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388111" y="5357813"/>
              <a:ext cx="58562" cy="1750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D457B155-5E56-4BB4-9980-E2A2D2F323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85743" y="5357813"/>
              <a:ext cx="58562" cy="1750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043FAA63-3ECF-4310-89E5-5C9128814E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583375" y="5357813"/>
              <a:ext cx="58562" cy="1750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AA5248D9-2FE3-43D6-A7A9-30FE5E6DB7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81007" y="5357813"/>
              <a:ext cx="58562" cy="175081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5428B1D4-8CC9-4EB9-8D43-7C2001028BB7}"/>
              </a:ext>
            </a:extLst>
          </p:cNvPr>
          <p:cNvSpPr txBox="1"/>
          <p:nvPr/>
        </p:nvSpPr>
        <p:spPr>
          <a:xfrm>
            <a:off x="4301299" y="4192736"/>
            <a:ext cx="2609347" cy="1285879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 anchor="ctr" anchorCtr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en-US" sz="1600" dirty="0">
                <a:cs typeface="+mn-ea"/>
                <a:sym typeface="+mn-lt"/>
              </a:rPr>
              <a:t>个人奖励</a:t>
            </a:r>
            <a:endParaRPr lang="en-US" altLang="zh-CN" sz="1600" dirty="0">
              <a:cs typeface="+mn-ea"/>
              <a:sym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en-US" sz="1600" dirty="0">
                <a:cs typeface="+mn-ea"/>
                <a:sym typeface="+mn-lt"/>
              </a:rPr>
              <a:t>个人职务</a:t>
            </a:r>
            <a:endParaRPr lang="en-US" altLang="zh-CN" sz="1600" dirty="0">
              <a:cs typeface="+mn-ea"/>
              <a:sym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en-US" sz="1600" dirty="0">
                <a:cs typeface="+mn-ea"/>
                <a:sym typeface="+mn-lt"/>
              </a:rPr>
              <a:t>等等</a:t>
            </a: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1C8E198E-2C02-412C-A655-FA4471507E09}"/>
              </a:ext>
            </a:extLst>
          </p:cNvPr>
          <p:cNvSpPr/>
          <p:nvPr/>
        </p:nvSpPr>
        <p:spPr>
          <a:xfrm>
            <a:off x="3843995" y="1378376"/>
            <a:ext cx="7610220" cy="4572362"/>
          </a:xfrm>
          <a:custGeom>
            <a:avLst/>
            <a:gdLst>
              <a:gd name="connsiteX0" fmla="*/ 364112 w 7747380"/>
              <a:gd name="connsiteY0" fmla="*/ 0 h 4572362"/>
              <a:gd name="connsiteX1" fmla="*/ 7747380 w 7747380"/>
              <a:gd name="connsiteY1" fmla="*/ 0 h 4572362"/>
              <a:gd name="connsiteX2" fmla="*/ 7747380 w 7747380"/>
              <a:gd name="connsiteY2" fmla="*/ 4572362 h 4572362"/>
              <a:gd name="connsiteX3" fmla="*/ 364112 w 7747380"/>
              <a:gd name="connsiteY3" fmla="*/ 4572362 h 4572362"/>
              <a:gd name="connsiteX4" fmla="*/ 364112 w 7747380"/>
              <a:gd name="connsiteY4" fmla="*/ 785148 h 4572362"/>
              <a:gd name="connsiteX5" fmla="*/ 0 w 7747380"/>
              <a:gd name="connsiteY5" fmla="*/ 785148 h 4572362"/>
              <a:gd name="connsiteX6" fmla="*/ 364112 w 7747380"/>
              <a:gd name="connsiteY6" fmla="*/ 502467 h 4572362"/>
              <a:gd name="connsiteX0" fmla="*/ 226952 w 7610220"/>
              <a:gd name="connsiteY0" fmla="*/ 0 h 4572362"/>
              <a:gd name="connsiteX1" fmla="*/ 7610220 w 7610220"/>
              <a:gd name="connsiteY1" fmla="*/ 0 h 4572362"/>
              <a:gd name="connsiteX2" fmla="*/ 7610220 w 7610220"/>
              <a:gd name="connsiteY2" fmla="*/ 4572362 h 4572362"/>
              <a:gd name="connsiteX3" fmla="*/ 226952 w 7610220"/>
              <a:gd name="connsiteY3" fmla="*/ 4572362 h 4572362"/>
              <a:gd name="connsiteX4" fmla="*/ 226952 w 7610220"/>
              <a:gd name="connsiteY4" fmla="*/ 785148 h 4572362"/>
              <a:gd name="connsiteX5" fmla="*/ 0 w 7610220"/>
              <a:gd name="connsiteY5" fmla="*/ 790228 h 4572362"/>
              <a:gd name="connsiteX6" fmla="*/ 226952 w 7610220"/>
              <a:gd name="connsiteY6" fmla="*/ 502467 h 4572362"/>
              <a:gd name="connsiteX7" fmla="*/ 226952 w 7610220"/>
              <a:gd name="connsiteY7" fmla="*/ 0 h 457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10220" h="4572362">
                <a:moveTo>
                  <a:pt x="226952" y="0"/>
                </a:moveTo>
                <a:lnTo>
                  <a:pt x="7610220" y="0"/>
                </a:lnTo>
                <a:lnTo>
                  <a:pt x="7610220" y="4572362"/>
                </a:lnTo>
                <a:lnTo>
                  <a:pt x="226952" y="4572362"/>
                </a:lnTo>
                <a:lnTo>
                  <a:pt x="226952" y="785148"/>
                </a:lnTo>
                <a:lnTo>
                  <a:pt x="0" y="790228"/>
                </a:lnTo>
                <a:lnTo>
                  <a:pt x="226952" y="502467"/>
                </a:lnTo>
                <a:lnTo>
                  <a:pt x="226952" y="0"/>
                </a:lnTo>
                <a:close/>
              </a:path>
            </a:pathLst>
          </a:custGeom>
          <a:noFill/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BF97A0F3-CDB0-48C0-9BF3-9B3523E3DCF8}"/>
              </a:ext>
            </a:extLst>
          </p:cNvPr>
          <p:cNvSpPr/>
          <p:nvPr/>
        </p:nvSpPr>
        <p:spPr>
          <a:xfrm>
            <a:off x="4382795" y="1756154"/>
            <a:ext cx="3032502" cy="54375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cs typeface="+mn-ea"/>
                <a:sym typeface="+mn-lt"/>
              </a:rPr>
              <a:t>个人经历 </a:t>
            </a:r>
            <a:r>
              <a:rPr lang="zh-CN" altLang="en-US" sz="2400" spc="100" dirty="0">
                <a:blipFill>
                  <a:blip r:embed="rId2"/>
                  <a:stretch>
                    <a:fillRect/>
                  </a:stretch>
                </a:blipFill>
                <a:cs typeface="+mn-ea"/>
                <a:sym typeface="+mn-lt"/>
              </a:rPr>
              <a:t></a:t>
            </a:r>
            <a:r>
              <a:rPr lang="zh-CN" altLang="en-US" sz="2400" dirty="0">
                <a:solidFill>
                  <a:schemeClr val="accent1"/>
                </a:solidFill>
                <a:cs typeface="+mn-ea"/>
                <a:sym typeface="+mn-lt"/>
              </a:rPr>
              <a:t>  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CA3BA954-443A-4459-B682-3EB43AC48CB9}"/>
              </a:ext>
            </a:extLst>
          </p:cNvPr>
          <p:cNvGrpSpPr/>
          <p:nvPr/>
        </p:nvGrpSpPr>
        <p:grpSpPr>
          <a:xfrm>
            <a:off x="1124268" y="4560058"/>
            <a:ext cx="2179764" cy="923319"/>
            <a:chOff x="1385475" y="4751040"/>
            <a:chExt cx="1657350" cy="923319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0CE5B5DF-B319-4BEF-99E9-DA1CF86C1CA0}"/>
                </a:ext>
              </a:extLst>
            </p:cNvPr>
            <p:cNvGrpSpPr/>
            <p:nvPr/>
          </p:nvGrpSpPr>
          <p:grpSpPr>
            <a:xfrm>
              <a:off x="1385475" y="4751040"/>
              <a:ext cx="1657350" cy="78394"/>
              <a:chOff x="1721420" y="2967038"/>
              <a:chExt cx="1657350" cy="78394"/>
            </a:xfrm>
          </p:grpSpPr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FB894581-0AEE-4DE3-8A78-A650E5B6CFCB}"/>
                  </a:ext>
                </a:extLst>
              </p:cNvPr>
              <p:cNvCxnSpPr/>
              <p:nvPr/>
            </p:nvCxnSpPr>
            <p:spPr>
              <a:xfrm>
                <a:off x="1721420" y="2971800"/>
                <a:ext cx="1657350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等腰三角形 28">
                <a:extLst>
                  <a:ext uri="{FF2B5EF4-FFF2-40B4-BE49-F238E27FC236}">
                    <a16:creationId xmlns:a16="http://schemas.microsoft.com/office/drawing/2014/main" id="{1141C9ED-6E86-4E41-868D-F432728DCD45}"/>
                  </a:ext>
                </a:extLst>
              </p:cNvPr>
              <p:cNvSpPr/>
              <p:nvPr/>
            </p:nvSpPr>
            <p:spPr>
              <a:xfrm flipV="1">
                <a:off x="2504627" y="2967038"/>
                <a:ext cx="90936" cy="78394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0C4EA324-5EF6-4FBF-B35B-93DC7DDC4712}"/>
                </a:ext>
              </a:extLst>
            </p:cNvPr>
            <p:cNvGrpSpPr/>
            <p:nvPr/>
          </p:nvGrpSpPr>
          <p:grpSpPr>
            <a:xfrm flipV="1">
              <a:off x="1385475" y="5595965"/>
              <a:ext cx="1657350" cy="78394"/>
              <a:chOff x="1721420" y="2967038"/>
              <a:chExt cx="1657350" cy="78394"/>
            </a:xfrm>
          </p:grpSpPr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E67C08F0-B148-4E2E-9007-9E2A4F9A5EE2}"/>
                  </a:ext>
                </a:extLst>
              </p:cNvPr>
              <p:cNvCxnSpPr/>
              <p:nvPr/>
            </p:nvCxnSpPr>
            <p:spPr>
              <a:xfrm>
                <a:off x="1721420" y="2971800"/>
                <a:ext cx="1657350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等腰三角形 26">
                <a:extLst>
                  <a:ext uri="{FF2B5EF4-FFF2-40B4-BE49-F238E27FC236}">
                    <a16:creationId xmlns:a16="http://schemas.microsoft.com/office/drawing/2014/main" id="{5D95DEDA-3221-4470-8508-5F93EE304DE2}"/>
                  </a:ext>
                </a:extLst>
              </p:cNvPr>
              <p:cNvSpPr/>
              <p:nvPr/>
            </p:nvSpPr>
            <p:spPr>
              <a:xfrm flipV="1">
                <a:off x="2504627" y="2967038"/>
                <a:ext cx="90936" cy="78394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27E056A5-D538-4860-AA50-A8A956042539}"/>
              </a:ext>
            </a:extLst>
          </p:cNvPr>
          <p:cNvSpPr txBox="1"/>
          <p:nvPr/>
        </p:nvSpPr>
        <p:spPr>
          <a:xfrm>
            <a:off x="7101436" y="4192736"/>
            <a:ext cx="2609347" cy="1285879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 anchor="ctr" anchorCtr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en-US" sz="1600" dirty="0">
                <a:cs typeface="+mn-ea"/>
                <a:sym typeface="+mn-lt"/>
              </a:rPr>
              <a:t>个人奖励</a:t>
            </a:r>
            <a:endParaRPr lang="en-US" altLang="zh-CN" sz="1600" dirty="0">
              <a:cs typeface="+mn-ea"/>
              <a:sym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en-US" sz="1600" dirty="0">
                <a:cs typeface="+mn-ea"/>
                <a:sym typeface="+mn-lt"/>
              </a:rPr>
              <a:t>个人职务</a:t>
            </a:r>
            <a:endParaRPr lang="en-US" altLang="zh-CN" sz="1600" dirty="0">
              <a:cs typeface="+mn-ea"/>
              <a:sym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en-US" sz="1600" dirty="0">
                <a:cs typeface="+mn-ea"/>
                <a:sym typeface="+mn-lt"/>
              </a:rPr>
              <a:t>等等</a:t>
            </a: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D87D486F-4ED7-4AA4-811C-8417F4A54717}"/>
              </a:ext>
            </a:extLst>
          </p:cNvPr>
          <p:cNvCxnSpPr>
            <a:cxnSpLocks/>
          </p:cNvCxnSpPr>
          <p:nvPr/>
        </p:nvCxnSpPr>
        <p:spPr>
          <a:xfrm>
            <a:off x="4467899" y="3935393"/>
            <a:ext cx="6545814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3">
            <a:extLst>
              <a:ext uri="{FF2B5EF4-FFF2-40B4-BE49-F238E27FC236}">
                <a16:creationId xmlns:a16="http://schemas.microsoft.com/office/drawing/2014/main" id="{91B1637A-5C2A-4C74-B5CF-12F59B467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02B0540-45AB-400C-AC47-29089A6425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cs typeface="+mn-ea"/>
                <a:sym typeface="+mn-lt"/>
              </a:rPr>
              <a:t>  </a:t>
            </a:r>
            <a:r>
              <a:rPr lang="en-US" altLang="zh-CN" sz="1150" spc="90">
                <a:cs typeface="+mn-ea"/>
                <a:sym typeface="+mn-lt"/>
              </a:rPr>
              <a:t>Page </a:t>
            </a:r>
            <a:fld id="{7CFB1EEF-B761-4911-A2FD-18DBD3241D03}" type="slidenum">
              <a:rPr lang="zh-CN" altLang="en-US" sz="1150" spc="90" smtClean="0">
                <a:cs typeface="+mn-ea"/>
                <a:sym typeface="+mn-lt"/>
              </a:rPr>
              <a:pPr/>
              <a:t>5</a:t>
            </a:fld>
            <a:endParaRPr lang="zh-CN" altLang="en-US" sz="1150" spc="90" dirty="0">
              <a:cs typeface="+mn-ea"/>
              <a:sym typeface="+mn-lt"/>
            </a:endParaRPr>
          </a:p>
        </p:txBody>
      </p:sp>
      <p:pic>
        <p:nvPicPr>
          <p:cNvPr id="32" name="图片占位符 31" descr="图片包含 建筑物, 户外, 天空, 水&#10;&#10;描述已自动生成">
            <a:extLst>
              <a:ext uri="{FF2B5EF4-FFF2-40B4-BE49-F238E27FC236}">
                <a16:creationId xmlns:a16="http://schemas.microsoft.com/office/drawing/2014/main" id="{E6C79F0F-0DBB-401C-B405-2F91719825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7" r="218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0084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F8E840CC-425D-4BAE-8880-11C5CA0707C5}"/>
              </a:ext>
            </a:extLst>
          </p:cNvPr>
          <p:cNvGrpSpPr/>
          <p:nvPr/>
        </p:nvGrpSpPr>
        <p:grpSpPr>
          <a:xfrm>
            <a:off x="1617636" y="4212590"/>
            <a:ext cx="1657350" cy="78394"/>
            <a:chOff x="1721420" y="2967038"/>
            <a:chExt cx="1657350" cy="78394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69AAED77-EEF8-4958-86D9-6514E04A50A7}"/>
                </a:ext>
              </a:extLst>
            </p:cNvPr>
            <p:cNvCxnSpPr/>
            <p:nvPr/>
          </p:nvCxnSpPr>
          <p:spPr>
            <a:xfrm>
              <a:off x="1721420" y="2971800"/>
              <a:ext cx="165735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等腰三角形 17">
              <a:extLst>
                <a:ext uri="{FF2B5EF4-FFF2-40B4-BE49-F238E27FC236}">
                  <a16:creationId xmlns:a16="http://schemas.microsoft.com/office/drawing/2014/main" id="{EBAB0E6B-86A8-4576-9BA3-1A202CF1C2EC}"/>
                </a:ext>
              </a:extLst>
            </p:cNvPr>
            <p:cNvSpPr/>
            <p:nvPr/>
          </p:nvSpPr>
          <p:spPr>
            <a:xfrm flipV="1">
              <a:off x="2504627" y="2967038"/>
              <a:ext cx="90936" cy="78394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455EB144-4A75-4A0B-91D7-AF644906885D}"/>
              </a:ext>
            </a:extLst>
          </p:cNvPr>
          <p:cNvSpPr txBox="1"/>
          <p:nvPr/>
        </p:nvSpPr>
        <p:spPr>
          <a:xfrm>
            <a:off x="1006422" y="4251787"/>
            <a:ext cx="2879778" cy="1769798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dirty="0">
                <a:cs typeface="+mn-ea"/>
                <a:sym typeface="+mn-lt"/>
              </a:rPr>
              <a:t>你可以看到部分页面顶部有提示条，提示你这个模版隐藏的小功能和一些幻灯片制作技巧。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F15CE8E4-D79B-4FE0-86A4-248A5CA95723}"/>
              </a:ext>
            </a:extLst>
          </p:cNvPr>
          <p:cNvSpPr/>
          <p:nvPr/>
        </p:nvSpPr>
        <p:spPr>
          <a:xfrm>
            <a:off x="1733720" y="3719181"/>
            <a:ext cx="1425182" cy="3691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关键词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AF8B105-AB27-4945-A963-10B41A8B09B9}"/>
              </a:ext>
            </a:extLst>
          </p:cNvPr>
          <p:cNvGrpSpPr/>
          <p:nvPr/>
        </p:nvGrpSpPr>
        <p:grpSpPr>
          <a:xfrm>
            <a:off x="5267325" y="4212590"/>
            <a:ext cx="1657350" cy="78394"/>
            <a:chOff x="1721420" y="2967038"/>
            <a:chExt cx="1657350" cy="78394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F4C970B3-599D-4782-82C8-A5EAFA0D1DD2}"/>
                </a:ext>
              </a:extLst>
            </p:cNvPr>
            <p:cNvCxnSpPr/>
            <p:nvPr/>
          </p:nvCxnSpPr>
          <p:spPr>
            <a:xfrm>
              <a:off x="1721420" y="2971800"/>
              <a:ext cx="165735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F9A0C0AB-8F91-4D8C-9A3B-89417CB9F908}"/>
                </a:ext>
              </a:extLst>
            </p:cNvPr>
            <p:cNvSpPr/>
            <p:nvPr/>
          </p:nvSpPr>
          <p:spPr>
            <a:xfrm flipV="1">
              <a:off x="2504627" y="2967038"/>
              <a:ext cx="90936" cy="78394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36C47B29-BB51-4A72-ADF8-A88EB24B807B}"/>
              </a:ext>
            </a:extLst>
          </p:cNvPr>
          <p:cNvSpPr txBox="1"/>
          <p:nvPr/>
        </p:nvSpPr>
        <p:spPr>
          <a:xfrm>
            <a:off x="4656111" y="4251787"/>
            <a:ext cx="2879778" cy="1769798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dirty="0">
                <a:cs typeface="+mn-ea"/>
                <a:sym typeface="+mn-lt"/>
              </a:rPr>
              <a:t>你可以看到部分页面顶部有提示条，提示你这个模版隐藏的小功能和一些幻灯片制作技巧。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ED010821-0C83-467B-90AA-3FE6B80E582C}"/>
              </a:ext>
            </a:extLst>
          </p:cNvPr>
          <p:cNvSpPr/>
          <p:nvPr/>
        </p:nvSpPr>
        <p:spPr>
          <a:xfrm>
            <a:off x="5383409" y="3719181"/>
            <a:ext cx="1425182" cy="3691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关键词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23354E86-7ECB-4E47-B4F3-6EA026B868C2}"/>
              </a:ext>
            </a:extLst>
          </p:cNvPr>
          <p:cNvGrpSpPr/>
          <p:nvPr/>
        </p:nvGrpSpPr>
        <p:grpSpPr>
          <a:xfrm>
            <a:off x="8917014" y="4212590"/>
            <a:ext cx="1657350" cy="78394"/>
            <a:chOff x="1721420" y="2967038"/>
            <a:chExt cx="1657350" cy="78394"/>
          </a:xfrm>
        </p:grpSpPr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91D50838-A2F3-4BAA-B6D6-9D78615FA26D}"/>
                </a:ext>
              </a:extLst>
            </p:cNvPr>
            <p:cNvCxnSpPr/>
            <p:nvPr/>
          </p:nvCxnSpPr>
          <p:spPr>
            <a:xfrm>
              <a:off x="1721420" y="2971800"/>
              <a:ext cx="165735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等腰三角形 27">
              <a:extLst>
                <a:ext uri="{FF2B5EF4-FFF2-40B4-BE49-F238E27FC236}">
                  <a16:creationId xmlns:a16="http://schemas.microsoft.com/office/drawing/2014/main" id="{E480F9A9-C43B-42D9-A71C-BA9D83784055}"/>
                </a:ext>
              </a:extLst>
            </p:cNvPr>
            <p:cNvSpPr/>
            <p:nvPr/>
          </p:nvSpPr>
          <p:spPr>
            <a:xfrm flipV="1">
              <a:off x="2504627" y="2967038"/>
              <a:ext cx="90936" cy="78394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9BA0533A-1B86-4BF9-A81D-5935F41E3900}"/>
              </a:ext>
            </a:extLst>
          </p:cNvPr>
          <p:cNvSpPr txBox="1"/>
          <p:nvPr/>
        </p:nvSpPr>
        <p:spPr>
          <a:xfrm>
            <a:off x="8305800" y="4251787"/>
            <a:ext cx="2879778" cy="1769798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dirty="0">
                <a:cs typeface="+mn-ea"/>
                <a:sym typeface="+mn-lt"/>
              </a:rPr>
              <a:t>你可以看到部分页面顶部有提示条，提示你这个模版隐藏的小功能和一些幻灯片制作技巧。</a:t>
            </a: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4F4C2D2-CDFF-4B43-8CA2-F5CABA0FDCE2}"/>
              </a:ext>
            </a:extLst>
          </p:cNvPr>
          <p:cNvSpPr/>
          <p:nvPr/>
        </p:nvSpPr>
        <p:spPr>
          <a:xfrm>
            <a:off x="9033098" y="3719181"/>
            <a:ext cx="1425182" cy="3691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关键词</a:t>
            </a:r>
          </a:p>
        </p:txBody>
      </p:sp>
      <p:sp>
        <p:nvSpPr>
          <p:cNvPr id="12" name="标题 11">
            <a:extLst>
              <a:ext uri="{FF2B5EF4-FFF2-40B4-BE49-F238E27FC236}">
                <a16:creationId xmlns:a16="http://schemas.microsoft.com/office/drawing/2014/main" id="{F6F3AB8B-1642-4D5A-8FD7-DF4817AD5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F434DD0-5EB7-4105-A814-F613169D6A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cs typeface="+mn-ea"/>
                <a:sym typeface="+mn-lt"/>
              </a:rPr>
              <a:t>  </a:t>
            </a:r>
            <a:r>
              <a:rPr lang="en-US" altLang="zh-CN" sz="1150" spc="90">
                <a:cs typeface="+mn-ea"/>
                <a:sym typeface="+mn-lt"/>
              </a:rPr>
              <a:t>Page </a:t>
            </a:r>
            <a:fld id="{7CFB1EEF-B761-4911-A2FD-18DBD3241D03}" type="slidenum">
              <a:rPr lang="zh-CN" altLang="en-US" sz="1150" spc="90" smtClean="0">
                <a:cs typeface="+mn-ea"/>
                <a:sym typeface="+mn-lt"/>
              </a:rPr>
              <a:pPr/>
              <a:t>6</a:t>
            </a:fld>
            <a:endParaRPr lang="zh-CN" altLang="en-US" sz="1150" spc="90" dirty="0">
              <a:cs typeface="+mn-ea"/>
              <a:sym typeface="+mn-lt"/>
            </a:endParaRPr>
          </a:p>
        </p:txBody>
      </p:sp>
      <p:pic>
        <p:nvPicPr>
          <p:cNvPr id="4" name="图片占位符 3" descr="图片包含 建筑物, 户外, 天空, 水&#10;&#10;描述已自动生成">
            <a:extLst>
              <a:ext uri="{FF2B5EF4-FFF2-40B4-BE49-F238E27FC236}">
                <a16:creationId xmlns:a16="http://schemas.microsoft.com/office/drawing/2014/main" id="{A1931D8C-E05A-4FBF-B670-735A8D57240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2" r="21852"/>
          <a:stretch>
            <a:fillRect/>
          </a:stretch>
        </p:blipFill>
        <p:spPr/>
      </p:pic>
      <p:pic>
        <p:nvPicPr>
          <p:cNvPr id="6" name="图片占位符 5" descr="图片包含 建筑物, 户外, 天空, 水&#10;&#10;描述已自动生成">
            <a:extLst>
              <a:ext uri="{FF2B5EF4-FFF2-40B4-BE49-F238E27FC236}">
                <a16:creationId xmlns:a16="http://schemas.microsoft.com/office/drawing/2014/main" id="{6C9CD23C-836B-4250-B09C-5D0A87F7D64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2" r="21852"/>
          <a:stretch>
            <a:fillRect/>
          </a:stretch>
        </p:blipFill>
        <p:spPr/>
      </p:pic>
      <p:pic>
        <p:nvPicPr>
          <p:cNvPr id="8" name="图片占位符 7" descr="图片包含 建筑物, 户外, 天空, 水&#10;&#10;描述已自动生成">
            <a:extLst>
              <a:ext uri="{FF2B5EF4-FFF2-40B4-BE49-F238E27FC236}">
                <a16:creationId xmlns:a16="http://schemas.microsoft.com/office/drawing/2014/main" id="{F0FFAE7B-50E5-4250-8E8D-16181D9402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2" r="218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607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B5603F65-592E-402E-8336-B1A1C8D9EB54}"/>
              </a:ext>
            </a:extLst>
          </p:cNvPr>
          <p:cNvGrpSpPr/>
          <p:nvPr/>
        </p:nvGrpSpPr>
        <p:grpSpPr>
          <a:xfrm>
            <a:off x="1155851" y="4288564"/>
            <a:ext cx="1657350" cy="78394"/>
            <a:chOff x="1721420" y="2967038"/>
            <a:chExt cx="1657350" cy="78394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D6900F5A-5B9D-4DE5-8EE2-17660BCBCDE0}"/>
                </a:ext>
              </a:extLst>
            </p:cNvPr>
            <p:cNvCxnSpPr/>
            <p:nvPr/>
          </p:nvCxnSpPr>
          <p:spPr>
            <a:xfrm>
              <a:off x="1721420" y="2971800"/>
              <a:ext cx="165735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等腰三角形 13">
              <a:extLst>
                <a:ext uri="{FF2B5EF4-FFF2-40B4-BE49-F238E27FC236}">
                  <a16:creationId xmlns:a16="http://schemas.microsoft.com/office/drawing/2014/main" id="{5C545C63-661B-4FFA-8A58-4FF69BE35688}"/>
                </a:ext>
              </a:extLst>
            </p:cNvPr>
            <p:cNvSpPr/>
            <p:nvPr/>
          </p:nvSpPr>
          <p:spPr>
            <a:xfrm flipV="1">
              <a:off x="2504627" y="2967038"/>
              <a:ext cx="90936" cy="78394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F0338818-36AD-4BF1-B522-1267FE8042CB}"/>
              </a:ext>
            </a:extLst>
          </p:cNvPr>
          <p:cNvSpPr txBox="1"/>
          <p:nvPr/>
        </p:nvSpPr>
        <p:spPr>
          <a:xfrm>
            <a:off x="699221" y="4388600"/>
            <a:ext cx="2570610" cy="1613538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sz="1600" dirty="0">
                <a:cs typeface="+mn-ea"/>
                <a:sym typeface="+mn-lt"/>
              </a:rPr>
              <a:t>你可以看到部分页面顶部有提示条，提示你这个模版隐藏的小功能和一些幻灯片制作技巧。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5F69AE55-A683-4272-9B02-C1653977A3D0}"/>
              </a:ext>
            </a:extLst>
          </p:cNvPr>
          <p:cNvSpPr/>
          <p:nvPr/>
        </p:nvSpPr>
        <p:spPr>
          <a:xfrm>
            <a:off x="1271935" y="3719181"/>
            <a:ext cx="1425182" cy="3691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关键词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48CAC5E-37FF-48CC-926A-4AB982E374CB}"/>
              </a:ext>
            </a:extLst>
          </p:cNvPr>
          <p:cNvGrpSpPr/>
          <p:nvPr/>
        </p:nvGrpSpPr>
        <p:grpSpPr>
          <a:xfrm>
            <a:off x="3894393" y="4288564"/>
            <a:ext cx="1657350" cy="78394"/>
            <a:chOff x="1721420" y="2967038"/>
            <a:chExt cx="1657350" cy="78394"/>
          </a:xfrm>
        </p:grpSpPr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5EC4401-507C-4DA6-9F38-98F71B6FE677}"/>
                </a:ext>
              </a:extLst>
            </p:cNvPr>
            <p:cNvCxnSpPr/>
            <p:nvPr/>
          </p:nvCxnSpPr>
          <p:spPr>
            <a:xfrm>
              <a:off x="1721420" y="2971800"/>
              <a:ext cx="165735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CD903EC3-D82D-4014-8EAD-66F525AE6312}"/>
                </a:ext>
              </a:extLst>
            </p:cNvPr>
            <p:cNvSpPr/>
            <p:nvPr/>
          </p:nvSpPr>
          <p:spPr>
            <a:xfrm flipV="1">
              <a:off x="2504627" y="2967038"/>
              <a:ext cx="90936" cy="78394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D3B2DFD1-4928-4946-BB50-15D116B034B6}"/>
              </a:ext>
            </a:extLst>
          </p:cNvPr>
          <p:cNvSpPr txBox="1"/>
          <p:nvPr/>
        </p:nvSpPr>
        <p:spPr>
          <a:xfrm>
            <a:off x="3437763" y="4388600"/>
            <a:ext cx="2570610" cy="1613538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sz="1600" dirty="0">
                <a:cs typeface="+mn-ea"/>
                <a:sym typeface="+mn-lt"/>
              </a:rPr>
              <a:t>你可以看到部分页面顶部有提示条，提示你这个模版隐藏的小功能和一些幻灯片制作技巧。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59796E77-DCB7-4CFC-A628-82A6F41EE7B5}"/>
              </a:ext>
            </a:extLst>
          </p:cNvPr>
          <p:cNvSpPr/>
          <p:nvPr/>
        </p:nvSpPr>
        <p:spPr>
          <a:xfrm>
            <a:off x="4010477" y="3719181"/>
            <a:ext cx="1425182" cy="3691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关键词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D99AB1B6-A306-4747-B167-0BFECAF89984}"/>
              </a:ext>
            </a:extLst>
          </p:cNvPr>
          <p:cNvGrpSpPr/>
          <p:nvPr/>
        </p:nvGrpSpPr>
        <p:grpSpPr>
          <a:xfrm>
            <a:off x="6632935" y="4288564"/>
            <a:ext cx="1657350" cy="78394"/>
            <a:chOff x="1721420" y="2967038"/>
            <a:chExt cx="1657350" cy="78394"/>
          </a:xfrm>
        </p:grpSpPr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CA499EEC-36C2-4281-A8E3-14631F75DCC3}"/>
                </a:ext>
              </a:extLst>
            </p:cNvPr>
            <p:cNvCxnSpPr/>
            <p:nvPr/>
          </p:nvCxnSpPr>
          <p:spPr>
            <a:xfrm>
              <a:off x="1721420" y="2971800"/>
              <a:ext cx="165735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等腰三角形 23">
              <a:extLst>
                <a:ext uri="{FF2B5EF4-FFF2-40B4-BE49-F238E27FC236}">
                  <a16:creationId xmlns:a16="http://schemas.microsoft.com/office/drawing/2014/main" id="{3ED010B5-B72F-48A7-A0C5-634383F9B2BF}"/>
                </a:ext>
              </a:extLst>
            </p:cNvPr>
            <p:cNvSpPr/>
            <p:nvPr/>
          </p:nvSpPr>
          <p:spPr>
            <a:xfrm flipV="1">
              <a:off x="2504627" y="2967038"/>
              <a:ext cx="90936" cy="78394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2E7A5C56-00DE-43E2-9DF2-BC5B4D7FBEB9}"/>
              </a:ext>
            </a:extLst>
          </p:cNvPr>
          <p:cNvSpPr txBox="1"/>
          <p:nvPr/>
        </p:nvSpPr>
        <p:spPr>
          <a:xfrm>
            <a:off x="6176305" y="4388600"/>
            <a:ext cx="2570610" cy="1613538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sz="1600" dirty="0">
                <a:cs typeface="+mn-ea"/>
                <a:sym typeface="+mn-lt"/>
              </a:rPr>
              <a:t>你可以看到部分页面顶部有提示条，提示你这个模版隐藏的小功能和一些幻灯片制作技巧。</a:t>
            </a: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19412C75-5D22-4E97-B026-403FC2C7D1BD}"/>
              </a:ext>
            </a:extLst>
          </p:cNvPr>
          <p:cNvSpPr/>
          <p:nvPr/>
        </p:nvSpPr>
        <p:spPr>
          <a:xfrm>
            <a:off x="6749019" y="3719181"/>
            <a:ext cx="1425182" cy="3691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关键词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8491A598-52EA-4517-B168-57FC7E34087F}"/>
              </a:ext>
            </a:extLst>
          </p:cNvPr>
          <p:cNvGrpSpPr/>
          <p:nvPr/>
        </p:nvGrpSpPr>
        <p:grpSpPr>
          <a:xfrm>
            <a:off x="9371478" y="4288564"/>
            <a:ext cx="1657350" cy="78394"/>
            <a:chOff x="1721420" y="2967038"/>
            <a:chExt cx="1657350" cy="78394"/>
          </a:xfrm>
        </p:grpSpPr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6B8E8AA8-725D-4E6D-A087-83EE582EF5FF}"/>
                </a:ext>
              </a:extLst>
            </p:cNvPr>
            <p:cNvCxnSpPr/>
            <p:nvPr/>
          </p:nvCxnSpPr>
          <p:spPr>
            <a:xfrm>
              <a:off x="1721420" y="2971800"/>
              <a:ext cx="165735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等腰三角形 28">
              <a:extLst>
                <a:ext uri="{FF2B5EF4-FFF2-40B4-BE49-F238E27FC236}">
                  <a16:creationId xmlns:a16="http://schemas.microsoft.com/office/drawing/2014/main" id="{15DA5EF9-5DB6-434C-8A35-76D9FBCB7E85}"/>
                </a:ext>
              </a:extLst>
            </p:cNvPr>
            <p:cNvSpPr/>
            <p:nvPr/>
          </p:nvSpPr>
          <p:spPr>
            <a:xfrm flipV="1">
              <a:off x="2504627" y="2967038"/>
              <a:ext cx="90936" cy="78394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9289B8C8-0140-4C58-9FEE-DE475F44BD4D}"/>
              </a:ext>
            </a:extLst>
          </p:cNvPr>
          <p:cNvSpPr txBox="1"/>
          <p:nvPr/>
        </p:nvSpPr>
        <p:spPr>
          <a:xfrm>
            <a:off x="8914848" y="4388600"/>
            <a:ext cx="2570610" cy="1613538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sz="1600" dirty="0">
                <a:cs typeface="+mn-ea"/>
                <a:sym typeface="+mn-lt"/>
              </a:rPr>
              <a:t>你可以看到部分页面顶部有提示条，提示你这个模版隐藏的小功能和一些幻灯片制作技巧。</a:t>
            </a: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9F4563B5-CB04-4DE8-914A-8FD68BBE97C7}"/>
              </a:ext>
            </a:extLst>
          </p:cNvPr>
          <p:cNvSpPr/>
          <p:nvPr/>
        </p:nvSpPr>
        <p:spPr>
          <a:xfrm>
            <a:off x="9487562" y="3719181"/>
            <a:ext cx="1425182" cy="3691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cs typeface="+mn-ea"/>
                <a:sym typeface="+mn-lt"/>
              </a:rPr>
              <a:t>关键词</a:t>
            </a:r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7C7BF180-76FF-48ED-80DB-749C27C58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AE199BE-4562-4DF7-80F1-F8921D76E7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cs typeface="+mn-ea"/>
                <a:sym typeface="+mn-lt"/>
              </a:rPr>
              <a:t>  </a:t>
            </a:r>
            <a:r>
              <a:rPr lang="en-US" altLang="zh-CN" sz="1150" spc="90">
                <a:cs typeface="+mn-ea"/>
                <a:sym typeface="+mn-lt"/>
              </a:rPr>
              <a:t>Page </a:t>
            </a:r>
            <a:fld id="{7CFB1EEF-B761-4911-A2FD-18DBD3241D03}" type="slidenum">
              <a:rPr lang="zh-CN" altLang="en-US" sz="1150" spc="90" smtClean="0">
                <a:cs typeface="+mn-ea"/>
                <a:sym typeface="+mn-lt"/>
              </a:rPr>
              <a:pPr/>
              <a:t>7</a:t>
            </a:fld>
            <a:endParaRPr lang="zh-CN" altLang="en-US" sz="1150" spc="90" dirty="0">
              <a:cs typeface="+mn-ea"/>
              <a:sym typeface="+mn-lt"/>
            </a:endParaRPr>
          </a:p>
        </p:txBody>
      </p:sp>
      <p:pic>
        <p:nvPicPr>
          <p:cNvPr id="4" name="图片占位符 3" descr="图片包含 建筑物, 户外, 天空, 水&#10;&#10;描述已自动生成">
            <a:extLst>
              <a:ext uri="{FF2B5EF4-FFF2-40B4-BE49-F238E27FC236}">
                <a16:creationId xmlns:a16="http://schemas.microsoft.com/office/drawing/2014/main" id="{C4904FB6-9157-4E3E-89B5-05361A28C5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2" r="21852"/>
          <a:stretch>
            <a:fillRect/>
          </a:stretch>
        </p:blipFill>
        <p:spPr/>
      </p:pic>
      <p:pic>
        <p:nvPicPr>
          <p:cNvPr id="6" name="图片占位符 5" descr="图片包含 建筑物, 户外, 天空, 水&#10;&#10;描述已自动生成">
            <a:extLst>
              <a:ext uri="{FF2B5EF4-FFF2-40B4-BE49-F238E27FC236}">
                <a16:creationId xmlns:a16="http://schemas.microsoft.com/office/drawing/2014/main" id="{53FBF142-F30F-4AA7-9C8D-024E3FAEB9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2" r="21852"/>
          <a:stretch>
            <a:fillRect/>
          </a:stretch>
        </p:blipFill>
        <p:spPr/>
      </p:pic>
      <p:pic>
        <p:nvPicPr>
          <p:cNvPr id="33" name="图片占位符 32" descr="图片包含 建筑物, 户外, 天空, 水&#10;&#10;描述已自动生成">
            <a:extLst>
              <a:ext uri="{FF2B5EF4-FFF2-40B4-BE49-F238E27FC236}">
                <a16:creationId xmlns:a16="http://schemas.microsoft.com/office/drawing/2014/main" id="{CAE17997-B8F8-40A7-9A01-21E5A9A898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2" r="21852"/>
          <a:stretch>
            <a:fillRect/>
          </a:stretch>
        </p:blipFill>
        <p:spPr/>
      </p:pic>
      <p:pic>
        <p:nvPicPr>
          <p:cNvPr id="35" name="图片占位符 34" descr="图片包含 建筑物, 户外, 天空, 水&#10;&#10;描述已自动生成">
            <a:extLst>
              <a:ext uri="{FF2B5EF4-FFF2-40B4-BE49-F238E27FC236}">
                <a16:creationId xmlns:a16="http://schemas.microsoft.com/office/drawing/2014/main" id="{EFD0039D-7A75-4CE2-B348-A047182374B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7" r="218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7199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0BD9D65-A88E-4BCE-9FDB-68171BC3367A}"/>
              </a:ext>
            </a:extLst>
          </p:cNvPr>
          <p:cNvSpPr/>
          <p:nvPr/>
        </p:nvSpPr>
        <p:spPr>
          <a:xfrm>
            <a:off x="442913" y="2753805"/>
            <a:ext cx="11306175" cy="2398426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F252DFB-64C9-494C-9D82-10529E2B1597}"/>
              </a:ext>
            </a:extLst>
          </p:cNvPr>
          <p:cNvSpPr txBox="1"/>
          <p:nvPr/>
        </p:nvSpPr>
        <p:spPr>
          <a:xfrm>
            <a:off x="6174686" y="2893210"/>
            <a:ext cx="5418207" cy="2097890"/>
          </a:xfrm>
          <a:prstGeom prst="rect">
            <a:avLst/>
          </a:prstGeom>
          <a:noFill/>
          <a:ln>
            <a:solidFill>
              <a:schemeClr val="bg1">
                <a:lumMod val="85000"/>
                <a:alpha val="50000"/>
              </a:schemeClr>
            </a:solidFill>
          </a:ln>
        </p:spPr>
        <p:txBody>
          <a:bodyPr wrap="square" lIns="180000" tIns="180000" rIns="180000" bIns="180000" rtlCol="0" anchor="ctr" anchorCtr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just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这是此模版设计师留下的一段内容，你可以看到部分页面顶部有提示条，提示你这个模版隐藏的小功能和一些幻灯片制作技巧，一定记得要看哦。推荐搜索安装 </a:t>
            </a:r>
            <a:r>
              <a:rPr lang="en-US" altLang="zh-CN" dirty="0" err="1">
                <a:solidFill>
                  <a:schemeClr val="bg1"/>
                </a:solidFill>
                <a:cs typeface="+mn-ea"/>
                <a:sym typeface="+mn-lt"/>
              </a:rPr>
              <a:t>OfficePLUS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插件，更高效地制作幻灯片。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2D89378F-647D-4844-9726-75AA9F68F55C}"/>
              </a:ext>
            </a:extLst>
          </p:cNvPr>
          <p:cNvSpPr/>
          <p:nvPr/>
        </p:nvSpPr>
        <p:spPr>
          <a:xfrm>
            <a:off x="6211455" y="2257909"/>
            <a:ext cx="3032502" cy="54375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cs typeface="+mn-ea"/>
                <a:sym typeface="+mn-lt"/>
              </a:rPr>
              <a:t>单击添加副标题 </a:t>
            </a:r>
            <a:r>
              <a:rPr lang="zh-CN" altLang="en-US" sz="2400" spc="100" dirty="0">
                <a:blipFill>
                  <a:blip r:embed="rId2"/>
                  <a:stretch>
                    <a:fillRect/>
                  </a:stretch>
                </a:blipFill>
                <a:cs typeface="+mn-ea"/>
                <a:sym typeface="+mn-lt"/>
              </a:rPr>
              <a:t></a:t>
            </a:r>
            <a:r>
              <a:rPr lang="zh-CN" altLang="en-US" sz="2400" dirty="0">
                <a:solidFill>
                  <a:schemeClr val="accent1"/>
                </a:solidFill>
                <a:cs typeface="+mn-ea"/>
                <a:sym typeface="+mn-lt"/>
              </a:rPr>
              <a:t>  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4B98B76-899D-4745-9AD7-703D08AA6453}"/>
              </a:ext>
            </a:extLst>
          </p:cNvPr>
          <p:cNvGrpSpPr/>
          <p:nvPr/>
        </p:nvGrpSpPr>
        <p:grpSpPr>
          <a:xfrm>
            <a:off x="10811838" y="5291636"/>
            <a:ext cx="937250" cy="175081"/>
            <a:chOff x="10802319" y="5357813"/>
            <a:chExt cx="937250" cy="175081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898B8A1B-433E-4901-8DDD-9A74BED072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02319" y="5357813"/>
              <a:ext cx="58562" cy="1750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1BFB037D-AEF0-4065-B8DC-251D78F3D5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99951" y="5357813"/>
              <a:ext cx="58562" cy="1750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5B8562F7-E5F5-455A-80A7-270D8D5B70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7583" y="5357813"/>
              <a:ext cx="58562" cy="1750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8A463618-D3C7-4C0C-B241-49A24E6C39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95215" y="5357813"/>
              <a:ext cx="58562" cy="1750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38C720A9-7AFC-4230-A9F3-75C66E487A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92847" y="5357813"/>
              <a:ext cx="58562" cy="1750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8A8C3F63-EB56-4012-980A-38E7227172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90479" y="5357813"/>
              <a:ext cx="58562" cy="1750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F4626854-8D87-4F9C-9E2B-2E45D88E4A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388111" y="5357813"/>
              <a:ext cx="58562" cy="1750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65F11C01-1CA9-4CA9-80C8-E90A37098A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85743" y="5357813"/>
              <a:ext cx="58562" cy="1750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D893985C-73B1-4C19-B028-2160BB6C17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583375" y="5357813"/>
              <a:ext cx="58562" cy="1750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3B5BA1F3-1AD2-4EC9-8B4D-5E56447FBD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81007" y="5357813"/>
              <a:ext cx="58562" cy="175081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60FC38FF-F7E6-488D-9C4E-6B8AE24DAE3D}"/>
              </a:ext>
            </a:extLst>
          </p:cNvPr>
          <p:cNvSpPr/>
          <p:nvPr/>
        </p:nvSpPr>
        <p:spPr>
          <a:xfrm>
            <a:off x="11713087" y="2753806"/>
            <a:ext cx="36000" cy="23984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9AF9F103-F9EA-45C2-8E66-408CDFDBF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9AE6035-6592-4F3E-B8E2-3F00747B47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cs typeface="+mn-ea"/>
                <a:sym typeface="+mn-lt"/>
              </a:rPr>
              <a:t>  </a:t>
            </a:r>
            <a:r>
              <a:rPr lang="en-US" altLang="zh-CN" sz="1150" spc="90">
                <a:cs typeface="+mn-ea"/>
                <a:sym typeface="+mn-lt"/>
              </a:rPr>
              <a:t>Page </a:t>
            </a:r>
            <a:fld id="{7CFB1EEF-B761-4911-A2FD-18DBD3241D03}" type="slidenum">
              <a:rPr lang="zh-CN" altLang="en-US" sz="1150" spc="90" smtClean="0">
                <a:cs typeface="+mn-ea"/>
                <a:sym typeface="+mn-lt"/>
              </a:rPr>
              <a:pPr/>
              <a:t>8</a:t>
            </a:fld>
            <a:endParaRPr lang="zh-CN" altLang="en-US" sz="1150" spc="90" dirty="0">
              <a:cs typeface="+mn-ea"/>
              <a:sym typeface="+mn-lt"/>
            </a:endParaRPr>
          </a:p>
        </p:txBody>
      </p:sp>
      <p:pic>
        <p:nvPicPr>
          <p:cNvPr id="4" name="图片占位符 3" descr="图片包含 建筑物, 户外, 天空, 水&#10;&#10;描述已自动生成">
            <a:extLst>
              <a:ext uri="{FF2B5EF4-FFF2-40B4-BE49-F238E27FC236}">
                <a16:creationId xmlns:a16="http://schemas.microsoft.com/office/drawing/2014/main" id="{16CA8BD0-FF4D-47DF-99CF-D2B154B97D5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3" r="76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477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548E1D3A-6D9A-4099-A99A-663C0D46ADD7}"/>
              </a:ext>
            </a:extLst>
          </p:cNvPr>
          <p:cNvGrpSpPr/>
          <p:nvPr/>
        </p:nvGrpSpPr>
        <p:grpSpPr>
          <a:xfrm>
            <a:off x="442913" y="1977362"/>
            <a:ext cx="11306175" cy="3224349"/>
            <a:chOff x="1407886" y="2946399"/>
            <a:chExt cx="3715657" cy="3224349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7A884AB9-ADB7-4275-BD3D-D70C80C5C7B5}"/>
                </a:ext>
              </a:extLst>
            </p:cNvPr>
            <p:cNvSpPr/>
            <p:nvPr/>
          </p:nvSpPr>
          <p:spPr>
            <a:xfrm>
              <a:off x="1407886" y="2946399"/>
              <a:ext cx="3715657" cy="317862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E998F7BF-C680-4AA7-A1C1-32264418D9D6}"/>
                </a:ext>
              </a:extLst>
            </p:cNvPr>
            <p:cNvSpPr/>
            <p:nvPr/>
          </p:nvSpPr>
          <p:spPr>
            <a:xfrm>
              <a:off x="1407886" y="6125029"/>
              <a:ext cx="3715657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E914DE37-84BF-4FDB-9BAC-4F9A414F3EF9}"/>
              </a:ext>
            </a:extLst>
          </p:cNvPr>
          <p:cNvSpPr txBox="1"/>
          <p:nvPr/>
        </p:nvSpPr>
        <p:spPr>
          <a:xfrm>
            <a:off x="1155737" y="3037378"/>
            <a:ext cx="4698963" cy="1782916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pc="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just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这是此模版设计师留下的一段内容，你可以看到部分页面顶部有提示条，提示你这个模版隐藏的小功能和一些幻灯片制作技巧，一定记得要看哦。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BD61B937-E66D-4DD5-B356-51D55868652C}"/>
              </a:ext>
            </a:extLst>
          </p:cNvPr>
          <p:cNvSpPr/>
          <p:nvPr/>
        </p:nvSpPr>
        <p:spPr>
          <a:xfrm>
            <a:off x="1233716" y="2620243"/>
            <a:ext cx="3032502" cy="54375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单击添加副标题 </a:t>
            </a:r>
            <a:r>
              <a:rPr lang="zh-CN" altLang="en-US" sz="2400" spc="100" dirty="0">
                <a:blipFill>
                  <a:blip r:embed="rId2"/>
                  <a:stretch>
                    <a:fillRect/>
                  </a:stretch>
                </a:blipFill>
                <a:cs typeface="+mn-ea"/>
                <a:sym typeface="+mn-lt"/>
              </a:rPr>
              <a:t></a:t>
            </a:r>
            <a:r>
              <a:rPr lang="zh-CN" altLang="en-US" sz="2400" dirty="0">
                <a:solidFill>
                  <a:schemeClr val="accent1"/>
                </a:solidFill>
                <a:cs typeface="+mn-ea"/>
                <a:sym typeface="+mn-lt"/>
              </a:rPr>
              <a:t>  </a:t>
            </a: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9898CC8E-9393-461A-927C-31C64DB27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105BFA6-2F58-4FC0-B134-103489177C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>
                <a:cs typeface="+mn-ea"/>
                <a:sym typeface="+mn-lt"/>
              </a:rPr>
              <a:t>  </a:t>
            </a:r>
            <a:r>
              <a:rPr lang="en-US" altLang="zh-CN" sz="1150" spc="90">
                <a:cs typeface="+mn-ea"/>
                <a:sym typeface="+mn-lt"/>
              </a:rPr>
              <a:t>Page </a:t>
            </a:r>
            <a:fld id="{7CFB1EEF-B761-4911-A2FD-18DBD3241D03}" type="slidenum">
              <a:rPr lang="zh-CN" altLang="en-US" sz="1150" spc="90" smtClean="0">
                <a:cs typeface="+mn-ea"/>
                <a:sym typeface="+mn-lt"/>
              </a:rPr>
              <a:pPr/>
              <a:t>9</a:t>
            </a:fld>
            <a:endParaRPr lang="zh-CN" altLang="en-US" sz="1150" spc="90" dirty="0">
              <a:cs typeface="+mn-ea"/>
              <a:sym typeface="+mn-lt"/>
            </a:endParaRPr>
          </a:p>
        </p:txBody>
      </p:sp>
      <p:pic>
        <p:nvPicPr>
          <p:cNvPr id="4" name="图片占位符 3" descr="图片包含 建筑物, 户外, 天空, 水&#10;&#10;描述已自动生成">
            <a:extLst>
              <a:ext uri="{FF2B5EF4-FFF2-40B4-BE49-F238E27FC236}">
                <a16:creationId xmlns:a16="http://schemas.microsoft.com/office/drawing/2014/main" id="{5432C48B-70F8-47C7-B129-127FA72418B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r="7619"/>
          <a:stretch>
            <a:fillRect/>
          </a:stretch>
        </p:blipFill>
        <p:spPr/>
      </p:pic>
      <p:pic>
        <p:nvPicPr>
          <p:cNvPr id="14" name="图片占位符 13" descr="图片包含 建筑物, 户外, 天空, 水&#10;&#10;描述已自动生成">
            <a:extLst>
              <a:ext uri="{FF2B5EF4-FFF2-40B4-BE49-F238E27FC236}">
                <a16:creationId xmlns:a16="http://schemas.microsoft.com/office/drawing/2014/main" id="{04EB8D02-7851-46FE-A477-3613782F38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r="76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24310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1fc84f85-1322-4f27-a0fc-3bde6fb902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heme/theme1.xml><?xml version="1.0" encoding="utf-8"?>
<a:theme xmlns:a="http://schemas.openxmlformats.org/drawingml/2006/main" name="Office 主题​​">
  <a:themeElements>
    <a:clrScheme name="蓝色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1D78FA"/>
      </a:accent1>
      <a:accent2>
        <a:srgbClr val="D8D8D8"/>
      </a:accent2>
      <a:accent3>
        <a:srgbClr val="BFBFBF"/>
      </a:accent3>
      <a:accent4>
        <a:srgbClr val="A5A5A5"/>
      </a:accent4>
      <a:accent5>
        <a:srgbClr val="7F7F7F"/>
      </a:accent5>
      <a:accent6>
        <a:srgbClr val="595959"/>
      </a:accent6>
      <a:hlink>
        <a:srgbClr val="0563C1"/>
      </a:hlink>
      <a:folHlink>
        <a:srgbClr val="954F72"/>
      </a:folHlink>
    </a:clrScheme>
    <a:fontScheme name="pi1rdb3j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100000">
              <a:schemeClr val="accent1"/>
            </a:gs>
            <a:gs pos="0">
              <a:schemeClr val="accent1">
                <a:lumMod val="75000"/>
              </a:schemeClr>
            </a:gs>
          </a:gsLst>
          <a:lin ang="270000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sz="1400" spc="100" dirty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443A8EF62DE444B1FF07917E22EF72" ma:contentTypeVersion="15" ma:contentTypeDescription="Create a new document." ma:contentTypeScope="" ma:versionID="93a012c9a81027335424ba9f7b4858de">
  <xsd:schema xmlns:xsd="http://www.w3.org/2001/XMLSchema" xmlns:xs="http://www.w3.org/2001/XMLSchema" xmlns:p="http://schemas.microsoft.com/office/2006/metadata/properties" xmlns:ns2="0a5c0dea-e5d7-4228-9256-3793bb42faa5" xmlns:ns3="97934b4b-eba6-486d-bfc1-4b8e3fe39092" targetNamespace="http://schemas.microsoft.com/office/2006/metadata/properties" ma:root="true" ma:fieldsID="9a709ec72f4fcd18515a248f36769751" ns2:_="" ns3:_="">
    <xsd:import namespace="0a5c0dea-e5d7-4228-9256-3793bb42faa5"/>
    <xsd:import namespace="97934b4b-eba6-486d-bfc1-4b8e3fe39092"/>
    <xsd:element name="properties">
      <xsd:complexType>
        <xsd:sequence>
          <xsd:element name="documentManagement">
            <xsd:complexType>
              <xsd:all>
                <xsd:element ref="ns2:OneNoteFluid_FileOrder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5c0dea-e5d7-4228-9256-3793bb42faa5" elementFormDefault="qualified">
    <xsd:import namespace="http://schemas.microsoft.com/office/2006/documentManagement/types"/>
    <xsd:import namespace="http://schemas.microsoft.com/office/infopath/2007/PartnerControls"/>
    <xsd:element name="OneNoteFluid_FileOrder" ma:index="8" nillable="true" ma:displayName="OneNoteFluid_FileOrder" ma:internalName="OneNoteFluid_FileOrder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934b4b-eba6-486d-bfc1-4b8e3fe3909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a885aa0b-334b-483f-9125-6409c6335a4b}" ma:internalName="TaxCatchAll" ma:showField="CatchAllData" ma:web="97934b4b-eba6-486d-bfc1-4b8e3fe390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539DE8-C20A-4AFB-AAFA-3F0F9F83C2B2}"/>
</file>

<file path=customXml/itemProps2.xml><?xml version="1.0" encoding="utf-8"?>
<ds:datastoreItem xmlns:ds="http://schemas.openxmlformats.org/officeDocument/2006/customXml" ds:itemID="{8CBAF8FF-18A1-45A2-8194-8FADE963B3E4}"/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4477</TotalTime>
  <Words>2627</Words>
  <Application>Microsoft Office PowerPoint</Application>
  <PresentationFormat>宽屏</PresentationFormat>
  <Paragraphs>267</Paragraphs>
  <Slides>39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45" baseType="lpstr">
      <vt:lpstr>等线</vt:lpstr>
      <vt:lpstr>微软雅黑 Light</vt:lpstr>
      <vt:lpstr>微软雅黑</vt:lpstr>
      <vt:lpstr>Arial</vt:lpstr>
      <vt:lpstr>方正大标宋简体</vt:lpstr>
      <vt:lpstr>Office 主题​​</vt:lpstr>
      <vt:lpstr>蓝色学术风 毕业论文答辩模板</vt:lpstr>
      <vt:lpstr>蓝色学术风 毕业论文答辩模板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陈 羽芃</dc:creator>
  <cp:lastModifiedBy>Xin Zhang (Shanghai Wicresoft Co,.Ltd.)</cp:lastModifiedBy>
  <cp:revision>341</cp:revision>
  <dcterms:created xsi:type="dcterms:W3CDTF">2018-09-21T08:16:26Z</dcterms:created>
  <dcterms:modified xsi:type="dcterms:W3CDTF">2022-09-04T12:35:55Z</dcterms:modified>
</cp:coreProperties>
</file>